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32" r:id="rId2"/>
    <p:sldId id="348" r:id="rId3"/>
    <p:sldId id="431" r:id="rId4"/>
    <p:sldId id="349" r:id="rId5"/>
    <p:sldId id="350" r:id="rId6"/>
    <p:sldId id="351" r:id="rId7"/>
    <p:sldId id="352" r:id="rId8"/>
    <p:sldId id="353" r:id="rId9"/>
    <p:sldId id="354" r:id="rId10"/>
    <p:sldId id="355" r:id="rId11"/>
    <p:sldId id="356" r:id="rId12"/>
    <p:sldId id="357" r:id="rId13"/>
    <p:sldId id="358" r:id="rId14"/>
    <p:sldId id="359" r:id="rId15"/>
    <p:sldId id="360" r:id="rId16"/>
    <p:sldId id="361" r:id="rId17"/>
    <p:sldId id="362" r:id="rId18"/>
    <p:sldId id="363" r:id="rId19"/>
    <p:sldId id="364" r:id="rId20"/>
    <p:sldId id="365" r:id="rId21"/>
    <p:sldId id="366" r:id="rId22"/>
    <p:sldId id="367" r:id="rId23"/>
    <p:sldId id="368" r:id="rId24"/>
    <p:sldId id="369" r:id="rId25"/>
    <p:sldId id="370" r:id="rId26"/>
    <p:sldId id="371" r:id="rId27"/>
    <p:sldId id="372" r:id="rId28"/>
    <p:sldId id="373" r:id="rId29"/>
    <p:sldId id="374" r:id="rId30"/>
    <p:sldId id="375" r:id="rId31"/>
    <p:sldId id="376" r:id="rId32"/>
    <p:sldId id="377" r:id="rId33"/>
    <p:sldId id="378" r:id="rId34"/>
    <p:sldId id="379" r:id="rId35"/>
    <p:sldId id="380" r:id="rId36"/>
    <p:sldId id="381" r:id="rId37"/>
    <p:sldId id="382" r:id="rId38"/>
    <p:sldId id="383" r:id="rId39"/>
    <p:sldId id="384" r:id="rId40"/>
    <p:sldId id="385" r:id="rId41"/>
    <p:sldId id="386" r:id="rId42"/>
    <p:sldId id="387" r:id="rId43"/>
    <p:sldId id="388" r:id="rId44"/>
    <p:sldId id="389" r:id="rId45"/>
    <p:sldId id="390" r:id="rId46"/>
    <p:sldId id="391" r:id="rId47"/>
    <p:sldId id="392" r:id="rId48"/>
    <p:sldId id="393" r:id="rId49"/>
    <p:sldId id="394" r:id="rId50"/>
    <p:sldId id="395" r:id="rId51"/>
    <p:sldId id="396" r:id="rId52"/>
    <p:sldId id="397" r:id="rId53"/>
    <p:sldId id="398" r:id="rId54"/>
    <p:sldId id="399" r:id="rId55"/>
    <p:sldId id="400" r:id="rId56"/>
    <p:sldId id="401" r:id="rId57"/>
    <p:sldId id="402" r:id="rId58"/>
    <p:sldId id="403" r:id="rId59"/>
    <p:sldId id="404" r:id="rId60"/>
    <p:sldId id="405" r:id="rId61"/>
    <p:sldId id="406" r:id="rId62"/>
    <p:sldId id="407" r:id="rId63"/>
    <p:sldId id="408" r:id="rId64"/>
    <p:sldId id="409" r:id="rId65"/>
    <p:sldId id="410" r:id="rId66"/>
    <p:sldId id="411" r:id="rId67"/>
    <p:sldId id="412" r:id="rId68"/>
    <p:sldId id="413" r:id="rId69"/>
    <p:sldId id="414" r:id="rId70"/>
    <p:sldId id="415" r:id="rId71"/>
    <p:sldId id="416" r:id="rId72"/>
    <p:sldId id="417" r:id="rId73"/>
    <p:sldId id="418" r:id="rId74"/>
    <p:sldId id="419" r:id="rId75"/>
    <p:sldId id="420" r:id="rId76"/>
    <p:sldId id="421" r:id="rId77"/>
    <p:sldId id="422" r:id="rId78"/>
    <p:sldId id="423" r:id="rId79"/>
    <p:sldId id="424" r:id="rId80"/>
    <p:sldId id="425" r:id="rId81"/>
    <p:sldId id="426" r:id="rId82"/>
    <p:sldId id="427" r:id="rId83"/>
    <p:sldId id="428" r:id="rId84"/>
    <p:sldId id="430" r:id="rId85"/>
    <p:sldId id="429" r:id="rId86"/>
    <p:sldId id="340" r:id="rId8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  <a:srgbClr val="FF99FF"/>
    <a:srgbClr val="1F407B"/>
    <a:srgbClr val="1817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35" autoAdjust="0"/>
    <p:restoredTop sz="94660"/>
  </p:normalViewPr>
  <p:slideViewPr>
    <p:cSldViewPr snapToGrid="0">
      <p:cViewPr varScale="1">
        <p:scale>
          <a:sx n="63" d="100"/>
          <a:sy n="63" d="100"/>
        </p:scale>
        <p:origin x="688" y="264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FE61FB-A515-419C-A57E-1C22D60A7A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CE0081E-8F30-47E9-93AF-A60BE1533C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69F4A9D-FE08-4B5E-B292-729EC961D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E7832-B3E9-4DAE-A059-3021750D1334}" type="datetimeFigureOut">
              <a:rPr lang="de-AT" smtClean="0"/>
              <a:t>13.11.2020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D82EA29-9D8D-42F9-9065-99891A09F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273DF6B-F38D-4A80-93B3-E3050AB75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2E89B-6C4E-4B9D-8473-CB0546B61A4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64963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D1DE7D-5022-4BBF-BE90-D5F599575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11F2F02E-F6C4-41FB-A85D-CCDD6575C7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4264D26-E0D8-46CA-9EBA-0A3A0A215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E7832-B3E9-4DAE-A059-3021750D1334}" type="datetimeFigureOut">
              <a:rPr lang="de-AT" smtClean="0"/>
              <a:t>13.11.2020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4FC8A19-3334-493C-95DE-3B4FBBD88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064E380-30D6-4859-9E91-4F1D7A4E4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2E89B-6C4E-4B9D-8473-CB0546B61A4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22922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F630E83C-8B42-4A2A-ABBA-D6A9A0BC1D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435A1A1D-F4D6-40DC-B26B-C88FD0BB3F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E5DF102-F5ED-44F2-A586-C38EC0CE1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E7832-B3E9-4DAE-A059-3021750D1334}" type="datetimeFigureOut">
              <a:rPr lang="de-AT" smtClean="0"/>
              <a:t>13.11.2020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17A4BDA-BFAE-484D-9BC1-D1498603E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F535EA4-8D11-45E7-8DDD-1C3B8A55C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2E89B-6C4E-4B9D-8473-CB0546B61A4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9704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3FAD5B-D925-4E16-A2E4-047738381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024743B-DCDE-490B-BFAF-E543527530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93E7339-3EDF-4F18-B338-9108F1F21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E7832-B3E9-4DAE-A059-3021750D1334}" type="datetimeFigureOut">
              <a:rPr lang="de-AT" smtClean="0"/>
              <a:t>13.11.2020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E90FBE5-BB1F-464A-9359-611F3D4C4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5BEA12F-C7B9-4973-A4A3-2C25D4701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2E89B-6C4E-4B9D-8473-CB0546B61A4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75271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6118D9-4501-42CE-AAEF-A400AA502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52C814B-0CD8-4FA4-8CE6-B3DC690F83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E9CA53B-A9E7-4733-90C1-A95F775EF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E7832-B3E9-4DAE-A059-3021750D1334}" type="datetimeFigureOut">
              <a:rPr lang="de-AT" smtClean="0"/>
              <a:t>13.11.2020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775A0AC-7E66-44FF-A668-08682B4B3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6DA6F9E-8E8D-411F-871E-8D87FFD10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2E89B-6C4E-4B9D-8473-CB0546B61A4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9054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EC7006-F505-4088-8CBD-0797CDBAB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94B88E7-A61C-4BCA-89FC-5629EA4491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6468E35-5060-43D2-AE71-4B3D76D912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25403EA-F796-4331-B1FB-C7E684C07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E7832-B3E9-4DAE-A059-3021750D1334}" type="datetimeFigureOut">
              <a:rPr lang="de-AT" smtClean="0"/>
              <a:t>13.11.2020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21F8A83-1822-43CC-A469-4D653B19C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0F4E024-E500-4160-9BCB-A688593B8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2E89B-6C4E-4B9D-8473-CB0546B61A4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37846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5348CE-D2C3-4DE8-A0C8-A226CC85C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42CDAE2-1643-4AF6-8C7E-D6881A9376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86C1CC8-7617-4EFE-807A-4A709676F2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A140C4C6-44E4-4934-9FC6-9FB51AE137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B2E1A31-273A-4BE0-B4EA-7F8BAC4E8A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2A1B5D27-E1CF-451A-88EC-E2F447437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E7832-B3E9-4DAE-A059-3021750D1334}" type="datetimeFigureOut">
              <a:rPr lang="de-AT" smtClean="0"/>
              <a:t>13.11.2020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9E78885-386B-4032-A5E2-E1432C892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A236DBCF-9523-4709-ABBA-FAD14F0F4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2E89B-6C4E-4B9D-8473-CB0546B61A4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67095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15694C-8B42-4361-B740-76B478653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8D80046-967F-47A4-B82F-6407BB09A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E7832-B3E9-4DAE-A059-3021750D1334}" type="datetimeFigureOut">
              <a:rPr lang="de-AT" smtClean="0"/>
              <a:t>13.11.2020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6AA46CA-C69D-4016-A4C5-A6EECA2CC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303DF48-C969-4D72-A337-25B33B644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2E89B-6C4E-4B9D-8473-CB0546B61A4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58070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E1EDA0D-88E0-4DCF-A13C-59BE6EF3D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E7832-B3E9-4DAE-A059-3021750D1334}" type="datetimeFigureOut">
              <a:rPr lang="de-AT" smtClean="0"/>
              <a:t>13.11.2020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A5E0E78-13B7-4FD2-9B02-AF11CAF4E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F24EFDB-7F53-49F5-99F6-6675AA2DD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2E89B-6C4E-4B9D-8473-CB0546B61A4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17750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628BAD-C4F3-41D3-9338-FC26A67DA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2B59846-4011-4EA2-B133-96BDEF4F8E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FA243E7-4757-422D-9E14-0411516B6B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B75A4B2-68A1-468C-BCFA-466F815365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E7832-B3E9-4DAE-A059-3021750D1334}" type="datetimeFigureOut">
              <a:rPr lang="de-AT" smtClean="0"/>
              <a:t>13.11.2020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256D433-2579-4FFB-BD21-81506CA2D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2248ECE-6899-464F-8ACB-A5A41B5F0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2E89B-6C4E-4B9D-8473-CB0546B61A4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53830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71EEBF-F27B-417C-AC78-915D8FE7F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86D31567-6C58-4197-8C5A-681EC51B53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E576656-DDE8-4D85-A43D-0D2BA33457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C468D25-534E-4C12-90F2-88454827E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E7832-B3E9-4DAE-A059-3021750D1334}" type="datetimeFigureOut">
              <a:rPr lang="de-AT" smtClean="0"/>
              <a:t>13.11.2020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4E58EDF-505C-478F-93CA-A60DD4392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B274B5C-9BA2-445C-95F4-87C5FC6A5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2E89B-6C4E-4B9D-8473-CB0546B61A4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02392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0E52BF39-737D-4AAE-B41E-C56AA26A4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0D87163-847F-400C-B98C-C8062F4355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C8F5BFE-270A-450D-A83C-64AE0A45D0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9E7832-B3E9-4DAE-A059-3021750D1334}" type="datetimeFigureOut">
              <a:rPr lang="de-AT" smtClean="0"/>
              <a:t>13.11.2020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B8D4F35-8BFE-4EF7-8283-7F7D5EFB10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934DBF4-6E4D-43E8-8152-1907F96193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C2E89B-6C4E-4B9D-8473-CB0546B61A4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22671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png"/><Relationship Id="rId18" Type="http://schemas.openxmlformats.org/officeDocument/2006/relationships/image" Target="../media/image16.png"/><Relationship Id="rId3" Type="http://schemas.openxmlformats.org/officeDocument/2006/relationships/image" Target="../media/image3.png"/><Relationship Id="rId21" Type="http://schemas.openxmlformats.org/officeDocument/2006/relationships/image" Target="../media/image19.png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17" Type="http://schemas.openxmlformats.org/officeDocument/2006/relationships/audio" Target="../media/audio2.wav"/><Relationship Id="rId2" Type="http://schemas.openxmlformats.org/officeDocument/2006/relationships/image" Target="../media/image2.png"/><Relationship Id="rId16" Type="http://schemas.openxmlformats.org/officeDocument/2006/relationships/image" Target="../media/image15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audio" Target="../media/audio1.wav"/><Relationship Id="rId5" Type="http://schemas.openxmlformats.org/officeDocument/2006/relationships/image" Target="../media/image5.png"/><Relationship Id="rId15" Type="http://schemas.openxmlformats.org/officeDocument/2006/relationships/image" Target="../media/image14.png"/><Relationship Id="rId10" Type="http://schemas.openxmlformats.org/officeDocument/2006/relationships/image" Target="../media/image10.png"/><Relationship Id="rId19" Type="http://schemas.openxmlformats.org/officeDocument/2006/relationships/image" Target="../media/image17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3.png"/><Relationship Id="rId21" Type="http://schemas.openxmlformats.org/officeDocument/2006/relationships/image" Target="../media/image19.png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2.png"/><Relationship Id="rId16" Type="http://schemas.openxmlformats.org/officeDocument/2006/relationships/image" Target="../media/image15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audio" Target="../media/audio1.wav"/><Relationship Id="rId5" Type="http://schemas.openxmlformats.org/officeDocument/2006/relationships/image" Target="../media/image5.png"/><Relationship Id="rId15" Type="http://schemas.openxmlformats.org/officeDocument/2006/relationships/image" Target="../media/image14.png"/><Relationship Id="rId10" Type="http://schemas.openxmlformats.org/officeDocument/2006/relationships/image" Target="../media/image10.png"/><Relationship Id="rId19" Type="http://schemas.openxmlformats.org/officeDocument/2006/relationships/audio" Target="../media/audio2.wav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png"/><Relationship Id="rId18" Type="http://schemas.openxmlformats.org/officeDocument/2006/relationships/image" Target="../media/image16.png"/><Relationship Id="rId3" Type="http://schemas.openxmlformats.org/officeDocument/2006/relationships/image" Target="../media/image3.png"/><Relationship Id="rId21" Type="http://schemas.openxmlformats.org/officeDocument/2006/relationships/image" Target="../media/image19.png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17" Type="http://schemas.openxmlformats.org/officeDocument/2006/relationships/image" Target="../media/image15.png"/><Relationship Id="rId2" Type="http://schemas.openxmlformats.org/officeDocument/2006/relationships/image" Target="../media/image2.pn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audio" Target="../media/audio1.wav"/><Relationship Id="rId5" Type="http://schemas.openxmlformats.org/officeDocument/2006/relationships/image" Target="../media/image5.png"/><Relationship Id="rId15" Type="http://schemas.openxmlformats.org/officeDocument/2006/relationships/image" Target="../media/image13.png"/><Relationship Id="rId10" Type="http://schemas.openxmlformats.org/officeDocument/2006/relationships/image" Target="../media/image10.png"/><Relationship Id="rId19" Type="http://schemas.openxmlformats.org/officeDocument/2006/relationships/image" Target="../media/image17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audio" Target="../media/audio2.wav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png"/><Relationship Id="rId18" Type="http://schemas.openxmlformats.org/officeDocument/2006/relationships/image" Target="../media/image16.png"/><Relationship Id="rId3" Type="http://schemas.openxmlformats.org/officeDocument/2006/relationships/image" Target="../media/image3.png"/><Relationship Id="rId21" Type="http://schemas.openxmlformats.org/officeDocument/2006/relationships/image" Target="../media/image19.png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17" Type="http://schemas.openxmlformats.org/officeDocument/2006/relationships/image" Target="../media/image15.png"/><Relationship Id="rId2" Type="http://schemas.openxmlformats.org/officeDocument/2006/relationships/image" Target="../media/image2.png"/><Relationship Id="rId16" Type="http://schemas.openxmlformats.org/officeDocument/2006/relationships/audio" Target="../media/audio2.wav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audio" Target="../media/audio1.wav"/><Relationship Id="rId5" Type="http://schemas.openxmlformats.org/officeDocument/2006/relationships/image" Target="../media/image5.png"/><Relationship Id="rId15" Type="http://schemas.openxmlformats.org/officeDocument/2006/relationships/image" Target="../media/image14.png"/><Relationship Id="rId10" Type="http://schemas.openxmlformats.org/officeDocument/2006/relationships/image" Target="../media/image10.png"/><Relationship Id="rId19" Type="http://schemas.openxmlformats.org/officeDocument/2006/relationships/image" Target="../media/image17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3.png"/><Relationship Id="rId21" Type="http://schemas.openxmlformats.org/officeDocument/2006/relationships/image" Target="../media/image19.png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2.png"/><Relationship Id="rId16" Type="http://schemas.openxmlformats.org/officeDocument/2006/relationships/image" Target="../media/image15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audio" Target="../media/audio1.wav"/><Relationship Id="rId5" Type="http://schemas.openxmlformats.org/officeDocument/2006/relationships/image" Target="../media/image5.png"/><Relationship Id="rId15" Type="http://schemas.openxmlformats.org/officeDocument/2006/relationships/image" Target="../media/image14.png"/><Relationship Id="rId10" Type="http://schemas.openxmlformats.org/officeDocument/2006/relationships/image" Target="../media/image10.png"/><Relationship Id="rId19" Type="http://schemas.openxmlformats.org/officeDocument/2006/relationships/audio" Target="../media/audio2.wav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audio" Target="../media/audio2.wav"/><Relationship Id="rId18" Type="http://schemas.openxmlformats.org/officeDocument/2006/relationships/image" Target="../media/image16.png"/><Relationship Id="rId3" Type="http://schemas.openxmlformats.org/officeDocument/2006/relationships/image" Target="../media/image3.png"/><Relationship Id="rId21" Type="http://schemas.openxmlformats.org/officeDocument/2006/relationships/image" Target="../media/image19.png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17" Type="http://schemas.openxmlformats.org/officeDocument/2006/relationships/image" Target="../media/image15.png"/><Relationship Id="rId2" Type="http://schemas.openxmlformats.org/officeDocument/2006/relationships/image" Target="../media/image2.pn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audio" Target="../media/audio1.wav"/><Relationship Id="rId5" Type="http://schemas.openxmlformats.org/officeDocument/2006/relationships/image" Target="../media/image5.png"/><Relationship Id="rId15" Type="http://schemas.openxmlformats.org/officeDocument/2006/relationships/image" Target="../media/image13.png"/><Relationship Id="rId10" Type="http://schemas.openxmlformats.org/officeDocument/2006/relationships/image" Target="../media/image10.png"/><Relationship Id="rId19" Type="http://schemas.openxmlformats.org/officeDocument/2006/relationships/image" Target="../media/image17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png"/><Relationship Id="rId18" Type="http://schemas.openxmlformats.org/officeDocument/2006/relationships/image" Target="../media/image16.png"/><Relationship Id="rId3" Type="http://schemas.openxmlformats.org/officeDocument/2006/relationships/image" Target="../media/image3.png"/><Relationship Id="rId21" Type="http://schemas.openxmlformats.org/officeDocument/2006/relationships/image" Target="../media/image19.png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17" Type="http://schemas.openxmlformats.org/officeDocument/2006/relationships/audio" Target="../media/audio2.wav"/><Relationship Id="rId2" Type="http://schemas.openxmlformats.org/officeDocument/2006/relationships/image" Target="../media/image2.png"/><Relationship Id="rId16" Type="http://schemas.openxmlformats.org/officeDocument/2006/relationships/image" Target="../media/image15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audio" Target="../media/audio1.wav"/><Relationship Id="rId5" Type="http://schemas.openxmlformats.org/officeDocument/2006/relationships/image" Target="../media/image5.png"/><Relationship Id="rId15" Type="http://schemas.openxmlformats.org/officeDocument/2006/relationships/image" Target="../media/image14.png"/><Relationship Id="rId10" Type="http://schemas.openxmlformats.org/officeDocument/2006/relationships/image" Target="../media/image10.png"/><Relationship Id="rId19" Type="http://schemas.openxmlformats.org/officeDocument/2006/relationships/image" Target="../media/image17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png"/><Relationship Id="rId18" Type="http://schemas.openxmlformats.org/officeDocument/2006/relationships/image" Target="../media/image16.png"/><Relationship Id="rId3" Type="http://schemas.openxmlformats.org/officeDocument/2006/relationships/image" Target="../media/image3.png"/><Relationship Id="rId21" Type="http://schemas.openxmlformats.org/officeDocument/2006/relationships/image" Target="../media/image19.png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17" Type="http://schemas.openxmlformats.org/officeDocument/2006/relationships/image" Target="../media/image15.png"/><Relationship Id="rId2" Type="http://schemas.openxmlformats.org/officeDocument/2006/relationships/image" Target="../media/image2.png"/><Relationship Id="rId16" Type="http://schemas.openxmlformats.org/officeDocument/2006/relationships/audio" Target="../media/audio2.wav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audio" Target="../media/audio1.wav"/><Relationship Id="rId5" Type="http://schemas.openxmlformats.org/officeDocument/2006/relationships/image" Target="../media/image5.png"/><Relationship Id="rId15" Type="http://schemas.openxmlformats.org/officeDocument/2006/relationships/image" Target="../media/image14.png"/><Relationship Id="rId10" Type="http://schemas.openxmlformats.org/officeDocument/2006/relationships/image" Target="../media/image10.png"/><Relationship Id="rId19" Type="http://schemas.openxmlformats.org/officeDocument/2006/relationships/image" Target="../media/image17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png"/><Relationship Id="rId18" Type="http://schemas.openxmlformats.org/officeDocument/2006/relationships/image" Target="../media/image16.png"/><Relationship Id="rId3" Type="http://schemas.openxmlformats.org/officeDocument/2006/relationships/image" Target="../media/image3.png"/><Relationship Id="rId21" Type="http://schemas.openxmlformats.org/officeDocument/2006/relationships/image" Target="../media/image19.png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17" Type="http://schemas.openxmlformats.org/officeDocument/2006/relationships/image" Target="../media/image15.png"/><Relationship Id="rId2" Type="http://schemas.openxmlformats.org/officeDocument/2006/relationships/image" Target="../media/image2.pn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audio" Target="../media/audio1.wav"/><Relationship Id="rId5" Type="http://schemas.openxmlformats.org/officeDocument/2006/relationships/image" Target="../media/image5.png"/><Relationship Id="rId15" Type="http://schemas.openxmlformats.org/officeDocument/2006/relationships/image" Target="../media/image13.png"/><Relationship Id="rId10" Type="http://schemas.openxmlformats.org/officeDocument/2006/relationships/image" Target="../media/image10.png"/><Relationship Id="rId19" Type="http://schemas.openxmlformats.org/officeDocument/2006/relationships/image" Target="../media/image17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audio" Target="../media/audio2.wav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3.png"/><Relationship Id="rId21" Type="http://schemas.openxmlformats.org/officeDocument/2006/relationships/image" Target="../media/image19.png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2.png"/><Relationship Id="rId16" Type="http://schemas.openxmlformats.org/officeDocument/2006/relationships/image" Target="../media/image15.png"/><Relationship Id="rId20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audio" Target="../media/audio1.wav"/><Relationship Id="rId5" Type="http://schemas.openxmlformats.org/officeDocument/2006/relationships/image" Target="../media/image5.png"/><Relationship Id="rId15" Type="http://schemas.openxmlformats.org/officeDocument/2006/relationships/image" Target="../media/image14.png"/><Relationship Id="rId10" Type="http://schemas.openxmlformats.org/officeDocument/2006/relationships/image" Target="../media/image10.png"/><Relationship Id="rId19" Type="http://schemas.openxmlformats.org/officeDocument/2006/relationships/image" Target="../media/image18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png"/><Relationship Id="rId18" Type="http://schemas.openxmlformats.org/officeDocument/2006/relationships/audio" Target="../media/audio2.wav"/><Relationship Id="rId3" Type="http://schemas.openxmlformats.org/officeDocument/2006/relationships/image" Target="../media/image3.png"/><Relationship Id="rId21" Type="http://schemas.openxmlformats.org/officeDocument/2006/relationships/image" Target="../media/image19.png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2.png"/><Relationship Id="rId16" Type="http://schemas.openxmlformats.org/officeDocument/2006/relationships/image" Target="../media/image15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audio" Target="../media/audio1.wav"/><Relationship Id="rId5" Type="http://schemas.openxmlformats.org/officeDocument/2006/relationships/image" Target="../media/image5.png"/><Relationship Id="rId15" Type="http://schemas.openxmlformats.org/officeDocument/2006/relationships/image" Target="../media/image14.png"/><Relationship Id="rId10" Type="http://schemas.openxmlformats.org/officeDocument/2006/relationships/image" Target="../media/image10.png"/><Relationship Id="rId19" Type="http://schemas.openxmlformats.org/officeDocument/2006/relationships/image" Target="../media/image17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audio" Target="../media/audio2.wav"/><Relationship Id="rId18" Type="http://schemas.openxmlformats.org/officeDocument/2006/relationships/image" Target="../media/image16.png"/><Relationship Id="rId3" Type="http://schemas.openxmlformats.org/officeDocument/2006/relationships/image" Target="../media/image3.png"/><Relationship Id="rId21" Type="http://schemas.openxmlformats.org/officeDocument/2006/relationships/image" Target="../media/image19.png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17" Type="http://schemas.openxmlformats.org/officeDocument/2006/relationships/image" Target="../media/image15.png"/><Relationship Id="rId2" Type="http://schemas.openxmlformats.org/officeDocument/2006/relationships/image" Target="../media/image2.pn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audio" Target="../media/audio1.wav"/><Relationship Id="rId5" Type="http://schemas.openxmlformats.org/officeDocument/2006/relationships/image" Target="../media/image5.png"/><Relationship Id="rId15" Type="http://schemas.openxmlformats.org/officeDocument/2006/relationships/image" Target="../media/image13.png"/><Relationship Id="rId10" Type="http://schemas.openxmlformats.org/officeDocument/2006/relationships/image" Target="../media/image10.png"/><Relationship Id="rId19" Type="http://schemas.openxmlformats.org/officeDocument/2006/relationships/image" Target="../media/image17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audio" Target="../media/audio2.wav"/><Relationship Id="rId18" Type="http://schemas.openxmlformats.org/officeDocument/2006/relationships/image" Target="../media/image16.png"/><Relationship Id="rId3" Type="http://schemas.openxmlformats.org/officeDocument/2006/relationships/image" Target="../media/image3.png"/><Relationship Id="rId21" Type="http://schemas.openxmlformats.org/officeDocument/2006/relationships/image" Target="../media/image19.png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17" Type="http://schemas.openxmlformats.org/officeDocument/2006/relationships/image" Target="../media/image15.png"/><Relationship Id="rId2" Type="http://schemas.openxmlformats.org/officeDocument/2006/relationships/image" Target="../media/image2.pn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audio" Target="../media/audio1.wav"/><Relationship Id="rId5" Type="http://schemas.openxmlformats.org/officeDocument/2006/relationships/image" Target="../media/image5.png"/><Relationship Id="rId15" Type="http://schemas.openxmlformats.org/officeDocument/2006/relationships/image" Target="../media/image13.png"/><Relationship Id="rId10" Type="http://schemas.openxmlformats.org/officeDocument/2006/relationships/image" Target="../media/image10.png"/><Relationship Id="rId19" Type="http://schemas.openxmlformats.org/officeDocument/2006/relationships/image" Target="../media/image17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2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png"/><Relationship Id="rId18" Type="http://schemas.openxmlformats.org/officeDocument/2006/relationships/image" Target="../media/image16.png"/><Relationship Id="rId3" Type="http://schemas.openxmlformats.org/officeDocument/2006/relationships/image" Target="../media/image3.png"/><Relationship Id="rId21" Type="http://schemas.openxmlformats.org/officeDocument/2006/relationships/image" Target="../media/image19.png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17" Type="http://schemas.openxmlformats.org/officeDocument/2006/relationships/image" Target="../media/image15.png"/><Relationship Id="rId2" Type="http://schemas.openxmlformats.org/officeDocument/2006/relationships/image" Target="../media/image2.pn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audio" Target="../media/audio1.wav"/><Relationship Id="rId5" Type="http://schemas.openxmlformats.org/officeDocument/2006/relationships/image" Target="../media/image5.png"/><Relationship Id="rId15" Type="http://schemas.openxmlformats.org/officeDocument/2006/relationships/audio" Target="../media/audio2.wav"/><Relationship Id="rId10" Type="http://schemas.openxmlformats.org/officeDocument/2006/relationships/image" Target="../media/image10.png"/><Relationship Id="rId19" Type="http://schemas.openxmlformats.org/officeDocument/2006/relationships/image" Target="../media/image17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3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png"/><Relationship Id="rId18" Type="http://schemas.openxmlformats.org/officeDocument/2006/relationships/image" Target="../media/image16.png"/><Relationship Id="rId3" Type="http://schemas.openxmlformats.org/officeDocument/2006/relationships/image" Target="../media/image3.png"/><Relationship Id="rId21" Type="http://schemas.openxmlformats.org/officeDocument/2006/relationships/image" Target="../media/image19.png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17" Type="http://schemas.openxmlformats.org/officeDocument/2006/relationships/image" Target="../media/image15.png"/><Relationship Id="rId2" Type="http://schemas.openxmlformats.org/officeDocument/2006/relationships/image" Target="../media/image2.pn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audio" Target="../media/audio1.wav"/><Relationship Id="rId5" Type="http://schemas.openxmlformats.org/officeDocument/2006/relationships/image" Target="../media/image5.png"/><Relationship Id="rId15" Type="http://schemas.openxmlformats.org/officeDocument/2006/relationships/image" Target="../media/image13.png"/><Relationship Id="rId10" Type="http://schemas.openxmlformats.org/officeDocument/2006/relationships/image" Target="../media/image10.png"/><Relationship Id="rId19" Type="http://schemas.openxmlformats.org/officeDocument/2006/relationships/image" Target="../media/image17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audio" Target="../media/audio2.wav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3.png"/><Relationship Id="rId21" Type="http://schemas.openxmlformats.org/officeDocument/2006/relationships/image" Target="../media/image19.png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2.png"/><Relationship Id="rId16" Type="http://schemas.openxmlformats.org/officeDocument/2006/relationships/image" Target="../media/image15.png"/><Relationship Id="rId20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audio" Target="../media/audio1.wav"/><Relationship Id="rId5" Type="http://schemas.openxmlformats.org/officeDocument/2006/relationships/image" Target="../media/image5.png"/><Relationship Id="rId15" Type="http://schemas.openxmlformats.org/officeDocument/2006/relationships/image" Target="../media/image14.png"/><Relationship Id="rId10" Type="http://schemas.openxmlformats.org/officeDocument/2006/relationships/image" Target="../media/image10.png"/><Relationship Id="rId19" Type="http://schemas.openxmlformats.org/officeDocument/2006/relationships/image" Target="../media/image18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3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audio" Target="../media/audio2.wav"/><Relationship Id="rId18" Type="http://schemas.openxmlformats.org/officeDocument/2006/relationships/image" Target="../media/image16.png"/><Relationship Id="rId3" Type="http://schemas.openxmlformats.org/officeDocument/2006/relationships/image" Target="../media/image3.png"/><Relationship Id="rId21" Type="http://schemas.openxmlformats.org/officeDocument/2006/relationships/image" Target="../media/image19.png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17" Type="http://schemas.openxmlformats.org/officeDocument/2006/relationships/image" Target="../media/image15.png"/><Relationship Id="rId2" Type="http://schemas.openxmlformats.org/officeDocument/2006/relationships/image" Target="../media/image2.pn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audio" Target="../media/audio1.wav"/><Relationship Id="rId5" Type="http://schemas.openxmlformats.org/officeDocument/2006/relationships/image" Target="../media/image5.png"/><Relationship Id="rId15" Type="http://schemas.openxmlformats.org/officeDocument/2006/relationships/image" Target="../media/image13.png"/><Relationship Id="rId10" Type="http://schemas.openxmlformats.org/officeDocument/2006/relationships/image" Target="../media/image10.png"/><Relationship Id="rId19" Type="http://schemas.openxmlformats.org/officeDocument/2006/relationships/image" Target="../media/image17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png"/><Relationship Id="rId18" Type="http://schemas.openxmlformats.org/officeDocument/2006/relationships/image" Target="../media/image16.png"/><Relationship Id="rId3" Type="http://schemas.openxmlformats.org/officeDocument/2006/relationships/image" Target="../media/image3.png"/><Relationship Id="rId21" Type="http://schemas.openxmlformats.org/officeDocument/2006/relationships/image" Target="../media/image19.png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17" Type="http://schemas.openxmlformats.org/officeDocument/2006/relationships/audio" Target="../media/audio2.wav"/><Relationship Id="rId2" Type="http://schemas.openxmlformats.org/officeDocument/2006/relationships/image" Target="../media/image2.png"/><Relationship Id="rId16" Type="http://schemas.openxmlformats.org/officeDocument/2006/relationships/image" Target="../media/image15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audio" Target="../media/audio1.wav"/><Relationship Id="rId5" Type="http://schemas.openxmlformats.org/officeDocument/2006/relationships/image" Target="../media/image5.png"/><Relationship Id="rId15" Type="http://schemas.openxmlformats.org/officeDocument/2006/relationships/image" Target="../media/image14.png"/><Relationship Id="rId10" Type="http://schemas.openxmlformats.org/officeDocument/2006/relationships/image" Target="../media/image10.png"/><Relationship Id="rId19" Type="http://schemas.openxmlformats.org/officeDocument/2006/relationships/image" Target="../media/image17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3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png"/><Relationship Id="rId18" Type="http://schemas.openxmlformats.org/officeDocument/2006/relationships/image" Target="../media/image16.png"/><Relationship Id="rId3" Type="http://schemas.openxmlformats.org/officeDocument/2006/relationships/image" Target="../media/image3.png"/><Relationship Id="rId21" Type="http://schemas.openxmlformats.org/officeDocument/2006/relationships/image" Target="../media/image19.png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17" Type="http://schemas.openxmlformats.org/officeDocument/2006/relationships/image" Target="../media/image15.png"/><Relationship Id="rId2" Type="http://schemas.openxmlformats.org/officeDocument/2006/relationships/image" Target="../media/image2.pn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audio" Target="../media/audio1.wav"/><Relationship Id="rId5" Type="http://schemas.openxmlformats.org/officeDocument/2006/relationships/image" Target="../media/image5.png"/><Relationship Id="rId15" Type="http://schemas.openxmlformats.org/officeDocument/2006/relationships/audio" Target="../media/audio2.wav"/><Relationship Id="rId10" Type="http://schemas.openxmlformats.org/officeDocument/2006/relationships/image" Target="../media/image10.png"/><Relationship Id="rId19" Type="http://schemas.openxmlformats.org/officeDocument/2006/relationships/image" Target="../media/image17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3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png"/><Relationship Id="rId18" Type="http://schemas.openxmlformats.org/officeDocument/2006/relationships/image" Target="../media/image16.png"/><Relationship Id="rId3" Type="http://schemas.openxmlformats.org/officeDocument/2006/relationships/image" Target="../media/image3.png"/><Relationship Id="rId21" Type="http://schemas.openxmlformats.org/officeDocument/2006/relationships/image" Target="../media/image18.png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17" Type="http://schemas.openxmlformats.org/officeDocument/2006/relationships/image" Target="../media/image15.png"/><Relationship Id="rId2" Type="http://schemas.openxmlformats.org/officeDocument/2006/relationships/image" Target="../media/image2.png"/><Relationship Id="rId16" Type="http://schemas.openxmlformats.org/officeDocument/2006/relationships/image" Target="../media/image14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audio" Target="../media/audio1.wav"/><Relationship Id="rId5" Type="http://schemas.openxmlformats.org/officeDocument/2006/relationships/image" Target="../media/image5.png"/><Relationship Id="rId15" Type="http://schemas.openxmlformats.org/officeDocument/2006/relationships/audio" Target="../media/audio3.wav"/><Relationship Id="rId10" Type="http://schemas.openxmlformats.org/officeDocument/2006/relationships/image" Target="../media/image10.png"/><Relationship Id="rId19" Type="http://schemas.openxmlformats.org/officeDocument/2006/relationships/audio" Target="../media/audio2.wav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3.png"/><Relationship Id="rId22" Type="http://schemas.openxmlformats.org/officeDocument/2006/relationships/image" Target="../media/image19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audio" Target="../media/audio1.wav"/><Relationship Id="rId18" Type="http://schemas.openxmlformats.org/officeDocument/2006/relationships/image" Target="../media/image15.png"/><Relationship Id="rId3" Type="http://schemas.openxmlformats.org/officeDocument/2006/relationships/image" Target="../media/image3.png"/><Relationship Id="rId21" Type="http://schemas.openxmlformats.org/officeDocument/2006/relationships/image" Target="../media/image18.png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17" Type="http://schemas.openxmlformats.org/officeDocument/2006/relationships/image" Target="../media/image14.png"/><Relationship Id="rId2" Type="http://schemas.openxmlformats.org/officeDocument/2006/relationships/image" Target="../media/image2.png"/><Relationship Id="rId16" Type="http://schemas.openxmlformats.org/officeDocument/2006/relationships/audio" Target="../media/audio3.wav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audio" Target="../media/audio2.wav"/><Relationship Id="rId5" Type="http://schemas.openxmlformats.org/officeDocument/2006/relationships/image" Target="../media/image5.png"/><Relationship Id="rId15" Type="http://schemas.openxmlformats.org/officeDocument/2006/relationships/image" Target="../media/image13.png"/><Relationship Id="rId10" Type="http://schemas.openxmlformats.org/officeDocument/2006/relationships/image" Target="../media/image10.png"/><Relationship Id="rId19" Type="http://schemas.openxmlformats.org/officeDocument/2006/relationships/image" Target="../media/image16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2.png"/><Relationship Id="rId22" Type="http://schemas.openxmlformats.org/officeDocument/2006/relationships/image" Target="../media/image19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png"/><Relationship Id="rId18" Type="http://schemas.openxmlformats.org/officeDocument/2006/relationships/image" Target="../media/image16.png"/><Relationship Id="rId3" Type="http://schemas.openxmlformats.org/officeDocument/2006/relationships/image" Target="../media/image3.png"/><Relationship Id="rId21" Type="http://schemas.openxmlformats.org/officeDocument/2006/relationships/image" Target="../media/image18.png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17" Type="http://schemas.openxmlformats.org/officeDocument/2006/relationships/image" Target="../media/image15.png"/><Relationship Id="rId2" Type="http://schemas.openxmlformats.org/officeDocument/2006/relationships/image" Target="../media/image2.png"/><Relationship Id="rId16" Type="http://schemas.openxmlformats.org/officeDocument/2006/relationships/image" Target="../media/image14.png"/><Relationship Id="rId20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audio" Target="../media/audio1.wav"/><Relationship Id="rId5" Type="http://schemas.openxmlformats.org/officeDocument/2006/relationships/image" Target="../media/image5.png"/><Relationship Id="rId15" Type="http://schemas.openxmlformats.org/officeDocument/2006/relationships/audio" Target="../media/audio3.wav"/><Relationship Id="rId10" Type="http://schemas.openxmlformats.org/officeDocument/2006/relationships/image" Target="../media/image10.png"/><Relationship Id="rId19" Type="http://schemas.openxmlformats.org/officeDocument/2006/relationships/image" Target="../media/image17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3.png"/><Relationship Id="rId22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png"/><Relationship Id="rId18" Type="http://schemas.openxmlformats.org/officeDocument/2006/relationships/image" Target="../media/image16.png"/><Relationship Id="rId3" Type="http://schemas.openxmlformats.org/officeDocument/2006/relationships/image" Target="../media/image3.png"/><Relationship Id="rId21" Type="http://schemas.openxmlformats.org/officeDocument/2006/relationships/image" Target="../media/image19.png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17" Type="http://schemas.openxmlformats.org/officeDocument/2006/relationships/image" Target="../media/image15.png"/><Relationship Id="rId2" Type="http://schemas.openxmlformats.org/officeDocument/2006/relationships/image" Target="../media/image2.pn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audio" Target="../media/audio1.wav"/><Relationship Id="rId5" Type="http://schemas.openxmlformats.org/officeDocument/2006/relationships/image" Target="../media/image5.png"/><Relationship Id="rId15" Type="http://schemas.openxmlformats.org/officeDocument/2006/relationships/audio" Target="../media/audio2.wav"/><Relationship Id="rId10" Type="http://schemas.openxmlformats.org/officeDocument/2006/relationships/image" Target="../media/image10.png"/><Relationship Id="rId19" Type="http://schemas.openxmlformats.org/officeDocument/2006/relationships/image" Target="../media/image17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3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21" Type="http://schemas.microsoft.com/office/2007/relationships/hdphoto" Target="../media/hdphoto1.wdp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1.jpe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png"/><Relationship Id="rId18" Type="http://schemas.openxmlformats.org/officeDocument/2006/relationships/image" Target="../media/image15.png"/><Relationship Id="rId3" Type="http://schemas.openxmlformats.org/officeDocument/2006/relationships/image" Target="../media/image3.png"/><Relationship Id="rId21" Type="http://schemas.openxmlformats.org/officeDocument/2006/relationships/image" Target="../media/image18.png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17" Type="http://schemas.openxmlformats.org/officeDocument/2006/relationships/audio" Target="../media/audio2.wav"/><Relationship Id="rId2" Type="http://schemas.openxmlformats.org/officeDocument/2006/relationships/image" Target="../media/image2.png"/><Relationship Id="rId16" Type="http://schemas.openxmlformats.org/officeDocument/2006/relationships/image" Target="../media/image14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audio" Target="../media/audio1.wav"/><Relationship Id="rId5" Type="http://schemas.openxmlformats.org/officeDocument/2006/relationships/image" Target="../media/image5.png"/><Relationship Id="rId15" Type="http://schemas.openxmlformats.org/officeDocument/2006/relationships/audio" Target="../media/audio3.wav"/><Relationship Id="rId10" Type="http://schemas.openxmlformats.org/officeDocument/2006/relationships/image" Target="../media/image10.png"/><Relationship Id="rId19" Type="http://schemas.openxmlformats.org/officeDocument/2006/relationships/image" Target="../media/image16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3.png"/><Relationship Id="rId22" Type="http://schemas.openxmlformats.org/officeDocument/2006/relationships/image" Target="../media/image19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png"/><Relationship Id="rId18" Type="http://schemas.openxmlformats.org/officeDocument/2006/relationships/image" Target="../media/image16.png"/><Relationship Id="rId3" Type="http://schemas.openxmlformats.org/officeDocument/2006/relationships/image" Target="../media/image3.png"/><Relationship Id="rId21" Type="http://schemas.openxmlformats.org/officeDocument/2006/relationships/image" Target="../media/image18.png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17" Type="http://schemas.openxmlformats.org/officeDocument/2006/relationships/image" Target="../media/image15.png"/><Relationship Id="rId2" Type="http://schemas.openxmlformats.org/officeDocument/2006/relationships/image" Target="../media/image2.png"/><Relationship Id="rId16" Type="http://schemas.openxmlformats.org/officeDocument/2006/relationships/image" Target="../media/image14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audio" Target="../media/audio1.wav"/><Relationship Id="rId5" Type="http://schemas.openxmlformats.org/officeDocument/2006/relationships/image" Target="../media/image5.png"/><Relationship Id="rId15" Type="http://schemas.openxmlformats.org/officeDocument/2006/relationships/audio" Target="../media/audio3.wav"/><Relationship Id="rId10" Type="http://schemas.openxmlformats.org/officeDocument/2006/relationships/image" Target="../media/image10.png"/><Relationship Id="rId19" Type="http://schemas.openxmlformats.org/officeDocument/2006/relationships/audio" Target="../media/audio2.wav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3.png"/><Relationship Id="rId22" Type="http://schemas.openxmlformats.org/officeDocument/2006/relationships/image" Target="../media/image19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audio" Target="../media/audio1.wav"/><Relationship Id="rId18" Type="http://schemas.openxmlformats.org/officeDocument/2006/relationships/image" Target="../media/image15.png"/><Relationship Id="rId3" Type="http://schemas.openxmlformats.org/officeDocument/2006/relationships/image" Target="../media/image3.png"/><Relationship Id="rId21" Type="http://schemas.openxmlformats.org/officeDocument/2006/relationships/image" Target="../media/image18.png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17" Type="http://schemas.openxmlformats.org/officeDocument/2006/relationships/image" Target="../media/image14.png"/><Relationship Id="rId2" Type="http://schemas.openxmlformats.org/officeDocument/2006/relationships/image" Target="../media/image2.png"/><Relationship Id="rId16" Type="http://schemas.openxmlformats.org/officeDocument/2006/relationships/audio" Target="../media/audio3.wav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audio" Target="../media/audio2.wav"/><Relationship Id="rId5" Type="http://schemas.openxmlformats.org/officeDocument/2006/relationships/image" Target="../media/image5.png"/><Relationship Id="rId15" Type="http://schemas.openxmlformats.org/officeDocument/2006/relationships/image" Target="../media/image13.png"/><Relationship Id="rId10" Type="http://schemas.openxmlformats.org/officeDocument/2006/relationships/image" Target="../media/image10.png"/><Relationship Id="rId19" Type="http://schemas.openxmlformats.org/officeDocument/2006/relationships/image" Target="../media/image16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2.png"/><Relationship Id="rId22" Type="http://schemas.openxmlformats.org/officeDocument/2006/relationships/image" Target="../media/image19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png"/><Relationship Id="rId18" Type="http://schemas.openxmlformats.org/officeDocument/2006/relationships/audio" Target="../media/audio2.wav"/><Relationship Id="rId3" Type="http://schemas.openxmlformats.org/officeDocument/2006/relationships/image" Target="../media/image3.png"/><Relationship Id="rId21" Type="http://schemas.openxmlformats.org/officeDocument/2006/relationships/image" Target="../media/image18.png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17" Type="http://schemas.openxmlformats.org/officeDocument/2006/relationships/image" Target="../media/image15.png"/><Relationship Id="rId2" Type="http://schemas.openxmlformats.org/officeDocument/2006/relationships/image" Target="../media/image2.png"/><Relationship Id="rId16" Type="http://schemas.openxmlformats.org/officeDocument/2006/relationships/image" Target="../media/image14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audio" Target="../media/audio1.wav"/><Relationship Id="rId5" Type="http://schemas.openxmlformats.org/officeDocument/2006/relationships/image" Target="../media/image5.png"/><Relationship Id="rId15" Type="http://schemas.openxmlformats.org/officeDocument/2006/relationships/audio" Target="../media/audio3.wav"/><Relationship Id="rId10" Type="http://schemas.openxmlformats.org/officeDocument/2006/relationships/image" Target="../media/image10.png"/><Relationship Id="rId19" Type="http://schemas.openxmlformats.org/officeDocument/2006/relationships/image" Target="../media/image16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3.png"/><Relationship Id="rId22" Type="http://schemas.openxmlformats.org/officeDocument/2006/relationships/image" Target="../media/image19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audio" Target="../media/audio2.wav"/><Relationship Id="rId18" Type="http://schemas.openxmlformats.org/officeDocument/2006/relationships/image" Target="../media/image15.png"/><Relationship Id="rId3" Type="http://schemas.openxmlformats.org/officeDocument/2006/relationships/image" Target="../media/image3.png"/><Relationship Id="rId21" Type="http://schemas.openxmlformats.org/officeDocument/2006/relationships/image" Target="../media/image18.png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17" Type="http://schemas.openxmlformats.org/officeDocument/2006/relationships/image" Target="../media/image14.png"/><Relationship Id="rId2" Type="http://schemas.openxmlformats.org/officeDocument/2006/relationships/image" Target="../media/image2.png"/><Relationship Id="rId16" Type="http://schemas.openxmlformats.org/officeDocument/2006/relationships/audio" Target="../media/audio3.wav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audio" Target="../media/audio1.wav"/><Relationship Id="rId5" Type="http://schemas.openxmlformats.org/officeDocument/2006/relationships/image" Target="../media/image5.png"/><Relationship Id="rId15" Type="http://schemas.openxmlformats.org/officeDocument/2006/relationships/image" Target="../media/image13.png"/><Relationship Id="rId10" Type="http://schemas.openxmlformats.org/officeDocument/2006/relationships/image" Target="../media/image10.png"/><Relationship Id="rId19" Type="http://schemas.openxmlformats.org/officeDocument/2006/relationships/image" Target="../media/image16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2.png"/><Relationship Id="rId22" Type="http://schemas.openxmlformats.org/officeDocument/2006/relationships/image" Target="../media/image19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png"/><Relationship Id="rId18" Type="http://schemas.openxmlformats.org/officeDocument/2006/relationships/image" Target="../media/image16.png"/><Relationship Id="rId3" Type="http://schemas.openxmlformats.org/officeDocument/2006/relationships/image" Target="../media/image3.png"/><Relationship Id="rId21" Type="http://schemas.openxmlformats.org/officeDocument/2006/relationships/image" Target="../media/image18.png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17" Type="http://schemas.openxmlformats.org/officeDocument/2006/relationships/image" Target="../media/image15.png"/><Relationship Id="rId2" Type="http://schemas.openxmlformats.org/officeDocument/2006/relationships/image" Target="../media/image2.png"/><Relationship Id="rId16" Type="http://schemas.openxmlformats.org/officeDocument/2006/relationships/image" Target="../media/image14.png"/><Relationship Id="rId20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audio" Target="../media/audio1.wav"/><Relationship Id="rId5" Type="http://schemas.openxmlformats.org/officeDocument/2006/relationships/image" Target="../media/image5.png"/><Relationship Id="rId15" Type="http://schemas.openxmlformats.org/officeDocument/2006/relationships/audio" Target="../media/audio3.wav"/><Relationship Id="rId10" Type="http://schemas.openxmlformats.org/officeDocument/2006/relationships/image" Target="../media/image10.png"/><Relationship Id="rId19" Type="http://schemas.openxmlformats.org/officeDocument/2006/relationships/image" Target="../media/image17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3.png"/><Relationship Id="rId22" Type="http://schemas.openxmlformats.org/officeDocument/2006/relationships/image" Target="../media/image19.pn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png"/><Relationship Id="rId18" Type="http://schemas.openxmlformats.org/officeDocument/2006/relationships/image" Target="../media/image15.png"/><Relationship Id="rId3" Type="http://schemas.openxmlformats.org/officeDocument/2006/relationships/image" Target="../media/image3.png"/><Relationship Id="rId21" Type="http://schemas.openxmlformats.org/officeDocument/2006/relationships/image" Target="../media/image18.png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17" Type="http://schemas.openxmlformats.org/officeDocument/2006/relationships/image" Target="../media/image14.png"/><Relationship Id="rId2" Type="http://schemas.openxmlformats.org/officeDocument/2006/relationships/image" Target="../media/image2.png"/><Relationship Id="rId16" Type="http://schemas.openxmlformats.org/officeDocument/2006/relationships/audio" Target="../media/audio3.wav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audio" Target="../media/audio1.wav"/><Relationship Id="rId5" Type="http://schemas.openxmlformats.org/officeDocument/2006/relationships/image" Target="../media/image5.png"/><Relationship Id="rId15" Type="http://schemas.openxmlformats.org/officeDocument/2006/relationships/image" Target="../media/image13.png"/><Relationship Id="rId10" Type="http://schemas.openxmlformats.org/officeDocument/2006/relationships/image" Target="../media/image10.png"/><Relationship Id="rId19" Type="http://schemas.openxmlformats.org/officeDocument/2006/relationships/image" Target="../media/image16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audio" Target="../media/audio2.wav"/><Relationship Id="rId22" Type="http://schemas.openxmlformats.org/officeDocument/2006/relationships/image" Target="../media/image19.pn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png"/><Relationship Id="rId18" Type="http://schemas.openxmlformats.org/officeDocument/2006/relationships/image" Target="../media/image16.png"/><Relationship Id="rId3" Type="http://schemas.openxmlformats.org/officeDocument/2006/relationships/image" Target="../media/image3.png"/><Relationship Id="rId21" Type="http://schemas.openxmlformats.org/officeDocument/2006/relationships/image" Target="../media/image19.png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17" Type="http://schemas.openxmlformats.org/officeDocument/2006/relationships/image" Target="../media/image15.png"/><Relationship Id="rId2" Type="http://schemas.openxmlformats.org/officeDocument/2006/relationships/image" Target="../media/image2.pn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audio" Target="../media/audio1.wav"/><Relationship Id="rId5" Type="http://schemas.openxmlformats.org/officeDocument/2006/relationships/image" Target="../media/image5.png"/><Relationship Id="rId15" Type="http://schemas.openxmlformats.org/officeDocument/2006/relationships/audio" Target="../media/audio2.wav"/><Relationship Id="rId10" Type="http://schemas.openxmlformats.org/officeDocument/2006/relationships/image" Target="../media/image10.png"/><Relationship Id="rId19" Type="http://schemas.openxmlformats.org/officeDocument/2006/relationships/image" Target="../media/image17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3.pn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png"/><Relationship Id="rId18" Type="http://schemas.openxmlformats.org/officeDocument/2006/relationships/image" Target="../media/image16.png"/><Relationship Id="rId3" Type="http://schemas.openxmlformats.org/officeDocument/2006/relationships/image" Target="../media/image3.png"/><Relationship Id="rId21" Type="http://schemas.openxmlformats.org/officeDocument/2006/relationships/image" Target="../media/image19.png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17" Type="http://schemas.openxmlformats.org/officeDocument/2006/relationships/audio" Target="../media/audio2.wav"/><Relationship Id="rId2" Type="http://schemas.openxmlformats.org/officeDocument/2006/relationships/image" Target="../media/image2.png"/><Relationship Id="rId16" Type="http://schemas.openxmlformats.org/officeDocument/2006/relationships/image" Target="../media/image15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audio" Target="../media/audio1.wav"/><Relationship Id="rId5" Type="http://schemas.openxmlformats.org/officeDocument/2006/relationships/image" Target="../media/image5.png"/><Relationship Id="rId15" Type="http://schemas.openxmlformats.org/officeDocument/2006/relationships/image" Target="../media/image14.png"/><Relationship Id="rId10" Type="http://schemas.openxmlformats.org/officeDocument/2006/relationships/image" Target="../media/image10.png"/><Relationship Id="rId19" Type="http://schemas.openxmlformats.org/officeDocument/2006/relationships/image" Target="../media/image17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3.png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png"/><Relationship Id="rId18" Type="http://schemas.openxmlformats.org/officeDocument/2006/relationships/audio" Target="../media/audio2.wav"/><Relationship Id="rId3" Type="http://schemas.openxmlformats.org/officeDocument/2006/relationships/image" Target="../media/image3.png"/><Relationship Id="rId21" Type="http://schemas.openxmlformats.org/officeDocument/2006/relationships/image" Target="../media/image19.png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2.png"/><Relationship Id="rId16" Type="http://schemas.openxmlformats.org/officeDocument/2006/relationships/image" Target="../media/image15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audio" Target="../media/audio1.wav"/><Relationship Id="rId5" Type="http://schemas.openxmlformats.org/officeDocument/2006/relationships/image" Target="../media/image5.png"/><Relationship Id="rId15" Type="http://schemas.openxmlformats.org/officeDocument/2006/relationships/image" Target="../media/image14.png"/><Relationship Id="rId10" Type="http://schemas.openxmlformats.org/officeDocument/2006/relationships/image" Target="../media/image10.png"/><Relationship Id="rId19" Type="http://schemas.openxmlformats.org/officeDocument/2006/relationships/image" Target="../media/image17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3.png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3.png"/><Relationship Id="rId21" Type="http://schemas.openxmlformats.org/officeDocument/2006/relationships/image" Target="../media/image19.png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2.png"/><Relationship Id="rId16" Type="http://schemas.openxmlformats.org/officeDocument/2006/relationships/image" Target="../media/image15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audio" Target="../media/audio1.wav"/><Relationship Id="rId5" Type="http://schemas.openxmlformats.org/officeDocument/2006/relationships/image" Target="../media/image5.png"/><Relationship Id="rId15" Type="http://schemas.openxmlformats.org/officeDocument/2006/relationships/image" Target="../media/image14.png"/><Relationship Id="rId10" Type="http://schemas.openxmlformats.org/officeDocument/2006/relationships/image" Target="../media/image10.png"/><Relationship Id="rId19" Type="http://schemas.openxmlformats.org/officeDocument/2006/relationships/audio" Target="../media/audio2.wav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3.png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png"/><Relationship Id="rId18" Type="http://schemas.openxmlformats.org/officeDocument/2006/relationships/image" Target="../media/image16.png"/><Relationship Id="rId3" Type="http://schemas.openxmlformats.org/officeDocument/2006/relationships/image" Target="../media/image3.png"/><Relationship Id="rId21" Type="http://schemas.openxmlformats.org/officeDocument/2006/relationships/image" Target="../media/image19.png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17" Type="http://schemas.openxmlformats.org/officeDocument/2006/relationships/image" Target="../media/image15.png"/><Relationship Id="rId2" Type="http://schemas.openxmlformats.org/officeDocument/2006/relationships/image" Target="../media/image2.pn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audio" Target="../media/audio1.wav"/><Relationship Id="rId5" Type="http://schemas.openxmlformats.org/officeDocument/2006/relationships/image" Target="../media/image5.png"/><Relationship Id="rId15" Type="http://schemas.openxmlformats.org/officeDocument/2006/relationships/image" Target="../media/image13.png"/><Relationship Id="rId10" Type="http://schemas.openxmlformats.org/officeDocument/2006/relationships/image" Target="../media/image10.png"/><Relationship Id="rId19" Type="http://schemas.openxmlformats.org/officeDocument/2006/relationships/image" Target="../media/image17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audio" Target="../media/audio2.wav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png"/><Relationship Id="rId18" Type="http://schemas.openxmlformats.org/officeDocument/2006/relationships/audio" Target="../media/audio2.wav"/><Relationship Id="rId3" Type="http://schemas.openxmlformats.org/officeDocument/2006/relationships/image" Target="../media/image3.png"/><Relationship Id="rId21" Type="http://schemas.openxmlformats.org/officeDocument/2006/relationships/image" Target="../media/image19.png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2.png"/><Relationship Id="rId16" Type="http://schemas.openxmlformats.org/officeDocument/2006/relationships/image" Target="../media/image15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audio" Target="../media/audio1.wav"/><Relationship Id="rId5" Type="http://schemas.openxmlformats.org/officeDocument/2006/relationships/image" Target="../media/image5.png"/><Relationship Id="rId15" Type="http://schemas.openxmlformats.org/officeDocument/2006/relationships/image" Target="../media/image14.png"/><Relationship Id="rId10" Type="http://schemas.openxmlformats.org/officeDocument/2006/relationships/image" Target="../media/image10.png"/><Relationship Id="rId19" Type="http://schemas.openxmlformats.org/officeDocument/2006/relationships/image" Target="../media/image17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3.png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png"/><Relationship Id="rId18" Type="http://schemas.openxmlformats.org/officeDocument/2006/relationships/image" Target="../media/image16.png"/><Relationship Id="rId3" Type="http://schemas.openxmlformats.org/officeDocument/2006/relationships/image" Target="../media/image3.png"/><Relationship Id="rId21" Type="http://schemas.openxmlformats.org/officeDocument/2006/relationships/image" Target="../media/image19.png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17" Type="http://schemas.openxmlformats.org/officeDocument/2006/relationships/image" Target="../media/image15.png"/><Relationship Id="rId2" Type="http://schemas.openxmlformats.org/officeDocument/2006/relationships/image" Target="../media/image2.pn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audio" Target="../media/audio1.wav"/><Relationship Id="rId5" Type="http://schemas.openxmlformats.org/officeDocument/2006/relationships/image" Target="../media/image5.png"/><Relationship Id="rId15" Type="http://schemas.openxmlformats.org/officeDocument/2006/relationships/audio" Target="../media/audio2.wav"/><Relationship Id="rId10" Type="http://schemas.openxmlformats.org/officeDocument/2006/relationships/image" Target="../media/image10.png"/><Relationship Id="rId19" Type="http://schemas.openxmlformats.org/officeDocument/2006/relationships/image" Target="../media/image17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3.png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png"/><Relationship Id="rId18" Type="http://schemas.openxmlformats.org/officeDocument/2006/relationships/image" Target="../media/image16.png"/><Relationship Id="rId3" Type="http://schemas.openxmlformats.org/officeDocument/2006/relationships/image" Target="../media/image3.png"/><Relationship Id="rId21" Type="http://schemas.openxmlformats.org/officeDocument/2006/relationships/image" Target="../media/image19.png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17" Type="http://schemas.openxmlformats.org/officeDocument/2006/relationships/image" Target="../media/image15.png"/><Relationship Id="rId2" Type="http://schemas.openxmlformats.org/officeDocument/2006/relationships/image" Target="../media/image2.png"/><Relationship Id="rId16" Type="http://schemas.openxmlformats.org/officeDocument/2006/relationships/audio" Target="../media/audio2.wav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audio" Target="../media/audio1.wav"/><Relationship Id="rId5" Type="http://schemas.openxmlformats.org/officeDocument/2006/relationships/image" Target="../media/image5.png"/><Relationship Id="rId15" Type="http://schemas.openxmlformats.org/officeDocument/2006/relationships/image" Target="../media/image14.png"/><Relationship Id="rId10" Type="http://schemas.openxmlformats.org/officeDocument/2006/relationships/image" Target="../media/image10.png"/><Relationship Id="rId19" Type="http://schemas.openxmlformats.org/officeDocument/2006/relationships/image" Target="../media/image17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3.png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audio" Target="../media/audio2.wav"/><Relationship Id="rId18" Type="http://schemas.openxmlformats.org/officeDocument/2006/relationships/image" Target="../media/image16.png"/><Relationship Id="rId3" Type="http://schemas.openxmlformats.org/officeDocument/2006/relationships/image" Target="../media/image3.png"/><Relationship Id="rId21" Type="http://schemas.openxmlformats.org/officeDocument/2006/relationships/image" Target="../media/image19.png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17" Type="http://schemas.openxmlformats.org/officeDocument/2006/relationships/image" Target="../media/image15.png"/><Relationship Id="rId2" Type="http://schemas.openxmlformats.org/officeDocument/2006/relationships/image" Target="../media/image2.pn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audio" Target="../media/audio1.wav"/><Relationship Id="rId5" Type="http://schemas.openxmlformats.org/officeDocument/2006/relationships/image" Target="../media/image5.png"/><Relationship Id="rId15" Type="http://schemas.openxmlformats.org/officeDocument/2006/relationships/image" Target="../media/image13.png"/><Relationship Id="rId10" Type="http://schemas.openxmlformats.org/officeDocument/2006/relationships/image" Target="../media/image10.png"/><Relationship Id="rId19" Type="http://schemas.openxmlformats.org/officeDocument/2006/relationships/image" Target="../media/image17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2.png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3.png"/><Relationship Id="rId21" Type="http://schemas.openxmlformats.org/officeDocument/2006/relationships/image" Target="../media/image19.png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2.png"/><Relationship Id="rId16" Type="http://schemas.openxmlformats.org/officeDocument/2006/relationships/image" Target="../media/image15.png"/><Relationship Id="rId20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audio" Target="../media/audio1.wav"/><Relationship Id="rId5" Type="http://schemas.openxmlformats.org/officeDocument/2006/relationships/image" Target="../media/image5.png"/><Relationship Id="rId15" Type="http://schemas.openxmlformats.org/officeDocument/2006/relationships/image" Target="../media/image14.png"/><Relationship Id="rId10" Type="http://schemas.openxmlformats.org/officeDocument/2006/relationships/image" Target="../media/image10.png"/><Relationship Id="rId19" Type="http://schemas.openxmlformats.org/officeDocument/2006/relationships/image" Target="../media/image18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3.png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audio" Target="../media/audio4.wav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audio" Target="../media/audio4.wav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18" Type="http://schemas.openxmlformats.org/officeDocument/2006/relationships/image" Target="../media/image14.png"/><Relationship Id="rId3" Type="http://schemas.openxmlformats.org/officeDocument/2006/relationships/image" Target="../media/image20.png"/><Relationship Id="rId21" Type="http://schemas.openxmlformats.org/officeDocument/2006/relationships/image" Target="../media/image17.png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17" Type="http://schemas.openxmlformats.org/officeDocument/2006/relationships/image" Target="../media/image13.png"/><Relationship Id="rId2" Type="http://schemas.openxmlformats.org/officeDocument/2006/relationships/audio" Target="../media/audio4.wav"/><Relationship Id="rId16" Type="http://schemas.openxmlformats.org/officeDocument/2006/relationships/image" Target="../media/image12.png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24" Type="http://schemas.openxmlformats.org/officeDocument/2006/relationships/audio" Target="../media/audio4.wav"/><Relationship Id="rId5" Type="http://schemas.openxmlformats.org/officeDocument/2006/relationships/image" Target="../media/image21.jpeg"/><Relationship Id="rId15" Type="http://schemas.openxmlformats.org/officeDocument/2006/relationships/image" Target="../media/image11.png"/><Relationship Id="rId23" Type="http://schemas.openxmlformats.org/officeDocument/2006/relationships/image" Target="../media/image19.png"/><Relationship Id="rId10" Type="http://schemas.openxmlformats.org/officeDocument/2006/relationships/image" Target="../media/image6.png"/><Relationship Id="rId19" Type="http://schemas.openxmlformats.org/officeDocument/2006/relationships/image" Target="../media/image15.png"/><Relationship Id="rId4" Type="http://schemas.microsoft.com/office/2007/relationships/hdphoto" Target="../media/hdphoto1.wdp"/><Relationship Id="rId9" Type="http://schemas.openxmlformats.org/officeDocument/2006/relationships/image" Target="../media/image5.png"/><Relationship Id="rId14" Type="http://schemas.openxmlformats.org/officeDocument/2006/relationships/image" Target="../media/image10.png"/><Relationship Id="rId22" Type="http://schemas.openxmlformats.org/officeDocument/2006/relationships/image" Target="../media/image18.png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audio" Target="../media/audio1.wav"/><Relationship Id="rId18" Type="http://schemas.openxmlformats.org/officeDocument/2006/relationships/image" Target="../media/image16.png"/><Relationship Id="rId3" Type="http://schemas.openxmlformats.org/officeDocument/2006/relationships/image" Target="../media/image3.png"/><Relationship Id="rId21" Type="http://schemas.openxmlformats.org/officeDocument/2006/relationships/image" Target="../media/image19.png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17" Type="http://schemas.openxmlformats.org/officeDocument/2006/relationships/image" Target="../media/image15.png"/><Relationship Id="rId2" Type="http://schemas.openxmlformats.org/officeDocument/2006/relationships/image" Target="../media/image2.pn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audio" Target="../media/audio2.wav"/><Relationship Id="rId5" Type="http://schemas.openxmlformats.org/officeDocument/2006/relationships/image" Target="../media/image5.png"/><Relationship Id="rId15" Type="http://schemas.openxmlformats.org/officeDocument/2006/relationships/image" Target="../media/image13.png"/><Relationship Id="rId10" Type="http://schemas.openxmlformats.org/officeDocument/2006/relationships/image" Target="../media/image10.png"/><Relationship Id="rId19" Type="http://schemas.openxmlformats.org/officeDocument/2006/relationships/image" Target="../media/image17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508D38B9-5E95-41F1-A5D3-CA0B2EA6A3A6}"/>
              </a:ext>
            </a:extLst>
          </p:cNvPr>
          <p:cNvGrpSpPr/>
          <p:nvPr/>
        </p:nvGrpSpPr>
        <p:grpSpPr>
          <a:xfrm>
            <a:off x="118466" y="163349"/>
            <a:ext cx="11586356" cy="6403464"/>
            <a:chOff x="118466" y="163349"/>
            <a:chExt cx="11586356" cy="6403464"/>
          </a:xfrm>
        </p:grpSpPr>
        <p:pic>
          <p:nvPicPr>
            <p:cNvPr id="14" name="Grafik 13">
              <a:extLst>
                <a:ext uri="{FF2B5EF4-FFF2-40B4-BE49-F238E27FC236}">
                  <a16:creationId xmlns:a16="http://schemas.microsoft.com/office/drawing/2014/main" id="{7DE62134-227E-4F6E-BB61-4F5D849CEC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1418" y="163349"/>
              <a:ext cx="11583404" cy="5230821"/>
            </a:xfrm>
            <a:prstGeom prst="rect">
              <a:avLst/>
            </a:prstGeom>
          </p:spPr>
        </p:pic>
        <p:sp>
          <p:nvSpPr>
            <p:cNvPr id="15" name="Textfeld 14">
              <a:extLst>
                <a:ext uri="{FF2B5EF4-FFF2-40B4-BE49-F238E27FC236}">
                  <a16:creationId xmlns:a16="http://schemas.microsoft.com/office/drawing/2014/main" id="{C3146968-60CD-4C35-9D41-E13D97FDF2F0}"/>
                </a:ext>
              </a:extLst>
            </p:cNvPr>
            <p:cNvSpPr txBox="1"/>
            <p:nvPr/>
          </p:nvSpPr>
          <p:spPr>
            <a:xfrm rot="5400000">
              <a:off x="-461726" y="5740400"/>
              <a:ext cx="140660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1000" dirty="0">
                  <a:latin typeface="Myfont9" panose="02000503000000000000" pitchFamily="2" charset="0"/>
                </a:rPr>
                <a:t>Jäger</a:t>
              </a:r>
              <a:r>
                <a:rPr lang="de-AT" sz="1000" dirty="0"/>
                <a:t> &amp; </a:t>
              </a:r>
              <a:r>
                <a:rPr lang="de-AT" sz="1000" dirty="0">
                  <a:latin typeface="Myfont9" panose="02000503000000000000" pitchFamily="2" charset="0"/>
                </a:rPr>
                <a:t>Jäger 2020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94723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4" name="Gruppieren 593">
            <a:extLst>
              <a:ext uri="{FF2B5EF4-FFF2-40B4-BE49-F238E27FC236}">
                <a16:creationId xmlns:a16="http://schemas.microsoft.com/office/drawing/2014/main" id="{AF538C68-989D-4F89-81C2-AE92BD201644}"/>
              </a:ext>
            </a:extLst>
          </p:cNvPr>
          <p:cNvGrpSpPr/>
          <p:nvPr/>
        </p:nvGrpSpPr>
        <p:grpSpPr>
          <a:xfrm>
            <a:off x="508346" y="495185"/>
            <a:ext cx="11175311" cy="565107"/>
            <a:chOff x="455693" y="495185"/>
            <a:chExt cx="11175311" cy="565107"/>
          </a:xfrm>
        </p:grpSpPr>
        <p:pic>
          <p:nvPicPr>
            <p:cNvPr id="568" name="Grafik 567">
              <a:extLst>
                <a:ext uri="{FF2B5EF4-FFF2-40B4-BE49-F238E27FC236}">
                  <a16:creationId xmlns:a16="http://schemas.microsoft.com/office/drawing/2014/main" id="{2147C679-A226-4ABC-9BE6-29C69C6A31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5693" y="501280"/>
              <a:ext cx="1085182" cy="548688"/>
            </a:xfrm>
            <a:prstGeom prst="rect">
              <a:avLst/>
            </a:prstGeom>
          </p:spPr>
        </p:pic>
        <p:pic>
          <p:nvPicPr>
            <p:cNvPr id="564" name="Grafik 563">
              <a:extLst>
                <a:ext uri="{FF2B5EF4-FFF2-40B4-BE49-F238E27FC236}">
                  <a16:creationId xmlns:a16="http://schemas.microsoft.com/office/drawing/2014/main" id="{3E63987D-2B3E-405A-ADAB-6B25C5FB6BE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94527" y="501280"/>
              <a:ext cx="1085182" cy="548688"/>
            </a:xfrm>
            <a:prstGeom prst="rect">
              <a:avLst/>
            </a:prstGeom>
          </p:spPr>
        </p:pic>
        <p:grpSp>
          <p:nvGrpSpPr>
            <p:cNvPr id="578" name="Gruppieren 577">
              <a:extLst>
                <a:ext uri="{FF2B5EF4-FFF2-40B4-BE49-F238E27FC236}">
                  <a16:creationId xmlns:a16="http://schemas.microsoft.com/office/drawing/2014/main" id="{BE59F01A-B61E-48D8-89F3-AD4FF0E097A7}"/>
                </a:ext>
              </a:extLst>
            </p:cNvPr>
            <p:cNvGrpSpPr/>
            <p:nvPr/>
          </p:nvGrpSpPr>
          <p:grpSpPr>
            <a:xfrm>
              <a:off x="6223223" y="495185"/>
              <a:ext cx="1091279" cy="565107"/>
              <a:chOff x="6220610" y="495185"/>
              <a:chExt cx="1091279" cy="565107"/>
            </a:xfrm>
          </p:grpSpPr>
          <p:pic>
            <p:nvPicPr>
              <p:cNvPr id="560" name="Grafik 559">
                <a:extLst>
                  <a:ext uri="{FF2B5EF4-FFF2-40B4-BE49-F238E27FC236}">
                    <a16:creationId xmlns:a16="http://schemas.microsoft.com/office/drawing/2014/main" id="{00D13B71-4A21-4F04-BFDB-DDEDF3D2A6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20610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577" name="L-Form 576">
                <a:extLst>
                  <a:ext uri="{FF2B5EF4-FFF2-40B4-BE49-F238E27FC236}">
                    <a16:creationId xmlns:a16="http://schemas.microsoft.com/office/drawing/2014/main" id="{49BF36E3-6263-49D4-90AF-B09EFF13D6F7}"/>
                  </a:ext>
                </a:extLst>
              </p:cNvPr>
              <p:cNvSpPr/>
              <p:nvPr/>
            </p:nvSpPr>
            <p:spPr>
              <a:xfrm flipH="1">
                <a:off x="6773862" y="495185"/>
                <a:ext cx="538025" cy="565107"/>
              </a:xfrm>
              <a:prstGeom prst="corner">
                <a:avLst>
                  <a:gd name="adj1" fmla="val 50613"/>
                  <a:gd name="adj2" fmla="val 49599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558" name="Grafik 557">
              <a:extLst>
                <a:ext uri="{FF2B5EF4-FFF2-40B4-BE49-F238E27FC236}">
                  <a16:creationId xmlns:a16="http://schemas.microsoft.com/office/drawing/2014/main" id="{10DF00F7-F3E1-43B7-81E4-2A59165ED42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33361" y="495185"/>
              <a:ext cx="1091279" cy="554784"/>
            </a:xfrm>
            <a:prstGeom prst="rect">
              <a:avLst/>
            </a:prstGeom>
          </p:spPr>
        </p:pic>
        <p:pic>
          <p:nvPicPr>
            <p:cNvPr id="570" name="Grafik 569">
              <a:extLst>
                <a:ext uri="{FF2B5EF4-FFF2-40B4-BE49-F238E27FC236}">
                  <a16:creationId xmlns:a16="http://schemas.microsoft.com/office/drawing/2014/main" id="{96F254AB-DAEB-451B-B83A-ADCADD67F0E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781340" y="495185"/>
              <a:ext cx="1085182" cy="554784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grpSp>
          <p:nvGrpSpPr>
            <p:cNvPr id="587" name="Gruppieren 586">
              <a:extLst>
                <a:ext uri="{FF2B5EF4-FFF2-40B4-BE49-F238E27FC236}">
                  <a16:creationId xmlns:a16="http://schemas.microsoft.com/office/drawing/2014/main" id="{D3355B8E-A2BE-4A78-949D-719619A2D624}"/>
                </a:ext>
              </a:extLst>
            </p:cNvPr>
            <p:cNvGrpSpPr/>
            <p:nvPr/>
          </p:nvGrpSpPr>
          <p:grpSpPr>
            <a:xfrm>
              <a:off x="7668154" y="495185"/>
              <a:ext cx="1085182" cy="559012"/>
              <a:chOff x="7666412" y="501280"/>
              <a:chExt cx="1085182" cy="559012"/>
            </a:xfrm>
          </p:grpSpPr>
          <p:pic>
            <p:nvPicPr>
              <p:cNvPr id="556" name="Grafik 555">
                <a:extLst>
                  <a:ext uri="{FF2B5EF4-FFF2-40B4-BE49-F238E27FC236}">
                    <a16:creationId xmlns:a16="http://schemas.microsoft.com/office/drawing/2014/main" id="{344D875D-C409-4DC8-8C66-02584FE74EA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66641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586" name="Rechteck 585">
                <a:extLst>
                  <a:ext uri="{FF2B5EF4-FFF2-40B4-BE49-F238E27FC236}">
                    <a16:creationId xmlns:a16="http://schemas.microsoft.com/office/drawing/2014/main" id="{8510FE54-07F2-4992-9FEC-F5D2156C154F}"/>
                  </a:ext>
                </a:extLst>
              </p:cNvPr>
              <p:cNvSpPr/>
              <p:nvPr/>
            </p:nvSpPr>
            <p:spPr>
              <a:xfrm>
                <a:off x="8497317" y="793215"/>
                <a:ext cx="254277" cy="26707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90" name="Gruppieren 589">
              <a:extLst>
                <a:ext uri="{FF2B5EF4-FFF2-40B4-BE49-F238E27FC236}">
                  <a16:creationId xmlns:a16="http://schemas.microsoft.com/office/drawing/2014/main" id="{B0CF5AFC-7147-405B-8191-62D189E65940}"/>
                </a:ext>
              </a:extLst>
            </p:cNvPr>
            <p:cNvGrpSpPr/>
            <p:nvPr/>
          </p:nvGrpSpPr>
          <p:grpSpPr>
            <a:xfrm>
              <a:off x="9106988" y="495185"/>
              <a:ext cx="1085182" cy="565107"/>
              <a:chOff x="9110683" y="495185"/>
              <a:chExt cx="1085182" cy="565107"/>
            </a:xfrm>
          </p:grpSpPr>
          <p:pic>
            <p:nvPicPr>
              <p:cNvPr id="566" name="Grafik 565">
                <a:extLst>
                  <a:ext uri="{FF2B5EF4-FFF2-40B4-BE49-F238E27FC236}">
                    <a16:creationId xmlns:a16="http://schemas.microsoft.com/office/drawing/2014/main" id="{2E04C38D-5E14-49D2-8DB2-B4B9C47F26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110683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589" name="Rechteck 588">
                <a:extLst>
                  <a:ext uri="{FF2B5EF4-FFF2-40B4-BE49-F238E27FC236}">
                    <a16:creationId xmlns:a16="http://schemas.microsoft.com/office/drawing/2014/main" id="{AA2333FD-EE1C-499E-92C2-D768B0A5B8D3}"/>
                  </a:ext>
                </a:extLst>
              </p:cNvPr>
              <p:cNvSpPr/>
              <p:nvPr/>
            </p:nvSpPr>
            <p:spPr>
              <a:xfrm>
                <a:off x="9110683" y="495185"/>
                <a:ext cx="799883" cy="56510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93" name="Gruppieren 592">
              <a:extLst>
                <a:ext uri="{FF2B5EF4-FFF2-40B4-BE49-F238E27FC236}">
                  <a16:creationId xmlns:a16="http://schemas.microsoft.com/office/drawing/2014/main" id="{32633F4A-1331-40E7-A92C-4EEA9DA7DC62}"/>
                </a:ext>
              </a:extLst>
            </p:cNvPr>
            <p:cNvGrpSpPr/>
            <p:nvPr/>
          </p:nvGrpSpPr>
          <p:grpSpPr>
            <a:xfrm>
              <a:off x="10545822" y="495185"/>
              <a:ext cx="1085182" cy="559004"/>
              <a:chOff x="10545822" y="501280"/>
              <a:chExt cx="1085182" cy="559004"/>
            </a:xfrm>
          </p:grpSpPr>
          <p:pic>
            <p:nvPicPr>
              <p:cNvPr id="562" name="Grafik 561">
                <a:extLst>
                  <a:ext uri="{FF2B5EF4-FFF2-40B4-BE49-F238E27FC236}">
                    <a16:creationId xmlns:a16="http://schemas.microsoft.com/office/drawing/2014/main" id="{23C6B8DA-DA20-4151-9D6D-6E7F9D3355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54582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592" name="Rechteck 591">
                <a:extLst>
                  <a:ext uri="{FF2B5EF4-FFF2-40B4-BE49-F238E27FC236}">
                    <a16:creationId xmlns:a16="http://schemas.microsoft.com/office/drawing/2014/main" id="{438702DA-7B2E-4934-A0FD-CF62D0B8227D}"/>
                  </a:ext>
                </a:extLst>
              </p:cNvPr>
              <p:cNvSpPr/>
              <p:nvPr/>
            </p:nvSpPr>
            <p:spPr>
              <a:xfrm>
                <a:off x="11105169" y="501280"/>
                <a:ext cx="525835" cy="559004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95" name="Gruppieren 694">
            <a:extLst>
              <a:ext uri="{FF2B5EF4-FFF2-40B4-BE49-F238E27FC236}">
                <a16:creationId xmlns:a16="http://schemas.microsoft.com/office/drawing/2014/main" id="{3469BE11-0C5E-4DEA-91B3-F1FCB71CAA9E}"/>
              </a:ext>
            </a:extLst>
          </p:cNvPr>
          <p:cNvGrpSpPr/>
          <p:nvPr/>
        </p:nvGrpSpPr>
        <p:grpSpPr>
          <a:xfrm>
            <a:off x="508342" y="1478370"/>
            <a:ext cx="11175315" cy="565107"/>
            <a:chOff x="455689" y="1498341"/>
            <a:chExt cx="11175315" cy="565107"/>
          </a:xfrm>
        </p:grpSpPr>
        <p:pic>
          <p:nvPicPr>
            <p:cNvPr id="554" name="Grafik 553">
              <a:extLst>
                <a:ext uri="{FF2B5EF4-FFF2-40B4-BE49-F238E27FC236}">
                  <a16:creationId xmlns:a16="http://schemas.microsoft.com/office/drawing/2014/main" id="{1D65FAD0-7026-40ED-88B4-C75927220E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220606" y="1498341"/>
              <a:ext cx="1085182" cy="554784"/>
            </a:xfrm>
            <a:prstGeom prst="rect">
              <a:avLst/>
            </a:prstGeom>
          </p:spPr>
        </p:pic>
        <p:grpSp>
          <p:nvGrpSpPr>
            <p:cNvPr id="596" name="Gruppieren 595">
              <a:extLst>
                <a:ext uri="{FF2B5EF4-FFF2-40B4-BE49-F238E27FC236}">
                  <a16:creationId xmlns:a16="http://schemas.microsoft.com/office/drawing/2014/main" id="{4840D820-BBE5-43E1-B1D1-156227D9034E}"/>
                </a:ext>
              </a:extLst>
            </p:cNvPr>
            <p:cNvGrpSpPr/>
            <p:nvPr/>
          </p:nvGrpSpPr>
          <p:grpSpPr>
            <a:xfrm>
              <a:off x="9106113" y="1498341"/>
              <a:ext cx="1085186" cy="554784"/>
              <a:chOff x="455689" y="495185"/>
              <a:chExt cx="1085186" cy="554784"/>
            </a:xfrm>
          </p:grpSpPr>
          <p:pic>
            <p:nvPicPr>
              <p:cNvPr id="618" name="Grafik 617">
                <a:extLst>
                  <a:ext uri="{FF2B5EF4-FFF2-40B4-BE49-F238E27FC236}">
                    <a16:creationId xmlns:a16="http://schemas.microsoft.com/office/drawing/2014/main" id="{AEACBB9B-CAC9-4891-AAF3-03A0267D5A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55693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19" name="L-Form 618">
                <a:extLst>
                  <a:ext uri="{FF2B5EF4-FFF2-40B4-BE49-F238E27FC236}">
                    <a16:creationId xmlns:a16="http://schemas.microsoft.com/office/drawing/2014/main" id="{C110F6E3-737C-41AC-BEC9-E0B40C3B1B7C}"/>
                  </a:ext>
                </a:extLst>
              </p:cNvPr>
              <p:cNvSpPr/>
              <p:nvPr/>
            </p:nvSpPr>
            <p:spPr>
              <a:xfrm flipH="1">
                <a:off x="455689" y="495185"/>
                <a:ext cx="1085183" cy="554784"/>
              </a:xfrm>
              <a:prstGeom prst="corner">
                <a:avLst>
                  <a:gd name="adj1" fmla="val 48252"/>
                  <a:gd name="adj2" fmla="val 145008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97" name="Gruppieren 596">
              <a:extLst>
                <a:ext uri="{FF2B5EF4-FFF2-40B4-BE49-F238E27FC236}">
                  <a16:creationId xmlns:a16="http://schemas.microsoft.com/office/drawing/2014/main" id="{1FABC5A4-DAE3-484C-9E7C-2A3A83116D4F}"/>
                </a:ext>
              </a:extLst>
            </p:cNvPr>
            <p:cNvGrpSpPr/>
            <p:nvPr/>
          </p:nvGrpSpPr>
          <p:grpSpPr>
            <a:xfrm>
              <a:off x="10545822" y="1498341"/>
              <a:ext cx="1085182" cy="554784"/>
              <a:chOff x="1895398" y="495185"/>
              <a:chExt cx="1085182" cy="554784"/>
            </a:xfrm>
          </p:grpSpPr>
          <p:pic>
            <p:nvPicPr>
              <p:cNvPr id="616" name="Grafik 615">
                <a:extLst>
                  <a:ext uri="{FF2B5EF4-FFF2-40B4-BE49-F238E27FC236}">
                    <a16:creationId xmlns:a16="http://schemas.microsoft.com/office/drawing/2014/main" id="{636F23AE-BFCA-48FE-9D96-AE623B62F0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95398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17" name="L-Form 616">
                <a:extLst>
                  <a:ext uri="{FF2B5EF4-FFF2-40B4-BE49-F238E27FC236}">
                    <a16:creationId xmlns:a16="http://schemas.microsoft.com/office/drawing/2014/main" id="{15F90A1A-7FD0-4FE7-BA64-6EF7EAEC43C7}"/>
                  </a:ext>
                </a:extLst>
              </p:cNvPr>
              <p:cNvSpPr/>
              <p:nvPr/>
            </p:nvSpPr>
            <p:spPr>
              <a:xfrm flipH="1">
                <a:off x="2178049" y="495185"/>
                <a:ext cx="802528" cy="554784"/>
              </a:xfrm>
              <a:prstGeom prst="corner">
                <a:avLst>
                  <a:gd name="adj1" fmla="val 48252"/>
                  <a:gd name="adj2" fmla="val 97222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98" name="Gruppieren 597">
              <a:extLst>
                <a:ext uri="{FF2B5EF4-FFF2-40B4-BE49-F238E27FC236}">
                  <a16:creationId xmlns:a16="http://schemas.microsoft.com/office/drawing/2014/main" id="{F4526443-3258-48E5-8361-DCE4492388A3}"/>
                </a:ext>
              </a:extLst>
            </p:cNvPr>
            <p:cNvGrpSpPr/>
            <p:nvPr/>
          </p:nvGrpSpPr>
          <p:grpSpPr>
            <a:xfrm>
              <a:off x="1895394" y="1498341"/>
              <a:ext cx="1091279" cy="565107"/>
              <a:chOff x="6220610" y="495185"/>
              <a:chExt cx="1091279" cy="565107"/>
            </a:xfrm>
          </p:grpSpPr>
          <p:pic>
            <p:nvPicPr>
              <p:cNvPr id="614" name="Grafik 613">
                <a:extLst>
                  <a:ext uri="{FF2B5EF4-FFF2-40B4-BE49-F238E27FC236}">
                    <a16:creationId xmlns:a16="http://schemas.microsoft.com/office/drawing/2014/main" id="{874CAC8C-81CF-4C42-94E2-07B5CEC87E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20610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15" name="L-Form 614">
                <a:extLst>
                  <a:ext uri="{FF2B5EF4-FFF2-40B4-BE49-F238E27FC236}">
                    <a16:creationId xmlns:a16="http://schemas.microsoft.com/office/drawing/2014/main" id="{DC383C69-663D-4AE1-89BA-0C2062F202B9}"/>
                  </a:ext>
                </a:extLst>
              </p:cNvPr>
              <p:cNvSpPr/>
              <p:nvPr/>
            </p:nvSpPr>
            <p:spPr>
              <a:xfrm flipH="1">
                <a:off x="6773862" y="495185"/>
                <a:ext cx="538025" cy="565107"/>
              </a:xfrm>
              <a:prstGeom prst="corner">
                <a:avLst>
                  <a:gd name="adj1" fmla="val 50613"/>
                  <a:gd name="adj2" fmla="val 49599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99" name="Gruppieren 598">
              <a:extLst>
                <a:ext uri="{FF2B5EF4-FFF2-40B4-BE49-F238E27FC236}">
                  <a16:creationId xmlns:a16="http://schemas.microsoft.com/office/drawing/2014/main" id="{5981F260-16FC-4446-A9F5-837803862AE5}"/>
                </a:ext>
              </a:extLst>
            </p:cNvPr>
            <p:cNvGrpSpPr/>
            <p:nvPr/>
          </p:nvGrpSpPr>
          <p:grpSpPr>
            <a:xfrm>
              <a:off x="7660311" y="1498341"/>
              <a:ext cx="1091279" cy="554784"/>
              <a:chOff x="3335103" y="501280"/>
              <a:chExt cx="1091279" cy="554784"/>
            </a:xfrm>
          </p:grpSpPr>
          <p:pic>
            <p:nvPicPr>
              <p:cNvPr id="612" name="Grafik 611">
                <a:extLst>
                  <a:ext uri="{FF2B5EF4-FFF2-40B4-BE49-F238E27FC236}">
                    <a16:creationId xmlns:a16="http://schemas.microsoft.com/office/drawing/2014/main" id="{C08AE4B1-7427-48CD-8391-D972390FA4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35103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13" name="Rechteck 612">
                <a:extLst>
                  <a:ext uri="{FF2B5EF4-FFF2-40B4-BE49-F238E27FC236}">
                    <a16:creationId xmlns:a16="http://schemas.microsoft.com/office/drawing/2014/main" id="{0C8DE735-84C2-4F4B-ADDF-352F4DA9F3AF}"/>
                  </a:ext>
                </a:extLst>
              </p:cNvPr>
              <p:cNvSpPr/>
              <p:nvPr/>
            </p:nvSpPr>
            <p:spPr>
              <a:xfrm>
                <a:off x="4155791" y="501280"/>
                <a:ext cx="270590" cy="554784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01" name="Gruppieren 600">
              <a:extLst>
                <a:ext uri="{FF2B5EF4-FFF2-40B4-BE49-F238E27FC236}">
                  <a16:creationId xmlns:a16="http://schemas.microsoft.com/office/drawing/2014/main" id="{403EC9D9-7C9C-42BA-8C40-F2C0ADE63D0C}"/>
                </a:ext>
              </a:extLst>
            </p:cNvPr>
            <p:cNvGrpSpPr/>
            <p:nvPr/>
          </p:nvGrpSpPr>
          <p:grpSpPr>
            <a:xfrm>
              <a:off x="455689" y="1498341"/>
              <a:ext cx="1085182" cy="559012"/>
              <a:chOff x="7666412" y="501280"/>
              <a:chExt cx="1085182" cy="559012"/>
            </a:xfrm>
          </p:grpSpPr>
          <p:pic>
            <p:nvPicPr>
              <p:cNvPr id="608" name="Grafik 607">
                <a:extLst>
                  <a:ext uri="{FF2B5EF4-FFF2-40B4-BE49-F238E27FC236}">
                    <a16:creationId xmlns:a16="http://schemas.microsoft.com/office/drawing/2014/main" id="{324F6715-BA1C-4802-8175-D3ACD55048D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66641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09" name="Rechteck 608">
                <a:extLst>
                  <a:ext uri="{FF2B5EF4-FFF2-40B4-BE49-F238E27FC236}">
                    <a16:creationId xmlns:a16="http://schemas.microsoft.com/office/drawing/2014/main" id="{D6F37B1C-ADA0-4CF4-B851-0A344A5CDD06}"/>
                  </a:ext>
                </a:extLst>
              </p:cNvPr>
              <p:cNvSpPr/>
              <p:nvPr/>
            </p:nvSpPr>
            <p:spPr>
              <a:xfrm>
                <a:off x="8497317" y="793215"/>
                <a:ext cx="254277" cy="26707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02" name="Gruppieren 601">
              <a:extLst>
                <a:ext uri="{FF2B5EF4-FFF2-40B4-BE49-F238E27FC236}">
                  <a16:creationId xmlns:a16="http://schemas.microsoft.com/office/drawing/2014/main" id="{CA8ACCDB-CD3B-4B7A-A775-D7C73C44EEEC}"/>
                </a:ext>
              </a:extLst>
            </p:cNvPr>
            <p:cNvGrpSpPr/>
            <p:nvPr/>
          </p:nvGrpSpPr>
          <p:grpSpPr>
            <a:xfrm>
              <a:off x="4780901" y="1498341"/>
              <a:ext cx="1085182" cy="565107"/>
              <a:chOff x="9110683" y="495185"/>
              <a:chExt cx="1085182" cy="565107"/>
            </a:xfrm>
          </p:grpSpPr>
          <p:pic>
            <p:nvPicPr>
              <p:cNvPr id="606" name="Grafik 605">
                <a:extLst>
                  <a:ext uri="{FF2B5EF4-FFF2-40B4-BE49-F238E27FC236}">
                    <a16:creationId xmlns:a16="http://schemas.microsoft.com/office/drawing/2014/main" id="{6A6F8D1A-6A74-405C-A1D3-05DB15751F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110683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07" name="Rechteck 606">
                <a:extLst>
                  <a:ext uri="{FF2B5EF4-FFF2-40B4-BE49-F238E27FC236}">
                    <a16:creationId xmlns:a16="http://schemas.microsoft.com/office/drawing/2014/main" id="{9706C1D0-F7F2-4B60-A2B2-D19D06EC76BB}"/>
                  </a:ext>
                </a:extLst>
              </p:cNvPr>
              <p:cNvSpPr/>
              <p:nvPr/>
            </p:nvSpPr>
            <p:spPr>
              <a:xfrm>
                <a:off x="9110683" y="495185"/>
                <a:ext cx="799883" cy="56510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03" name="Gruppieren 602">
              <a:extLst>
                <a:ext uri="{FF2B5EF4-FFF2-40B4-BE49-F238E27FC236}">
                  <a16:creationId xmlns:a16="http://schemas.microsoft.com/office/drawing/2014/main" id="{107C58B7-D38E-45FF-B9FE-DD4D28D438F6}"/>
                </a:ext>
              </a:extLst>
            </p:cNvPr>
            <p:cNvGrpSpPr/>
            <p:nvPr/>
          </p:nvGrpSpPr>
          <p:grpSpPr>
            <a:xfrm>
              <a:off x="3341196" y="1498341"/>
              <a:ext cx="1085182" cy="559004"/>
              <a:chOff x="10545822" y="501280"/>
              <a:chExt cx="1085182" cy="559004"/>
            </a:xfrm>
          </p:grpSpPr>
          <p:pic>
            <p:nvPicPr>
              <p:cNvPr id="604" name="Grafik 603">
                <a:extLst>
                  <a:ext uri="{FF2B5EF4-FFF2-40B4-BE49-F238E27FC236}">
                    <a16:creationId xmlns:a16="http://schemas.microsoft.com/office/drawing/2014/main" id="{3B81CE8E-9C77-45A6-8805-9F9C708856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54582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05" name="Rechteck 604">
                <a:extLst>
                  <a:ext uri="{FF2B5EF4-FFF2-40B4-BE49-F238E27FC236}">
                    <a16:creationId xmlns:a16="http://schemas.microsoft.com/office/drawing/2014/main" id="{2F3A109D-0ED4-4E65-B989-0918F083AEDC}"/>
                  </a:ext>
                </a:extLst>
              </p:cNvPr>
              <p:cNvSpPr/>
              <p:nvPr/>
            </p:nvSpPr>
            <p:spPr>
              <a:xfrm>
                <a:off x="11105169" y="501280"/>
                <a:ext cx="525835" cy="559004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44" name="Gruppieren 643">
            <a:extLst>
              <a:ext uri="{FF2B5EF4-FFF2-40B4-BE49-F238E27FC236}">
                <a16:creationId xmlns:a16="http://schemas.microsoft.com/office/drawing/2014/main" id="{616A9CC3-B3C2-4B5B-A27B-552E3531638D}"/>
              </a:ext>
            </a:extLst>
          </p:cNvPr>
          <p:cNvGrpSpPr/>
          <p:nvPr/>
        </p:nvGrpSpPr>
        <p:grpSpPr>
          <a:xfrm>
            <a:off x="508342" y="2461556"/>
            <a:ext cx="11175315" cy="565107"/>
            <a:chOff x="455689" y="4403405"/>
            <a:chExt cx="11175315" cy="565107"/>
          </a:xfrm>
        </p:grpSpPr>
        <p:grpSp>
          <p:nvGrpSpPr>
            <p:cNvPr id="600" name="Gruppieren 599">
              <a:extLst>
                <a:ext uri="{FF2B5EF4-FFF2-40B4-BE49-F238E27FC236}">
                  <a16:creationId xmlns:a16="http://schemas.microsoft.com/office/drawing/2014/main" id="{5CDBF902-7BDA-44E6-BD04-741E638F1B2A}"/>
                </a:ext>
              </a:extLst>
            </p:cNvPr>
            <p:cNvGrpSpPr/>
            <p:nvPr/>
          </p:nvGrpSpPr>
          <p:grpSpPr>
            <a:xfrm>
              <a:off x="9100891" y="4403405"/>
              <a:ext cx="1091279" cy="554784"/>
              <a:chOff x="3880741" y="1837266"/>
              <a:chExt cx="1091279" cy="554784"/>
            </a:xfrm>
          </p:grpSpPr>
          <p:pic>
            <p:nvPicPr>
              <p:cNvPr id="610" name="Grafik 609">
                <a:extLst>
                  <a:ext uri="{FF2B5EF4-FFF2-40B4-BE49-F238E27FC236}">
                    <a16:creationId xmlns:a16="http://schemas.microsoft.com/office/drawing/2014/main" id="{9138B177-AE60-4CF6-AE87-BE9DF03387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883789" y="1837266"/>
                <a:ext cx="1085182" cy="554784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</p:pic>
          <p:sp>
            <p:nvSpPr>
              <p:cNvPr id="611" name="Rechteck 610">
                <a:extLst>
                  <a:ext uri="{FF2B5EF4-FFF2-40B4-BE49-F238E27FC236}">
                    <a16:creationId xmlns:a16="http://schemas.microsoft.com/office/drawing/2014/main" id="{C7618885-175E-4AF8-B61B-3D7D0B29B63C}"/>
                  </a:ext>
                </a:extLst>
              </p:cNvPr>
              <p:cNvSpPr/>
              <p:nvPr/>
            </p:nvSpPr>
            <p:spPr>
              <a:xfrm>
                <a:off x="3880741" y="1837266"/>
                <a:ext cx="1091279" cy="554784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622" name="Grafik 621">
              <a:extLst>
                <a:ext uri="{FF2B5EF4-FFF2-40B4-BE49-F238E27FC236}">
                  <a16:creationId xmlns:a16="http://schemas.microsoft.com/office/drawing/2014/main" id="{5F5C3D47-AD38-4BC3-A2A5-6EE04E63E5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894523" y="4403405"/>
              <a:ext cx="1085182" cy="554784"/>
            </a:xfrm>
            <a:prstGeom prst="rect">
              <a:avLst/>
            </a:prstGeom>
          </p:spPr>
        </p:pic>
        <p:grpSp>
          <p:nvGrpSpPr>
            <p:cNvPr id="623" name="Gruppieren 622">
              <a:extLst>
                <a:ext uri="{FF2B5EF4-FFF2-40B4-BE49-F238E27FC236}">
                  <a16:creationId xmlns:a16="http://schemas.microsoft.com/office/drawing/2014/main" id="{16347696-B6EB-4757-9C60-F74A770A523F}"/>
                </a:ext>
              </a:extLst>
            </p:cNvPr>
            <p:cNvGrpSpPr/>
            <p:nvPr/>
          </p:nvGrpSpPr>
          <p:grpSpPr>
            <a:xfrm>
              <a:off x="3333357" y="4403405"/>
              <a:ext cx="1085186" cy="554784"/>
              <a:chOff x="455689" y="495185"/>
              <a:chExt cx="1085186" cy="554784"/>
            </a:xfrm>
          </p:grpSpPr>
          <p:pic>
            <p:nvPicPr>
              <p:cNvPr id="642" name="Grafik 641">
                <a:extLst>
                  <a:ext uri="{FF2B5EF4-FFF2-40B4-BE49-F238E27FC236}">
                    <a16:creationId xmlns:a16="http://schemas.microsoft.com/office/drawing/2014/main" id="{C37BA4A2-EC1B-460B-9D8E-0EC8FBBDA3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55693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43" name="L-Form 642">
                <a:extLst>
                  <a:ext uri="{FF2B5EF4-FFF2-40B4-BE49-F238E27FC236}">
                    <a16:creationId xmlns:a16="http://schemas.microsoft.com/office/drawing/2014/main" id="{5A367532-45AD-4F87-9B5D-B95172CB0B87}"/>
                  </a:ext>
                </a:extLst>
              </p:cNvPr>
              <p:cNvSpPr/>
              <p:nvPr/>
            </p:nvSpPr>
            <p:spPr>
              <a:xfrm flipH="1">
                <a:off x="455689" y="495185"/>
                <a:ext cx="1085183" cy="554784"/>
              </a:xfrm>
              <a:prstGeom prst="corner">
                <a:avLst>
                  <a:gd name="adj1" fmla="val 48252"/>
                  <a:gd name="adj2" fmla="val 145008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24" name="Gruppieren 623">
              <a:extLst>
                <a:ext uri="{FF2B5EF4-FFF2-40B4-BE49-F238E27FC236}">
                  <a16:creationId xmlns:a16="http://schemas.microsoft.com/office/drawing/2014/main" id="{7699B6DA-D9D1-4A53-85AA-C50F910998C9}"/>
                </a:ext>
              </a:extLst>
            </p:cNvPr>
            <p:cNvGrpSpPr/>
            <p:nvPr/>
          </p:nvGrpSpPr>
          <p:grpSpPr>
            <a:xfrm>
              <a:off x="6217126" y="4403405"/>
              <a:ext cx="1085182" cy="554784"/>
              <a:chOff x="1895398" y="495185"/>
              <a:chExt cx="1085182" cy="554784"/>
            </a:xfrm>
          </p:grpSpPr>
          <p:pic>
            <p:nvPicPr>
              <p:cNvPr id="640" name="Grafik 639">
                <a:extLst>
                  <a:ext uri="{FF2B5EF4-FFF2-40B4-BE49-F238E27FC236}">
                    <a16:creationId xmlns:a16="http://schemas.microsoft.com/office/drawing/2014/main" id="{F12ABA47-76F5-49B0-9875-2139CA9A11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95398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41" name="L-Form 640">
                <a:extLst>
                  <a:ext uri="{FF2B5EF4-FFF2-40B4-BE49-F238E27FC236}">
                    <a16:creationId xmlns:a16="http://schemas.microsoft.com/office/drawing/2014/main" id="{67617FF7-920E-4388-A1E8-8A74DE5E6DEC}"/>
                  </a:ext>
                </a:extLst>
              </p:cNvPr>
              <p:cNvSpPr/>
              <p:nvPr/>
            </p:nvSpPr>
            <p:spPr>
              <a:xfrm flipH="1">
                <a:off x="2178049" y="495185"/>
                <a:ext cx="802528" cy="554784"/>
              </a:xfrm>
              <a:prstGeom prst="corner">
                <a:avLst>
                  <a:gd name="adj1" fmla="val 48252"/>
                  <a:gd name="adj2" fmla="val 97222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25" name="Gruppieren 624">
              <a:extLst>
                <a:ext uri="{FF2B5EF4-FFF2-40B4-BE49-F238E27FC236}">
                  <a16:creationId xmlns:a16="http://schemas.microsoft.com/office/drawing/2014/main" id="{16A06ECD-D0BF-4282-8DE2-4CB6E3371879}"/>
                </a:ext>
              </a:extLst>
            </p:cNvPr>
            <p:cNvGrpSpPr/>
            <p:nvPr/>
          </p:nvGrpSpPr>
          <p:grpSpPr>
            <a:xfrm>
              <a:off x="4772195" y="4403405"/>
              <a:ext cx="1091279" cy="565107"/>
              <a:chOff x="6220610" y="495185"/>
              <a:chExt cx="1091279" cy="565107"/>
            </a:xfrm>
          </p:grpSpPr>
          <p:pic>
            <p:nvPicPr>
              <p:cNvPr id="638" name="Grafik 637">
                <a:extLst>
                  <a:ext uri="{FF2B5EF4-FFF2-40B4-BE49-F238E27FC236}">
                    <a16:creationId xmlns:a16="http://schemas.microsoft.com/office/drawing/2014/main" id="{ACD924AC-7E9A-462F-9628-4A8810DC20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20610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39" name="L-Form 638">
                <a:extLst>
                  <a:ext uri="{FF2B5EF4-FFF2-40B4-BE49-F238E27FC236}">
                    <a16:creationId xmlns:a16="http://schemas.microsoft.com/office/drawing/2014/main" id="{E97BBBF7-C89F-4285-AB27-CABFB425B832}"/>
                  </a:ext>
                </a:extLst>
              </p:cNvPr>
              <p:cNvSpPr/>
              <p:nvPr/>
            </p:nvSpPr>
            <p:spPr>
              <a:xfrm flipH="1">
                <a:off x="6773862" y="495185"/>
                <a:ext cx="538025" cy="565107"/>
              </a:xfrm>
              <a:prstGeom prst="corner">
                <a:avLst>
                  <a:gd name="adj1" fmla="val 50613"/>
                  <a:gd name="adj2" fmla="val 49599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26" name="Gruppieren 625">
              <a:extLst>
                <a:ext uri="{FF2B5EF4-FFF2-40B4-BE49-F238E27FC236}">
                  <a16:creationId xmlns:a16="http://schemas.microsoft.com/office/drawing/2014/main" id="{EAB9C844-9263-4F34-B86D-5E506504686C}"/>
                </a:ext>
              </a:extLst>
            </p:cNvPr>
            <p:cNvGrpSpPr/>
            <p:nvPr/>
          </p:nvGrpSpPr>
          <p:grpSpPr>
            <a:xfrm>
              <a:off x="7655960" y="4403405"/>
              <a:ext cx="1091279" cy="554784"/>
              <a:chOff x="3335103" y="501280"/>
              <a:chExt cx="1091279" cy="554784"/>
            </a:xfrm>
          </p:grpSpPr>
          <p:pic>
            <p:nvPicPr>
              <p:cNvPr id="636" name="Grafik 635">
                <a:extLst>
                  <a:ext uri="{FF2B5EF4-FFF2-40B4-BE49-F238E27FC236}">
                    <a16:creationId xmlns:a16="http://schemas.microsoft.com/office/drawing/2014/main" id="{DDF2A5D7-9388-4C19-AE8E-5E39EDE654D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35103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37" name="Rechteck 636">
                <a:extLst>
                  <a:ext uri="{FF2B5EF4-FFF2-40B4-BE49-F238E27FC236}">
                    <a16:creationId xmlns:a16="http://schemas.microsoft.com/office/drawing/2014/main" id="{6887F012-9CA8-4B7A-B35A-73142D195FBB}"/>
                  </a:ext>
                </a:extLst>
              </p:cNvPr>
              <p:cNvSpPr/>
              <p:nvPr/>
            </p:nvSpPr>
            <p:spPr>
              <a:xfrm>
                <a:off x="4155791" y="501280"/>
                <a:ext cx="270590" cy="554784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27" name="Gruppieren 626">
              <a:extLst>
                <a:ext uri="{FF2B5EF4-FFF2-40B4-BE49-F238E27FC236}">
                  <a16:creationId xmlns:a16="http://schemas.microsoft.com/office/drawing/2014/main" id="{E4C84736-5D15-41CC-9B7C-46822795251B}"/>
                </a:ext>
              </a:extLst>
            </p:cNvPr>
            <p:cNvGrpSpPr/>
            <p:nvPr/>
          </p:nvGrpSpPr>
          <p:grpSpPr>
            <a:xfrm>
              <a:off x="10545822" y="4403405"/>
              <a:ext cx="1085182" cy="559012"/>
              <a:chOff x="7666412" y="501280"/>
              <a:chExt cx="1085182" cy="559012"/>
            </a:xfrm>
          </p:grpSpPr>
          <p:pic>
            <p:nvPicPr>
              <p:cNvPr id="634" name="Grafik 633">
                <a:extLst>
                  <a:ext uri="{FF2B5EF4-FFF2-40B4-BE49-F238E27FC236}">
                    <a16:creationId xmlns:a16="http://schemas.microsoft.com/office/drawing/2014/main" id="{7DFE0614-5D9E-411C-8F75-AD0F7716F6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66641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35" name="Rechteck 634">
                <a:extLst>
                  <a:ext uri="{FF2B5EF4-FFF2-40B4-BE49-F238E27FC236}">
                    <a16:creationId xmlns:a16="http://schemas.microsoft.com/office/drawing/2014/main" id="{2753D33C-51A5-4D03-B219-18DB1C7A57EA}"/>
                  </a:ext>
                </a:extLst>
              </p:cNvPr>
              <p:cNvSpPr/>
              <p:nvPr/>
            </p:nvSpPr>
            <p:spPr>
              <a:xfrm>
                <a:off x="8497317" y="793215"/>
                <a:ext cx="254277" cy="26707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28" name="Gruppieren 627">
              <a:extLst>
                <a:ext uri="{FF2B5EF4-FFF2-40B4-BE49-F238E27FC236}">
                  <a16:creationId xmlns:a16="http://schemas.microsoft.com/office/drawing/2014/main" id="{947531E4-96B6-4413-B2C3-045F054535D7}"/>
                </a:ext>
              </a:extLst>
            </p:cNvPr>
            <p:cNvGrpSpPr/>
            <p:nvPr/>
          </p:nvGrpSpPr>
          <p:grpSpPr>
            <a:xfrm>
              <a:off x="455689" y="4403405"/>
              <a:ext cx="1085182" cy="565107"/>
              <a:chOff x="9110683" y="495185"/>
              <a:chExt cx="1085182" cy="565107"/>
            </a:xfrm>
          </p:grpSpPr>
          <p:pic>
            <p:nvPicPr>
              <p:cNvPr id="632" name="Grafik 631">
                <a:extLst>
                  <a:ext uri="{FF2B5EF4-FFF2-40B4-BE49-F238E27FC236}">
                    <a16:creationId xmlns:a16="http://schemas.microsoft.com/office/drawing/2014/main" id="{8D253BC7-9E20-4972-90DD-C5E686238C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110683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33" name="Rechteck 632">
                <a:extLst>
                  <a:ext uri="{FF2B5EF4-FFF2-40B4-BE49-F238E27FC236}">
                    <a16:creationId xmlns:a16="http://schemas.microsoft.com/office/drawing/2014/main" id="{6FDB4C79-5CC1-4D0E-8633-E8A1521990AA}"/>
                  </a:ext>
                </a:extLst>
              </p:cNvPr>
              <p:cNvSpPr/>
              <p:nvPr/>
            </p:nvSpPr>
            <p:spPr>
              <a:xfrm>
                <a:off x="9110683" y="495185"/>
                <a:ext cx="799883" cy="56510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68" name="Gruppieren 667">
            <a:extLst>
              <a:ext uri="{FF2B5EF4-FFF2-40B4-BE49-F238E27FC236}">
                <a16:creationId xmlns:a16="http://schemas.microsoft.com/office/drawing/2014/main" id="{07FABCFD-2670-4589-8797-FB02B168382B}"/>
              </a:ext>
            </a:extLst>
          </p:cNvPr>
          <p:cNvGrpSpPr/>
          <p:nvPr/>
        </p:nvGrpSpPr>
        <p:grpSpPr>
          <a:xfrm>
            <a:off x="508342" y="4887880"/>
            <a:ext cx="11175315" cy="565107"/>
            <a:chOff x="364354" y="5175458"/>
            <a:chExt cx="11175315" cy="565107"/>
          </a:xfrm>
        </p:grpSpPr>
        <p:grpSp>
          <p:nvGrpSpPr>
            <p:cNvPr id="629" name="Gruppieren 628">
              <a:extLst>
                <a:ext uri="{FF2B5EF4-FFF2-40B4-BE49-F238E27FC236}">
                  <a16:creationId xmlns:a16="http://schemas.microsoft.com/office/drawing/2014/main" id="{A809CF18-BF7E-46F8-89AD-4F89E4198C18}"/>
                </a:ext>
              </a:extLst>
            </p:cNvPr>
            <p:cNvGrpSpPr/>
            <p:nvPr/>
          </p:nvGrpSpPr>
          <p:grpSpPr>
            <a:xfrm>
              <a:off x="364354" y="5175458"/>
              <a:ext cx="1085182" cy="559004"/>
              <a:chOff x="10545822" y="501280"/>
              <a:chExt cx="1085182" cy="559004"/>
            </a:xfrm>
          </p:grpSpPr>
          <p:pic>
            <p:nvPicPr>
              <p:cNvPr id="630" name="Grafik 629">
                <a:extLst>
                  <a:ext uri="{FF2B5EF4-FFF2-40B4-BE49-F238E27FC236}">
                    <a16:creationId xmlns:a16="http://schemas.microsoft.com/office/drawing/2014/main" id="{9BCB351F-6DBA-456D-93C3-2D09E57F18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54582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31" name="Rechteck 630">
                <a:extLst>
                  <a:ext uri="{FF2B5EF4-FFF2-40B4-BE49-F238E27FC236}">
                    <a16:creationId xmlns:a16="http://schemas.microsoft.com/office/drawing/2014/main" id="{321D3B99-410B-419C-85C6-E0D04BF61707}"/>
                  </a:ext>
                </a:extLst>
              </p:cNvPr>
              <p:cNvSpPr/>
              <p:nvPr/>
            </p:nvSpPr>
            <p:spPr>
              <a:xfrm>
                <a:off x="11105169" y="501280"/>
                <a:ext cx="525835" cy="559004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46" name="Gruppieren 645">
              <a:extLst>
                <a:ext uri="{FF2B5EF4-FFF2-40B4-BE49-F238E27FC236}">
                  <a16:creationId xmlns:a16="http://schemas.microsoft.com/office/drawing/2014/main" id="{E5739163-BB0E-4268-B8D1-5F73C6E05F0E}"/>
                </a:ext>
              </a:extLst>
            </p:cNvPr>
            <p:cNvGrpSpPr/>
            <p:nvPr/>
          </p:nvGrpSpPr>
          <p:grpSpPr>
            <a:xfrm>
              <a:off x="3248119" y="5175458"/>
              <a:ext cx="1091279" cy="554784"/>
              <a:chOff x="3880741" y="1837266"/>
              <a:chExt cx="1091279" cy="554784"/>
            </a:xfrm>
          </p:grpSpPr>
          <p:pic>
            <p:nvPicPr>
              <p:cNvPr id="666" name="Grafik 665">
                <a:extLst>
                  <a:ext uri="{FF2B5EF4-FFF2-40B4-BE49-F238E27FC236}">
                    <a16:creationId xmlns:a16="http://schemas.microsoft.com/office/drawing/2014/main" id="{05209C22-1023-4478-AA0E-82D7ACAF6C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883789" y="1837266"/>
                <a:ext cx="1085182" cy="554784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</p:pic>
          <p:sp>
            <p:nvSpPr>
              <p:cNvPr id="667" name="Rechteck 666">
                <a:extLst>
                  <a:ext uri="{FF2B5EF4-FFF2-40B4-BE49-F238E27FC236}">
                    <a16:creationId xmlns:a16="http://schemas.microsoft.com/office/drawing/2014/main" id="{BA59C475-5483-4020-9171-9833A837D319}"/>
                  </a:ext>
                </a:extLst>
              </p:cNvPr>
              <p:cNvSpPr/>
              <p:nvPr/>
            </p:nvSpPr>
            <p:spPr>
              <a:xfrm>
                <a:off x="3880741" y="1837266"/>
                <a:ext cx="1091279" cy="554784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48" name="Gruppieren 647">
              <a:extLst>
                <a:ext uri="{FF2B5EF4-FFF2-40B4-BE49-F238E27FC236}">
                  <a16:creationId xmlns:a16="http://schemas.microsoft.com/office/drawing/2014/main" id="{14694FC0-CE1E-45E2-8EF3-A264C72B15E5}"/>
                </a:ext>
              </a:extLst>
            </p:cNvPr>
            <p:cNvGrpSpPr/>
            <p:nvPr/>
          </p:nvGrpSpPr>
          <p:grpSpPr>
            <a:xfrm>
              <a:off x="6137981" y="5175458"/>
              <a:ext cx="1085186" cy="554784"/>
              <a:chOff x="455689" y="495185"/>
              <a:chExt cx="1085186" cy="554784"/>
            </a:xfrm>
          </p:grpSpPr>
          <p:pic>
            <p:nvPicPr>
              <p:cNvPr id="664" name="Grafik 663">
                <a:extLst>
                  <a:ext uri="{FF2B5EF4-FFF2-40B4-BE49-F238E27FC236}">
                    <a16:creationId xmlns:a16="http://schemas.microsoft.com/office/drawing/2014/main" id="{1F087F26-B6C3-4597-88AF-A3E0DBBE04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55693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65" name="L-Form 664">
                <a:extLst>
                  <a:ext uri="{FF2B5EF4-FFF2-40B4-BE49-F238E27FC236}">
                    <a16:creationId xmlns:a16="http://schemas.microsoft.com/office/drawing/2014/main" id="{C596CE5D-FBB1-4BC8-849B-8D8169ACDA22}"/>
                  </a:ext>
                </a:extLst>
              </p:cNvPr>
              <p:cNvSpPr/>
              <p:nvPr/>
            </p:nvSpPr>
            <p:spPr>
              <a:xfrm flipH="1">
                <a:off x="455689" y="495185"/>
                <a:ext cx="1085183" cy="554784"/>
              </a:xfrm>
              <a:prstGeom prst="corner">
                <a:avLst>
                  <a:gd name="adj1" fmla="val 48252"/>
                  <a:gd name="adj2" fmla="val 145008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49" name="Gruppieren 648">
              <a:extLst>
                <a:ext uri="{FF2B5EF4-FFF2-40B4-BE49-F238E27FC236}">
                  <a16:creationId xmlns:a16="http://schemas.microsoft.com/office/drawing/2014/main" id="{3AD01B29-8141-4753-809F-6AB8330F9FDC}"/>
                </a:ext>
              </a:extLst>
            </p:cNvPr>
            <p:cNvGrpSpPr/>
            <p:nvPr/>
          </p:nvGrpSpPr>
          <p:grpSpPr>
            <a:xfrm>
              <a:off x="10454487" y="5175458"/>
              <a:ext cx="1085182" cy="554784"/>
              <a:chOff x="1895398" y="495185"/>
              <a:chExt cx="1085182" cy="554784"/>
            </a:xfrm>
          </p:grpSpPr>
          <p:pic>
            <p:nvPicPr>
              <p:cNvPr id="662" name="Grafik 661">
                <a:extLst>
                  <a:ext uri="{FF2B5EF4-FFF2-40B4-BE49-F238E27FC236}">
                    <a16:creationId xmlns:a16="http://schemas.microsoft.com/office/drawing/2014/main" id="{567410FB-2A84-41DF-9669-1952F3724C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95398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63" name="L-Form 662">
                <a:extLst>
                  <a:ext uri="{FF2B5EF4-FFF2-40B4-BE49-F238E27FC236}">
                    <a16:creationId xmlns:a16="http://schemas.microsoft.com/office/drawing/2014/main" id="{71FE8C72-9416-45DF-AF5D-4293DB994B8D}"/>
                  </a:ext>
                </a:extLst>
              </p:cNvPr>
              <p:cNvSpPr/>
              <p:nvPr/>
            </p:nvSpPr>
            <p:spPr>
              <a:xfrm flipH="1">
                <a:off x="2178049" y="495185"/>
                <a:ext cx="802528" cy="554784"/>
              </a:xfrm>
              <a:prstGeom prst="corner">
                <a:avLst>
                  <a:gd name="adj1" fmla="val 48252"/>
                  <a:gd name="adj2" fmla="val 97222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50" name="Gruppieren 649">
              <a:extLst>
                <a:ext uri="{FF2B5EF4-FFF2-40B4-BE49-F238E27FC236}">
                  <a16:creationId xmlns:a16="http://schemas.microsoft.com/office/drawing/2014/main" id="{4D94E8A0-7A99-495D-B1B0-B260640B64C3}"/>
                </a:ext>
              </a:extLst>
            </p:cNvPr>
            <p:cNvGrpSpPr/>
            <p:nvPr/>
          </p:nvGrpSpPr>
          <p:grpSpPr>
            <a:xfrm>
              <a:off x="4693050" y="5175458"/>
              <a:ext cx="1091279" cy="565107"/>
              <a:chOff x="6220610" y="495185"/>
              <a:chExt cx="1091279" cy="565107"/>
            </a:xfrm>
          </p:grpSpPr>
          <p:pic>
            <p:nvPicPr>
              <p:cNvPr id="660" name="Grafik 659">
                <a:extLst>
                  <a:ext uri="{FF2B5EF4-FFF2-40B4-BE49-F238E27FC236}">
                    <a16:creationId xmlns:a16="http://schemas.microsoft.com/office/drawing/2014/main" id="{D5E6CA74-1FA1-4FB9-9FB2-5D21B0B2B0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20610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61" name="L-Form 660">
                <a:extLst>
                  <a:ext uri="{FF2B5EF4-FFF2-40B4-BE49-F238E27FC236}">
                    <a16:creationId xmlns:a16="http://schemas.microsoft.com/office/drawing/2014/main" id="{32F6A2BD-AEB0-45E5-BF14-B6D21BCC27DF}"/>
                  </a:ext>
                </a:extLst>
              </p:cNvPr>
              <p:cNvSpPr/>
              <p:nvPr/>
            </p:nvSpPr>
            <p:spPr>
              <a:xfrm flipH="1">
                <a:off x="6773862" y="495185"/>
                <a:ext cx="538025" cy="565107"/>
              </a:xfrm>
              <a:prstGeom prst="corner">
                <a:avLst>
                  <a:gd name="adj1" fmla="val 50613"/>
                  <a:gd name="adj2" fmla="val 49599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51" name="Gruppieren 650">
              <a:extLst>
                <a:ext uri="{FF2B5EF4-FFF2-40B4-BE49-F238E27FC236}">
                  <a16:creationId xmlns:a16="http://schemas.microsoft.com/office/drawing/2014/main" id="{05405E53-EEF9-4EC1-92A2-58E616FE662C}"/>
                </a:ext>
              </a:extLst>
            </p:cNvPr>
            <p:cNvGrpSpPr/>
            <p:nvPr/>
          </p:nvGrpSpPr>
          <p:grpSpPr>
            <a:xfrm>
              <a:off x="1803188" y="5175458"/>
              <a:ext cx="1091279" cy="554784"/>
              <a:chOff x="3335103" y="501280"/>
              <a:chExt cx="1091279" cy="554784"/>
            </a:xfrm>
          </p:grpSpPr>
          <p:pic>
            <p:nvPicPr>
              <p:cNvPr id="658" name="Grafik 657">
                <a:extLst>
                  <a:ext uri="{FF2B5EF4-FFF2-40B4-BE49-F238E27FC236}">
                    <a16:creationId xmlns:a16="http://schemas.microsoft.com/office/drawing/2014/main" id="{1986139D-99F5-4FE0-958B-D09CB9B897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35103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59" name="Rechteck 658">
                <a:extLst>
                  <a:ext uri="{FF2B5EF4-FFF2-40B4-BE49-F238E27FC236}">
                    <a16:creationId xmlns:a16="http://schemas.microsoft.com/office/drawing/2014/main" id="{ED93CDF7-BE81-4D74-B276-1A8418EAE37B}"/>
                  </a:ext>
                </a:extLst>
              </p:cNvPr>
              <p:cNvSpPr/>
              <p:nvPr/>
            </p:nvSpPr>
            <p:spPr>
              <a:xfrm>
                <a:off x="4155791" y="501280"/>
                <a:ext cx="270590" cy="554784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52" name="Gruppieren 651">
              <a:extLst>
                <a:ext uri="{FF2B5EF4-FFF2-40B4-BE49-F238E27FC236}">
                  <a16:creationId xmlns:a16="http://schemas.microsoft.com/office/drawing/2014/main" id="{CEF73517-04BD-445A-918A-2A0103C30FE1}"/>
                </a:ext>
              </a:extLst>
            </p:cNvPr>
            <p:cNvGrpSpPr/>
            <p:nvPr/>
          </p:nvGrpSpPr>
          <p:grpSpPr>
            <a:xfrm>
              <a:off x="7576819" y="5175458"/>
              <a:ext cx="1085182" cy="559012"/>
              <a:chOff x="7666412" y="501280"/>
              <a:chExt cx="1085182" cy="559012"/>
            </a:xfrm>
          </p:grpSpPr>
          <p:pic>
            <p:nvPicPr>
              <p:cNvPr id="656" name="Grafik 655">
                <a:extLst>
                  <a:ext uri="{FF2B5EF4-FFF2-40B4-BE49-F238E27FC236}">
                    <a16:creationId xmlns:a16="http://schemas.microsoft.com/office/drawing/2014/main" id="{7BEA41E5-180A-4609-A010-169021EAF9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66641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57" name="Rechteck 656">
                <a:extLst>
                  <a:ext uri="{FF2B5EF4-FFF2-40B4-BE49-F238E27FC236}">
                    <a16:creationId xmlns:a16="http://schemas.microsoft.com/office/drawing/2014/main" id="{502F55AA-262C-40B5-9513-488B8A9159A6}"/>
                  </a:ext>
                </a:extLst>
              </p:cNvPr>
              <p:cNvSpPr/>
              <p:nvPr/>
            </p:nvSpPr>
            <p:spPr>
              <a:xfrm>
                <a:off x="8497317" y="793215"/>
                <a:ext cx="254277" cy="26707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53" name="Gruppieren 652">
              <a:extLst>
                <a:ext uri="{FF2B5EF4-FFF2-40B4-BE49-F238E27FC236}">
                  <a16:creationId xmlns:a16="http://schemas.microsoft.com/office/drawing/2014/main" id="{402C473B-8702-4993-8E6F-1E3765B7211A}"/>
                </a:ext>
              </a:extLst>
            </p:cNvPr>
            <p:cNvGrpSpPr/>
            <p:nvPr/>
          </p:nvGrpSpPr>
          <p:grpSpPr>
            <a:xfrm>
              <a:off x="9015653" y="5175458"/>
              <a:ext cx="1085182" cy="565107"/>
              <a:chOff x="9110683" y="495185"/>
              <a:chExt cx="1085182" cy="565107"/>
            </a:xfrm>
          </p:grpSpPr>
          <p:pic>
            <p:nvPicPr>
              <p:cNvPr id="654" name="Grafik 653">
                <a:extLst>
                  <a:ext uri="{FF2B5EF4-FFF2-40B4-BE49-F238E27FC236}">
                    <a16:creationId xmlns:a16="http://schemas.microsoft.com/office/drawing/2014/main" id="{7DEF5097-54EA-46B1-A8D7-065733D87E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110683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55" name="Rechteck 654">
                <a:extLst>
                  <a:ext uri="{FF2B5EF4-FFF2-40B4-BE49-F238E27FC236}">
                    <a16:creationId xmlns:a16="http://schemas.microsoft.com/office/drawing/2014/main" id="{9DCF63F2-1DFD-470B-9A20-108F025B6728}"/>
                  </a:ext>
                </a:extLst>
              </p:cNvPr>
              <p:cNvSpPr/>
              <p:nvPr/>
            </p:nvSpPr>
            <p:spPr>
              <a:xfrm>
                <a:off x="9110683" y="495185"/>
                <a:ext cx="799883" cy="56510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96" name="Gruppieren 695">
            <a:extLst>
              <a:ext uri="{FF2B5EF4-FFF2-40B4-BE49-F238E27FC236}">
                <a16:creationId xmlns:a16="http://schemas.microsoft.com/office/drawing/2014/main" id="{DC76D6AA-86BA-4285-B805-0A0310EDC92B}"/>
              </a:ext>
            </a:extLst>
          </p:cNvPr>
          <p:cNvGrpSpPr/>
          <p:nvPr/>
        </p:nvGrpSpPr>
        <p:grpSpPr>
          <a:xfrm>
            <a:off x="508342" y="5854648"/>
            <a:ext cx="11175315" cy="565107"/>
            <a:chOff x="455689" y="5592838"/>
            <a:chExt cx="11175315" cy="565107"/>
          </a:xfrm>
        </p:grpSpPr>
        <p:grpSp>
          <p:nvGrpSpPr>
            <p:cNvPr id="670" name="Gruppieren 669">
              <a:extLst>
                <a:ext uri="{FF2B5EF4-FFF2-40B4-BE49-F238E27FC236}">
                  <a16:creationId xmlns:a16="http://schemas.microsoft.com/office/drawing/2014/main" id="{D7319E8D-1484-4233-9041-7F6774A2405E}"/>
                </a:ext>
              </a:extLst>
            </p:cNvPr>
            <p:cNvGrpSpPr/>
            <p:nvPr/>
          </p:nvGrpSpPr>
          <p:grpSpPr>
            <a:xfrm>
              <a:off x="7666408" y="5592838"/>
              <a:ext cx="1085182" cy="559004"/>
              <a:chOff x="10545822" y="501280"/>
              <a:chExt cx="1085182" cy="559004"/>
            </a:xfrm>
          </p:grpSpPr>
          <p:pic>
            <p:nvPicPr>
              <p:cNvPr id="692" name="Grafik 691">
                <a:extLst>
                  <a:ext uri="{FF2B5EF4-FFF2-40B4-BE49-F238E27FC236}">
                    <a16:creationId xmlns:a16="http://schemas.microsoft.com/office/drawing/2014/main" id="{319ED857-060F-4E44-A0F3-79A26C8E3B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54582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93" name="Rechteck 692">
                <a:extLst>
                  <a:ext uri="{FF2B5EF4-FFF2-40B4-BE49-F238E27FC236}">
                    <a16:creationId xmlns:a16="http://schemas.microsoft.com/office/drawing/2014/main" id="{D66F33DD-1839-43AB-9D58-CC9119FEAF79}"/>
                  </a:ext>
                </a:extLst>
              </p:cNvPr>
              <p:cNvSpPr/>
              <p:nvPr/>
            </p:nvSpPr>
            <p:spPr>
              <a:xfrm>
                <a:off x="11105169" y="501280"/>
                <a:ext cx="525835" cy="559004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2" name="Gruppieren 671">
              <a:extLst>
                <a:ext uri="{FF2B5EF4-FFF2-40B4-BE49-F238E27FC236}">
                  <a16:creationId xmlns:a16="http://schemas.microsoft.com/office/drawing/2014/main" id="{05E20A1C-0919-4685-AA72-08F91B803274}"/>
                </a:ext>
              </a:extLst>
            </p:cNvPr>
            <p:cNvGrpSpPr/>
            <p:nvPr/>
          </p:nvGrpSpPr>
          <p:grpSpPr>
            <a:xfrm>
              <a:off x="9106113" y="5592838"/>
              <a:ext cx="1085186" cy="554784"/>
              <a:chOff x="455689" y="495185"/>
              <a:chExt cx="1085186" cy="554784"/>
            </a:xfrm>
          </p:grpSpPr>
          <p:pic>
            <p:nvPicPr>
              <p:cNvPr id="688" name="Grafik 687">
                <a:extLst>
                  <a:ext uri="{FF2B5EF4-FFF2-40B4-BE49-F238E27FC236}">
                    <a16:creationId xmlns:a16="http://schemas.microsoft.com/office/drawing/2014/main" id="{F2A1A42E-B732-4F71-83DD-D6E2220AB1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55693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89" name="L-Form 688">
                <a:extLst>
                  <a:ext uri="{FF2B5EF4-FFF2-40B4-BE49-F238E27FC236}">
                    <a16:creationId xmlns:a16="http://schemas.microsoft.com/office/drawing/2014/main" id="{79BC60D8-44FF-4107-B5D4-C5F7E2F768A8}"/>
                  </a:ext>
                </a:extLst>
              </p:cNvPr>
              <p:cNvSpPr/>
              <p:nvPr/>
            </p:nvSpPr>
            <p:spPr>
              <a:xfrm flipH="1">
                <a:off x="455689" y="495185"/>
                <a:ext cx="1085183" cy="554784"/>
              </a:xfrm>
              <a:prstGeom prst="corner">
                <a:avLst>
                  <a:gd name="adj1" fmla="val 48252"/>
                  <a:gd name="adj2" fmla="val 145008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3" name="Gruppieren 672">
              <a:extLst>
                <a:ext uri="{FF2B5EF4-FFF2-40B4-BE49-F238E27FC236}">
                  <a16:creationId xmlns:a16="http://schemas.microsoft.com/office/drawing/2014/main" id="{A52674FD-DE43-47A6-A2E3-E082341079F9}"/>
                </a:ext>
              </a:extLst>
            </p:cNvPr>
            <p:cNvGrpSpPr/>
            <p:nvPr/>
          </p:nvGrpSpPr>
          <p:grpSpPr>
            <a:xfrm>
              <a:off x="6226703" y="5592838"/>
              <a:ext cx="1085182" cy="554784"/>
              <a:chOff x="1895398" y="495185"/>
              <a:chExt cx="1085182" cy="554784"/>
            </a:xfrm>
          </p:grpSpPr>
          <p:pic>
            <p:nvPicPr>
              <p:cNvPr id="686" name="Grafik 685">
                <a:extLst>
                  <a:ext uri="{FF2B5EF4-FFF2-40B4-BE49-F238E27FC236}">
                    <a16:creationId xmlns:a16="http://schemas.microsoft.com/office/drawing/2014/main" id="{7A1A6181-CB86-4C41-9A1A-1467C42342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95398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87" name="L-Form 686">
                <a:extLst>
                  <a:ext uri="{FF2B5EF4-FFF2-40B4-BE49-F238E27FC236}">
                    <a16:creationId xmlns:a16="http://schemas.microsoft.com/office/drawing/2014/main" id="{1A5FE3EA-BBC5-4E36-BFEB-D0E7B794C86E}"/>
                  </a:ext>
                </a:extLst>
              </p:cNvPr>
              <p:cNvSpPr/>
              <p:nvPr/>
            </p:nvSpPr>
            <p:spPr>
              <a:xfrm flipH="1">
                <a:off x="2178049" y="495185"/>
                <a:ext cx="802528" cy="554784"/>
              </a:xfrm>
              <a:prstGeom prst="corner">
                <a:avLst>
                  <a:gd name="adj1" fmla="val 48252"/>
                  <a:gd name="adj2" fmla="val 97222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4" name="Gruppieren 673">
              <a:extLst>
                <a:ext uri="{FF2B5EF4-FFF2-40B4-BE49-F238E27FC236}">
                  <a16:creationId xmlns:a16="http://schemas.microsoft.com/office/drawing/2014/main" id="{059500B6-73A8-4C6F-BE16-C794CF168BC3}"/>
                </a:ext>
              </a:extLst>
            </p:cNvPr>
            <p:cNvGrpSpPr/>
            <p:nvPr/>
          </p:nvGrpSpPr>
          <p:grpSpPr>
            <a:xfrm>
              <a:off x="455689" y="5592838"/>
              <a:ext cx="1091279" cy="565107"/>
              <a:chOff x="6220610" y="495185"/>
              <a:chExt cx="1091279" cy="565107"/>
            </a:xfrm>
          </p:grpSpPr>
          <p:pic>
            <p:nvPicPr>
              <p:cNvPr id="684" name="Grafik 683">
                <a:extLst>
                  <a:ext uri="{FF2B5EF4-FFF2-40B4-BE49-F238E27FC236}">
                    <a16:creationId xmlns:a16="http://schemas.microsoft.com/office/drawing/2014/main" id="{D965BCE6-DB4D-4521-8D2E-63BDA9C471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20610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85" name="L-Form 684">
                <a:extLst>
                  <a:ext uri="{FF2B5EF4-FFF2-40B4-BE49-F238E27FC236}">
                    <a16:creationId xmlns:a16="http://schemas.microsoft.com/office/drawing/2014/main" id="{E22F3E11-C372-4713-A62B-7C74B90CB2A7}"/>
                  </a:ext>
                </a:extLst>
              </p:cNvPr>
              <p:cNvSpPr/>
              <p:nvPr/>
            </p:nvSpPr>
            <p:spPr>
              <a:xfrm flipH="1">
                <a:off x="6773862" y="495185"/>
                <a:ext cx="538025" cy="565107"/>
              </a:xfrm>
              <a:prstGeom prst="corner">
                <a:avLst>
                  <a:gd name="adj1" fmla="val 50613"/>
                  <a:gd name="adj2" fmla="val 49599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5" name="Gruppieren 674">
              <a:extLst>
                <a:ext uri="{FF2B5EF4-FFF2-40B4-BE49-F238E27FC236}">
                  <a16:creationId xmlns:a16="http://schemas.microsoft.com/office/drawing/2014/main" id="{BDA1C494-73DF-4AA4-97BA-43764D574C11}"/>
                </a:ext>
              </a:extLst>
            </p:cNvPr>
            <p:cNvGrpSpPr/>
            <p:nvPr/>
          </p:nvGrpSpPr>
          <p:grpSpPr>
            <a:xfrm>
              <a:off x="4780901" y="5592838"/>
              <a:ext cx="1091279" cy="554784"/>
              <a:chOff x="3335103" y="501280"/>
              <a:chExt cx="1091279" cy="554784"/>
            </a:xfrm>
          </p:grpSpPr>
          <p:pic>
            <p:nvPicPr>
              <p:cNvPr id="682" name="Grafik 681">
                <a:extLst>
                  <a:ext uri="{FF2B5EF4-FFF2-40B4-BE49-F238E27FC236}">
                    <a16:creationId xmlns:a16="http://schemas.microsoft.com/office/drawing/2014/main" id="{C8F07469-75AD-4384-B3B0-D7F7B6EF44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35103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83" name="Rechteck 682">
                <a:extLst>
                  <a:ext uri="{FF2B5EF4-FFF2-40B4-BE49-F238E27FC236}">
                    <a16:creationId xmlns:a16="http://schemas.microsoft.com/office/drawing/2014/main" id="{C8E43121-E930-48F6-A49A-2B2944BE9C86}"/>
                  </a:ext>
                </a:extLst>
              </p:cNvPr>
              <p:cNvSpPr/>
              <p:nvPr/>
            </p:nvSpPr>
            <p:spPr>
              <a:xfrm>
                <a:off x="4155791" y="501280"/>
                <a:ext cx="270590" cy="554784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6" name="Gruppieren 675">
              <a:extLst>
                <a:ext uri="{FF2B5EF4-FFF2-40B4-BE49-F238E27FC236}">
                  <a16:creationId xmlns:a16="http://schemas.microsoft.com/office/drawing/2014/main" id="{DE6867C5-0A4E-42BB-B646-51A86BC4CA90}"/>
                </a:ext>
              </a:extLst>
            </p:cNvPr>
            <p:cNvGrpSpPr/>
            <p:nvPr/>
          </p:nvGrpSpPr>
          <p:grpSpPr>
            <a:xfrm>
              <a:off x="1901491" y="5592838"/>
              <a:ext cx="1085182" cy="559012"/>
              <a:chOff x="7666412" y="501280"/>
              <a:chExt cx="1085182" cy="559012"/>
            </a:xfrm>
          </p:grpSpPr>
          <p:pic>
            <p:nvPicPr>
              <p:cNvPr id="680" name="Grafik 679">
                <a:extLst>
                  <a:ext uri="{FF2B5EF4-FFF2-40B4-BE49-F238E27FC236}">
                    <a16:creationId xmlns:a16="http://schemas.microsoft.com/office/drawing/2014/main" id="{EEDB6D8F-7420-4AB0-8EEB-C62E8EA2A7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66641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81" name="Rechteck 680">
                <a:extLst>
                  <a:ext uri="{FF2B5EF4-FFF2-40B4-BE49-F238E27FC236}">
                    <a16:creationId xmlns:a16="http://schemas.microsoft.com/office/drawing/2014/main" id="{A38C64A7-0D99-4317-860C-EBA6C1F405D7}"/>
                  </a:ext>
                </a:extLst>
              </p:cNvPr>
              <p:cNvSpPr/>
              <p:nvPr/>
            </p:nvSpPr>
            <p:spPr>
              <a:xfrm>
                <a:off x="8497317" y="793215"/>
                <a:ext cx="254277" cy="26707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7" name="Gruppieren 676">
              <a:extLst>
                <a:ext uri="{FF2B5EF4-FFF2-40B4-BE49-F238E27FC236}">
                  <a16:creationId xmlns:a16="http://schemas.microsoft.com/office/drawing/2014/main" id="{FC229A82-1574-4973-B11A-0F5FCFFF4FD6}"/>
                </a:ext>
              </a:extLst>
            </p:cNvPr>
            <p:cNvGrpSpPr/>
            <p:nvPr/>
          </p:nvGrpSpPr>
          <p:grpSpPr>
            <a:xfrm>
              <a:off x="3341196" y="5592838"/>
              <a:ext cx="1085182" cy="565107"/>
              <a:chOff x="9110683" y="495185"/>
              <a:chExt cx="1085182" cy="565107"/>
            </a:xfrm>
          </p:grpSpPr>
          <p:pic>
            <p:nvPicPr>
              <p:cNvPr id="678" name="Grafik 677">
                <a:extLst>
                  <a:ext uri="{FF2B5EF4-FFF2-40B4-BE49-F238E27FC236}">
                    <a16:creationId xmlns:a16="http://schemas.microsoft.com/office/drawing/2014/main" id="{399F5BF7-2052-4842-B58D-63B59E1374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110683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79" name="Rechteck 678">
                <a:extLst>
                  <a:ext uri="{FF2B5EF4-FFF2-40B4-BE49-F238E27FC236}">
                    <a16:creationId xmlns:a16="http://schemas.microsoft.com/office/drawing/2014/main" id="{0821779E-32A1-4810-BC50-18C83E66BF47}"/>
                  </a:ext>
                </a:extLst>
              </p:cNvPr>
              <p:cNvSpPr/>
              <p:nvPr/>
            </p:nvSpPr>
            <p:spPr>
              <a:xfrm>
                <a:off x="9110683" y="495185"/>
                <a:ext cx="799883" cy="56510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694" name="Grafik 693">
              <a:extLst>
                <a:ext uri="{FF2B5EF4-FFF2-40B4-BE49-F238E27FC236}">
                  <a16:creationId xmlns:a16="http://schemas.microsoft.com/office/drawing/2014/main" id="{B6CE8319-2F09-4C4C-A904-1DB575A214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545822" y="5592838"/>
              <a:ext cx="1085182" cy="554784"/>
            </a:xfrm>
            <a:prstGeom prst="rect">
              <a:avLst/>
            </a:prstGeom>
          </p:spPr>
        </p:pic>
      </p:grpSp>
      <p:sp>
        <p:nvSpPr>
          <p:cNvPr id="697" name="L-Form 696">
            <a:extLst>
              <a:ext uri="{FF2B5EF4-FFF2-40B4-BE49-F238E27FC236}">
                <a16:creationId xmlns:a16="http://schemas.microsoft.com/office/drawing/2014/main" id="{D826CBAA-4D29-41E8-89D2-A75EB9BA47F0}"/>
              </a:ext>
            </a:extLst>
          </p:cNvPr>
          <p:cNvSpPr/>
          <p:nvPr/>
        </p:nvSpPr>
        <p:spPr>
          <a:xfrm flipH="1">
            <a:off x="381000" y="251478"/>
            <a:ext cx="11316784" cy="6289022"/>
          </a:xfrm>
          <a:prstGeom prst="corner">
            <a:avLst>
              <a:gd name="adj1" fmla="val 85137"/>
              <a:gd name="adj2" fmla="val 89831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36" name="Grafik 535">
            <a:extLst>
              <a:ext uri="{FF2B5EF4-FFF2-40B4-BE49-F238E27FC236}">
                <a16:creationId xmlns:a16="http://schemas.microsoft.com/office/drawing/2014/main" id="{51B41A0E-65CE-42AB-89B0-DDC6B24EA63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852128" y="3835566"/>
            <a:ext cx="1194920" cy="603556"/>
          </a:xfrm>
          <a:prstGeom prst="rect">
            <a:avLst/>
          </a:prstGeom>
        </p:spPr>
      </p:pic>
      <p:pic>
        <p:nvPicPr>
          <p:cNvPr id="538" name="Grafik 537">
            <a:extLst>
              <a:ext uri="{FF2B5EF4-FFF2-40B4-BE49-F238E27FC236}">
                <a16:creationId xmlns:a16="http://schemas.microsoft.com/office/drawing/2014/main" id="{D75775A2-5D71-47D7-8A89-830D9438DE9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408093" y="3308275"/>
            <a:ext cx="1194920" cy="603556"/>
          </a:xfrm>
          <a:prstGeom prst="rect">
            <a:avLst/>
          </a:prstGeom>
        </p:spPr>
      </p:pic>
      <p:pic>
        <p:nvPicPr>
          <p:cNvPr id="540" name="Grafik 539">
            <a:extLst>
              <a:ext uri="{FF2B5EF4-FFF2-40B4-BE49-F238E27FC236}">
                <a16:creationId xmlns:a16="http://schemas.microsoft.com/office/drawing/2014/main" id="{36BB6EBA-B211-4B57-B0FF-328679F66E1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140857" y="3827677"/>
            <a:ext cx="1018120" cy="603556"/>
          </a:xfrm>
          <a:prstGeom prst="rect">
            <a:avLst/>
          </a:prstGeom>
        </p:spPr>
      </p:pic>
      <p:pic>
        <p:nvPicPr>
          <p:cNvPr id="542" name="Grafik 541">
            <a:extLst>
              <a:ext uri="{FF2B5EF4-FFF2-40B4-BE49-F238E27FC236}">
                <a16:creationId xmlns:a16="http://schemas.microsoft.com/office/drawing/2014/main" id="{0D210405-6E32-45D7-BEBD-9604B8004F4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983358" y="3225913"/>
            <a:ext cx="908383" cy="609653"/>
          </a:xfrm>
          <a:prstGeom prst="rect">
            <a:avLst/>
          </a:prstGeom>
        </p:spPr>
      </p:pic>
      <p:pic>
        <p:nvPicPr>
          <p:cNvPr id="544" name="Grafik 543">
            <a:extLst>
              <a:ext uri="{FF2B5EF4-FFF2-40B4-BE49-F238E27FC236}">
                <a16:creationId xmlns:a16="http://schemas.microsoft.com/office/drawing/2014/main" id="{0C9716FC-AB99-4BB6-822F-6FAA7E1156A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966079" y="3735010"/>
            <a:ext cx="768163" cy="609653"/>
          </a:xfrm>
          <a:prstGeom prst="rect">
            <a:avLst/>
          </a:prstGeom>
        </p:spPr>
      </p:pic>
      <p:pic>
        <p:nvPicPr>
          <p:cNvPr id="546" name="Grafik 545">
            <a:extLst>
              <a:ext uri="{FF2B5EF4-FFF2-40B4-BE49-F238E27FC236}">
                <a16:creationId xmlns:a16="http://schemas.microsoft.com/office/drawing/2014/main" id="{0310E5E1-8458-4064-B357-962046C4929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960993" y="3191793"/>
            <a:ext cx="755970" cy="609653"/>
          </a:xfrm>
          <a:prstGeom prst="rect">
            <a:avLst/>
          </a:prstGeom>
        </p:spPr>
      </p:pic>
      <p:pic>
        <p:nvPicPr>
          <p:cNvPr id="548" name="Grafik 547">
            <a:extLst>
              <a:ext uri="{FF2B5EF4-FFF2-40B4-BE49-F238E27FC236}">
                <a16:creationId xmlns:a16="http://schemas.microsoft.com/office/drawing/2014/main" id="{C99DCCBA-D719-43EC-88F0-2FAD35B6EF6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53452" y="3725747"/>
            <a:ext cx="658425" cy="609653"/>
          </a:xfrm>
          <a:prstGeom prst="rect">
            <a:avLst/>
          </a:prstGeom>
        </p:spPr>
      </p:pic>
      <p:pic>
        <p:nvPicPr>
          <p:cNvPr id="550" name="Grafik 549">
            <a:extLst>
              <a:ext uri="{FF2B5EF4-FFF2-40B4-BE49-F238E27FC236}">
                <a16:creationId xmlns:a16="http://schemas.microsoft.com/office/drawing/2014/main" id="{4DA1B161-DD53-435D-A0A2-24FE789524DE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292228" y="3191007"/>
            <a:ext cx="512108" cy="609653"/>
          </a:xfrm>
          <a:prstGeom prst="rect">
            <a:avLst/>
          </a:prstGeom>
        </p:spPr>
      </p:pic>
      <p:pic>
        <p:nvPicPr>
          <p:cNvPr id="552" name="Grafik 551">
            <a:extLst>
              <a:ext uri="{FF2B5EF4-FFF2-40B4-BE49-F238E27FC236}">
                <a16:creationId xmlns:a16="http://schemas.microsoft.com/office/drawing/2014/main" id="{0E126ABB-D267-4BC4-8FA3-DEC5319186F8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51833" y="3681494"/>
            <a:ext cx="1091279" cy="792549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20FD1233-A79D-4B1C-8008-FB799DBD9D8C}"/>
              </a:ext>
            </a:extLst>
          </p:cNvPr>
          <p:cNvSpPr txBox="1"/>
          <p:nvPr/>
        </p:nvSpPr>
        <p:spPr>
          <a:xfrm>
            <a:off x="5753643" y="858914"/>
            <a:ext cx="6130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2" panose="05020102010507070707" pitchFamily="18" charset="2"/>
              </a:rPr>
              <a:t></a:t>
            </a:r>
            <a:endParaRPr kumimoji="0" lang="de-AT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E1343A3-AFF6-4BE5-B4BC-9C66CDDBA63D}"/>
              </a:ext>
            </a:extLst>
          </p:cNvPr>
          <p:cNvSpPr txBox="1"/>
          <p:nvPr/>
        </p:nvSpPr>
        <p:spPr>
          <a:xfrm>
            <a:off x="5417355" y="47105"/>
            <a:ext cx="13572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2400" b="1" dirty="0">
                <a:ln w="9525" cap="flat" cmpd="sng" algn="ctr">
                  <a:solidFill>
                    <a:srgbClr val="000000"/>
                  </a:solidFill>
                  <a:prstDash val="solid"/>
                  <a:round/>
                </a:ln>
                <a:solidFill>
                  <a:schemeClr val="bg1"/>
                </a:solidFill>
                <a:latin typeface="Myfont4" panose="02000503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Immer 8          </a:t>
            </a:r>
            <a:endParaRPr lang="de-AT" sz="2400" dirty="0">
              <a:solidFill>
                <a:schemeClr val="bg1"/>
              </a:solidFill>
              <a:latin typeface="Myfont10" panose="020005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9918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4" name="Gruppieren 593">
            <a:extLst>
              <a:ext uri="{FF2B5EF4-FFF2-40B4-BE49-F238E27FC236}">
                <a16:creationId xmlns:a16="http://schemas.microsoft.com/office/drawing/2014/main" id="{AF538C68-989D-4F89-81C2-AE92BD201644}"/>
              </a:ext>
            </a:extLst>
          </p:cNvPr>
          <p:cNvGrpSpPr/>
          <p:nvPr/>
        </p:nvGrpSpPr>
        <p:grpSpPr>
          <a:xfrm>
            <a:off x="508346" y="495185"/>
            <a:ext cx="11175311" cy="565107"/>
            <a:chOff x="455693" y="495185"/>
            <a:chExt cx="11175311" cy="565107"/>
          </a:xfrm>
        </p:grpSpPr>
        <p:pic>
          <p:nvPicPr>
            <p:cNvPr id="568" name="Grafik 567">
              <a:extLst>
                <a:ext uri="{FF2B5EF4-FFF2-40B4-BE49-F238E27FC236}">
                  <a16:creationId xmlns:a16="http://schemas.microsoft.com/office/drawing/2014/main" id="{2147C679-A226-4ABC-9BE6-29C69C6A31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5693" y="501280"/>
              <a:ext cx="1085182" cy="548688"/>
            </a:xfrm>
            <a:prstGeom prst="rect">
              <a:avLst/>
            </a:prstGeom>
          </p:spPr>
        </p:pic>
        <p:pic>
          <p:nvPicPr>
            <p:cNvPr id="564" name="Grafik 563">
              <a:extLst>
                <a:ext uri="{FF2B5EF4-FFF2-40B4-BE49-F238E27FC236}">
                  <a16:creationId xmlns:a16="http://schemas.microsoft.com/office/drawing/2014/main" id="{3E63987D-2B3E-405A-ADAB-6B25C5FB6BE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94527" y="501280"/>
              <a:ext cx="1085182" cy="548688"/>
            </a:xfrm>
            <a:prstGeom prst="rect">
              <a:avLst/>
            </a:prstGeom>
          </p:spPr>
        </p:pic>
        <p:grpSp>
          <p:nvGrpSpPr>
            <p:cNvPr id="578" name="Gruppieren 577">
              <a:extLst>
                <a:ext uri="{FF2B5EF4-FFF2-40B4-BE49-F238E27FC236}">
                  <a16:creationId xmlns:a16="http://schemas.microsoft.com/office/drawing/2014/main" id="{BE59F01A-B61E-48D8-89F3-AD4FF0E097A7}"/>
                </a:ext>
              </a:extLst>
            </p:cNvPr>
            <p:cNvGrpSpPr/>
            <p:nvPr/>
          </p:nvGrpSpPr>
          <p:grpSpPr>
            <a:xfrm>
              <a:off x="6223223" y="495185"/>
              <a:ext cx="1091279" cy="565107"/>
              <a:chOff x="6220610" y="495185"/>
              <a:chExt cx="1091279" cy="565107"/>
            </a:xfrm>
          </p:grpSpPr>
          <p:pic>
            <p:nvPicPr>
              <p:cNvPr id="560" name="Grafik 559">
                <a:extLst>
                  <a:ext uri="{FF2B5EF4-FFF2-40B4-BE49-F238E27FC236}">
                    <a16:creationId xmlns:a16="http://schemas.microsoft.com/office/drawing/2014/main" id="{00D13B71-4A21-4F04-BFDB-DDEDF3D2A6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20610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577" name="L-Form 576">
                <a:extLst>
                  <a:ext uri="{FF2B5EF4-FFF2-40B4-BE49-F238E27FC236}">
                    <a16:creationId xmlns:a16="http://schemas.microsoft.com/office/drawing/2014/main" id="{49BF36E3-6263-49D4-90AF-B09EFF13D6F7}"/>
                  </a:ext>
                </a:extLst>
              </p:cNvPr>
              <p:cNvSpPr/>
              <p:nvPr/>
            </p:nvSpPr>
            <p:spPr>
              <a:xfrm flipH="1">
                <a:off x="6773862" y="495185"/>
                <a:ext cx="538025" cy="565107"/>
              </a:xfrm>
              <a:prstGeom prst="corner">
                <a:avLst>
                  <a:gd name="adj1" fmla="val 50613"/>
                  <a:gd name="adj2" fmla="val 49599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558" name="Grafik 557">
              <a:extLst>
                <a:ext uri="{FF2B5EF4-FFF2-40B4-BE49-F238E27FC236}">
                  <a16:creationId xmlns:a16="http://schemas.microsoft.com/office/drawing/2014/main" id="{10DF00F7-F3E1-43B7-81E4-2A59165ED42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33361" y="495185"/>
              <a:ext cx="1091279" cy="554784"/>
            </a:xfrm>
            <a:prstGeom prst="rect">
              <a:avLst/>
            </a:prstGeom>
          </p:spPr>
        </p:pic>
        <p:pic>
          <p:nvPicPr>
            <p:cNvPr id="570" name="Grafik 569">
              <a:extLst>
                <a:ext uri="{FF2B5EF4-FFF2-40B4-BE49-F238E27FC236}">
                  <a16:creationId xmlns:a16="http://schemas.microsoft.com/office/drawing/2014/main" id="{96F254AB-DAEB-451B-B83A-ADCADD67F0E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781340" y="495185"/>
              <a:ext cx="1085182" cy="554784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grpSp>
          <p:nvGrpSpPr>
            <p:cNvPr id="587" name="Gruppieren 586">
              <a:extLst>
                <a:ext uri="{FF2B5EF4-FFF2-40B4-BE49-F238E27FC236}">
                  <a16:creationId xmlns:a16="http://schemas.microsoft.com/office/drawing/2014/main" id="{D3355B8E-A2BE-4A78-949D-719619A2D624}"/>
                </a:ext>
              </a:extLst>
            </p:cNvPr>
            <p:cNvGrpSpPr/>
            <p:nvPr/>
          </p:nvGrpSpPr>
          <p:grpSpPr>
            <a:xfrm>
              <a:off x="7668154" y="495185"/>
              <a:ext cx="1085182" cy="559012"/>
              <a:chOff x="7666412" y="501280"/>
              <a:chExt cx="1085182" cy="559012"/>
            </a:xfrm>
          </p:grpSpPr>
          <p:pic>
            <p:nvPicPr>
              <p:cNvPr id="556" name="Grafik 555">
                <a:extLst>
                  <a:ext uri="{FF2B5EF4-FFF2-40B4-BE49-F238E27FC236}">
                    <a16:creationId xmlns:a16="http://schemas.microsoft.com/office/drawing/2014/main" id="{344D875D-C409-4DC8-8C66-02584FE74EA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66641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586" name="Rechteck 585">
                <a:extLst>
                  <a:ext uri="{FF2B5EF4-FFF2-40B4-BE49-F238E27FC236}">
                    <a16:creationId xmlns:a16="http://schemas.microsoft.com/office/drawing/2014/main" id="{8510FE54-07F2-4992-9FEC-F5D2156C154F}"/>
                  </a:ext>
                </a:extLst>
              </p:cNvPr>
              <p:cNvSpPr/>
              <p:nvPr/>
            </p:nvSpPr>
            <p:spPr>
              <a:xfrm>
                <a:off x="8497317" y="793215"/>
                <a:ext cx="254277" cy="26707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90" name="Gruppieren 589">
              <a:extLst>
                <a:ext uri="{FF2B5EF4-FFF2-40B4-BE49-F238E27FC236}">
                  <a16:creationId xmlns:a16="http://schemas.microsoft.com/office/drawing/2014/main" id="{B0CF5AFC-7147-405B-8191-62D189E65940}"/>
                </a:ext>
              </a:extLst>
            </p:cNvPr>
            <p:cNvGrpSpPr/>
            <p:nvPr/>
          </p:nvGrpSpPr>
          <p:grpSpPr>
            <a:xfrm>
              <a:off x="9106988" y="495185"/>
              <a:ext cx="1085182" cy="565107"/>
              <a:chOff x="9110683" y="495185"/>
              <a:chExt cx="1085182" cy="565107"/>
            </a:xfrm>
          </p:grpSpPr>
          <p:pic>
            <p:nvPicPr>
              <p:cNvPr id="566" name="Grafik 565">
                <a:extLst>
                  <a:ext uri="{FF2B5EF4-FFF2-40B4-BE49-F238E27FC236}">
                    <a16:creationId xmlns:a16="http://schemas.microsoft.com/office/drawing/2014/main" id="{2E04C38D-5E14-49D2-8DB2-B4B9C47F26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110683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589" name="Rechteck 588">
                <a:extLst>
                  <a:ext uri="{FF2B5EF4-FFF2-40B4-BE49-F238E27FC236}">
                    <a16:creationId xmlns:a16="http://schemas.microsoft.com/office/drawing/2014/main" id="{AA2333FD-EE1C-499E-92C2-D768B0A5B8D3}"/>
                  </a:ext>
                </a:extLst>
              </p:cNvPr>
              <p:cNvSpPr/>
              <p:nvPr/>
            </p:nvSpPr>
            <p:spPr>
              <a:xfrm>
                <a:off x="9110683" y="495185"/>
                <a:ext cx="799883" cy="56510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93" name="Gruppieren 592">
              <a:extLst>
                <a:ext uri="{FF2B5EF4-FFF2-40B4-BE49-F238E27FC236}">
                  <a16:creationId xmlns:a16="http://schemas.microsoft.com/office/drawing/2014/main" id="{32633F4A-1331-40E7-A92C-4EEA9DA7DC62}"/>
                </a:ext>
              </a:extLst>
            </p:cNvPr>
            <p:cNvGrpSpPr/>
            <p:nvPr/>
          </p:nvGrpSpPr>
          <p:grpSpPr>
            <a:xfrm>
              <a:off x="10545822" y="495185"/>
              <a:ext cx="1085182" cy="559004"/>
              <a:chOff x="10545822" y="501280"/>
              <a:chExt cx="1085182" cy="559004"/>
            </a:xfrm>
          </p:grpSpPr>
          <p:pic>
            <p:nvPicPr>
              <p:cNvPr id="562" name="Grafik 561">
                <a:extLst>
                  <a:ext uri="{FF2B5EF4-FFF2-40B4-BE49-F238E27FC236}">
                    <a16:creationId xmlns:a16="http://schemas.microsoft.com/office/drawing/2014/main" id="{23C6B8DA-DA20-4151-9D6D-6E7F9D3355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54582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592" name="Rechteck 591">
                <a:extLst>
                  <a:ext uri="{FF2B5EF4-FFF2-40B4-BE49-F238E27FC236}">
                    <a16:creationId xmlns:a16="http://schemas.microsoft.com/office/drawing/2014/main" id="{438702DA-7B2E-4934-A0FD-CF62D0B8227D}"/>
                  </a:ext>
                </a:extLst>
              </p:cNvPr>
              <p:cNvSpPr/>
              <p:nvPr/>
            </p:nvSpPr>
            <p:spPr>
              <a:xfrm>
                <a:off x="11105169" y="501280"/>
                <a:ext cx="525835" cy="559004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95" name="Gruppieren 694">
            <a:extLst>
              <a:ext uri="{FF2B5EF4-FFF2-40B4-BE49-F238E27FC236}">
                <a16:creationId xmlns:a16="http://schemas.microsoft.com/office/drawing/2014/main" id="{3469BE11-0C5E-4DEA-91B3-F1FCB71CAA9E}"/>
              </a:ext>
            </a:extLst>
          </p:cNvPr>
          <p:cNvGrpSpPr/>
          <p:nvPr/>
        </p:nvGrpSpPr>
        <p:grpSpPr>
          <a:xfrm>
            <a:off x="508342" y="1478370"/>
            <a:ext cx="11175315" cy="565107"/>
            <a:chOff x="455689" y="1498341"/>
            <a:chExt cx="11175315" cy="565107"/>
          </a:xfrm>
        </p:grpSpPr>
        <p:pic>
          <p:nvPicPr>
            <p:cNvPr id="554" name="Grafik 553">
              <a:extLst>
                <a:ext uri="{FF2B5EF4-FFF2-40B4-BE49-F238E27FC236}">
                  <a16:creationId xmlns:a16="http://schemas.microsoft.com/office/drawing/2014/main" id="{1D65FAD0-7026-40ED-88B4-C75927220E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220606" y="1498341"/>
              <a:ext cx="1085182" cy="554784"/>
            </a:xfrm>
            <a:prstGeom prst="rect">
              <a:avLst/>
            </a:prstGeom>
          </p:spPr>
        </p:pic>
        <p:grpSp>
          <p:nvGrpSpPr>
            <p:cNvPr id="596" name="Gruppieren 595">
              <a:extLst>
                <a:ext uri="{FF2B5EF4-FFF2-40B4-BE49-F238E27FC236}">
                  <a16:creationId xmlns:a16="http://schemas.microsoft.com/office/drawing/2014/main" id="{4840D820-BBE5-43E1-B1D1-156227D9034E}"/>
                </a:ext>
              </a:extLst>
            </p:cNvPr>
            <p:cNvGrpSpPr/>
            <p:nvPr/>
          </p:nvGrpSpPr>
          <p:grpSpPr>
            <a:xfrm>
              <a:off x="9106113" y="1498341"/>
              <a:ext cx="1085186" cy="554784"/>
              <a:chOff x="455689" y="495185"/>
              <a:chExt cx="1085186" cy="554784"/>
            </a:xfrm>
          </p:grpSpPr>
          <p:pic>
            <p:nvPicPr>
              <p:cNvPr id="618" name="Grafik 617">
                <a:extLst>
                  <a:ext uri="{FF2B5EF4-FFF2-40B4-BE49-F238E27FC236}">
                    <a16:creationId xmlns:a16="http://schemas.microsoft.com/office/drawing/2014/main" id="{AEACBB9B-CAC9-4891-AAF3-03A0267D5A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55693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19" name="L-Form 618">
                <a:extLst>
                  <a:ext uri="{FF2B5EF4-FFF2-40B4-BE49-F238E27FC236}">
                    <a16:creationId xmlns:a16="http://schemas.microsoft.com/office/drawing/2014/main" id="{C110F6E3-737C-41AC-BEC9-E0B40C3B1B7C}"/>
                  </a:ext>
                </a:extLst>
              </p:cNvPr>
              <p:cNvSpPr/>
              <p:nvPr/>
            </p:nvSpPr>
            <p:spPr>
              <a:xfrm flipH="1">
                <a:off x="455689" y="495185"/>
                <a:ext cx="1085183" cy="554784"/>
              </a:xfrm>
              <a:prstGeom prst="corner">
                <a:avLst>
                  <a:gd name="adj1" fmla="val 48252"/>
                  <a:gd name="adj2" fmla="val 145008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97" name="Gruppieren 596">
              <a:extLst>
                <a:ext uri="{FF2B5EF4-FFF2-40B4-BE49-F238E27FC236}">
                  <a16:creationId xmlns:a16="http://schemas.microsoft.com/office/drawing/2014/main" id="{1FABC5A4-DAE3-484C-9E7C-2A3A83116D4F}"/>
                </a:ext>
              </a:extLst>
            </p:cNvPr>
            <p:cNvGrpSpPr/>
            <p:nvPr/>
          </p:nvGrpSpPr>
          <p:grpSpPr>
            <a:xfrm>
              <a:off x="10545822" y="1498341"/>
              <a:ext cx="1085182" cy="554784"/>
              <a:chOff x="1895398" y="495185"/>
              <a:chExt cx="1085182" cy="554784"/>
            </a:xfrm>
          </p:grpSpPr>
          <p:pic>
            <p:nvPicPr>
              <p:cNvPr id="616" name="Grafik 615">
                <a:extLst>
                  <a:ext uri="{FF2B5EF4-FFF2-40B4-BE49-F238E27FC236}">
                    <a16:creationId xmlns:a16="http://schemas.microsoft.com/office/drawing/2014/main" id="{636F23AE-BFCA-48FE-9D96-AE623B62F0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95398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17" name="L-Form 616">
                <a:extLst>
                  <a:ext uri="{FF2B5EF4-FFF2-40B4-BE49-F238E27FC236}">
                    <a16:creationId xmlns:a16="http://schemas.microsoft.com/office/drawing/2014/main" id="{15F90A1A-7FD0-4FE7-BA64-6EF7EAEC43C7}"/>
                  </a:ext>
                </a:extLst>
              </p:cNvPr>
              <p:cNvSpPr/>
              <p:nvPr/>
            </p:nvSpPr>
            <p:spPr>
              <a:xfrm flipH="1">
                <a:off x="2178049" y="495185"/>
                <a:ext cx="802528" cy="554784"/>
              </a:xfrm>
              <a:prstGeom prst="corner">
                <a:avLst>
                  <a:gd name="adj1" fmla="val 48252"/>
                  <a:gd name="adj2" fmla="val 97222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98" name="Gruppieren 597">
              <a:extLst>
                <a:ext uri="{FF2B5EF4-FFF2-40B4-BE49-F238E27FC236}">
                  <a16:creationId xmlns:a16="http://schemas.microsoft.com/office/drawing/2014/main" id="{F4526443-3258-48E5-8361-DCE4492388A3}"/>
                </a:ext>
              </a:extLst>
            </p:cNvPr>
            <p:cNvGrpSpPr/>
            <p:nvPr/>
          </p:nvGrpSpPr>
          <p:grpSpPr>
            <a:xfrm>
              <a:off x="1895394" y="1498341"/>
              <a:ext cx="1091279" cy="565107"/>
              <a:chOff x="6220610" y="495185"/>
              <a:chExt cx="1091279" cy="565107"/>
            </a:xfrm>
          </p:grpSpPr>
          <p:pic>
            <p:nvPicPr>
              <p:cNvPr id="614" name="Grafik 613">
                <a:extLst>
                  <a:ext uri="{FF2B5EF4-FFF2-40B4-BE49-F238E27FC236}">
                    <a16:creationId xmlns:a16="http://schemas.microsoft.com/office/drawing/2014/main" id="{874CAC8C-81CF-4C42-94E2-07B5CEC87E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20610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15" name="L-Form 614">
                <a:extLst>
                  <a:ext uri="{FF2B5EF4-FFF2-40B4-BE49-F238E27FC236}">
                    <a16:creationId xmlns:a16="http://schemas.microsoft.com/office/drawing/2014/main" id="{DC383C69-663D-4AE1-89BA-0C2062F202B9}"/>
                  </a:ext>
                </a:extLst>
              </p:cNvPr>
              <p:cNvSpPr/>
              <p:nvPr/>
            </p:nvSpPr>
            <p:spPr>
              <a:xfrm flipH="1">
                <a:off x="6773862" y="495185"/>
                <a:ext cx="538025" cy="565107"/>
              </a:xfrm>
              <a:prstGeom prst="corner">
                <a:avLst>
                  <a:gd name="adj1" fmla="val 50613"/>
                  <a:gd name="adj2" fmla="val 49599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99" name="Gruppieren 598">
              <a:extLst>
                <a:ext uri="{FF2B5EF4-FFF2-40B4-BE49-F238E27FC236}">
                  <a16:creationId xmlns:a16="http://schemas.microsoft.com/office/drawing/2014/main" id="{5981F260-16FC-4446-A9F5-837803862AE5}"/>
                </a:ext>
              </a:extLst>
            </p:cNvPr>
            <p:cNvGrpSpPr/>
            <p:nvPr/>
          </p:nvGrpSpPr>
          <p:grpSpPr>
            <a:xfrm>
              <a:off x="7660311" y="1498341"/>
              <a:ext cx="1091279" cy="554784"/>
              <a:chOff x="3335103" y="501280"/>
              <a:chExt cx="1091279" cy="554784"/>
            </a:xfrm>
          </p:grpSpPr>
          <p:pic>
            <p:nvPicPr>
              <p:cNvPr id="612" name="Grafik 611">
                <a:extLst>
                  <a:ext uri="{FF2B5EF4-FFF2-40B4-BE49-F238E27FC236}">
                    <a16:creationId xmlns:a16="http://schemas.microsoft.com/office/drawing/2014/main" id="{C08AE4B1-7427-48CD-8391-D972390FA4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35103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13" name="Rechteck 612">
                <a:extLst>
                  <a:ext uri="{FF2B5EF4-FFF2-40B4-BE49-F238E27FC236}">
                    <a16:creationId xmlns:a16="http://schemas.microsoft.com/office/drawing/2014/main" id="{0C8DE735-84C2-4F4B-ADDF-352F4DA9F3AF}"/>
                  </a:ext>
                </a:extLst>
              </p:cNvPr>
              <p:cNvSpPr/>
              <p:nvPr/>
            </p:nvSpPr>
            <p:spPr>
              <a:xfrm>
                <a:off x="4155791" y="501280"/>
                <a:ext cx="270590" cy="554784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01" name="Gruppieren 600">
              <a:extLst>
                <a:ext uri="{FF2B5EF4-FFF2-40B4-BE49-F238E27FC236}">
                  <a16:creationId xmlns:a16="http://schemas.microsoft.com/office/drawing/2014/main" id="{403EC9D9-7C9C-42BA-8C40-F2C0ADE63D0C}"/>
                </a:ext>
              </a:extLst>
            </p:cNvPr>
            <p:cNvGrpSpPr/>
            <p:nvPr/>
          </p:nvGrpSpPr>
          <p:grpSpPr>
            <a:xfrm>
              <a:off x="455689" y="1498341"/>
              <a:ext cx="1085182" cy="559012"/>
              <a:chOff x="7666412" y="501280"/>
              <a:chExt cx="1085182" cy="559012"/>
            </a:xfrm>
          </p:grpSpPr>
          <p:pic>
            <p:nvPicPr>
              <p:cNvPr id="608" name="Grafik 607">
                <a:extLst>
                  <a:ext uri="{FF2B5EF4-FFF2-40B4-BE49-F238E27FC236}">
                    <a16:creationId xmlns:a16="http://schemas.microsoft.com/office/drawing/2014/main" id="{324F6715-BA1C-4802-8175-D3ACD55048D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66641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09" name="Rechteck 608">
                <a:extLst>
                  <a:ext uri="{FF2B5EF4-FFF2-40B4-BE49-F238E27FC236}">
                    <a16:creationId xmlns:a16="http://schemas.microsoft.com/office/drawing/2014/main" id="{D6F37B1C-ADA0-4CF4-B851-0A344A5CDD06}"/>
                  </a:ext>
                </a:extLst>
              </p:cNvPr>
              <p:cNvSpPr/>
              <p:nvPr/>
            </p:nvSpPr>
            <p:spPr>
              <a:xfrm>
                <a:off x="8497317" y="793215"/>
                <a:ext cx="254277" cy="26707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02" name="Gruppieren 601">
              <a:extLst>
                <a:ext uri="{FF2B5EF4-FFF2-40B4-BE49-F238E27FC236}">
                  <a16:creationId xmlns:a16="http://schemas.microsoft.com/office/drawing/2014/main" id="{CA8ACCDB-CD3B-4B7A-A775-D7C73C44EEEC}"/>
                </a:ext>
              </a:extLst>
            </p:cNvPr>
            <p:cNvGrpSpPr/>
            <p:nvPr/>
          </p:nvGrpSpPr>
          <p:grpSpPr>
            <a:xfrm>
              <a:off x="4780901" y="1498341"/>
              <a:ext cx="1085182" cy="565107"/>
              <a:chOff x="9110683" y="495185"/>
              <a:chExt cx="1085182" cy="565107"/>
            </a:xfrm>
          </p:grpSpPr>
          <p:pic>
            <p:nvPicPr>
              <p:cNvPr id="606" name="Grafik 605">
                <a:extLst>
                  <a:ext uri="{FF2B5EF4-FFF2-40B4-BE49-F238E27FC236}">
                    <a16:creationId xmlns:a16="http://schemas.microsoft.com/office/drawing/2014/main" id="{6A6F8D1A-6A74-405C-A1D3-05DB15751F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110683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07" name="Rechteck 606">
                <a:extLst>
                  <a:ext uri="{FF2B5EF4-FFF2-40B4-BE49-F238E27FC236}">
                    <a16:creationId xmlns:a16="http://schemas.microsoft.com/office/drawing/2014/main" id="{9706C1D0-F7F2-4B60-A2B2-D19D06EC76BB}"/>
                  </a:ext>
                </a:extLst>
              </p:cNvPr>
              <p:cNvSpPr/>
              <p:nvPr/>
            </p:nvSpPr>
            <p:spPr>
              <a:xfrm>
                <a:off x="9110683" y="495185"/>
                <a:ext cx="799883" cy="56510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03" name="Gruppieren 602">
              <a:extLst>
                <a:ext uri="{FF2B5EF4-FFF2-40B4-BE49-F238E27FC236}">
                  <a16:creationId xmlns:a16="http://schemas.microsoft.com/office/drawing/2014/main" id="{107C58B7-D38E-45FF-B9FE-DD4D28D438F6}"/>
                </a:ext>
              </a:extLst>
            </p:cNvPr>
            <p:cNvGrpSpPr/>
            <p:nvPr/>
          </p:nvGrpSpPr>
          <p:grpSpPr>
            <a:xfrm>
              <a:off x="3341196" y="1498341"/>
              <a:ext cx="1085182" cy="559004"/>
              <a:chOff x="10545822" y="501280"/>
              <a:chExt cx="1085182" cy="559004"/>
            </a:xfrm>
          </p:grpSpPr>
          <p:pic>
            <p:nvPicPr>
              <p:cNvPr id="604" name="Grafik 603">
                <a:extLst>
                  <a:ext uri="{FF2B5EF4-FFF2-40B4-BE49-F238E27FC236}">
                    <a16:creationId xmlns:a16="http://schemas.microsoft.com/office/drawing/2014/main" id="{3B81CE8E-9C77-45A6-8805-9F9C708856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54582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05" name="Rechteck 604">
                <a:extLst>
                  <a:ext uri="{FF2B5EF4-FFF2-40B4-BE49-F238E27FC236}">
                    <a16:creationId xmlns:a16="http://schemas.microsoft.com/office/drawing/2014/main" id="{2F3A109D-0ED4-4E65-B989-0918F083AEDC}"/>
                  </a:ext>
                </a:extLst>
              </p:cNvPr>
              <p:cNvSpPr/>
              <p:nvPr/>
            </p:nvSpPr>
            <p:spPr>
              <a:xfrm>
                <a:off x="11105169" y="501280"/>
                <a:ext cx="525835" cy="559004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44" name="Gruppieren 643">
            <a:extLst>
              <a:ext uri="{FF2B5EF4-FFF2-40B4-BE49-F238E27FC236}">
                <a16:creationId xmlns:a16="http://schemas.microsoft.com/office/drawing/2014/main" id="{616A9CC3-B3C2-4B5B-A27B-552E3531638D}"/>
              </a:ext>
            </a:extLst>
          </p:cNvPr>
          <p:cNvGrpSpPr/>
          <p:nvPr/>
        </p:nvGrpSpPr>
        <p:grpSpPr>
          <a:xfrm>
            <a:off x="508342" y="2461556"/>
            <a:ext cx="11175315" cy="565107"/>
            <a:chOff x="455689" y="4403405"/>
            <a:chExt cx="11175315" cy="565107"/>
          </a:xfrm>
        </p:grpSpPr>
        <p:grpSp>
          <p:nvGrpSpPr>
            <p:cNvPr id="600" name="Gruppieren 599">
              <a:extLst>
                <a:ext uri="{FF2B5EF4-FFF2-40B4-BE49-F238E27FC236}">
                  <a16:creationId xmlns:a16="http://schemas.microsoft.com/office/drawing/2014/main" id="{5CDBF902-7BDA-44E6-BD04-741E638F1B2A}"/>
                </a:ext>
              </a:extLst>
            </p:cNvPr>
            <p:cNvGrpSpPr/>
            <p:nvPr/>
          </p:nvGrpSpPr>
          <p:grpSpPr>
            <a:xfrm>
              <a:off x="9100891" y="4403405"/>
              <a:ext cx="1091279" cy="554784"/>
              <a:chOff x="3880741" y="1837266"/>
              <a:chExt cx="1091279" cy="554784"/>
            </a:xfrm>
          </p:grpSpPr>
          <p:pic>
            <p:nvPicPr>
              <p:cNvPr id="610" name="Grafik 609">
                <a:extLst>
                  <a:ext uri="{FF2B5EF4-FFF2-40B4-BE49-F238E27FC236}">
                    <a16:creationId xmlns:a16="http://schemas.microsoft.com/office/drawing/2014/main" id="{9138B177-AE60-4CF6-AE87-BE9DF03387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883789" y="1837266"/>
                <a:ext cx="1085182" cy="554784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</p:pic>
          <p:sp>
            <p:nvSpPr>
              <p:cNvPr id="611" name="Rechteck 610">
                <a:extLst>
                  <a:ext uri="{FF2B5EF4-FFF2-40B4-BE49-F238E27FC236}">
                    <a16:creationId xmlns:a16="http://schemas.microsoft.com/office/drawing/2014/main" id="{C7618885-175E-4AF8-B61B-3D7D0B29B63C}"/>
                  </a:ext>
                </a:extLst>
              </p:cNvPr>
              <p:cNvSpPr/>
              <p:nvPr/>
            </p:nvSpPr>
            <p:spPr>
              <a:xfrm>
                <a:off x="3880741" y="1837266"/>
                <a:ext cx="1091279" cy="554784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622" name="Grafik 621">
              <a:extLst>
                <a:ext uri="{FF2B5EF4-FFF2-40B4-BE49-F238E27FC236}">
                  <a16:creationId xmlns:a16="http://schemas.microsoft.com/office/drawing/2014/main" id="{5F5C3D47-AD38-4BC3-A2A5-6EE04E63E5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894523" y="4403405"/>
              <a:ext cx="1085182" cy="554784"/>
            </a:xfrm>
            <a:prstGeom prst="rect">
              <a:avLst/>
            </a:prstGeom>
          </p:spPr>
        </p:pic>
        <p:grpSp>
          <p:nvGrpSpPr>
            <p:cNvPr id="623" name="Gruppieren 622">
              <a:extLst>
                <a:ext uri="{FF2B5EF4-FFF2-40B4-BE49-F238E27FC236}">
                  <a16:creationId xmlns:a16="http://schemas.microsoft.com/office/drawing/2014/main" id="{16347696-B6EB-4757-9C60-F74A770A523F}"/>
                </a:ext>
              </a:extLst>
            </p:cNvPr>
            <p:cNvGrpSpPr/>
            <p:nvPr/>
          </p:nvGrpSpPr>
          <p:grpSpPr>
            <a:xfrm>
              <a:off x="3333357" y="4403405"/>
              <a:ext cx="1085186" cy="554784"/>
              <a:chOff x="455689" y="495185"/>
              <a:chExt cx="1085186" cy="554784"/>
            </a:xfrm>
          </p:grpSpPr>
          <p:pic>
            <p:nvPicPr>
              <p:cNvPr id="642" name="Grafik 641">
                <a:extLst>
                  <a:ext uri="{FF2B5EF4-FFF2-40B4-BE49-F238E27FC236}">
                    <a16:creationId xmlns:a16="http://schemas.microsoft.com/office/drawing/2014/main" id="{C37BA4A2-EC1B-460B-9D8E-0EC8FBBDA3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55693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43" name="L-Form 642">
                <a:extLst>
                  <a:ext uri="{FF2B5EF4-FFF2-40B4-BE49-F238E27FC236}">
                    <a16:creationId xmlns:a16="http://schemas.microsoft.com/office/drawing/2014/main" id="{5A367532-45AD-4F87-9B5D-B95172CB0B87}"/>
                  </a:ext>
                </a:extLst>
              </p:cNvPr>
              <p:cNvSpPr/>
              <p:nvPr/>
            </p:nvSpPr>
            <p:spPr>
              <a:xfrm flipH="1">
                <a:off x="455689" y="495185"/>
                <a:ext cx="1085183" cy="554784"/>
              </a:xfrm>
              <a:prstGeom prst="corner">
                <a:avLst>
                  <a:gd name="adj1" fmla="val 48252"/>
                  <a:gd name="adj2" fmla="val 145008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24" name="Gruppieren 623">
              <a:extLst>
                <a:ext uri="{FF2B5EF4-FFF2-40B4-BE49-F238E27FC236}">
                  <a16:creationId xmlns:a16="http://schemas.microsoft.com/office/drawing/2014/main" id="{7699B6DA-D9D1-4A53-85AA-C50F910998C9}"/>
                </a:ext>
              </a:extLst>
            </p:cNvPr>
            <p:cNvGrpSpPr/>
            <p:nvPr/>
          </p:nvGrpSpPr>
          <p:grpSpPr>
            <a:xfrm>
              <a:off x="6217126" y="4403405"/>
              <a:ext cx="1085182" cy="554784"/>
              <a:chOff x="1895398" y="495185"/>
              <a:chExt cx="1085182" cy="554784"/>
            </a:xfrm>
          </p:grpSpPr>
          <p:pic>
            <p:nvPicPr>
              <p:cNvPr id="640" name="Grafik 639">
                <a:extLst>
                  <a:ext uri="{FF2B5EF4-FFF2-40B4-BE49-F238E27FC236}">
                    <a16:creationId xmlns:a16="http://schemas.microsoft.com/office/drawing/2014/main" id="{F12ABA47-76F5-49B0-9875-2139CA9A11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95398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41" name="L-Form 640">
                <a:extLst>
                  <a:ext uri="{FF2B5EF4-FFF2-40B4-BE49-F238E27FC236}">
                    <a16:creationId xmlns:a16="http://schemas.microsoft.com/office/drawing/2014/main" id="{67617FF7-920E-4388-A1E8-8A74DE5E6DEC}"/>
                  </a:ext>
                </a:extLst>
              </p:cNvPr>
              <p:cNvSpPr/>
              <p:nvPr/>
            </p:nvSpPr>
            <p:spPr>
              <a:xfrm flipH="1">
                <a:off x="2178049" y="495185"/>
                <a:ext cx="802528" cy="554784"/>
              </a:xfrm>
              <a:prstGeom prst="corner">
                <a:avLst>
                  <a:gd name="adj1" fmla="val 48252"/>
                  <a:gd name="adj2" fmla="val 97222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25" name="Gruppieren 624">
              <a:extLst>
                <a:ext uri="{FF2B5EF4-FFF2-40B4-BE49-F238E27FC236}">
                  <a16:creationId xmlns:a16="http://schemas.microsoft.com/office/drawing/2014/main" id="{16A06ECD-D0BF-4282-8DE2-4CB6E3371879}"/>
                </a:ext>
              </a:extLst>
            </p:cNvPr>
            <p:cNvGrpSpPr/>
            <p:nvPr/>
          </p:nvGrpSpPr>
          <p:grpSpPr>
            <a:xfrm>
              <a:off x="4772195" y="4403405"/>
              <a:ext cx="1091279" cy="565107"/>
              <a:chOff x="6220610" y="495185"/>
              <a:chExt cx="1091279" cy="565107"/>
            </a:xfrm>
          </p:grpSpPr>
          <p:pic>
            <p:nvPicPr>
              <p:cNvPr id="638" name="Grafik 637">
                <a:extLst>
                  <a:ext uri="{FF2B5EF4-FFF2-40B4-BE49-F238E27FC236}">
                    <a16:creationId xmlns:a16="http://schemas.microsoft.com/office/drawing/2014/main" id="{ACD924AC-7E9A-462F-9628-4A8810DC20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20610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39" name="L-Form 638">
                <a:extLst>
                  <a:ext uri="{FF2B5EF4-FFF2-40B4-BE49-F238E27FC236}">
                    <a16:creationId xmlns:a16="http://schemas.microsoft.com/office/drawing/2014/main" id="{E97BBBF7-C89F-4285-AB27-CABFB425B832}"/>
                  </a:ext>
                </a:extLst>
              </p:cNvPr>
              <p:cNvSpPr/>
              <p:nvPr/>
            </p:nvSpPr>
            <p:spPr>
              <a:xfrm flipH="1">
                <a:off x="6773862" y="495185"/>
                <a:ext cx="538025" cy="565107"/>
              </a:xfrm>
              <a:prstGeom prst="corner">
                <a:avLst>
                  <a:gd name="adj1" fmla="val 50613"/>
                  <a:gd name="adj2" fmla="val 49599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26" name="Gruppieren 625">
              <a:extLst>
                <a:ext uri="{FF2B5EF4-FFF2-40B4-BE49-F238E27FC236}">
                  <a16:creationId xmlns:a16="http://schemas.microsoft.com/office/drawing/2014/main" id="{EAB9C844-9263-4F34-B86D-5E506504686C}"/>
                </a:ext>
              </a:extLst>
            </p:cNvPr>
            <p:cNvGrpSpPr/>
            <p:nvPr/>
          </p:nvGrpSpPr>
          <p:grpSpPr>
            <a:xfrm>
              <a:off x="7655960" y="4403405"/>
              <a:ext cx="1091279" cy="554784"/>
              <a:chOff x="3335103" y="501280"/>
              <a:chExt cx="1091279" cy="554784"/>
            </a:xfrm>
          </p:grpSpPr>
          <p:pic>
            <p:nvPicPr>
              <p:cNvPr id="636" name="Grafik 635">
                <a:extLst>
                  <a:ext uri="{FF2B5EF4-FFF2-40B4-BE49-F238E27FC236}">
                    <a16:creationId xmlns:a16="http://schemas.microsoft.com/office/drawing/2014/main" id="{DDF2A5D7-9388-4C19-AE8E-5E39EDE654D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35103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37" name="Rechteck 636">
                <a:extLst>
                  <a:ext uri="{FF2B5EF4-FFF2-40B4-BE49-F238E27FC236}">
                    <a16:creationId xmlns:a16="http://schemas.microsoft.com/office/drawing/2014/main" id="{6887F012-9CA8-4B7A-B35A-73142D195FBB}"/>
                  </a:ext>
                </a:extLst>
              </p:cNvPr>
              <p:cNvSpPr/>
              <p:nvPr/>
            </p:nvSpPr>
            <p:spPr>
              <a:xfrm>
                <a:off x="4155791" y="501280"/>
                <a:ext cx="270590" cy="554784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27" name="Gruppieren 626">
              <a:extLst>
                <a:ext uri="{FF2B5EF4-FFF2-40B4-BE49-F238E27FC236}">
                  <a16:creationId xmlns:a16="http://schemas.microsoft.com/office/drawing/2014/main" id="{E4C84736-5D15-41CC-9B7C-46822795251B}"/>
                </a:ext>
              </a:extLst>
            </p:cNvPr>
            <p:cNvGrpSpPr/>
            <p:nvPr/>
          </p:nvGrpSpPr>
          <p:grpSpPr>
            <a:xfrm>
              <a:off x="10545822" y="4403405"/>
              <a:ext cx="1085182" cy="559012"/>
              <a:chOff x="7666412" y="501280"/>
              <a:chExt cx="1085182" cy="559012"/>
            </a:xfrm>
          </p:grpSpPr>
          <p:pic>
            <p:nvPicPr>
              <p:cNvPr id="634" name="Grafik 633">
                <a:extLst>
                  <a:ext uri="{FF2B5EF4-FFF2-40B4-BE49-F238E27FC236}">
                    <a16:creationId xmlns:a16="http://schemas.microsoft.com/office/drawing/2014/main" id="{7DFE0614-5D9E-411C-8F75-AD0F7716F6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66641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35" name="Rechteck 634">
                <a:extLst>
                  <a:ext uri="{FF2B5EF4-FFF2-40B4-BE49-F238E27FC236}">
                    <a16:creationId xmlns:a16="http://schemas.microsoft.com/office/drawing/2014/main" id="{2753D33C-51A5-4D03-B219-18DB1C7A57EA}"/>
                  </a:ext>
                </a:extLst>
              </p:cNvPr>
              <p:cNvSpPr/>
              <p:nvPr/>
            </p:nvSpPr>
            <p:spPr>
              <a:xfrm>
                <a:off x="8497317" y="793215"/>
                <a:ext cx="254277" cy="26707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28" name="Gruppieren 627">
              <a:extLst>
                <a:ext uri="{FF2B5EF4-FFF2-40B4-BE49-F238E27FC236}">
                  <a16:creationId xmlns:a16="http://schemas.microsoft.com/office/drawing/2014/main" id="{947531E4-96B6-4413-B2C3-045F054535D7}"/>
                </a:ext>
              </a:extLst>
            </p:cNvPr>
            <p:cNvGrpSpPr/>
            <p:nvPr/>
          </p:nvGrpSpPr>
          <p:grpSpPr>
            <a:xfrm>
              <a:off x="455689" y="4403405"/>
              <a:ext cx="1085182" cy="565107"/>
              <a:chOff x="9110683" y="495185"/>
              <a:chExt cx="1085182" cy="565107"/>
            </a:xfrm>
          </p:grpSpPr>
          <p:pic>
            <p:nvPicPr>
              <p:cNvPr id="632" name="Grafik 631">
                <a:extLst>
                  <a:ext uri="{FF2B5EF4-FFF2-40B4-BE49-F238E27FC236}">
                    <a16:creationId xmlns:a16="http://schemas.microsoft.com/office/drawing/2014/main" id="{8D253BC7-9E20-4972-90DD-C5E686238C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110683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33" name="Rechteck 632">
                <a:extLst>
                  <a:ext uri="{FF2B5EF4-FFF2-40B4-BE49-F238E27FC236}">
                    <a16:creationId xmlns:a16="http://schemas.microsoft.com/office/drawing/2014/main" id="{6FDB4C79-5CC1-4D0E-8633-E8A1521990AA}"/>
                  </a:ext>
                </a:extLst>
              </p:cNvPr>
              <p:cNvSpPr/>
              <p:nvPr/>
            </p:nvSpPr>
            <p:spPr>
              <a:xfrm>
                <a:off x="9110683" y="495185"/>
                <a:ext cx="799883" cy="56510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68" name="Gruppieren 667">
            <a:extLst>
              <a:ext uri="{FF2B5EF4-FFF2-40B4-BE49-F238E27FC236}">
                <a16:creationId xmlns:a16="http://schemas.microsoft.com/office/drawing/2014/main" id="{07FABCFD-2670-4589-8797-FB02B168382B}"/>
              </a:ext>
            </a:extLst>
          </p:cNvPr>
          <p:cNvGrpSpPr/>
          <p:nvPr/>
        </p:nvGrpSpPr>
        <p:grpSpPr>
          <a:xfrm>
            <a:off x="508342" y="4887880"/>
            <a:ext cx="11175315" cy="565107"/>
            <a:chOff x="364354" y="5175458"/>
            <a:chExt cx="11175315" cy="565107"/>
          </a:xfrm>
        </p:grpSpPr>
        <p:grpSp>
          <p:nvGrpSpPr>
            <p:cNvPr id="629" name="Gruppieren 628">
              <a:extLst>
                <a:ext uri="{FF2B5EF4-FFF2-40B4-BE49-F238E27FC236}">
                  <a16:creationId xmlns:a16="http://schemas.microsoft.com/office/drawing/2014/main" id="{A809CF18-BF7E-46F8-89AD-4F89E4198C18}"/>
                </a:ext>
              </a:extLst>
            </p:cNvPr>
            <p:cNvGrpSpPr/>
            <p:nvPr/>
          </p:nvGrpSpPr>
          <p:grpSpPr>
            <a:xfrm>
              <a:off x="364354" y="5175458"/>
              <a:ext cx="1085182" cy="559004"/>
              <a:chOff x="10545822" y="501280"/>
              <a:chExt cx="1085182" cy="559004"/>
            </a:xfrm>
          </p:grpSpPr>
          <p:pic>
            <p:nvPicPr>
              <p:cNvPr id="630" name="Grafik 629">
                <a:extLst>
                  <a:ext uri="{FF2B5EF4-FFF2-40B4-BE49-F238E27FC236}">
                    <a16:creationId xmlns:a16="http://schemas.microsoft.com/office/drawing/2014/main" id="{9BCB351F-6DBA-456D-93C3-2D09E57F18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54582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31" name="Rechteck 630">
                <a:extLst>
                  <a:ext uri="{FF2B5EF4-FFF2-40B4-BE49-F238E27FC236}">
                    <a16:creationId xmlns:a16="http://schemas.microsoft.com/office/drawing/2014/main" id="{321D3B99-410B-419C-85C6-E0D04BF61707}"/>
                  </a:ext>
                </a:extLst>
              </p:cNvPr>
              <p:cNvSpPr/>
              <p:nvPr/>
            </p:nvSpPr>
            <p:spPr>
              <a:xfrm>
                <a:off x="11105169" y="501280"/>
                <a:ext cx="525835" cy="559004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46" name="Gruppieren 645">
              <a:extLst>
                <a:ext uri="{FF2B5EF4-FFF2-40B4-BE49-F238E27FC236}">
                  <a16:creationId xmlns:a16="http://schemas.microsoft.com/office/drawing/2014/main" id="{E5739163-BB0E-4268-B8D1-5F73C6E05F0E}"/>
                </a:ext>
              </a:extLst>
            </p:cNvPr>
            <p:cNvGrpSpPr/>
            <p:nvPr/>
          </p:nvGrpSpPr>
          <p:grpSpPr>
            <a:xfrm>
              <a:off x="3248119" y="5175458"/>
              <a:ext cx="1091279" cy="554784"/>
              <a:chOff x="3880741" y="1837266"/>
              <a:chExt cx="1091279" cy="554784"/>
            </a:xfrm>
          </p:grpSpPr>
          <p:pic>
            <p:nvPicPr>
              <p:cNvPr id="666" name="Grafik 665">
                <a:extLst>
                  <a:ext uri="{FF2B5EF4-FFF2-40B4-BE49-F238E27FC236}">
                    <a16:creationId xmlns:a16="http://schemas.microsoft.com/office/drawing/2014/main" id="{05209C22-1023-4478-AA0E-82D7ACAF6C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883789" y="1837266"/>
                <a:ext cx="1085182" cy="554784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</p:pic>
          <p:sp>
            <p:nvSpPr>
              <p:cNvPr id="667" name="Rechteck 666">
                <a:extLst>
                  <a:ext uri="{FF2B5EF4-FFF2-40B4-BE49-F238E27FC236}">
                    <a16:creationId xmlns:a16="http://schemas.microsoft.com/office/drawing/2014/main" id="{BA59C475-5483-4020-9171-9833A837D319}"/>
                  </a:ext>
                </a:extLst>
              </p:cNvPr>
              <p:cNvSpPr/>
              <p:nvPr/>
            </p:nvSpPr>
            <p:spPr>
              <a:xfrm>
                <a:off x="3880741" y="1837266"/>
                <a:ext cx="1091279" cy="554784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48" name="Gruppieren 647">
              <a:extLst>
                <a:ext uri="{FF2B5EF4-FFF2-40B4-BE49-F238E27FC236}">
                  <a16:creationId xmlns:a16="http://schemas.microsoft.com/office/drawing/2014/main" id="{14694FC0-CE1E-45E2-8EF3-A264C72B15E5}"/>
                </a:ext>
              </a:extLst>
            </p:cNvPr>
            <p:cNvGrpSpPr/>
            <p:nvPr/>
          </p:nvGrpSpPr>
          <p:grpSpPr>
            <a:xfrm>
              <a:off x="6137981" y="5175458"/>
              <a:ext cx="1085186" cy="554784"/>
              <a:chOff x="455689" y="495185"/>
              <a:chExt cx="1085186" cy="554784"/>
            </a:xfrm>
          </p:grpSpPr>
          <p:pic>
            <p:nvPicPr>
              <p:cNvPr id="664" name="Grafik 663">
                <a:extLst>
                  <a:ext uri="{FF2B5EF4-FFF2-40B4-BE49-F238E27FC236}">
                    <a16:creationId xmlns:a16="http://schemas.microsoft.com/office/drawing/2014/main" id="{1F087F26-B6C3-4597-88AF-A3E0DBBE04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55693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65" name="L-Form 664">
                <a:extLst>
                  <a:ext uri="{FF2B5EF4-FFF2-40B4-BE49-F238E27FC236}">
                    <a16:creationId xmlns:a16="http://schemas.microsoft.com/office/drawing/2014/main" id="{C596CE5D-FBB1-4BC8-849B-8D8169ACDA22}"/>
                  </a:ext>
                </a:extLst>
              </p:cNvPr>
              <p:cNvSpPr/>
              <p:nvPr/>
            </p:nvSpPr>
            <p:spPr>
              <a:xfrm flipH="1">
                <a:off x="455689" y="495185"/>
                <a:ext cx="1085183" cy="554784"/>
              </a:xfrm>
              <a:prstGeom prst="corner">
                <a:avLst>
                  <a:gd name="adj1" fmla="val 48252"/>
                  <a:gd name="adj2" fmla="val 145008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49" name="Gruppieren 648">
              <a:extLst>
                <a:ext uri="{FF2B5EF4-FFF2-40B4-BE49-F238E27FC236}">
                  <a16:creationId xmlns:a16="http://schemas.microsoft.com/office/drawing/2014/main" id="{3AD01B29-8141-4753-809F-6AB8330F9FDC}"/>
                </a:ext>
              </a:extLst>
            </p:cNvPr>
            <p:cNvGrpSpPr/>
            <p:nvPr/>
          </p:nvGrpSpPr>
          <p:grpSpPr>
            <a:xfrm>
              <a:off x="10454487" y="5175458"/>
              <a:ext cx="1085182" cy="554784"/>
              <a:chOff x="1895398" y="495185"/>
              <a:chExt cx="1085182" cy="554784"/>
            </a:xfrm>
          </p:grpSpPr>
          <p:pic>
            <p:nvPicPr>
              <p:cNvPr id="662" name="Grafik 661">
                <a:extLst>
                  <a:ext uri="{FF2B5EF4-FFF2-40B4-BE49-F238E27FC236}">
                    <a16:creationId xmlns:a16="http://schemas.microsoft.com/office/drawing/2014/main" id="{567410FB-2A84-41DF-9669-1952F3724C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95398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63" name="L-Form 662">
                <a:extLst>
                  <a:ext uri="{FF2B5EF4-FFF2-40B4-BE49-F238E27FC236}">
                    <a16:creationId xmlns:a16="http://schemas.microsoft.com/office/drawing/2014/main" id="{71FE8C72-9416-45DF-AF5D-4293DB994B8D}"/>
                  </a:ext>
                </a:extLst>
              </p:cNvPr>
              <p:cNvSpPr/>
              <p:nvPr/>
            </p:nvSpPr>
            <p:spPr>
              <a:xfrm flipH="1">
                <a:off x="2178049" y="495185"/>
                <a:ext cx="802528" cy="554784"/>
              </a:xfrm>
              <a:prstGeom prst="corner">
                <a:avLst>
                  <a:gd name="adj1" fmla="val 48252"/>
                  <a:gd name="adj2" fmla="val 97222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50" name="Gruppieren 649">
              <a:extLst>
                <a:ext uri="{FF2B5EF4-FFF2-40B4-BE49-F238E27FC236}">
                  <a16:creationId xmlns:a16="http://schemas.microsoft.com/office/drawing/2014/main" id="{4D94E8A0-7A99-495D-B1B0-B260640B64C3}"/>
                </a:ext>
              </a:extLst>
            </p:cNvPr>
            <p:cNvGrpSpPr/>
            <p:nvPr/>
          </p:nvGrpSpPr>
          <p:grpSpPr>
            <a:xfrm>
              <a:off x="4693050" y="5175458"/>
              <a:ext cx="1091279" cy="565107"/>
              <a:chOff x="6220610" y="495185"/>
              <a:chExt cx="1091279" cy="565107"/>
            </a:xfrm>
          </p:grpSpPr>
          <p:pic>
            <p:nvPicPr>
              <p:cNvPr id="660" name="Grafik 659">
                <a:extLst>
                  <a:ext uri="{FF2B5EF4-FFF2-40B4-BE49-F238E27FC236}">
                    <a16:creationId xmlns:a16="http://schemas.microsoft.com/office/drawing/2014/main" id="{D5E6CA74-1FA1-4FB9-9FB2-5D21B0B2B0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20610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61" name="L-Form 660">
                <a:extLst>
                  <a:ext uri="{FF2B5EF4-FFF2-40B4-BE49-F238E27FC236}">
                    <a16:creationId xmlns:a16="http://schemas.microsoft.com/office/drawing/2014/main" id="{32F6A2BD-AEB0-45E5-BF14-B6D21BCC27DF}"/>
                  </a:ext>
                </a:extLst>
              </p:cNvPr>
              <p:cNvSpPr/>
              <p:nvPr/>
            </p:nvSpPr>
            <p:spPr>
              <a:xfrm flipH="1">
                <a:off x="6773862" y="495185"/>
                <a:ext cx="538025" cy="565107"/>
              </a:xfrm>
              <a:prstGeom prst="corner">
                <a:avLst>
                  <a:gd name="adj1" fmla="val 50613"/>
                  <a:gd name="adj2" fmla="val 49599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51" name="Gruppieren 650">
              <a:extLst>
                <a:ext uri="{FF2B5EF4-FFF2-40B4-BE49-F238E27FC236}">
                  <a16:creationId xmlns:a16="http://schemas.microsoft.com/office/drawing/2014/main" id="{05405E53-EEF9-4EC1-92A2-58E616FE662C}"/>
                </a:ext>
              </a:extLst>
            </p:cNvPr>
            <p:cNvGrpSpPr/>
            <p:nvPr/>
          </p:nvGrpSpPr>
          <p:grpSpPr>
            <a:xfrm>
              <a:off x="1803188" y="5175458"/>
              <a:ext cx="1091279" cy="554784"/>
              <a:chOff x="3335103" y="501280"/>
              <a:chExt cx="1091279" cy="554784"/>
            </a:xfrm>
          </p:grpSpPr>
          <p:pic>
            <p:nvPicPr>
              <p:cNvPr id="658" name="Grafik 657">
                <a:extLst>
                  <a:ext uri="{FF2B5EF4-FFF2-40B4-BE49-F238E27FC236}">
                    <a16:creationId xmlns:a16="http://schemas.microsoft.com/office/drawing/2014/main" id="{1986139D-99F5-4FE0-958B-D09CB9B897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35103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59" name="Rechteck 658">
                <a:extLst>
                  <a:ext uri="{FF2B5EF4-FFF2-40B4-BE49-F238E27FC236}">
                    <a16:creationId xmlns:a16="http://schemas.microsoft.com/office/drawing/2014/main" id="{ED93CDF7-BE81-4D74-B276-1A8418EAE37B}"/>
                  </a:ext>
                </a:extLst>
              </p:cNvPr>
              <p:cNvSpPr/>
              <p:nvPr/>
            </p:nvSpPr>
            <p:spPr>
              <a:xfrm>
                <a:off x="4155791" y="501280"/>
                <a:ext cx="270590" cy="554784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52" name="Gruppieren 651">
              <a:extLst>
                <a:ext uri="{FF2B5EF4-FFF2-40B4-BE49-F238E27FC236}">
                  <a16:creationId xmlns:a16="http://schemas.microsoft.com/office/drawing/2014/main" id="{CEF73517-04BD-445A-918A-2A0103C30FE1}"/>
                </a:ext>
              </a:extLst>
            </p:cNvPr>
            <p:cNvGrpSpPr/>
            <p:nvPr/>
          </p:nvGrpSpPr>
          <p:grpSpPr>
            <a:xfrm>
              <a:off x="7576819" y="5175458"/>
              <a:ext cx="1085182" cy="559012"/>
              <a:chOff x="7666412" y="501280"/>
              <a:chExt cx="1085182" cy="559012"/>
            </a:xfrm>
          </p:grpSpPr>
          <p:pic>
            <p:nvPicPr>
              <p:cNvPr id="656" name="Grafik 655">
                <a:extLst>
                  <a:ext uri="{FF2B5EF4-FFF2-40B4-BE49-F238E27FC236}">
                    <a16:creationId xmlns:a16="http://schemas.microsoft.com/office/drawing/2014/main" id="{7BEA41E5-180A-4609-A010-169021EAF9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66641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57" name="Rechteck 656">
                <a:extLst>
                  <a:ext uri="{FF2B5EF4-FFF2-40B4-BE49-F238E27FC236}">
                    <a16:creationId xmlns:a16="http://schemas.microsoft.com/office/drawing/2014/main" id="{502F55AA-262C-40B5-9513-488B8A9159A6}"/>
                  </a:ext>
                </a:extLst>
              </p:cNvPr>
              <p:cNvSpPr/>
              <p:nvPr/>
            </p:nvSpPr>
            <p:spPr>
              <a:xfrm>
                <a:off x="8497317" y="793215"/>
                <a:ext cx="254277" cy="26707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53" name="Gruppieren 652">
              <a:extLst>
                <a:ext uri="{FF2B5EF4-FFF2-40B4-BE49-F238E27FC236}">
                  <a16:creationId xmlns:a16="http://schemas.microsoft.com/office/drawing/2014/main" id="{402C473B-8702-4993-8E6F-1E3765B7211A}"/>
                </a:ext>
              </a:extLst>
            </p:cNvPr>
            <p:cNvGrpSpPr/>
            <p:nvPr/>
          </p:nvGrpSpPr>
          <p:grpSpPr>
            <a:xfrm>
              <a:off x="9015653" y="5175458"/>
              <a:ext cx="1085182" cy="565107"/>
              <a:chOff x="9110683" y="495185"/>
              <a:chExt cx="1085182" cy="565107"/>
            </a:xfrm>
          </p:grpSpPr>
          <p:pic>
            <p:nvPicPr>
              <p:cNvPr id="654" name="Grafik 653">
                <a:extLst>
                  <a:ext uri="{FF2B5EF4-FFF2-40B4-BE49-F238E27FC236}">
                    <a16:creationId xmlns:a16="http://schemas.microsoft.com/office/drawing/2014/main" id="{7DEF5097-54EA-46B1-A8D7-065733D87E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110683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55" name="Rechteck 654">
                <a:extLst>
                  <a:ext uri="{FF2B5EF4-FFF2-40B4-BE49-F238E27FC236}">
                    <a16:creationId xmlns:a16="http://schemas.microsoft.com/office/drawing/2014/main" id="{9DCF63F2-1DFD-470B-9A20-108F025B6728}"/>
                  </a:ext>
                </a:extLst>
              </p:cNvPr>
              <p:cNvSpPr/>
              <p:nvPr/>
            </p:nvSpPr>
            <p:spPr>
              <a:xfrm>
                <a:off x="9110683" y="495185"/>
                <a:ext cx="799883" cy="56510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96" name="Gruppieren 695">
            <a:extLst>
              <a:ext uri="{FF2B5EF4-FFF2-40B4-BE49-F238E27FC236}">
                <a16:creationId xmlns:a16="http://schemas.microsoft.com/office/drawing/2014/main" id="{DC76D6AA-86BA-4285-B805-0A0310EDC92B}"/>
              </a:ext>
            </a:extLst>
          </p:cNvPr>
          <p:cNvGrpSpPr/>
          <p:nvPr/>
        </p:nvGrpSpPr>
        <p:grpSpPr>
          <a:xfrm>
            <a:off x="508342" y="5854648"/>
            <a:ext cx="11175315" cy="565107"/>
            <a:chOff x="455689" y="5592838"/>
            <a:chExt cx="11175315" cy="565107"/>
          </a:xfrm>
        </p:grpSpPr>
        <p:grpSp>
          <p:nvGrpSpPr>
            <p:cNvPr id="670" name="Gruppieren 669">
              <a:extLst>
                <a:ext uri="{FF2B5EF4-FFF2-40B4-BE49-F238E27FC236}">
                  <a16:creationId xmlns:a16="http://schemas.microsoft.com/office/drawing/2014/main" id="{D7319E8D-1484-4233-9041-7F6774A2405E}"/>
                </a:ext>
              </a:extLst>
            </p:cNvPr>
            <p:cNvGrpSpPr/>
            <p:nvPr/>
          </p:nvGrpSpPr>
          <p:grpSpPr>
            <a:xfrm>
              <a:off x="7666408" y="5592838"/>
              <a:ext cx="1085182" cy="559004"/>
              <a:chOff x="10545822" y="501280"/>
              <a:chExt cx="1085182" cy="559004"/>
            </a:xfrm>
          </p:grpSpPr>
          <p:pic>
            <p:nvPicPr>
              <p:cNvPr id="692" name="Grafik 691">
                <a:extLst>
                  <a:ext uri="{FF2B5EF4-FFF2-40B4-BE49-F238E27FC236}">
                    <a16:creationId xmlns:a16="http://schemas.microsoft.com/office/drawing/2014/main" id="{319ED857-060F-4E44-A0F3-79A26C8E3B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54582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93" name="Rechteck 692">
                <a:extLst>
                  <a:ext uri="{FF2B5EF4-FFF2-40B4-BE49-F238E27FC236}">
                    <a16:creationId xmlns:a16="http://schemas.microsoft.com/office/drawing/2014/main" id="{D66F33DD-1839-43AB-9D58-CC9119FEAF79}"/>
                  </a:ext>
                </a:extLst>
              </p:cNvPr>
              <p:cNvSpPr/>
              <p:nvPr/>
            </p:nvSpPr>
            <p:spPr>
              <a:xfrm>
                <a:off x="11105169" y="501280"/>
                <a:ext cx="525835" cy="559004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2" name="Gruppieren 671">
              <a:extLst>
                <a:ext uri="{FF2B5EF4-FFF2-40B4-BE49-F238E27FC236}">
                  <a16:creationId xmlns:a16="http://schemas.microsoft.com/office/drawing/2014/main" id="{05E20A1C-0919-4685-AA72-08F91B803274}"/>
                </a:ext>
              </a:extLst>
            </p:cNvPr>
            <p:cNvGrpSpPr/>
            <p:nvPr/>
          </p:nvGrpSpPr>
          <p:grpSpPr>
            <a:xfrm>
              <a:off x="9106113" y="5592838"/>
              <a:ext cx="1085186" cy="554784"/>
              <a:chOff x="455689" y="495185"/>
              <a:chExt cx="1085186" cy="554784"/>
            </a:xfrm>
          </p:grpSpPr>
          <p:pic>
            <p:nvPicPr>
              <p:cNvPr id="688" name="Grafik 687">
                <a:extLst>
                  <a:ext uri="{FF2B5EF4-FFF2-40B4-BE49-F238E27FC236}">
                    <a16:creationId xmlns:a16="http://schemas.microsoft.com/office/drawing/2014/main" id="{F2A1A42E-B732-4F71-83DD-D6E2220AB1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55693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89" name="L-Form 688">
                <a:extLst>
                  <a:ext uri="{FF2B5EF4-FFF2-40B4-BE49-F238E27FC236}">
                    <a16:creationId xmlns:a16="http://schemas.microsoft.com/office/drawing/2014/main" id="{79BC60D8-44FF-4107-B5D4-C5F7E2F768A8}"/>
                  </a:ext>
                </a:extLst>
              </p:cNvPr>
              <p:cNvSpPr/>
              <p:nvPr/>
            </p:nvSpPr>
            <p:spPr>
              <a:xfrm flipH="1">
                <a:off x="455689" y="495185"/>
                <a:ext cx="1085183" cy="554784"/>
              </a:xfrm>
              <a:prstGeom prst="corner">
                <a:avLst>
                  <a:gd name="adj1" fmla="val 48252"/>
                  <a:gd name="adj2" fmla="val 145008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3" name="Gruppieren 672">
              <a:extLst>
                <a:ext uri="{FF2B5EF4-FFF2-40B4-BE49-F238E27FC236}">
                  <a16:creationId xmlns:a16="http://schemas.microsoft.com/office/drawing/2014/main" id="{A52674FD-DE43-47A6-A2E3-E082341079F9}"/>
                </a:ext>
              </a:extLst>
            </p:cNvPr>
            <p:cNvGrpSpPr/>
            <p:nvPr/>
          </p:nvGrpSpPr>
          <p:grpSpPr>
            <a:xfrm>
              <a:off x="6226703" y="5592838"/>
              <a:ext cx="1085182" cy="554784"/>
              <a:chOff x="1895398" y="495185"/>
              <a:chExt cx="1085182" cy="554784"/>
            </a:xfrm>
          </p:grpSpPr>
          <p:pic>
            <p:nvPicPr>
              <p:cNvPr id="686" name="Grafik 685">
                <a:extLst>
                  <a:ext uri="{FF2B5EF4-FFF2-40B4-BE49-F238E27FC236}">
                    <a16:creationId xmlns:a16="http://schemas.microsoft.com/office/drawing/2014/main" id="{7A1A6181-CB86-4C41-9A1A-1467C42342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95398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87" name="L-Form 686">
                <a:extLst>
                  <a:ext uri="{FF2B5EF4-FFF2-40B4-BE49-F238E27FC236}">
                    <a16:creationId xmlns:a16="http://schemas.microsoft.com/office/drawing/2014/main" id="{1A5FE3EA-BBC5-4E36-BFEB-D0E7B794C86E}"/>
                  </a:ext>
                </a:extLst>
              </p:cNvPr>
              <p:cNvSpPr/>
              <p:nvPr/>
            </p:nvSpPr>
            <p:spPr>
              <a:xfrm flipH="1">
                <a:off x="2178049" y="495185"/>
                <a:ext cx="802528" cy="554784"/>
              </a:xfrm>
              <a:prstGeom prst="corner">
                <a:avLst>
                  <a:gd name="adj1" fmla="val 48252"/>
                  <a:gd name="adj2" fmla="val 97222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4" name="Gruppieren 673">
              <a:extLst>
                <a:ext uri="{FF2B5EF4-FFF2-40B4-BE49-F238E27FC236}">
                  <a16:creationId xmlns:a16="http://schemas.microsoft.com/office/drawing/2014/main" id="{059500B6-73A8-4C6F-BE16-C794CF168BC3}"/>
                </a:ext>
              </a:extLst>
            </p:cNvPr>
            <p:cNvGrpSpPr/>
            <p:nvPr/>
          </p:nvGrpSpPr>
          <p:grpSpPr>
            <a:xfrm>
              <a:off x="455689" y="5592838"/>
              <a:ext cx="1091279" cy="565107"/>
              <a:chOff x="6220610" y="495185"/>
              <a:chExt cx="1091279" cy="565107"/>
            </a:xfrm>
          </p:grpSpPr>
          <p:pic>
            <p:nvPicPr>
              <p:cNvPr id="684" name="Grafik 683">
                <a:extLst>
                  <a:ext uri="{FF2B5EF4-FFF2-40B4-BE49-F238E27FC236}">
                    <a16:creationId xmlns:a16="http://schemas.microsoft.com/office/drawing/2014/main" id="{D965BCE6-DB4D-4521-8D2E-63BDA9C471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20610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85" name="L-Form 684">
                <a:extLst>
                  <a:ext uri="{FF2B5EF4-FFF2-40B4-BE49-F238E27FC236}">
                    <a16:creationId xmlns:a16="http://schemas.microsoft.com/office/drawing/2014/main" id="{E22F3E11-C372-4713-A62B-7C74B90CB2A7}"/>
                  </a:ext>
                </a:extLst>
              </p:cNvPr>
              <p:cNvSpPr/>
              <p:nvPr/>
            </p:nvSpPr>
            <p:spPr>
              <a:xfrm flipH="1">
                <a:off x="6773862" y="495185"/>
                <a:ext cx="538025" cy="565107"/>
              </a:xfrm>
              <a:prstGeom prst="corner">
                <a:avLst>
                  <a:gd name="adj1" fmla="val 50613"/>
                  <a:gd name="adj2" fmla="val 49599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5" name="Gruppieren 674">
              <a:extLst>
                <a:ext uri="{FF2B5EF4-FFF2-40B4-BE49-F238E27FC236}">
                  <a16:creationId xmlns:a16="http://schemas.microsoft.com/office/drawing/2014/main" id="{BDA1C494-73DF-4AA4-97BA-43764D574C11}"/>
                </a:ext>
              </a:extLst>
            </p:cNvPr>
            <p:cNvGrpSpPr/>
            <p:nvPr/>
          </p:nvGrpSpPr>
          <p:grpSpPr>
            <a:xfrm>
              <a:off x="4780901" y="5592838"/>
              <a:ext cx="1091279" cy="554784"/>
              <a:chOff x="3335103" y="501280"/>
              <a:chExt cx="1091279" cy="554784"/>
            </a:xfrm>
          </p:grpSpPr>
          <p:pic>
            <p:nvPicPr>
              <p:cNvPr id="682" name="Grafik 681">
                <a:extLst>
                  <a:ext uri="{FF2B5EF4-FFF2-40B4-BE49-F238E27FC236}">
                    <a16:creationId xmlns:a16="http://schemas.microsoft.com/office/drawing/2014/main" id="{C8F07469-75AD-4384-B3B0-D7F7B6EF44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35103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83" name="Rechteck 682">
                <a:extLst>
                  <a:ext uri="{FF2B5EF4-FFF2-40B4-BE49-F238E27FC236}">
                    <a16:creationId xmlns:a16="http://schemas.microsoft.com/office/drawing/2014/main" id="{C8E43121-E930-48F6-A49A-2B2944BE9C86}"/>
                  </a:ext>
                </a:extLst>
              </p:cNvPr>
              <p:cNvSpPr/>
              <p:nvPr/>
            </p:nvSpPr>
            <p:spPr>
              <a:xfrm>
                <a:off x="4155791" y="501280"/>
                <a:ext cx="270590" cy="554784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6" name="Gruppieren 675">
              <a:extLst>
                <a:ext uri="{FF2B5EF4-FFF2-40B4-BE49-F238E27FC236}">
                  <a16:creationId xmlns:a16="http://schemas.microsoft.com/office/drawing/2014/main" id="{DE6867C5-0A4E-42BB-B646-51A86BC4CA90}"/>
                </a:ext>
              </a:extLst>
            </p:cNvPr>
            <p:cNvGrpSpPr/>
            <p:nvPr/>
          </p:nvGrpSpPr>
          <p:grpSpPr>
            <a:xfrm>
              <a:off x="1901491" y="5592838"/>
              <a:ext cx="1085182" cy="559012"/>
              <a:chOff x="7666412" y="501280"/>
              <a:chExt cx="1085182" cy="559012"/>
            </a:xfrm>
          </p:grpSpPr>
          <p:pic>
            <p:nvPicPr>
              <p:cNvPr id="680" name="Grafik 679">
                <a:extLst>
                  <a:ext uri="{FF2B5EF4-FFF2-40B4-BE49-F238E27FC236}">
                    <a16:creationId xmlns:a16="http://schemas.microsoft.com/office/drawing/2014/main" id="{EEDB6D8F-7420-4AB0-8EEB-C62E8EA2A7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66641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81" name="Rechteck 680">
                <a:extLst>
                  <a:ext uri="{FF2B5EF4-FFF2-40B4-BE49-F238E27FC236}">
                    <a16:creationId xmlns:a16="http://schemas.microsoft.com/office/drawing/2014/main" id="{A38C64A7-0D99-4317-860C-EBA6C1F405D7}"/>
                  </a:ext>
                </a:extLst>
              </p:cNvPr>
              <p:cNvSpPr/>
              <p:nvPr/>
            </p:nvSpPr>
            <p:spPr>
              <a:xfrm>
                <a:off x="8497317" y="793215"/>
                <a:ext cx="254277" cy="26707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7" name="Gruppieren 676">
              <a:extLst>
                <a:ext uri="{FF2B5EF4-FFF2-40B4-BE49-F238E27FC236}">
                  <a16:creationId xmlns:a16="http://schemas.microsoft.com/office/drawing/2014/main" id="{FC229A82-1574-4973-B11A-0F5FCFFF4FD6}"/>
                </a:ext>
              </a:extLst>
            </p:cNvPr>
            <p:cNvGrpSpPr/>
            <p:nvPr/>
          </p:nvGrpSpPr>
          <p:grpSpPr>
            <a:xfrm>
              <a:off x="3341196" y="5592838"/>
              <a:ext cx="1085182" cy="565107"/>
              <a:chOff x="9110683" y="495185"/>
              <a:chExt cx="1085182" cy="565107"/>
            </a:xfrm>
          </p:grpSpPr>
          <p:pic>
            <p:nvPicPr>
              <p:cNvPr id="678" name="Grafik 677">
                <a:extLst>
                  <a:ext uri="{FF2B5EF4-FFF2-40B4-BE49-F238E27FC236}">
                    <a16:creationId xmlns:a16="http://schemas.microsoft.com/office/drawing/2014/main" id="{399F5BF7-2052-4842-B58D-63B59E1374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110683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79" name="Rechteck 678">
                <a:extLst>
                  <a:ext uri="{FF2B5EF4-FFF2-40B4-BE49-F238E27FC236}">
                    <a16:creationId xmlns:a16="http://schemas.microsoft.com/office/drawing/2014/main" id="{0821779E-32A1-4810-BC50-18C83E66BF47}"/>
                  </a:ext>
                </a:extLst>
              </p:cNvPr>
              <p:cNvSpPr/>
              <p:nvPr/>
            </p:nvSpPr>
            <p:spPr>
              <a:xfrm>
                <a:off x="9110683" y="495185"/>
                <a:ext cx="799883" cy="56510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694" name="Grafik 693">
              <a:extLst>
                <a:ext uri="{FF2B5EF4-FFF2-40B4-BE49-F238E27FC236}">
                  <a16:creationId xmlns:a16="http://schemas.microsoft.com/office/drawing/2014/main" id="{B6CE8319-2F09-4C4C-A904-1DB575A214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545822" y="5592838"/>
              <a:ext cx="1085182" cy="554784"/>
            </a:xfrm>
            <a:prstGeom prst="rect">
              <a:avLst/>
            </a:prstGeom>
          </p:spPr>
        </p:pic>
      </p:grpSp>
      <p:sp>
        <p:nvSpPr>
          <p:cNvPr id="697" name="L-Form 696">
            <a:extLst>
              <a:ext uri="{FF2B5EF4-FFF2-40B4-BE49-F238E27FC236}">
                <a16:creationId xmlns:a16="http://schemas.microsoft.com/office/drawing/2014/main" id="{D826CBAA-4D29-41E8-89D2-A75EB9BA47F0}"/>
              </a:ext>
            </a:extLst>
          </p:cNvPr>
          <p:cNvSpPr/>
          <p:nvPr/>
        </p:nvSpPr>
        <p:spPr>
          <a:xfrm flipH="1">
            <a:off x="381000" y="251478"/>
            <a:ext cx="11316784" cy="6289022"/>
          </a:xfrm>
          <a:prstGeom prst="corner">
            <a:avLst>
              <a:gd name="adj1" fmla="val 85137"/>
              <a:gd name="adj2" fmla="val 65752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36" name="Grafik 535">
            <a:hlinkClick r:id="" action="ppaction://hlinkshowjump?jump=firstslide">
              <a:snd r:embed="rId11" name="cashreg.wav"/>
            </a:hlinkClick>
            <a:extLst>
              <a:ext uri="{FF2B5EF4-FFF2-40B4-BE49-F238E27FC236}">
                <a16:creationId xmlns:a16="http://schemas.microsoft.com/office/drawing/2014/main" id="{51B41A0E-65CE-42AB-89B0-DDC6B24EA63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852128" y="3835566"/>
            <a:ext cx="1194920" cy="603556"/>
          </a:xfrm>
          <a:prstGeom prst="rect">
            <a:avLst/>
          </a:prstGeom>
        </p:spPr>
      </p:pic>
      <p:pic>
        <p:nvPicPr>
          <p:cNvPr id="538" name="Grafik 537">
            <a:hlinkClick r:id="" action="ppaction://hlinkshowjump?jump=firstslide">
              <a:snd r:embed="rId11" name="cashreg.wav"/>
            </a:hlinkClick>
            <a:extLst>
              <a:ext uri="{FF2B5EF4-FFF2-40B4-BE49-F238E27FC236}">
                <a16:creationId xmlns:a16="http://schemas.microsoft.com/office/drawing/2014/main" id="{D75775A2-5D71-47D7-8A89-830D9438DE9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408093" y="3308275"/>
            <a:ext cx="1194920" cy="603556"/>
          </a:xfrm>
          <a:prstGeom prst="rect">
            <a:avLst/>
          </a:prstGeom>
        </p:spPr>
      </p:pic>
      <p:pic>
        <p:nvPicPr>
          <p:cNvPr id="540" name="Grafik 539">
            <a:hlinkClick r:id="" action="ppaction://hlinkshowjump?jump=firstslide">
              <a:snd r:embed="rId11" name="cashreg.wav"/>
            </a:hlinkClick>
            <a:extLst>
              <a:ext uri="{FF2B5EF4-FFF2-40B4-BE49-F238E27FC236}">
                <a16:creationId xmlns:a16="http://schemas.microsoft.com/office/drawing/2014/main" id="{36BB6EBA-B211-4B57-B0FF-328679F66E1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140857" y="3827677"/>
            <a:ext cx="1018120" cy="603556"/>
          </a:xfrm>
          <a:prstGeom prst="rect">
            <a:avLst/>
          </a:prstGeom>
        </p:spPr>
      </p:pic>
      <p:pic>
        <p:nvPicPr>
          <p:cNvPr id="542" name="Grafik 541">
            <a:hlinkClick r:id="" action="ppaction://hlinkshowjump?jump=firstslide">
              <a:snd r:embed="rId11" name="cashreg.wav"/>
            </a:hlinkClick>
            <a:extLst>
              <a:ext uri="{FF2B5EF4-FFF2-40B4-BE49-F238E27FC236}">
                <a16:creationId xmlns:a16="http://schemas.microsoft.com/office/drawing/2014/main" id="{0D210405-6E32-45D7-BEBD-9604B8004F4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983358" y="3225913"/>
            <a:ext cx="908383" cy="609653"/>
          </a:xfrm>
          <a:prstGeom prst="rect">
            <a:avLst/>
          </a:prstGeom>
        </p:spPr>
      </p:pic>
      <p:pic>
        <p:nvPicPr>
          <p:cNvPr id="544" name="Grafik 543">
            <a:hlinkClick r:id="" action="ppaction://hlinkshowjump?jump=firstslide">
              <a:snd r:embed="rId11" name="cashreg.wav"/>
            </a:hlinkClick>
            <a:extLst>
              <a:ext uri="{FF2B5EF4-FFF2-40B4-BE49-F238E27FC236}">
                <a16:creationId xmlns:a16="http://schemas.microsoft.com/office/drawing/2014/main" id="{0C9716FC-AB99-4BB6-822F-6FAA7E1156A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966079" y="3735010"/>
            <a:ext cx="768163" cy="609653"/>
          </a:xfrm>
          <a:prstGeom prst="rect">
            <a:avLst/>
          </a:prstGeom>
        </p:spPr>
      </p:pic>
      <p:pic>
        <p:nvPicPr>
          <p:cNvPr id="546" name="Grafik 545">
            <a:hlinkClick r:id="" action="ppaction://hlinkshowjump?jump=nextslide">
              <a:snd r:embed="rId17" name="chimes.wav"/>
            </a:hlinkClick>
            <a:extLst>
              <a:ext uri="{FF2B5EF4-FFF2-40B4-BE49-F238E27FC236}">
                <a16:creationId xmlns:a16="http://schemas.microsoft.com/office/drawing/2014/main" id="{0310E5E1-8458-4064-B357-962046C4929D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960993" y="3191793"/>
            <a:ext cx="755970" cy="609653"/>
          </a:xfrm>
          <a:prstGeom prst="rect">
            <a:avLst/>
          </a:prstGeom>
        </p:spPr>
      </p:pic>
      <p:pic>
        <p:nvPicPr>
          <p:cNvPr id="548" name="Grafik 547">
            <a:hlinkClick r:id="" action="ppaction://hlinkshowjump?jump=firstslide">
              <a:snd r:embed="rId11" name="cashreg.wav"/>
            </a:hlinkClick>
            <a:extLst>
              <a:ext uri="{FF2B5EF4-FFF2-40B4-BE49-F238E27FC236}">
                <a16:creationId xmlns:a16="http://schemas.microsoft.com/office/drawing/2014/main" id="{C99DCCBA-D719-43EC-88F0-2FAD35B6EF68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053452" y="3725747"/>
            <a:ext cx="658425" cy="609653"/>
          </a:xfrm>
          <a:prstGeom prst="rect">
            <a:avLst/>
          </a:prstGeom>
        </p:spPr>
      </p:pic>
      <p:pic>
        <p:nvPicPr>
          <p:cNvPr id="550" name="Grafik 549">
            <a:hlinkClick r:id="" action="ppaction://hlinkshowjump?jump=firstslide">
              <a:snd r:embed="rId11" name="cashreg.wav"/>
            </a:hlinkClick>
            <a:extLst>
              <a:ext uri="{FF2B5EF4-FFF2-40B4-BE49-F238E27FC236}">
                <a16:creationId xmlns:a16="http://schemas.microsoft.com/office/drawing/2014/main" id="{4DA1B161-DD53-435D-A0A2-24FE789524DE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292228" y="3191007"/>
            <a:ext cx="512108" cy="609653"/>
          </a:xfrm>
          <a:prstGeom prst="rect">
            <a:avLst/>
          </a:prstGeom>
        </p:spPr>
      </p:pic>
      <p:pic>
        <p:nvPicPr>
          <p:cNvPr id="552" name="Grafik 551">
            <a:hlinkClick r:id="" action="ppaction://hlinkshowjump?jump=firstslide">
              <a:snd r:embed="rId11" name="cashreg.wav"/>
            </a:hlinkClick>
            <a:extLst>
              <a:ext uri="{FF2B5EF4-FFF2-40B4-BE49-F238E27FC236}">
                <a16:creationId xmlns:a16="http://schemas.microsoft.com/office/drawing/2014/main" id="{0E126ABB-D267-4BC4-8FA3-DEC5319186F8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51833" y="3681494"/>
            <a:ext cx="1091279" cy="792549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70722B0D-3285-4D3D-A235-41118DDBF38D}"/>
              </a:ext>
            </a:extLst>
          </p:cNvPr>
          <p:cNvSpPr txBox="1"/>
          <p:nvPr/>
        </p:nvSpPr>
        <p:spPr>
          <a:xfrm>
            <a:off x="5417355" y="47105"/>
            <a:ext cx="13572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2400" b="1" dirty="0">
                <a:ln w="9525" cap="flat" cmpd="sng" algn="ctr">
                  <a:solidFill>
                    <a:srgbClr val="000000"/>
                  </a:solidFill>
                  <a:prstDash val="solid"/>
                  <a:round/>
                </a:ln>
                <a:solidFill>
                  <a:schemeClr val="bg1"/>
                </a:solidFill>
                <a:latin typeface="Myfont4" panose="02000503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Immer 8          </a:t>
            </a:r>
            <a:endParaRPr lang="de-AT" sz="2400" dirty="0">
              <a:solidFill>
                <a:schemeClr val="bg1"/>
              </a:solidFill>
              <a:latin typeface="Myfont10" panose="020005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589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4" name="Gruppieren 593">
            <a:extLst>
              <a:ext uri="{FF2B5EF4-FFF2-40B4-BE49-F238E27FC236}">
                <a16:creationId xmlns:a16="http://schemas.microsoft.com/office/drawing/2014/main" id="{AF538C68-989D-4F89-81C2-AE92BD201644}"/>
              </a:ext>
            </a:extLst>
          </p:cNvPr>
          <p:cNvGrpSpPr/>
          <p:nvPr/>
        </p:nvGrpSpPr>
        <p:grpSpPr>
          <a:xfrm>
            <a:off x="508346" y="495185"/>
            <a:ext cx="11175311" cy="565107"/>
            <a:chOff x="455693" y="495185"/>
            <a:chExt cx="11175311" cy="565107"/>
          </a:xfrm>
        </p:grpSpPr>
        <p:pic>
          <p:nvPicPr>
            <p:cNvPr id="568" name="Grafik 567">
              <a:extLst>
                <a:ext uri="{FF2B5EF4-FFF2-40B4-BE49-F238E27FC236}">
                  <a16:creationId xmlns:a16="http://schemas.microsoft.com/office/drawing/2014/main" id="{2147C679-A226-4ABC-9BE6-29C69C6A31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5693" y="501280"/>
              <a:ext cx="1085182" cy="548688"/>
            </a:xfrm>
            <a:prstGeom prst="rect">
              <a:avLst/>
            </a:prstGeom>
          </p:spPr>
        </p:pic>
        <p:pic>
          <p:nvPicPr>
            <p:cNvPr id="564" name="Grafik 563">
              <a:extLst>
                <a:ext uri="{FF2B5EF4-FFF2-40B4-BE49-F238E27FC236}">
                  <a16:creationId xmlns:a16="http://schemas.microsoft.com/office/drawing/2014/main" id="{3E63987D-2B3E-405A-ADAB-6B25C5FB6BE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94527" y="501280"/>
              <a:ext cx="1085182" cy="548688"/>
            </a:xfrm>
            <a:prstGeom prst="rect">
              <a:avLst/>
            </a:prstGeom>
          </p:spPr>
        </p:pic>
        <p:pic>
          <p:nvPicPr>
            <p:cNvPr id="560" name="Grafik 559">
              <a:extLst>
                <a:ext uri="{FF2B5EF4-FFF2-40B4-BE49-F238E27FC236}">
                  <a16:creationId xmlns:a16="http://schemas.microsoft.com/office/drawing/2014/main" id="{00D13B71-4A21-4F04-BFDB-DDEDF3D2A6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23223" y="501280"/>
              <a:ext cx="1091279" cy="554784"/>
            </a:xfrm>
            <a:prstGeom prst="rect">
              <a:avLst/>
            </a:prstGeom>
          </p:spPr>
        </p:pic>
        <p:pic>
          <p:nvPicPr>
            <p:cNvPr id="558" name="Grafik 557">
              <a:extLst>
                <a:ext uri="{FF2B5EF4-FFF2-40B4-BE49-F238E27FC236}">
                  <a16:creationId xmlns:a16="http://schemas.microsoft.com/office/drawing/2014/main" id="{10DF00F7-F3E1-43B7-81E4-2A59165ED42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33361" y="495185"/>
              <a:ext cx="1091279" cy="554784"/>
            </a:xfrm>
            <a:prstGeom prst="rect">
              <a:avLst/>
            </a:prstGeom>
          </p:spPr>
        </p:pic>
        <p:pic>
          <p:nvPicPr>
            <p:cNvPr id="570" name="Grafik 569">
              <a:extLst>
                <a:ext uri="{FF2B5EF4-FFF2-40B4-BE49-F238E27FC236}">
                  <a16:creationId xmlns:a16="http://schemas.microsoft.com/office/drawing/2014/main" id="{96F254AB-DAEB-451B-B83A-ADCADD67F0E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781340" y="495185"/>
              <a:ext cx="1085182" cy="554784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grpSp>
          <p:nvGrpSpPr>
            <p:cNvPr id="587" name="Gruppieren 586">
              <a:extLst>
                <a:ext uri="{FF2B5EF4-FFF2-40B4-BE49-F238E27FC236}">
                  <a16:creationId xmlns:a16="http://schemas.microsoft.com/office/drawing/2014/main" id="{D3355B8E-A2BE-4A78-949D-719619A2D624}"/>
                </a:ext>
              </a:extLst>
            </p:cNvPr>
            <p:cNvGrpSpPr/>
            <p:nvPr/>
          </p:nvGrpSpPr>
          <p:grpSpPr>
            <a:xfrm>
              <a:off x="7668154" y="495185"/>
              <a:ext cx="1085182" cy="559012"/>
              <a:chOff x="7666412" y="501280"/>
              <a:chExt cx="1085182" cy="559012"/>
            </a:xfrm>
          </p:grpSpPr>
          <p:pic>
            <p:nvPicPr>
              <p:cNvPr id="556" name="Grafik 555">
                <a:extLst>
                  <a:ext uri="{FF2B5EF4-FFF2-40B4-BE49-F238E27FC236}">
                    <a16:creationId xmlns:a16="http://schemas.microsoft.com/office/drawing/2014/main" id="{344D875D-C409-4DC8-8C66-02584FE74EA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66641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586" name="Rechteck 585">
                <a:extLst>
                  <a:ext uri="{FF2B5EF4-FFF2-40B4-BE49-F238E27FC236}">
                    <a16:creationId xmlns:a16="http://schemas.microsoft.com/office/drawing/2014/main" id="{8510FE54-07F2-4992-9FEC-F5D2156C154F}"/>
                  </a:ext>
                </a:extLst>
              </p:cNvPr>
              <p:cNvSpPr/>
              <p:nvPr/>
            </p:nvSpPr>
            <p:spPr>
              <a:xfrm>
                <a:off x="8497317" y="793215"/>
                <a:ext cx="254277" cy="26707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90" name="Gruppieren 589">
              <a:extLst>
                <a:ext uri="{FF2B5EF4-FFF2-40B4-BE49-F238E27FC236}">
                  <a16:creationId xmlns:a16="http://schemas.microsoft.com/office/drawing/2014/main" id="{B0CF5AFC-7147-405B-8191-62D189E65940}"/>
                </a:ext>
              </a:extLst>
            </p:cNvPr>
            <p:cNvGrpSpPr/>
            <p:nvPr/>
          </p:nvGrpSpPr>
          <p:grpSpPr>
            <a:xfrm>
              <a:off x="9106988" y="495185"/>
              <a:ext cx="1085182" cy="565107"/>
              <a:chOff x="9110683" y="495185"/>
              <a:chExt cx="1085182" cy="565107"/>
            </a:xfrm>
          </p:grpSpPr>
          <p:pic>
            <p:nvPicPr>
              <p:cNvPr id="566" name="Grafik 565">
                <a:extLst>
                  <a:ext uri="{FF2B5EF4-FFF2-40B4-BE49-F238E27FC236}">
                    <a16:creationId xmlns:a16="http://schemas.microsoft.com/office/drawing/2014/main" id="{2E04C38D-5E14-49D2-8DB2-B4B9C47F26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110683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589" name="Rechteck 588">
                <a:extLst>
                  <a:ext uri="{FF2B5EF4-FFF2-40B4-BE49-F238E27FC236}">
                    <a16:creationId xmlns:a16="http://schemas.microsoft.com/office/drawing/2014/main" id="{AA2333FD-EE1C-499E-92C2-D768B0A5B8D3}"/>
                  </a:ext>
                </a:extLst>
              </p:cNvPr>
              <p:cNvSpPr/>
              <p:nvPr/>
            </p:nvSpPr>
            <p:spPr>
              <a:xfrm>
                <a:off x="9110683" y="495185"/>
                <a:ext cx="799883" cy="56510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93" name="Gruppieren 592">
              <a:extLst>
                <a:ext uri="{FF2B5EF4-FFF2-40B4-BE49-F238E27FC236}">
                  <a16:creationId xmlns:a16="http://schemas.microsoft.com/office/drawing/2014/main" id="{32633F4A-1331-40E7-A92C-4EEA9DA7DC62}"/>
                </a:ext>
              </a:extLst>
            </p:cNvPr>
            <p:cNvGrpSpPr/>
            <p:nvPr/>
          </p:nvGrpSpPr>
          <p:grpSpPr>
            <a:xfrm>
              <a:off x="10545822" y="495185"/>
              <a:ext cx="1085182" cy="559004"/>
              <a:chOff x="10545822" y="501280"/>
              <a:chExt cx="1085182" cy="559004"/>
            </a:xfrm>
          </p:grpSpPr>
          <p:pic>
            <p:nvPicPr>
              <p:cNvPr id="562" name="Grafik 561">
                <a:extLst>
                  <a:ext uri="{FF2B5EF4-FFF2-40B4-BE49-F238E27FC236}">
                    <a16:creationId xmlns:a16="http://schemas.microsoft.com/office/drawing/2014/main" id="{23C6B8DA-DA20-4151-9D6D-6E7F9D3355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54582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592" name="Rechteck 591">
                <a:extLst>
                  <a:ext uri="{FF2B5EF4-FFF2-40B4-BE49-F238E27FC236}">
                    <a16:creationId xmlns:a16="http://schemas.microsoft.com/office/drawing/2014/main" id="{438702DA-7B2E-4934-A0FD-CF62D0B8227D}"/>
                  </a:ext>
                </a:extLst>
              </p:cNvPr>
              <p:cNvSpPr/>
              <p:nvPr/>
            </p:nvSpPr>
            <p:spPr>
              <a:xfrm>
                <a:off x="11105169" y="501280"/>
                <a:ext cx="525835" cy="559004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95" name="Gruppieren 694">
            <a:extLst>
              <a:ext uri="{FF2B5EF4-FFF2-40B4-BE49-F238E27FC236}">
                <a16:creationId xmlns:a16="http://schemas.microsoft.com/office/drawing/2014/main" id="{3469BE11-0C5E-4DEA-91B3-F1FCB71CAA9E}"/>
              </a:ext>
            </a:extLst>
          </p:cNvPr>
          <p:cNvGrpSpPr/>
          <p:nvPr/>
        </p:nvGrpSpPr>
        <p:grpSpPr>
          <a:xfrm>
            <a:off x="508342" y="1478370"/>
            <a:ext cx="11175315" cy="565107"/>
            <a:chOff x="455689" y="1498341"/>
            <a:chExt cx="11175315" cy="565107"/>
          </a:xfrm>
        </p:grpSpPr>
        <p:pic>
          <p:nvPicPr>
            <p:cNvPr id="554" name="Grafik 553">
              <a:extLst>
                <a:ext uri="{FF2B5EF4-FFF2-40B4-BE49-F238E27FC236}">
                  <a16:creationId xmlns:a16="http://schemas.microsoft.com/office/drawing/2014/main" id="{1D65FAD0-7026-40ED-88B4-C75927220E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220606" y="1498341"/>
              <a:ext cx="1085182" cy="554784"/>
            </a:xfrm>
            <a:prstGeom prst="rect">
              <a:avLst/>
            </a:prstGeom>
          </p:spPr>
        </p:pic>
        <p:grpSp>
          <p:nvGrpSpPr>
            <p:cNvPr id="596" name="Gruppieren 595">
              <a:extLst>
                <a:ext uri="{FF2B5EF4-FFF2-40B4-BE49-F238E27FC236}">
                  <a16:creationId xmlns:a16="http://schemas.microsoft.com/office/drawing/2014/main" id="{4840D820-BBE5-43E1-B1D1-156227D9034E}"/>
                </a:ext>
              </a:extLst>
            </p:cNvPr>
            <p:cNvGrpSpPr/>
            <p:nvPr/>
          </p:nvGrpSpPr>
          <p:grpSpPr>
            <a:xfrm>
              <a:off x="9106113" y="1498341"/>
              <a:ext cx="1085186" cy="554784"/>
              <a:chOff x="455689" y="495185"/>
              <a:chExt cx="1085186" cy="554784"/>
            </a:xfrm>
          </p:grpSpPr>
          <p:pic>
            <p:nvPicPr>
              <p:cNvPr id="618" name="Grafik 617">
                <a:extLst>
                  <a:ext uri="{FF2B5EF4-FFF2-40B4-BE49-F238E27FC236}">
                    <a16:creationId xmlns:a16="http://schemas.microsoft.com/office/drawing/2014/main" id="{AEACBB9B-CAC9-4891-AAF3-03A0267D5A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55693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19" name="L-Form 618">
                <a:extLst>
                  <a:ext uri="{FF2B5EF4-FFF2-40B4-BE49-F238E27FC236}">
                    <a16:creationId xmlns:a16="http://schemas.microsoft.com/office/drawing/2014/main" id="{C110F6E3-737C-41AC-BEC9-E0B40C3B1B7C}"/>
                  </a:ext>
                </a:extLst>
              </p:cNvPr>
              <p:cNvSpPr/>
              <p:nvPr/>
            </p:nvSpPr>
            <p:spPr>
              <a:xfrm flipH="1">
                <a:off x="455689" y="495185"/>
                <a:ext cx="1085183" cy="554784"/>
              </a:xfrm>
              <a:prstGeom prst="corner">
                <a:avLst>
                  <a:gd name="adj1" fmla="val 48252"/>
                  <a:gd name="adj2" fmla="val 145008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97" name="Gruppieren 596">
              <a:extLst>
                <a:ext uri="{FF2B5EF4-FFF2-40B4-BE49-F238E27FC236}">
                  <a16:creationId xmlns:a16="http://schemas.microsoft.com/office/drawing/2014/main" id="{1FABC5A4-DAE3-484C-9E7C-2A3A83116D4F}"/>
                </a:ext>
              </a:extLst>
            </p:cNvPr>
            <p:cNvGrpSpPr/>
            <p:nvPr/>
          </p:nvGrpSpPr>
          <p:grpSpPr>
            <a:xfrm>
              <a:off x="10545822" y="1498341"/>
              <a:ext cx="1085182" cy="554784"/>
              <a:chOff x="1895398" y="495185"/>
              <a:chExt cx="1085182" cy="554784"/>
            </a:xfrm>
          </p:grpSpPr>
          <p:pic>
            <p:nvPicPr>
              <p:cNvPr id="616" name="Grafik 615">
                <a:extLst>
                  <a:ext uri="{FF2B5EF4-FFF2-40B4-BE49-F238E27FC236}">
                    <a16:creationId xmlns:a16="http://schemas.microsoft.com/office/drawing/2014/main" id="{636F23AE-BFCA-48FE-9D96-AE623B62F0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95398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17" name="L-Form 616">
                <a:extLst>
                  <a:ext uri="{FF2B5EF4-FFF2-40B4-BE49-F238E27FC236}">
                    <a16:creationId xmlns:a16="http://schemas.microsoft.com/office/drawing/2014/main" id="{15F90A1A-7FD0-4FE7-BA64-6EF7EAEC43C7}"/>
                  </a:ext>
                </a:extLst>
              </p:cNvPr>
              <p:cNvSpPr/>
              <p:nvPr/>
            </p:nvSpPr>
            <p:spPr>
              <a:xfrm flipH="1">
                <a:off x="2178049" y="495185"/>
                <a:ext cx="802528" cy="554784"/>
              </a:xfrm>
              <a:prstGeom prst="corner">
                <a:avLst>
                  <a:gd name="adj1" fmla="val 48252"/>
                  <a:gd name="adj2" fmla="val 97222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98" name="Gruppieren 597">
              <a:extLst>
                <a:ext uri="{FF2B5EF4-FFF2-40B4-BE49-F238E27FC236}">
                  <a16:creationId xmlns:a16="http://schemas.microsoft.com/office/drawing/2014/main" id="{F4526443-3258-48E5-8361-DCE4492388A3}"/>
                </a:ext>
              </a:extLst>
            </p:cNvPr>
            <p:cNvGrpSpPr/>
            <p:nvPr/>
          </p:nvGrpSpPr>
          <p:grpSpPr>
            <a:xfrm>
              <a:off x="1895394" y="1498341"/>
              <a:ext cx="1091279" cy="565107"/>
              <a:chOff x="6220610" y="495185"/>
              <a:chExt cx="1091279" cy="565107"/>
            </a:xfrm>
          </p:grpSpPr>
          <p:pic>
            <p:nvPicPr>
              <p:cNvPr id="614" name="Grafik 613">
                <a:extLst>
                  <a:ext uri="{FF2B5EF4-FFF2-40B4-BE49-F238E27FC236}">
                    <a16:creationId xmlns:a16="http://schemas.microsoft.com/office/drawing/2014/main" id="{874CAC8C-81CF-4C42-94E2-07B5CEC87E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20610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15" name="L-Form 614">
                <a:extLst>
                  <a:ext uri="{FF2B5EF4-FFF2-40B4-BE49-F238E27FC236}">
                    <a16:creationId xmlns:a16="http://schemas.microsoft.com/office/drawing/2014/main" id="{DC383C69-663D-4AE1-89BA-0C2062F202B9}"/>
                  </a:ext>
                </a:extLst>
              </p:cNvPr>
              <p:cNvSpPr/>
              <p:nvPr/>
            </p:nvSpPr>
            <p:spPr>
              <a:xfrm flipH="1">
                <a:off x="6773862" y="495185"/>
                <a:ext cx="538025" cy="565107"/>
              </a:xfrm>
              <a:prstGeom prst="corner">
                <a:avLst>
                  <a:gd name="adj1" fmla="val 50613"/>
                  <a:gd name="adj2" fmla="val 49599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99" name="Gruppieren 598">
              <a:extLst>
                <a:ext uri="{FF2B5EF4-FFF2-40B4-BE49-F238E27FC236}">
                  <a16:creationId xmlns:a16="http://schemas.microsoft.com/office/drawing/2014/main" id="{5981F260-16FC-4446-A9F5-837803862AE5}"/>
                </a:ext>
              </a:extLst>
            </p:cNvPr>
            <p:cNvGrpSpPr/>
            <p:nvPr/>
          </p:nvGrpSpPr>
          <p:grpSpPr>
            <a:xfrm>
              <a:off x="7660311" y="1498341"/>
              <a:ext cx="1091279" cy="554784"/>
              <a:chOff x="3335103" y="501280"/>
              <a:chExt cx="1091279" cy="554784"/>
            </a:xfrm>
          </p:grpSpPr>
          <p:pic>
            <p:nvPicPr>
              <p:cNvPr id="612" name="Grafik 611">
                <a:extLst>
                  <a:ext uri="{FF2B5EF4-FFF2-40B4-BE49-F238E27FC236}">
                    <a16:creationId xmlns:a16="http://schemas.microsoft.com/office/drawing/2014/main" id="{C08AE4B1-7427-48CD-8391-D972390FA4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35103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13" name="Rechteck 612">
                <a:extLst>
                  <a:ext uri="{FF2B5EF4-FFF2-40B4-BE49-F238E27FC236}">
                    <a16:creationId xmlns:a16="http://schemas.microsoft.com/office/drawing/2014/main" id="{0C8DE735-84C2-4F4B-ADDF-352F4DA9F3AF}"/>
                  </a:ext>
                </a:extLst>
              </p:cNvPr>
              <p:cNvSpPr/>
              <p:nvPr/>
            </p:nvSpPr>
            <p:spPr>
              <a:xfrm>
                <a:off x="4155791" y="501280"/>
                <a:ext cx="270590" cy="554784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01" name="Gruppieren 600">
              <a:extLst>
                <a:ext uri="{FF2B5EF4-FFF2-40B4-BE49-F238E27FC236}">
                  <a16:creationId xmlns:a16="http://schemas.microsoft.com/office/drawing/2014/main" id="{403EC9D9-7C9C-42BA-8C40-F2C0ADE63D0C}"/>
                </a:ext>
              </a:extLst>
            </p:cNvPr>
            <p:cNvGrpSpPr/>
            <p:nvPr/>
          </p:nvGrpSpPr>
          <p:grpSpPr>
            <a:xfrm>
              <a:off x="455689" y="1498341"/>
              <a:ext cx="1085182" cy="559012"/>
              <a:chOff x="7666412" y="501280"/>
              <a:chExt cx="1085182" cy="559012"/>
            </a:xfrm>
          </p:grpSpPr>
          <p:pic>
            <p:nvPicPr>
              <p:cNvPr id="608" name="Grafik 607">
                <a:extLst>
                  <a:ext uri="{FF2B5EF4-FFF2-40B4-BE49-F238E27FC236}">
                    <a16:creationId xmlns:a16="http://schemas.microsoft.com/office/drawing/2014/main" id="{324F6715-BA1C-4802-8175-D3ACD55048D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66641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09" name="Rechteck 608">
                <a:extLst>
                  <a:ext uri="{FF2B5EF4-FFF2-40B4-BE49-F238E27FC236}">
                    <a16:creationId xmlns:a16="http://schemas.microsoft.com/office/drawing/2014/main" id="{D6F37B1C-ADA0-4CF4-B851-0A344A5CDD06}"/>
                  </a:ext>
                </a:extLst>
              </p:cNvPr>
              <p:cNvSpPr/>
              <p:nvPr/>
            </p:nvSpPr>
            <p:spPr>
              <a:xfrm>
                <a:off x="8497317" y="793215"/>
                <a:ext cx="254277" cy="26707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02" name="Gruppieren 601">
              <a:extLst>
                <a:ext uri="{FF2B5EF4-FFF2-40B4-BE49-F238E27FC236}">
                  <a16:creationId xmlns:a16="http://schemas.microsoft.com/office/drawing/2014/main" id="{CA8ACCDB-CD3B-4B7A-A775-D7C73C44EEEC}"/>
                </a:ext>
              </a:extLst>
            </p:cNvPr>
            <p:cNvGrpSpPr/>
            <p:nvPr/>
          </p:nvGrpSpPr>
          <p:grpSpPr>
            <a:xfrm>
              <a:off x="4780901" y="1498341"/>
              <a:ext cx="1085182" cy="565107"/>
              <a:chOff x="9110683" y="495185"/>
              <a:chExt cx="1085182" cy="565107"/>
            </a:xfrm>
          </p:grpSpPr>
          <p:pic>
            <p:nvPicPr>
              <p:cNvPr id="606" name="Grafik 605">
                <a:extLst>
                  <a:ext uri="{FF2B5EF4-FFF2-40B4-BE49-F238E27FC236}">
                    <a16:creationId xmlns:a16="http://schemas.microsoft.com/office/drawing/2014/main" id="{6A6F8D1A-6A74-405C-A1D3-05DB15751F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110683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07" name="Rechteck 606">
                <a:extLst>
                  <a:ext uri="{FF2B5EF4-FFF2-40B4-BE49-F238E27FC236}">
                    <a16:creationId xmlns:a16="http://schemas.microsoft.com/office/drawing/2014/main" id="{9706C1D0-F7F2-4B60-A2B2-D19D06EC76BB}"/>
                  </a:ext>
                </a:extLst>
              </p:cNvPr>
              <p:cNvSpPr/>
              <p:nvPr/>
            </p:nvSpPr>
            <p:spPr>
              <a:xfrm>
                <a:off x="9110683" y="495185"/>
                <a:ext cx="799883" cy="56510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03" name="Gruppieren 602">
              <a:extLst>
                <a:ext uri="{FF2B5EF4-FFF2-40B4-BE49-F238E27FC236}">
                  <a16:creationId xmlns:a16="http://schemas.microsoft.com/office/drawing/2014/main" id="{107C58B7-D38E-45FF-B9FE-DD4D28D438F6}"/>
                </a:ext>
              </a:extLst>
            </p:cNvPr>
            <p:cNvGrpSpPr/>
            <p:nvPr/>
          </p:nvGrpSpPr>
          <p:grpSpPr>
            <a:xfrm>
              <a:off x="3341196" y="1498341"/>
              <a:ext cx="1085182" cy="559004"/>
              <a:chOff x="10545822" y="501280"/>
              <a:chExt cx="1085182" cy="559004"/>
            </a:xfrm>
          </p:grpSpPr>
          <p:pic>
            <p:nvPicPr>
              <p:cNvPr id="604" name="Grafik 603">
                <a:extLst>
                  <a:ext uri="{FF2B5EF4-FFF2-40B4-BE49-F238E27FC236}">
                    <a16:creationId xmlns:a16="http://schemas.microsoft.com/office/drawing/2014/main" id="{3B81CE8E-9C77-45A6-8805-9F9C708856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54582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05" name="Rechteck 604">
                <a:extLst>
                  <a:ext uri="{FF2B5EF4-FFF2-40B4-BE49-F238E27FC236}">
                    <a16:creationId xmlns:a16="http://schemas.microsoft.com/office/drawing/2014/main" id="{2F3A109D-0ED4-4E65-B989-0918F083AEDC}"/>
                  </a:ext>
                </a:extLst>
              </p:cNvPr>
              <p:cNvSpPr/>
              <p:nvPr/>
            </p:nvSpPr>
            <p:spPr>
              <a:xfrm>
                <a:off x="11105169" y="501280"/>
                <a:ext cx="525835" cy="559004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44" name="Gruppieren 643">
            <a:extLst>
              <a:ext uri="{FF2B5EF4-FFF2-40B4-BE49-F238E27FC236}">
                <a16:creationId xmlns:a16="http://schemas.microsoft.com/office/drawing/2014/main" id="{616A9CC3-B3C2-4B5B-A27B-552E3531638D}"/>
              </a:ext>
            </a:extLst>
          </p:cNvPr>
          <p:cNvGrpSpPr/>
          <p:nvPr/>
        </p:nvGrpSpPr>
        <p:grpSpPr>
          <a:xfrm>
            <a:off x="508342" y="2461556"/>
            <a:ext cx="11175315" cy="565107"/>
            <a:chOff x="455689" y="4403405"/>
            <a:chExt cx="11175315" cy="565107"/>
          </a:xfrm>
        </p:grpSpPr>
        <p:grpSp>
          <p:nvGrpSpPr>
            <p:cNvPr id="600" name="Gruppieren 599">
              <a:extLst>
                <a:ext uri="{FF2B5EF4-FFF2-40B4-BE49-F238E27FC236}">
                  <a16:creationId xmlns:a16="http://schemas.microsoft.com/office/drawing/2014/main" id="{5CDBF902-7BDA-44E6-BD04-741E638F1B2A}"/>
                </a:ext>
              </a:extLst>
            </p:cNvPr>
            <p:cNvGrpSpPr/>
            <p:nvPr/>
          </p:nvGrpSpPr>
          <p:grpSpPr>
            <a:xfrm>
              <a:off x="9100891" y="4403405"/>
              <a:ext cx="1091279" cy="554784"/>
              <a:chOff x="3880741" y="1837266"/>
              <a:chExt cx="1091279" cy="554784"/>
            </a:xfrm>
          </p:grpSpPr>
          <p:pic>
            <p:nvPicPr>
              <p:cNvPr id="610" name="Grafik 609">
                <a:extLst>
                  <a:ext uri="{FF2B5EF4-FFF2-40B4-BE49-F238E27FC236}">
                    <a16:creationId xmlns:a16="http://schemas.microsoft.com/office/drawing/2014/main" id="{9138B177-AE60-4CF6-AE87-BE9DF03387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883789" y="1837266"/>
                <a:ext cx="1085182" cy="554784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</p:pic>
          <p:sp>
            <p:nvSpPr>
              <p:cNvPr id="611" name="Rechteck 610">
                <a:extLst>
                  <a:ext uri="{FF2B5EF4-FFF2-40B4-BE49-F238E27FC236}">
                    <a16:creationId xmlns:a16="http://schemas.microsoft.com/office/drawing/2014/main" id="{C7618885-175E-4AF8-B61B-3D7D0B29B63C}"/>
                  </a:ext>
                </a:extLst>
              </p:cNvPr>
              <p:cNvSpPr/>
              <p:nvPr/>
            </p:nvSpPr>
            <p:spPr>
              <a:xfrm>
                <a:off x="3880741" y="1837266"/>
                <a:ext cx="1091279" cy="554784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622" name="Grafik 621">
              <a:extLst>
                <a:ext uri="{FF2B5EF4-FFF2-40B4-BE49-F238E27FC236}">
                  <a16:creationId xmlns:a16="http://schemas.microsoft.com/office/drawing/2014/main" id="{5F5C3D47-AD38-4BC3-A2A5-6EE04E63E5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894523" y="4403405"/>
              <a:ext cx="1085182" cy="554784"/>
            </a:xfrm>
            <a:prstGeom prst="rect">
              <a:avLst/>
            </a:prstGeom>
          </p:spPr>
        </p:pic>
        <p:grpSp>
          <p:nvGrpSpPr>
            <p:cNvPr id="623" name="Gruppieren 622">
              <a:extLst>
                <a:ext uri="{FF2B5EF4-FFF2-40B4-BE49-F238E27FC236}">
                  <a16:creationId xmlns:a16="http://schemas.microsoft.com/office/drawing/2014/main" id="{16347696-B6EB-4757-9C60-F74A770A523F}"/>
                </a:ext>
              </a:extLst>
            </p:cNvPr>
            <p:cNvGrpSpPr/>
            <p:nvPr/>
          </p:nvGrpSpPr>
          <p:grpSpPr>
            <a:xfrm>
              <a:off x="3333357" y="4403405"/>
              <a:ext cx="1085186" cy="554784"/>
              <a:chOff x="455689" y="495185"/>
              <a:chExt cx="1085186" cy="554784"/>
            </a:xfrm>
          </p:grpSpPr>
          <p:pic>
            <p:nvPicPr>
              <p:cNvPr id="642" name="Grafik 641">
                <a:extLst>
                  <a:ext uri="{FF2B5EF4-FFF2-40B4-BE49-F238E27FC236}">
                    <a16:creationId xmlns:a16="http://schemas.microsoft.com/office/drawing/2014/main" id="{C37BA4A2-EC1B-460B-9D8E-0EC8FBBDA3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55693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43" name="L-Form 642">
                <a:extLst>
                  <a:ext uri="{FF2B5EF4-FFF2-40B4-BE49-F238E27FC236}">
                    <a16:creationId xmlns:a16="http://schemas.microsoft.com/office/drawing/2014/main" id="{5A367532-45AD-4F87-9B5D-B95172CB0B87}"/>
                  </a:ext>
                </a:extLst>
              </p:cNvPr>
              <p:cNvSpPr/>
              <p:nvPr/>
            </p:nvSpPr>
            <p:spPr>
              <a:xfrm flipH="1">
                <a:off x="455689" y="495185"/>
                <a:ext cx="1085183" cy="554784"/>
              </a:xfrm>
              <a:prstGeom prst="corner">
                <a:avLst>
                  <a:gd name="adj1" fmla="val 48252"/>
                  <a:gd name="adj2" fmla="val 145008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24" name="Gruppieren 623">
              <a:extLst>
                <a:ext uri="{FF2B5EF4-FFF2-40B4-BE49-F238E27FC236}">
                  <a16:creationId xmlns:a16="http://schemas.microsoft.com/office/drawing/2014/main" id="{7699B6DA-D9D1-4A53-85AA-C50F910998C9}"/>
                </a:ext>
              </a:extLst>
            </p:cNvPr>
            <p:cNvGrpSpPr/>
            <p:nvPr/>
          </p:nvGrpSpPr>
          <p:grpSpPr>
            <a:xfrm>
              <a:off x="6217126" y="4403405"/>
              <a:ext cx="1085182" cy="554784"/>
              <a:chOff x="1895398" y="495185"/>
              <a:chExt cx="1085182" cy="554784"/>
            </a:xfrm>
          </p:grpSpPr>
          <p:pic>
            <p:nvPicPr>
              <p:cNvPr id="640" name="Grafik 639">
                <a:extLst>
                  <a:ext uri="{FF2B5EF4-FFF2-40B4-BE49-F238E27FC236}">
                    <a16:creationId xmlns:a16="http://schemas.microsoft.com/office/drawing/2014/main" id="{F12ABA47-76F5-49B0-9875-2139CA9A11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95398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41" name="L-Form 640">
                <a:extLst>
                  <a:ext uri="{FF2B5EF4-FFF2-40B4-BE49-F238E27FC236}">
                    <a16:creationId xmlns:a16="http://schemas.microsoft.com/office/drawing/2014/main" id="{67617FF7-920E-4388-A1E8-8A74DE5E6DEC}"/>
                  </a:ext>
                </a:extLst>
              </p:cNvPr>
              <p:cNvSpPr/>
              <p:nvPr/>
            </p:nvSpPr>
            <p:spPr>
              <a:xfrm flipH="1">
                <a:off x="2178049" y="495185"/>
                <a:ext cx="802528" cy="554784"/>
              </a:xfrm>
              <a:prstGeom prst="corner">
                <a:avLst>
                  <a:gd name="adj1" fmla="val 48252"/>
                  <a:gd name="adj2" fmla="val 97222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25" name="Gruppieren 624">
              <a:extLst>
                <a:ext uri="{FF2B5EF4-FFF2-40B4-BE49-F238E27FC236}">
                  <a16:creationId xmlns:a16="http://schemas.microsoft.com/office/drawing/2014/main" id="{16A06ECD-D0BF-4282-8DE2-4CB6E3371879}"/>
                </a:ext>
              </a:extLst>
            </p:cNvPr>
            <p:cNvGrpSpPr/>
            <p:nvPr/>
          </p:nvGrpSpPr>
          <p:grpSpPr>
            <a:xfrm>
              <a:off x="4772195" y="4403405"/>
              <a:ext cx="1091279" cy="565107"/>
              <a:chOff x="6220610" y="495185"/>
              <a:chExt cx="1091279" cy="565107"/>
            </a:xfrm>
          </p:grpSpPr>
          <p:pic>
            <p:nvPicPr>
              <p:cNvPr id="638" name="Grafik 637">
                <a:extLst>
                  <a:ext uri="{FF2B5EF4-FFF2-40B4-BE49-F238E27FC236}">
                    <a16:creationId xmlns:a16="http://schemas.microsoft.com/office/drawing/2014/main" id="{ACD924AC-7E9A-462F-9628-4A8810DC20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20610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39" name="L-Form 638">
                <a:extLst>
                  <a:ext uri="{FF2B5EF4-FFF2-40B4-BE49-F238E27FC236}">
                    <a16:creationId xmlns:a16="http://schemas.microsoft.com/office/drawing/2014/main" id="{E97BBBF7-C89F-4285-AB27-CABFB425B832}"/>
                  </a:ext>
                </a:extLst>
              </p:cNvPr>
              <p:cNvSpPr/>
              <p:nvPr/>
            </p:nvSpPr>
            <p:spPr>
              <a:xfrm flipH="1">
                <a:off x="6773862" y="495185"/>
                <a:ext cx="538025" cy="565107"/>
              </a:xfrm>
              <a:prstGeom prst="corner">
                <a:avLst>
                  <a:gd name="adj1" fmla="val 50613"/>
                  <a:gd name="adj2" fmla="val 49599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26" name="Gruppieren 625">
              <a:extLst>
                <a:ext uri="{FF2B5EF4-FFF2-40B4-BE49-F238E27FC236}">
                  <a16:creationId xmlns:a16="http://schemas.microsoft.com/office/drawing/2014/main" id="{EAB9C844-9263-4F34-B86D-5E506504686C}"/>
                </a:ext>
              </a:extLst>
            </p:cNvPr>
            <p:cNvGrpSpPr/>
            <p:nvPr/>
          </p:nvGrpSpPr>
          <p:grpSpPr>
            <a:xfrm>
              <a:off x="7655960" y="4403405"/>
              <a:ext cx="1091279" cy="554784"/>
              <a:chOff x="3335103" y="501280"/>
              <a:chExt cx="1091279" cy="554784"/>
            </a:xfrm>
          </p:grpSpPr>
          <p:pic>
            <p:nvPicPr>
              <p:cNvPr id="636" name="Grafik 635">
                <a:extLst>
                  <a:ext uri="{FF2B5EF4-FFF2-40B4-BE49-F238E27FC236}">
                    <a16:creationId xmlns:a16="http://schemas.microsoft.com/office/drawing/2014/main" id="{DDF2A5D7-9388-4C19-AE8E-5E39EDE654D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35103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37" name="Rechteck 636">
                <a:extLst>
                  <a:ext uri="{FF2B5EF4-FFF2-40B4-BE49-F238E27FC236}">
                    <a16:creationId xmlns:a16="http://schemas.microsoft.com/office/drawing/2014/main" id="{6887F012-9CA8-4B7A-B35A-73142D195FBB}"/>
                  </a:ext>
                </a:extLst>
              </p:cNvPr>
              <p:cNvSpPr/>
              <p:nvPr/>
            </p:nvSpPr>
            <p:spPr>
              <a:xfrm>
                <a:off x="4155791" y="501280"/>
                <a:ext cx="270590" cy="554784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27" name="Gruppieren 626">
              <a:extLst>
                <a:ext uri="{FF2B5EF4-FFF2-40B4-BE49-F238E27FC236}">
                  <a16:creationId xmlns:a16="http://schemas.microsoft.com/office/drawing/2014/main" id="{E4C84736-5D15-41CC-9B7C-46822795251B}"/>
                </a:ext>
              </a:extLst>
            </p:cNvPr>
            <p:cNvGrpSpPr/>
            <p:nvPr/>
          </p:nvGrpSpPr>
          <p:grpSpPr>
            <a:xfrm>
              <a:off x="10545822" y="4403405"/>
              <a:ext cx="1085182" cy="559012"/>
              <a:chOff x="7666412" y="501280"/>
              <a:chExt cx="1085182" cy="559012"/>
            </a:xfrm>
          </p:grpSpPr>
          <p:pic>
            <p:nvPicPr>
              <p:cNvPr id="634" name="Grafik 633">
                <a:extLst>
                  <a:ext uri="{FF2B5EF4-FFF2-40B4-BE49-F238E27FC236}">
                    <a16:creationId xmlns:a16="http://schemas.microsoft.com/office/drawing/2014/main" id="{7DFE0614-5D9E-411C-8F75-AD0F7716F6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66641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35" name="Rechteck 634">
                <a:extLst>
                  <a:ext uri="{FF2B5EF4-FFF2-40B4-BE49-F238E27FC236}">
                    <a16:creationId xmlns:a16="http://schemas.microsoft.com/office/drawing/2014/main" id="{2753D33C-51A5-4D03-B219-18DB1C7A57EA}"/>
                  </a:ext>
                </a:extLst>
              </p:cNvPr>
              <p:cNvSpPr/>
              <p:nvPr/>
            </p:nvSpPr>
            <p:spPr>
              <a:xfrm>
                <a:off x="8497317" y="793215"/>
                <a:ext cx="254277" cy="26707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28" name="Gruppieren 627">
              <a:extLst>
                <a:ext uri="{FF2B5EF4-FFF2-40B4-BE49-F238E27FC236}">
                  <a16:creationId xmlns:a16="http://schemas.microsoft.com/office/drawing/2014/main" id="{947531E4-96B6-4413-B2C3-045F054535D7}"/>
                </a:ext>
              </a:extLst>
            </p:cNvPr>
            <p:cNvGrpSpPr/>
            <p:nvPr/>
          </p:nvGrpSpPr>
          <p:grpSpPr>
            <a:xfrm>
              <a:off x="455689" y="4403405"/>
              <a:ext cx="1085182" cy="565107"/>
              <a:chOff x="9110683" y="495185"/>
              <a:chExt cx="1085182" cy="565107"/>
            </a:xfrm>
          </p:grpSpPr>
          <p:pic>
            <p:nvPicPr>
              <p:cNvPr id="632" name="Grafik 631">
                <a:extLst>
                  <a:ext uri="{FF2B5EF4-FFF2-40B4-BE49-F238E27FC236}">
                    <a16:creationId xmlns:a16="http://schemas.microsoft.com/office/drawing/2014/main" id="{8D253BC7-9E20-4972-90DD-C5E686238C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110683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33" name="Rechteck 632">
                <a:extLst>
                  <a:ext uri="{FF2B5EF4-FFF2-40B4-BE49-F238E27FC236}">
                    <a16:creationId xmlns:a16="http://schemas.microsoft.com/office/drawing/2014/main" id="{6FDB4C79-5CC1-4D0E-8633-E8A1521990AA}"/>
                  </a:ext>
                </a:extLst>
              </p:cNvPr>
              <p:cNvSpPr/>
              <p:nvPr/>
            </p:nvSpPr>
            <p:spPr>
              <a:xfrm>
                <a:off x="9110683" y="495185"/>
                <a:ext cx="799883" cy="56510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68" name="Gruppieren 667">
            <a:extLst>
              <a:ext uri="{FF2B5EF4-FFF2-40B4-BE49-F238E27FC236}">
                <a16:creationId xmlns:a16="http://schemas.microsoft.com/office/drawing/2014/main" id="{07FABCFD-2670-4589-8797-FB02B168382B}"/>
              </a:ext>
            </a:extLst>
          </p:cNvPr>
          <p:cNvGrpSpPr/>
          <p:nvPr/>
        </p:nvGrpSpPr>
        <p:grpSpPr>
          <a:xfrm>
            <a:off x="508342" y="4887880"/>
            <a:ext cx="11175315" cy="565107"/>
            <a:chOff x="364354" y="5175458"/>
            <a:chExt cx="11175315" cy="565107"/>
          </a:xfrm>
        </p:grpSpPr>
        <p:grpSp>
          <p:nvGrpSpPr>
            <p:cNvPr id="629" name="Gruppieren 628">
              <a:extLst>
                <a:ext uri="{FF2B5EF4-FFF2-40B4-BE49-F238E27FC236}">
                  <a16:creationId xmlns:a16="http://schemas.microsoft.com/office/drawing/2014/main" id="{A809CF18-BF7E-46F8-89AD-4F89E4198C18}"/>
                </a:ext>
              </a:extLst>
            </p:cNvPr>
            <p:cNvGrpSpPr/>
            <p:nvPr/>
          </p:nvGrpSpPr>
          <p:grpSpPr>
            <a:xfrm>
              <a:off x="364354" y="5175458"/>
              <a:ext cx="1085182" cy="559004"/>
              <a:chOff x="10545822" y="501280"/>
              <a:chExt cx="1085182" cy="559004"/>
            </a:xfrm>
          </p:grpSpPr>
          <p:pic>
            <p:nvPicPr>
              <p:cNvPr id="630" name="Grafik 629">
                <a:extLst>
                  <a:ext uri="{FF2B5EF4-FFF2-40B4-BE49-F238E27FC236}">
                    <a16:creationId xmlns:a16="http://schemas.microsoft.com/office/drawing/2014/main" id="{9BCB351F-6DBA-456D-93C3-2D09E57F18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54582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31" name="Rechteck 630">
                <a:extLst>
                  <a:ext uri="{FF2B5EF4-FFF2-40B4-BE49-F238E27FC236}">
                    <a16:creationId xmlns:a16="http://schemas.microsoft.com/office/drawing/2014/main" id="{321D3B99-410B-419C-85C6-E0D04BF61707}"/>
                  </a:ext>
                </a:extLst>
              </p:cNvPr>
              <p:cNvSpPr/>
              <p:nvPr/>
            </p:nvSpPr>
            <p:spPr>
              <a:xfrm>
                <a:off x="11105169" y="501280"/>
                <a:ext cx="525835" cy="559004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46" name="Gruppieren 645">
              <a:extLst>
                <a:ext uri="{FF2B5EF4-FFF2-40B4-BE49-F238E27FC236}">
                  <a16:creationId xmlns:a16="http://schemas.microsoft.com/office/drawing/2014/main" id="{E5739163-BB0E-4268-B8D1-5F73C6E05F0E}"/>
                </a:ext>
              </a:extLst>
            </p:cNvPr>
            <p:cNvGrpSpPr/>
            <p:nvPr/>
          </p:nvGrpSpPr>
          <p:grpSpPr>
            <a:xfrm>
              <a:off x="3248119" y="5175458"/>
              <a:ext cx="1091279" cy="554784"/>
              <a:chOff x="3880741" y="1837266"/>
              <a:chExt cx="1091279" cy="554784"/>
            </a:xfrm>
          </p:grpSpPr>
          <p:pic>
            <p:nvPicPr>
              <p:cNvPr id="666" name="Grafik 665">
                <a:extLst>
                  <a:ext uri="{FF2B5EF4-FFF2-40B4-BE49-F238E27FC236}">
                    <a16:creationId xmlns:a16="http://schemas.microsoft.com/office/drawing/2014/main" id="{05209C22-1023-4478-AA0E-82D7ACAF6C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883789" y="1837266"/>
                <a:ext cx="1085182" cy="554784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</p:pic>
          <p:sp>
            <p:nvSpPr>
              <p:cNvPr id="667" name="Rechteck 666">
                <a:extLst>
                  <a:ext uri="{FF2B5EF4-FFF2-40B4-BE49-F238E27FC236}">
                    <a16:creationId xmlns:a16="http://schemas.microsoft.com/office/drawing/2014/main" id="{BA59C475-5483-4020-9171-9833A837D319}"/>
                  </a:ext>
                </a:extLst>
              </p:cNvPr>
              <p:cNvSpPr/>
              <p:nvPr/>
            </p:nvSpPr>
            <p:spPr>
              <a:xfrm>
                <a:off x="3880741" y="1837266"/>
                <a:ext cx="1091279" cy="554784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48" name="Gruppieren 647">
              <a:extLst>
                <a:ext uri="{FF2B5EF4-FFF2-40B4-BE49-F238E27FC236}">
                  <a16:creationId xmlns:a16="http://schemas.microsoft.com/office/drawing/2014/main" id="{14694FC0-CE1E-45E2-8EF3-A264C72B15E5}"/>
                </a:ext>
              </a:extLst>
            </p:cNvPr>
            <p:cNvGrpSpPr/>
            <p:nvPr/>
          </p:nvGrpSpPr>
          <p:grpSpPr>
            <a:xfrm>
              <a:off x="6137981" y="5175458"/>
              <a:ext cx="1085186" cy="554784"/>
              <a:chOff x="455689" y="495185"/>
              <a:chExt cx="1085186" cy="554784"/>
            </a:xfrm>
          </p:grpSpPr>
          <p:pic>
            <p:nvPicPr>
              <p:cNvPr id="664" name="Grafik 663">
                <a:extLst>
                  <a:ext uri="{FF2B5EF4-FFF2-40B4-BE49-F238E27FC236}">
                    <a16:creationId xmlns:a16="http://schemas.microsoft.com/office/drawing/2014/main" id="{1F087F26-B6C3-4597-88AF-A3E0DBBE04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55693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65" name="L-Form 664">
                <a:extLst>
                  <a:ext uri="{FF2B5EF4-FFF2-40B4-BE49-F238E27FC236}">
                    <a16:creationId xmlns:a16="http://schemas.microsoft.com/office/drawing/2014/main" id="{C596CE5D-FBB1-4BC8-849B-8D8169ACDA22}"/>
                  </a:ext>
                </a:extLst>
              </p:cNvPr>
              <p:cNvSpPr/>
              <p:nvPr/>
            </p:nvSpPr>
            <p:spPr>
              <a:xfrm flipH="1">
                <a:off x="455689" y="495185"/>
                <a:ext cx="1085183" cy="554784"/>
              </a:xfrm>
              <a:prstGeom prst="corner">
                <a:avLst>
                  <a:gd name="adj1" fmla="val 48252"/>
                  <a:gd name="adj2" fmla="val 145008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49" name="Gruppieren 648">
              <a:extLst>
                <a:ext uri="{FF2B5EF4-FFF2-40B4-BE49-F238E27FC236}">
                  <a16:creationId xmlns:a16="http://schemas.microsoft.com/office/drawing/2014/main" id="{3AD01B29-8141-4753-809F-6AB8330F9FDC}"/>
                </a:ext>
              </a:extLst>
            </p:cNvPr>
            <p:cNvGrpSpPr/>
            <p:nvPr/>
          </p:nvGrpSpPr>
          <p:grpSpPr>
            <a:xfrm>
              <a:off x="10454487" y="5175458"/>
              <a:ext cx="1085182" cy="554784"/>
              <a:chOff x="1895398" y="495185"/>
              <a:chExt cx="1085182" cy="554784"/>
            </a:xfrm>
          </p:grpSpPr>
          <p:pic>
            <p:nvPicPr>
              <p:cNvPr id="662" name="Grafik 661">
                <a:extLst>
                  <a:ext uri="{FF2B5EF4-FFF2-40B4-BE49-F238E27FC236}">
                    <a16:creationId xmlns:a16="http://schemas.microsoft.com/office/drawing/2014/main" id="{567410FB-2A84-41DF-9669-1952F3724C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95398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63" name="L-Form 662">
                <a:extLst>
                  <a:ext uri="{FF2B5EF4-FFF2-40B4-BE49-F238E27FC236}">
                    <a16:creationId xmlns:a16="http://schemas.microsoft.com/office/drawing/2014/main" id="{71FE8C72-9416-45DF-AF5D-4293DB994B8D}"/>
                  </a:ext>
                </a:extLst>
              </p:cNvPr>
              <p:cNvSpPr/>
              <p:nvPr/>
            </p:nvSpPr>
            <p:spPr>
              <a:xfrm flipH="1">
                <a:off x="2178049" y="495185"/>
                <a:ext cx="802528" cy="554784"/>
              </a:xfrm>
              <a:prstGeom prst="corner">
                <a:avLst>
                  <a:gd name="adj1" fmla="val 48252"/>
                  <a:gd name="adj2" fmla="val 97222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50" name="Gruppieren 649">
              <a:extLst>
                <a:ext uri="{FF2B5EF4-FFF2-40B4-BE49-F238E27FC236}">
                  <a16:creationId xmlns:a16="http://schemas.microsoft.com/office/drawing/2014/main" id="{4D94E8A0-7A99-495D-B1B0-B260640B64C3}"/>
                </a:ext>
              </a:extLst>
            </p:cNvPr>
            <p:cNvGrpSpPr/>
            <p:nvPr/>
          </p:nvGrpSpPr>
          <p:grpSpPr>
            <a:xfrm>
              <a:off x="4693050" y="5175458"/>
              <a:ext cx="1091279" cy="565107"/>
              <a:chOff x="6220610" y="495185"/>
              <a:chExt cx="1091279" cy="565107"/>
            </a:xfrm>
          </p:grpSpPr>
          <p:pic>
            <p:nvPicPr>
              <p:cNvPr id="660" name="Grafik 659">
                <a:extLst>
                  <a:ext uri="{FF2B5EF4-FFF2-40B4-BE49-F238E27FC236}">
                    <a16:creationId xmlns:a16="http://schemas.microsoft.com/office/drawing/2014/main" id="{D5E6CA74-1FA1-4FB9-9FB2-5D21B0B2B0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20610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61" name="L-Form 660">
                <a:extLst>
                  <a:ext uri="{FF2B5EF4-FFF2-40B4-BE49-F238E27FC236}">
                    <a16:creationId xmlns:a16="http://schemas.microsoft.com/office/drawing/2014/main" id="{32F6A2BD-AEB0-45E5-BF14-B6D21BCC27DF}"/>
                  </a:ext>
                </a:extLst>
              </p:cNvPr>
              <p:cNvSpPr/>
              <p:nvPr/>
            </p:nvSpPr>
            <p:spPr>
              <a:xfrm flipH="1">
                <a:off x="6773862" y="495185"/>
                <a:ext cx="538025" cy="565107"/>
              </a:xfrm>
              <a:prstGeom prst="corner">
                <a:avLst>
                  <a:gd name="adj1" fmla="val 50613"/>
                  <a:gd name="adj2" fmla="val 49599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51" name="Gruppieren 650">
              <a:extLst>
                <a:ext uri="{FF2B5EF4-FFF2-40B4-BE49-F238E27FC236}">
                  <a16:creationId xmlns:a16="http://schemas.microsoft.com/office/drawing/2014/main" id="{05405E53-EEF9-4EC1-92A2-58E616FE662C}"/>
                </a:ext>
              </a:extLst>
            </p:cNvPr>
            <p:cNvGrpSpPr/>
            <p:nvPr/>
          </p:nvGrpSpPr>
          <p:grpSpPr>
            <a:xfrm>
              <a:off x="1803188" y="5175458"/>
              <a:ext cx="1091279" cy="554784"/>
              <a:chOff x="3335103" y="501280"/>
              <a:chExt cx="1091279" cy="554784"/>
            </a:xfrm>
          </p:grpSpPr>
          <p:pic>
            <p:nvPicPr>
              <p:cNvPr id="658" name="Grafik 657">
                <a:extLst>
                  <a:ext uri="{FF2B5EF4-FFF2-40B4-BE49-F238E27FC236}">
                    <a16:creationId xmlns:a16="http://schemas.microsoft.com/office/drawing/2014/main" id="{1986139D-99F5-4FE0-958B-D09CB9B897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35103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59" name="Rechteck 658">
                <a:extLst>
                  <a:ext uri="{FF2B5EF4-FFF2-40B4-BE49-F238E27FC236}">
                    <a16:creationId xmlns:a16="http://schemas.microsoft.com/office/drawing/2014/main" id="{ED93CDF7-BE81-4D74-B276-1A8418EAE37B}"/>
                  </a:ext>
                </a:extLst>
              </p:cNvPr>
              <p:cNvSpPr/>
              <p:nvPr/>
            </p:nvSpPr>
            <p:spPr>
              <a:xfrm>
                <a:off x="4155791" y="501280"/>
                <a:ext cx="270590" cy="554784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52" name="Gruppieren 651">
              <a:extLst>
                <a:ext uri="{FF2B5EF4-FFF2-40B4-BE49-F238E27FC236}">
                  <a16:creationId xmlns:a16="http://schemas.microsoft.com/office/drawing/2014/main" id="{CEF73517-04BD-445A-918A-2A0103C30FE1}"/>
                </a:ext>
              </a:extLst>
            </p:cNvPr>
            <p:cNvGrpSpPr/>
            <p:nvPr/>
          </p:nvGrpSpPr>
          <p:grpSpPr>
            <a:xfrm>
              <a:off x="7576819" y="5175458"/>
              <a:ext cx="1085182" cy="559012"/>
              <a:chOff x="7666412" y="501280"/>
              <a:chExt cx="1085182" cy="559012"/>
            </a:xfrm>
          </p:grpSpPr>
          <p:pic>
            <p:nvPicPr>
              <p:cNvPr id="656" name="Grafik 655">
                <a:extLst>
                  <a:ext uri="{FF2B5EF4-FFF2-40B4-BE49-F238E27FC236}">
                    <a16:creationId xmlns:a16="http://schemas.microsoft.com/office/drawing/2014/main" id="{7BEA41E5-180A-4609-A010-169021EAF9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66641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57" name="Rechteck 656">
                <a:extLst>
                  <a:ext uri="{FF2B5EF4-FFF2-40B4-BE49-F238E27FC236}">
                    <a16:creationId xmlns:a16="http://schemas.microsoft.com/office/drawing/2014/main" id="{502F55AA-262C-40B5-9513-488B8A9159A6}"/>
                  </a:ext>
                </a:extLst>
              </p:cNvPr>
              <p:cNvSpPr/>
              <p:nvPr/>
            </p:nvSpPr>
            <p:spPr>
              <a:xfrm>
                <a:off x="8497317" y="793215"/>
                <a:ext cx="254277" cy="26707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53" name="Gruppieren 652">
              <a:extLst>
                <a:ext uri="{FF2B5EF4-FFF2-40B4-BE49-F238E27FC236}">
                  <a16:creationId xmlns:a16="http://schemas.microsoft.com/office/drawing/2014/main" id="{402C473B-8702-4993-8E6F-1E3765B7211A}"/>
                </a:ext>
              </a:extLst>
            </p:cNvPr>
            <p:cNvGrpSpPr/>
            <p:nvPr/>
          </p:nvGrpSpPr>
          <p:grpSpPr>
            <a:xfrm>
              <a:off x="9015653" y="5175458"/>
              <a:ext cx="1085182" cy="565107"/>
              <a:chOff x="9110683" y="495185"/>
              <a:chExt cx="1085182" cy="565107"/>
            </a:xfrm>
          </p:grpSpPr>
          <p:pic>
            <p:nvPicPr>
              <p:cNvPr id="654" name="Grafik 653">
                <a:extLst>
                  <a:ext uri="{FF2B5EF4-FFF2-40B4-BE49-F238E27FC236}">
                    <a16:creationId xmlns:a16="http://schemas.microsoft.com/office/drawing/2014/main" id="{7DEF5097-54EA-46B1-A8D7-065733D87E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110683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55" name="Rechteck 654">
                <a:extLst>
                  <a:ext uri="{FF2B5EF4-FFF2-40B4-BE49-F238E27FC236}">
                    <a16:creationId xmlns:a16="http://schemas.microsoft.com/office/drawing/2014/main" id="{9DCF63F2-1DFD-470B-9A20-108F025B6728}"/>
                  </a:ext>
                </a:extLst>
              </p:cNvPr>
              <p:cNvSpPr/>
              <p:nvPr/>
            </p:nvSpPr>
            <p:spPr>
              <a:xfrm>
                <a:off x="9110683" y="495185"/>
                <a:ext cx="799883" cy="56510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96" name="Gruppieren 695">
            <a:extLst>
              <a:ext uri="{FF2B5EF4-FFF2-40B4-BE49-F238E27FC236}">
                <a16:creationId xmlns:a16="http://schemas.microsoft.com/office/drawing/2014/main" id="{DC76D6AA-86BA-4285-B805-0A0310EDC92B}"/>
              </a:ext>
            </a:extLst>
          </p:cNvPr>
          <p:cNvGrpSpPr/>
          <p:nvPr/>
        </p:nvGrpSpPr>
        <p:grpSpPr>
          <a:xfrm>
            <a:off x="508342" y="5854648"/>
            <a:ext cx="11175315" cy="565107"/>
            <a:chOff x="455689" y="5592838"/>
            <a:chExt cx="11175315" cy="565107"/>
          </a:xfrm>
        </p:grpSpPr>
        <p:grpSp>
          <p:nvGrpSpPr>
            <p:cNvPr id="670" name="Gruppieren 669">
              <a:extLst>
                <a:ext uri="{FF2B5EF4-FFF2-40B4-BE49-F238E27FC236}">
                  <a16:creationId xmlns:a16="http://schemas.microsoft.com/office/drawing/2014/main" id="{D7319E8D-1484-4233-9041-7F6774A2405E}"/>
                </a:ext>
              </a:extLst>
            </p:cNvPr>
            <p:cNvGrpSpPr/>
            <p:nvPr/>
          </p:nvGrpSpPr>
          <p:grpSpPr>
            <a:xfrm>
              <a:off x="7666408" y="5592838"/>
              <a:ext cx="1085182" cy="559004"/>
              <a:chOff x="10545822" y="501280"/>
              <a:chExt cx="1085182" cy="559004"/>
            </a:xfrm>
          </p:grpSpPr>
          <p:pic>
            <p:nvPicPr>
              <p:cNvPr id="692" name="Grafik 691">
                <a:extLst>
                  <a:ext uri="{FF2B5EF4-FFF2-40B4-BE49-F238E27FC236}">
                    <a16:creationId xmlns:a16="http://schemas.microsoft.com/office/drawing/2014/main" id="{319ED857-060F-4E44-A0F3-79A26C8E3B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54582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93" name="Rechteck 692">
                <a:extLst>
                  <a:ext uri="{FF2B5EF4-FFF2-40B4-BE49-F238E27FC236}">
                    <a16:creationId xmlns:a16="http://schemas.microsoft.com/office/drawing/2014/main" id="{D66F33DD-1839-43AB-9D58-CC9119FEAF79}"/>
                  </a:ext>
                </a:extLst>
              </p:cNvPr>
              <p:cNvSpPr/>
              <p:nvPr/>
            </p:nvSpPr>
            <p:spPr>
              <a:xfrm>
                <a:off x="11105169" y="501280"/>
                <a:ext cx="525835" cy="559004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2" name="Gruppieren 671">
              <a:extLst>
                <a:ext uri="{FF2B5EF4-FFF2-40B4-BE49-F238E27FC236}">
                  <a16:creationId xmlns:a16="http://schemas.microsoft.com/office/drawing/2014/main" id="{05E20A1C-0919-4685-AA72-08F91B803274}"/>
                </a:ext>
              </a:extLst>
            </p:cNvPr>
            <p:cNvGrpSpPr/>
            <p:nvPr/>
          </p:nvGrpSpPr>
          <p:grpSpPr>
            <a:xfrm>
              <a:off x="9106113" y="5592838"/>
              <a:ext cx="1085186" cy="554784"/>
              <a:chOff x="455689" y="495185"/>
              <a:chExt cx="1085186" cy="554784"/>
            </a:xfrm>
          </p:grpSpPr>
          <p:pic>
            <p:nvPicPr>
              <p:cNvPr id="688" name="Grafik 687">
                <a:extLst>
                  <a:ext uri="{FF2B5EF4-FFF2-40B4-BE49-F238E27FC236}">
                    <a16:creationId xmlns:a16="http://schemas.microsoft.com/office/drawing/2014/main" id="{F2A1A42E-B732-4F71-83DD-D6E2220AB1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55693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89" name="L-Form 688">
                <a:extLst>
                  <a:ext uri="{FF2B5EF4-FFF2-40B4-BE49-F238E27FC236}">
                    <a16:creationId xmlns:a16="http://schemas.microsoft.com/office/drawing/2014/main" id="{79BC60D8-44FF-4107-B5D4-C5F7E2F768A8}"/>
                  </a:ext>
                </a:extLst>
              </p:cNvPr>
              <p:cNvSpPr/>
              <p:nvPr/>
            </p:nvSpPr>
            <p:spPr>
              <a:xfrm flipH="1">
                <a:off x="455689" y="495185"/>
                <a:ext cx="1085183" cy="554784"/>
              </a:xfrm>
              <a:prstGeom prst="corner">
                <a:avLst>
                  <a:gd name="adj1" fmla="val 48252"/>
                  <a:gd name="adj2" fmla="val 145008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3" name="Gruppieren 672">
              <a:extLst>
                <a:ext uri="{FF2B5EF4-FFF2-40B4-BE49-F238E27FC236}">
                  <a16:creationId xmlns:a16="http://schemas.microsoft.com/office/drawing/2014/main" id="{A52674FD-DE43-47A6-A2E3-E082341079F9}"/>
                </a:ext>
              </a:extLst>
            </p:cNvPr>
            <p:cNvGrpSpPr/>
            <p:nvPr/>
          </p:nvGrpSpPr>
          <p:grpSpPr>
            <a:xfrm>
              <a:off x="6226703" y="5592838"/>
              <a:ext cx="1085182" cy="554784"/>
              <a:chOff x="1895398" y="495185"/>
              <a:chExt cx="1085182" cy="554784"/>
            </a:xfrm>
          </p:grpSpPr>
          <p:pic>
            <p:nvPicPr>
              <p:cNvPr id="686" name="Grafik 685">
                <a:extLst>
                  <a:ext uri="{FF2B5EF4-FFF2-40B4-BE49-F238E27FC236}">
                    <a16:creationId xmlns:a16="http://schemas.microsoft.com/office/drawing/2014/main" id="{7A1A6181-CB86-4C41-9A1A-1467C42342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95398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87" name="L-Form 686">
                <a:extLst>
                  <a:ext uri="{FF2B5EF4-FFF2-40B4-BE49-F238E27FC236}">
                    <a16:creationId xmlns:a16="http://schemas.microsoft.com/office/drawing/2014/main" id="{1A5FE3EA-BBC5-4E36-BFEB-D0E7B794C86E}"/>
                  </a:ext>
                </a:extLst>
              </p:cNvPr>
              <p:cNvSpPr/>
              <p:nvPr/>
            </p:nvSpPr>
            <p:spPr>
              <a:xfrm flipH="1">
                <a:off x="2178049" y="495185"/>
                <a:ext cx="802528" cy="554784"/>
              </a:xfrm>
              <a:prstGeom prst="corner">
                <a:avLst>
                  <a:gd name="adj1" fmla="val 48252"/>
                  <a:gd name="adj2" fmla="val 97222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4" name="Gruppieren 673">
              <a:extLst>
                <a:ext uri="{FF2B5EF4-FFF2-40B4-BE49-F238E27FC236}">
                  <a16:creationId xmlns:a16="http://schemas.microsoft.com/office/drawing/2014/main" id="{059500B6-73A8-4C6F-BE16-C794CF168BC3}"/>
                </a:ext>
              </a:extLst>
            </p:cNvPr>
            <p:cNvGrpSpPr/>
            <p:nvPr/>
          </p:nvGrpSpPr>
          <p:grpSpPr>
            <a:xfrm>
              <a:off x="455689" y="5592838"/>
              <a:ext cx="1091279" cy="565107"/>
              <a:chOff x="6220610" y="495185"/>
              <a:chExt cx="1091279" cy="565107"/>
            </a:xfrm>
          </p:grpSpPr>
          <p:pic>
            <p:nvPicPr>
              <p:cNvPr id="684" name="Grafik 683">
                <a:extLst>
                  <a:ext uri="{FF2B5EF4-FFF2-40B4-BE49-F238E27FC236}">
                    <a16:creationId xmlns:a16="http://schemas.microsoft.com/office/drawing/2014/main" id="{D965BCE6-DB4D-4521-8D2E-63BDA9C471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20610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85" name="L-Form 684">
                <a:extLst>
                  <a:ext uri="{FF2B5EF4-FFF2-40B4-BE49-F238E27FC236}">
                    <a16:creationId xmlns:a16="http://schemas.microsoft.com/office/drawing/2014/main" id="{E22F3E11-C372-4713-A62B-7C74B90CB2A7}"/>
                  </a:ext>
                </a:extLst>
              </p:cNvPr>
              <p:cNvSpPr/>
              <p:nvPr/>
            </p:nvSpPr>
            <p:spPr>
              <a:xfrm flipH="1">
                <a:off x="6773862" y="495185"/>
                <a:ext cx="538025" cy="565107"/>
              </a:xfrm>
              <a:prstGeom prst="corner">
                <a:avLst>
                  <a:gd name="adj1" fmla="val 50613"/>
                  <a:gd name="adj2" fmla="val 49599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5" name="Gruppieren 674">
              <a:extLst>
                <a:ext uri="{FF2B5EF4-FFF2-40B4-BE49-F238E27FC236}">
                  <a16:creationId xmlns:a16="http://schemas.microsoft.com/office/drawing/2014/main" id="{BDA1C494-73DF-4AA4-97BA-43764D574C11}"/>
                </a:ext>
              </a:extLst>
            </p:cNvPr>
            <p:cNvGrpSpPr/>
            <p:nvPr/>
          </p:nvGrpSpPr>
          <p:grpSpPr>
            <a:xfrm>
              <a:off x="4780901" y="5592838"/>
              <a:ext cx="1091279" cy="554784"/>
              <a:chOff x="3335103" y="501280"/>
              <a:chExt cx="1091279" cy="554784"/>
            </a:xfrm>
          </p:grpSpPr>
          <p:pic>
            <p:nvPicPr>
              <p:cNvPr id="682" name="Grafik 681">
                <a:extLst>
                  <a:ext uri="{FF2B5EF4-FFF2-40B4-BE49-F238E27FC236}">
                    <a16:creationId xmlns:a16="http://schemas.microsoft.com/office/drawing/2014/main" id="{C8F07469-75AD-4384-B3B0-D7F7B6EF44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35103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83" name="Rechteck 682">
                <a:extLst>
                  <a:ext uri="{FF2B5EF4-FFF2-40B4-BE49-F238E27FC236}">
                    <a16:creationId xmlns:a16="http://schemas.microsoft.com/office/drawing/2014/main" id="{C8E43121-E930-48F6-A49A-2B2944BE9C86}"/>
                  </a:ext>
                </a:extLst>
              </p:cNvPr>
              <p:cNvSpPr/>
              <p:nvPr/>
            </p:nvSpPr>
            <p:spPr>
              <a:xfrm>
                <a:off x="4155791" y="501280"/>
                <a:ext cx="270590" cy="554784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6" name="Gruppieren 675">
              <a:extLst>
                <a:ext uri="{FF2B5EF4-FFF2-40B4-BE49-F238E27FC236}">
                  <a16:creationId xmlns:a16="http://schemas.microsoft.com/office/drawing/2014/main" id="{DE6867C5-0A4E-42BB-B646-51A86BC4CA90}"/>
                </a:ext>
              </a:extLst>
            </p:cNvPr>
            <p:cNvGrpSpPr/>
            <p:nvPr/>
          </p:nvGrpSpPr>
          <p:grpSpPr>
            <a:xfrm>
              <a:off x="1901491" y="5592838"/>
              <a:ext cx="1085182" cy="559012"/>
              <a:chOff x="7666412" y="501280"/>
              <a:chExt cx="1085182" cy="559012"/>
            </a:xfrm>
          </p:grpSpPr>
          <p:pic>
            <p:nvPicPr>
              <p:cNvPr id="680" name="Grafik 679">
                <a:extLst>
                  <a:ext uri="{FF2B5EF4-FFF2-40B4-BE49-F238E27FC236}">
                    <a16:creationId xmlns:a16="http://schemas.microsoft.com/office/drawing/2014/main" id="{EEDB6D8F-7420-4AB0-8EEB-C62E8EA2A7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66641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81" name="Rechteck 680">
                <a:extLst>
                  <a:ext uri="{FF2B5EF4-FFF2-40B4-BE49-F238E27FC236}">
                    <a16:creationId xmlns:a16="http://schemas.microsoft.com/office/drawing/2014/main" id="{A38C64A7-0D99-4317-860C-EBA6C1F405D7}"/>
                  </a:ext>
                </a:extLst>
              </p:cNvPr>
              <p:cNvSpPr/>
              <p:nvPr/>
            </p:nvSpPr>
            <p:spPr>
              <a:xfrm>
                <a:off x="8497317" y="793215"/>
                <a:ext cx="254277" cy="26707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7" name="Gruppieren 676">
              <a:extLst>
                <a:ext uri="{FF2B5EF4-FFF2-40B4-BE49-F238E27FC236}">
                  <a16:creationId xmlns:a16="http://schemas.microsoft.com/office/drawing/2014/main" id="{FC229A82-1574-4973-B11A-0F5FCFFF4FD6}"/>
                </a:ext>
              </a:extLst>
            </p:cNvPr>
            <p:cNvGrpSpPr/>
            <p:nvPr/>
          </p:nvGrpSpPr>
          <p:grpSpPr>
            <a:xfrm>
              <a:off x="3341196" y="5592838"/>
              <a:ext cx="1085182" cy="565107"/>
              <a:chOff x="9110683" y="495185"/>
              <a:chExt cx="1085182" cy="565107"/>
            </a:xfrm>
          </p:grpSpPr>
          <p:pic>
            <p:nvPicPr>
              <p:cNvPr id="678" name="Grafik 677">
                <a:extLst>
                  <a:ext uri="{FF2B5EF4-FFF2-40B4-BE49-F238E27FC236}">
                    <a16:creationId xmlns:a16="http://schemas.microsoft.com/office/drawing/2014/main" id="{399F5BF7-2052-4842-B58D-63B59E1374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110683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79" name="Rechteck 678">
                <a:extLst>
                  <a:ext uri="{FF2B5EF4-FFF2-40B4-BE49-F238E27FC236}">
                    <a16:creationId xmlns:a16="http://schemas.microsoft.com/office/drawing/2014/main" id="{0821779E-32A1-4810-BC50-18C83E66BF47}"/>
                  </a:ext>
                </a:extLst>
              </p:cNvPr>
              <p:cNvSpPr/>
              <p:nvPr/>
            </p:nvSpPr>
            <p:spPr>
              <a:xfrm>
                <a:off x="9110683" y="495185"/>
                <a:ext cx="799883" cy="56510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694" name="Grafik 693">
              <a:extLst>
                <a:ext uri="{FF2B5EF4-FFF2-40B4-BE49-F238E27FC236}">
                  <a16:creationId xmlns:a16="http://schemas.microsoft.com/office/drawing/2014/main" id="{B6CE8319-2F09-4C4C-A904-1DB575A214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545822" y="5592838"/>
              <a:ext cx="1085182" cy="554784"/>
            </a:xfrm>
            <a:prstGeom prst="rect">
              <a:avLst/>
            </a:prstGeom>
          </p:spPr>
        </p:pic>
      </p:grpSp>
      <p:sp>
        <p:nvSpPr>
          <p:cNvPr id="697" name="L-Form 696">
            <a:extLst>
              <a:ext uri="{FF2B5EF4-FFF2-40B4-BE49-F238E27FC236}">
                <a16:creationId xmlns:a16="http://schemas.microsoft.com/office/drawing/2014/main" id="{D826CBAA-4D29-41E8-89D2-A75EB9BA47F0}"/>
              </a:ext>
            </a:extLst>
          </p:cNvPr>
          <p:cNvSpPr/>
          <p:nvPr/>
        </p:nvSpPr>
        <p:spPr>
          <a:xfrm flipH="1">
            <a:off x="381000" y="251478"/>
            <a:ext cx="11316784" cy="6289022"/>
          </a:xfrm>
          <a:prstGeom prst="corner">
            <a:avLst>
              <a:gd name="adj1" fmla="val 85137"/>
              <a:gd name="adj2" fmla="val 65598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36" name="Grafik 535">
            <a:extLst>
              <a:ext uri="{FF2B5EF4-FFF2-40B4-BE49-F238E27FC236}">
                <a16:creationId xmlns:a16="http://schemas.microsoft.com/office/drawing/2014/main" id="{51B41A0E-65CE-42AB-89B0-DDC6B24EA63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852128" y="3835566"/>
            <a:ext cx="1194920" cy="603556"/>
          </a:xfrm>
          <a:prstGeom prst="rect">
            <a:avLst/>
          </a:prstGeom>
        </p:spPr>
      </p:pic>
      <p:pic>
        <p:nvPicPr>
          <p:cNvPr id="538" name="Grafik 537">
            <a:extLst>
              <a:ext uri="{FF2B5EF4-FFF2-40B4-BE49-F238E27FC236}">
                <a16:creationId xmlns:a16="http://schemas.microsoft.com/office/drawing/2014/main" id="{D75775A2-5D71-47D7-8A89-830D9438DE9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408093" y="3308275"/>
            <a:ext cx="1194920" cy="603556"/>
          </a:xfrm>
          <a:prstGeom prst="rect">
            <a:avLst/>
          </a:prstGeom>
        </p:spPr>
      </p:pic>
      <p:pic>
        <p:nvPicPr>
          <p:cNvPr id="540" name="Grafik 539">
            <a:extLst>
              <a:ext uri="{FF2B5EF4-FFF2-40B4-BE49-F238E27FC236}">
                <a16:creationId xmlns:a16="http://schemas.microsoft.com/office/drawing/2014/main" id="{36BB6EBA-B211-4B57-B0FF-328679F66E1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140857" y="3827677"/>
            <a:ext cx="1018120" cy="603556"/>
          </a:xfrm>
          <a:prstGeom prst="rect">
            <a:avLst/>
          </a:prstGeom>
        </p:spPr>
      </p:pic>
      <p:pic>
        <p:nvPicPr>
          <p:cNvPr id="542" name="Grafik 541">
            <a:extLst>
              <a:ext uri="{FF2B5EF4-FFF2-40B4-BE49-F238E27FC236}">
                <a16:creationId xmlns:a16="http://schemas.microsoft.com/office/drawing/2014/main" id="{0D210405-6E32-45D7-BEBD-9604B8004F4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983358" y="3225913"/>
            <a:ext cx="908383" cy="609653"/>
          </a:xfrm>
          <a:prstGeom prst="rect">
            <a:avLst/>
          </a:prstGeom>
        </p:spPr>
      </p:pic>
      <p:pic>
        <p:nvPicPr>
          <p:cNvPr id="544" name="Grafik 543">
            <a:extLst>
              <a:ext uri="{FF2B5EF4-FFF2-40B4-BE49-F238E27FC236}">
                <a16:creationId xmlns:a16="http://schemas.microsoft.com/office/drawing/2014/main" id="{0C9716FC-AB99-4BB6-822F-6FAA7E1156A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966079" y="3735010"/>
            <a:ext cx="768163" cy="609653"/>
          </a:xfrm>
          <a:prstGeom prst="rect">
            <a:avLst/>
          </a:prstGeom>
        </p:spPr>
      </p:pic>
      <p:pic>
        <p:nvPicPr>
          <p:cNvPr id="546" name="Grafik 545">
            <a:extLst>
              <a:ext uri="{FF2B5EF4-FFF2-40B4-BE49-F238E27FC236}">
                <a16:creationId xmlns:a16="http://schemas.microsoft.com/office/drawing/2014/main" id="{0310E5E1-8458-4064-B357-962046C4929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960993" y="3191793"/>
            <a:ext cx="755970" cy="609653"/>
          </a:xfrm>
          <a:prstGeom prst="rect">
            <a:avLst/>
          </a:prstGeom>
        </p:spPr>
      </p:pic>
      <p:pic>
        <p:nvPicPr>
          <p:cNvPr id="548" name="Grafik 547">
            <a:extLst>
              <a:ext uri="{FF2B5EF4-FFF2-40B4-BE49-F238E27FC236}">
                <a16:creationId xmlns:a16="http://schemas.microsoft.com/office/drawing/2014/main" id="{C99DCCBA-D719-43EC-88F0-2FAD35B6EF6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53452" y="3725747"/>
            <a:ext cx="658425" cy="609653"/>
          </a:xfrm>
          <a:prstGeom prst="rect">
            <a:avLst/>
          </a:prstGeom>
        </p:spPr>
      </p:pic>
      <p:pic>
        <p:nvPicPr>
          <p:cNvPr id="550" name="Grafik 549">
            <a:extLst>
              <a:ext uri="{FF2B5EF4-FFF2-40B4-BE49-F238E27FC236}">
                <a16:creationId xmlns:a16="http://schemas.microsoft.com/office/drawing/2014/main" id="{4DA1B161-DD53-435D-A0A2-24FE789524DE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292228" y="3191007"/>
            <a:ext cx="512108" cy="609653"/>
          </a:xfrm>
          <a:prstGeom prst="rect">
            <a:avLst/>
          </a:prstGeom>
        </p:spPr>
      </p:pic>
      <p:pic>
        <p:nvPicPr>
          <p:cNvPr id="552" name="Grafik 551">
            <a:extLst>
              <a:ext uri="{FF2B5EF4-FFF2-40B4-BE49-F238E27FC236}">
                <a16:creationId xmlns:a16="http://schemas.microsoft.com/office/drawing/2014/main" id="{0E126ABB-D267-4BC4-8FA3-DEC5319186F8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51833" y="3681494"/>
            <a:ext cx="1091279" cy="792549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20FD1233-A79D-4B1C-8008-FB799DBD9D8C}"/>
              </a:ext>
            </a:extLst>
          </p:cNvPr>
          <p:cNvSpPr txBox="1"/>
          <p:nvPr/>
        </p:nvSpPr>
        <p:spPr>
          <a:xfrm>
            <a:off x="7201902" y="894283"/>
            <a:ext cx="6130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2" panose="05020102010507070707" pitchFamily="18" charset="2"/>
              </a:rPr>
              <a:t></a:t>
            </a:r>
            <a:endParaRPr kumimoji="0" lang="de-AT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1807127-22C5-47A6-B1ED-2B9BF2493CC9}"/>
              </a:ext>
            </a:extLst>
          </p:cNvPr>
          <p:cNvSpPr txBox="1"/>
          <p:nvPr/>
        </p:nvSpPr>
        <p:spPr>
          <a:xfrm>
            <a:off x="5417355" y="47105"/>
            <a:ext cx="13572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2400" b="1" dirty="0">
                <a:ln w="9525" cap="flat" cmpd="sng" algn="ctr">
                  <a:solidFill>
                    <a:srgbClr val="000000"/>
                  </a:solidFill>
                  <a:prstDash val="solid"/>
                  <a:round/>
                </a:ln>
                <a:solidFill>
                  <a:schemeClr val="bg1"/>
                </a:solidFill>
                <a:latin typeface="Myfont4" panose="02000503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Immer 8          </a:t>
            </a:r>
            <a:endParaRPr lang="de-AT" sz="2400" dirty="0">
              <a:solidFill>
                <a:schemeClr val="bg1"/>
              </a:solidFill>
              <a:latin typeface="Myfont10" panose="020005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6463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4" name="Gruppieren 593">
            <a:extLst>
              <a:ext uri="{FF2B5EF4-FFF2-40B4-BE49-F238E27FC236}">
                <a16:creationId xmlns:a16="http://schemas.microsoft.com/office/drawing/2014/main" id="{AF538C68-989D-4F89-81C2-AE92BD201644}"/>
              </a:ext>
            </a:extLst>
          </p:cNvPr>
          <p:cNvGrpSpPr/>
          <p:nvPr/>
        </p:nvGrpSpPr>
        <p:grpSpPr>
          <a:xfrm>
            <a:off x="508346" y="495185"/>
            <a:ext cx="11175311" cy="565107"/>
            <a:chOff x="455693" y="495185"/>
            <a:chExt cx="11175311" cy="565107"/>
          </a:xfrm>
        </p:grpSpPr>
        <p:pic>
          <p:nvPicPr>
            <p:cNvPr id="568" name="Grafik 567">
              <a:extLst>
                <a:ext uri="{FF2B5EF4-FFF2-40B4-BE49-F238E27FC236}">
                  <a16:creationId xmlns:a16="http://schemas.microsoft.com/office/drawing/2014/main" id="{2147C679-A226-4ABC-9BE6-29C69C6A31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5693" y="501280"/>
              <a:ext cx="1085182" cy="548688"/>
            </a:xfrm>
            <a:prstGeom prst="rect">
              <a:avLst/>
            </a:prstGeom>
          </p:spPr>
        </p:pic>
        <p:pic>
          <p:nvPicPr>
            <p:cNvPr id="564" name="Grafik 563">
              <a:extLst>
                <a:ext uri="{FF2B5EF4-FFF2-40B4-BE49-F238E27FC236}">
                  <a16:creationId xmlns:a16="http://schemas.microsoft.com/office/drawing/2014/main" id="{3E63987D-2B3E-405A-ADAB-6B25C5FB6BE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94527" y="501280"/>
              <a:ext cx="1085182" cy="548688"/>
            </a:xfrm>
            <a:prstGeom prst="rect">
              <a:avLst/>
            </a:prstGeom>
          </p:spPr>
        </p:pic>
        <p:pic>
          <p:nvPicPr>
            <p:cNvPr id="560" name="Grafik 559">
              <a:extLst>
                <a:ext uri="{FF2B5EF4-FFF2-40B4-BE49-F238E27FC236}">
                  <a16:creationId xmlns:a16="http://schemas.microsoft.com/office/drawing/2014/main" id="{00D13B71-4A21-4F04-BFDB-DDEDF3D2A6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23223" y="501280"/>
              <a:ext cx="1091279" cy="554784"/>
            </a:xfrm>
            <a:prstGeom prst="rect">
              <a:avLst/>
            </a:prstGeom>
          </p:spPr>
        </p:pic>
        <p:pic>
          <p:nvPicPr>
            <p:cNvPr id="558" name="Grafik 557">
              <a:extLst>
                <a:ext uri="{FF2B5EF4-FFF2-40B4-BE49-F238E27FC236}">
                  <a16:creationId xmlns:a16="http://schemas.microsoft.com/office/drawing/2014/main" id="{10DF00F7-F3E1-43B7-81E4-2A59165ED42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33361" y="495185"/>
              <a:ext cx="1091279" cy="554784"/>
            </a:xfrm>
            <a:prstGeom prst="rect">
              <a:avLst/>
            </a:prstGeom>
          </p:spPr>
        </p:pic>
        <p:pic>
          <p:nvPicPr>
            <p:cNvPr id="570" name="Grafik 569">
              <a:extLst>
                <a:ext uri="{FF2B5EF4-FFF2-40B4-BE49-F238E27FC236}">
                  <a16:creationId xmlns:a16="http://schemas.microsoft.com/office/drawing/2014/main" id="{96F254AB-DAEB-451B-B83A-ADCADD67F0E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781340" y="495185"/>
              <a:ext cx="1085182" cy="554784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grpSp>
          <p:nvGrpSpPr>
            <p:cNvPr id="587" name="Gruppieren 586">
              <a:extLst>
                <a:ext uri="{FF2B5EF4-FFF2-40B4-BE49-F238E27FC236}">
                  <a16:creationId xmlns:a16="http://schemas.microsoft.com/office/drawing/2014/main" id="{D3355B8E-A2BE-4A78-949D-719619A2D624}"/>
                </a:ext>
              </a:extLst>
            </p:cNvPr>
            <p:cNvGrpSpPr/>
            <p:nvPr/>
          </p:nvGrpSpPr>
          <p:grpSpPr>
            <a:xfrm>
              <a:off x="7668154" y="495185"/>
              <a:ext cx="1085182" cy="559012"/>
              <a:chOff x="7666412" y="501280"/>
              <a:chExt cx="1085182" cy="559012"/>
            </a:xfrm>
          </p:grpSpPr>
          <p:pic>
            <p:nvPicPr>
              <p:cNvPr id="556" name="Grafik 555">
                <a:extLst>
                  <a:ext uri="{FF2B5EF4-FFF2-40B4-BE49-F238E27FC236}">
                    <a16:creationId xmlns:a16="http://schemas.microsoft.com/office/drawing/2014/main" id="{344D875D-C409-4DC8-8C66-02584FE74EA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66641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586" name="Rechteck 585">
                <a:extLst>
                  <a:ext uri="{FF2B5EF4-FFF2-40B4-BE49-F238E27FC236}">
                    <a16:creationId xmlns:a16="http://schemas.microsoft.com/office/drawing/2014/main" id="{8510FE54-07F2-4992-9FEC-F5D2156C154F}"/>
                  </a:ext>
                </a:extLst>
              </p:cNvPr>
              <p:cNvSpPr/>
              <p:nvPr/>
            </p:nvSpPr>
            <p:spPr>
              <a:xfrm>
                <a:off x="8497317" y="793215"/>
                <a:ext cx="254277" cy="26707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90" name="Gruppieren 589">
              <a:extLst>
                <a:ext uri="{FF2B5EF4-FFF2-40B4-BE49-F238E27FC236}">
                  <a16:creationId xmlns:a16="http://schemas.microsoft.com/office/drawing/2014/main" id="{B0CF5AFC-7147-405B-8191-62D189E65940}"/>
                </a:ext>
              </a:extLst>
            </p:cNvPr>
            <p:cNvGrpSpPr/>
            <p:nvPr/>
          </p:nvGrpSpPr>
          <p:grpSpPr>
            <a:xfrm>
              <a:off x="9106988" y="495185"/>
              <a:ext cx="1085182" cy="565107"/>
              <a:chOff x="9110683" y="495185"/>
              <a:chExt cx="1085182" cy="565107"/>
            </a:xfrm>
          </p:grpSpPr>
          <p:pic>
            <p:nvPicPr>
              <p:cNvPr id="566" name="Grafik 565">
                <a:extLst>
                  <a:ext uri="{FF2B5EF4-FFF2-40B4-BE49-F238E27FC236}">
                    <a16:creationId xmlns:a16="http://schemas.microsoft.com/office/drawing/2014/main" id="{2E04C38D-5E14-49D2-8DB2-B4B9C47F26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110683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589" name="Rechteck 588">
                <a:extLst>
                  <a:ext uri="{FF2B5EF4-FFF2-40B4-BE49-F238E27FC236}">
                    <a16:creationId xmlns:a16="http://schemas.microsoft.com/office/drawing/2014/main" id="{AA2333FD-EE1C-499E-92C2-D768B0A5B8D3}"/>
                  </a:ext>
                </a:extLst>
              </p:cNvPr>
              <p:cNvSpPr/>
              <p:nvPr/>
            </p:nvSpPr>
            <p:spPr>
              <a:xfrm>
                <a:off x="9110683" y="495185"/>
                <a:ext cx="799883" cy="56510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93" name="Gruppieren 592">
              <a:extLst>
                <a:ext uri="{FF2B5EF4-FFF2-40B4-BE49-F238E27FC236}">
                  <a16:creationId xmlns:a16="http://schemas.microsoft.com/office/drawing/2014/main" id="{32633F4A-1331-40E7-A92C-4EEA9DA7DC62}"/>
                </a:ext>
              </a:extLst>
            </p:cNvPr>
            <p:cNvGrpSpPr/>
            <p:nvPr/>
          </p:nvGrpSpPr>
          <p:grpSpPr>
            <a:xfrm>
              <a:off x="10545822" y="495185"/>
              <a:ext cx="1085182" cy="559004"/>
              <a:chOff x="10545822" y="501280"/>
              <a:chExt cx="1085182" cy="559004"/>
            </a:xfrm>
          </p:grpSpPr>
          <p:pic>
            <p:nvPicPr>
              <p:cNvPr id="562" name="Grafik 561">
                <a:extLst>
                  <a:ext uri="{FF2B5EF4-FFF2-40B4-BE49-F238E27FC236}">
                    <a16:creationId xmlns:a16="http://schemas.microsoft.com/office/drawing/2014/main" id="{23C6B8DA-DA20-4151-9D6D-6E7F9D3355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54582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592" name="Rechteck 591">
                <a:extLst>
                  <a:ext uri="{FF2B5EF4-FFF2-40B4-BE49-F238E27FC236}">
                    <a16:creationId xmlns:a16="http://schemas.microsoft.com/office/drawing/2014/main" id="{438702DA-7B2E-4934-A0FD-CF62D0B8227D}"/>
                  </a:ext>
                </a:extLst>
              </p:cNvPr>
              <p:cNvSpPr/>
              <p:nvPr/>
            </p:nvSpPr>
            <p:spPr>
              <a:xfrm>
                <a:off x="11105169" y="501280"/>
                <a:ext cx="525835" cy="559004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95" name="Gruppieren 694">
            <a:extLst>
              <a:ext uri="{FF2B5EF4-FFF2-40B4-BE49-F238E27FC236}">
                <a16:creationId xmlns:a16="http://schemas.microsoft.com/office/drawing/2014/main" id="{3469BE11-0C5E-4DEA-91B3-F1FCB71CAA9E}"/>
              </a:ext>
            </a:extLst>
          </p:cNvPr>
          <p:cNvGrpSpPr/>
          <p:nvPr/>
        </p:nvGrpSpPr>
        <p:grpSpPr>
          <a:xfrm>
            <a:off x="508342" y="1478370"/>
            <a:ext cx="11175315" cy="565107"/>
            <a:chOff x="455689" y="1498341"/>
            <a:chExt cx="11175315" cy="565107"/>
          </a:xfrm>
        </p:grpSpPr>
        <p:pic>
          <p:nvPicPr>
            <p:cNvPr id="554" name="Grafik 553">
              <a:extLst>
                <a:ext uri="{FF2B5EF4-FFF2-40B4-BE49-F238E27FC236}">
                  <a16:creationId xmlns:a16="http://schemas.microsoft.com/office/drawing/2014/main" id="{1D65FAD0-7026-40ED-88B4-C75927220E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220606" y="1498341"/>
              <a:ext cx="1085182" cy="554784"/>
            </a:xfrm>
            <a:prstGeom prst="rect">
              <a:avLst/>
            </a:prstGeom>
          </p:spPr>
        </p:pic>
        <p:grpSp>
          <p:nvGrpSpPr>
            <p:cNvPr id="596" name="Gruppieren 595">
              <a:extLst>
                <a:ext uri="{FF2B5EF4-FFF2-40B4-BE49-F238E27FC236}">
                  <a16:creationId xmlns:a16="http://schemas.microsoft.com/office/drawing/2014/main" id="{4840D820-BBE5-43E1-B1D1-156227D9034E}"/>
                </a:ext>
              </a:extLst>
            </p:cNvPr>
            <p:cNvGrpSpPr/>
            <p:nvPr/>
          </p:nvGrpSpPr>
          <p:grpSpPr>
            <a:xfrm>
              <a:off x="9106113" y="1498341"/>
              <a:ext cx="1085186" cy="554784"/>
              <a:chOff x="455689" y="495185"/>
              <a:chExt cx="1085186" cy="554784"/>
            </a:xfrm>
          </p:grpSpPr>
          <p:pic>
            <p:nvPicPr>
              <p:cNvPr id="618" name="Grafik 617">
                <a:extLst>
                  <a:ext uri="{FF2B5EF4-FFF2-40B4-BE49-F238E27FC236}">
                    <a16:creationId xmlns:a16="http://schemas.microsoft.com/office/drawing/2014/main" id="{AEACBB9B-CAC9-4891-AAF3-03A0267D5A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55693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19" name="L-Form 618">
                <a:extLst>
                  <a:ext uri="{FF2B5EF4-FFF2-40B4-BE49-F238E27FC236}">
                    <a16:creationId xmlns:a16="http://schemas.microsoft.com/office/drawing/2014/main" id="{C110F6E3-737C-41AC-BEC9-E0B40C3B1B7C}"/>
                  </a:ext>
                </a:extLst>
              </p:cNvPr>
              <p:cNvSpPr/>
              <p:nvPr/>
            </p:nvSpPr>
            <p:spPr>
              <a:xfrm flipH="1">
                <a:off x="455689" y="495185"/>
                <a:ext cx="1085183" cy="554784"/>
              </a:xfrm>
              <a:prstGeom prst="corner">
                <a:avLst>
                  <a:gd name="adj1" fmla="val 48252"/>
                  <a:gd name="adj2" fmla="val 145008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97" name="Gruppieren 596">
              <a:extLst>
                <a:ext uri="{FF2B5EF4-FFF2-40B4-BE49-F238E27FC236}">
                  <a16:creationId xmlns:a16="http://schemas.microsoft.com/office/drawing/2014/main" id="{1FABC5A4-DAE3-484C-9E7C-2A3A83116D4F}"/>
                </a:ext>
              </a:extLst>
            </p:cNvPr>
            <p:cNvGrpSpPr/>
            <p:nvPr/>
          </p:nvGrpSpPr>
          <p:grpSpPr>
            <a:xfrm>
              <a:off x="10545822" y="1498341"/>
              <a:ext cx="1085182" cy="554784"/>
              <a:chOff x="1895398" y="495185"/>
              <a:chExt cx="1085182" cy="554784"/>
            </a:xfrm>
          </p:grpSpPr>
          <p:pic>
            <p:nvPicPr>
              <p:cNvPr id="616" name="Grafik 615">
                <a:extLst>
                  <a:ext uri="{FF2B5EF4-FFF2-40B4-BE49-F238E27FC236}">
                    <a16:creationId xmlns:a16="http://schemas.microsoft.com/office/drawing/2014/main" id="{636F23AE-BFCA-48FE-9D96-AE623B62F0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95398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17" name="L-Form 616">
                <a:extLst>
                  <a:ext uri="{FF2B5EF4-FFF2-40B4-BE49-F238E27FC236}">
                    <a16:creationId xmlns:a16="http://schemas.microsoft.com/office/drawing/2014/main" id="{15F90A1A-7FD0-4FE7-BA64-6EF7EAEC43C7}"/>
                  </a:ext>
                </a:extLst>
              </p:cNvPr>
              <p:cNvSpPr/>
              <p:nvPr/>
            </p:nvSpPr>
            <p:spPr>
              <a:xfrm flipH="1">
                <a:off x="2178049" y="495185"/>
                <a:ext cx="802528" cy="554784"/>
              </a:xfrm>
              <a:prstGeom prst="corner">
                <a:avLst>
                  <a:gd name="adj1" fmla="val 48252"/>
                  <a:gd name="adj2" fmla="val 97222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98" name="Gruppieren 597">
              <a:extLst>
                <a:ext uri="{FF2B5EF4-FFF2-40B4-BE49-F238E27FC236}">
                  <a16:creationId xmlns:a16="http://schemas.microsoft.com/office/drawing/2014/main" id="{F4526443-3258-48E5-8361-DCE4492388A3}"/>
                </a:ext>
              </a:extLst>
            </p:cNvPr>
            <p:cNvGrpSpPr/>
            <p:nvPr/>
          </p:nvGrpSpPr>
          <p:grpSpPr>
            <a:xfrm>
              <a:off x="1895394" y="1498341"/>
              <a:ext cx="1091279" cy="565107"/>
              <a:chOff x="6220610" y="495185"/>
              <a:chExt cx="1091279" cy="565107"/>
            </a:xfrm>
          </p:grpSpPr>
          <p:pic>
            <p:nvPicPr>
              <p:cNvPr id="614" name="Grafik 613">
                <a:extLst>
                  <a:ext uri="{FF2B5EF4-FFF2-40B4-BE49-F238E27FC236}">
                    <a16:creationId xmlns:a16="http://schemas.microsoft.com/office/drawing/2014/main" id="{874CAC8C-81CF-4C42-94E2-07B5CEC87E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20610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15" name="L-Form 614">
                <a:extLst>
                  <a:ext uri="{FF2B5EF4-FFF2-40B4-BE49-F238E27FC236}">
                    <a16:creationId xmlns:a16="http://schemas.microsoft.com/office/drawing/2014/main" id="{DC383C69-663D-4AE1-89BA-0C2062F202B9}"/>
                  </a:ext>
                </a:extLst>
              </p:cNvPr>
              <p:cNvSpPr/>
              <p:nvPr/>
            </p:nvSpPr>
            <p:spPr>
              <a:xfrm flipH="1">
                <a:off x="6773862" y="495185"/>
                <a:ext cx="538025" cy="565107"/>
              </a:xfrm>
              <a:prstGeom prst="corner">
                <a:avLst>
                  <a:gd name="adj1" fmla="val 50613"/>
                  <a:gd name="adj2" fmla="val 49599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99" name="Gruppieren 598">
              <a:extLst>
                <a:ext uri="{FF2B5EF4-FFF2-40B4-BE49-F238E27FC236}">
                  <a16:creationId xmlns:a16="http://schemas.microsoft.com/office/drawing/2014/main" id="{5981F260-16FC-4446-A9F5-837803862AE5}"/>
                </a:ext>
              </a:extLst>
            </p:cNvPr>
            <p:cNvGrpSpPr/>
            <p:nvPr/>
          </p:nvGrpSpPr>
          <p:grpSpPr>
            <a:xfrm>
              <a:off x="7660311" y="1498341"/>
              <a:ext cx="1091279" cy="554784"/>
              <a:chOff x="3335103" y="501280"/>
              <a:chExt cx="1091279" cy="554784"/>
            </a:xfrm>
          </p:grpSpPr>
          <p:pic>
            <p:nvPicPr>
              <p:cNvPr id="612" name="Grafik 611">
                <a:extLst>
                  <a:ext uri="{FF2B5EF4-FFF2-40B4-BE49-F238E27FC236}">
                    <a16:creationId xmlns:a16="http://schemas.microsoft.com/office/drawing/2014/main" id="{C08AE4B1-7427-48CD-8391-D972390FA4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35103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13" name="Rechteck 612">
                <a:extLst>
                  <a:ext uri="{FF2B5EF4-FFF2-40B4-BE49-F238E27FC236}">
                    <a16:creationId xmlns:a16="http://schemas.microsoft.com/office/drawing/2014/main" id="{0C8DE735-84C2-4F4B-ADDF-352F4DA9F3AF}"/>
                  </a:ext>
                </a:extLst>
              </p:cNvPr>
              <p:cNvSpPr/>
              <p:nvPr/>
            </p:nvSpPr>
            <p:spPr>
              <a:xfrm>
                <a:off x="4155791" y="501280"/>
                <a:ext cx="270590" cy="554784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01" name="Gruppieren 600">
              <a:extLst>
                <a:ext uri="{FF2B5EF4-FFF2-40B4-BE49-F238E27FC236}">
                  <a16:creationId xmlns:a16="http://schemas.microsoft.com/office/drawing/2014/main" id="{403EC9D9-7C9C-42BA-8C40-F2C0ADE63D0C}"/>
                </a:ext>
              </a:extLst>
            </p:cNvPr>
            <p:cNvGrpSpPr/>
            <p:nvPr/>
          </p:nvGrpSpPr>
          <p:grpSpPr>
            <a:xfrm>
              <a:off x="455689" y="1498341"/>
              <a:ext cx="1085182" cy="559012"/>
              <a:chOff x="7666412" y="501280"/>
              <a:chExt cx="1085182" cy="559012"/>
            </a:xfrm>
          </p:grpSpPr>
          <p:pic>
            <p:nvPicPr>
              <p:cNvPr id="608" name="Grafik 607">
                <a:extLst>
                  <a:ext uri="{FF2B5EF4-FFF2-40B4-BE49-F238E27FC236}">
                    <a16:creationId xmlns:a16="http://schemas.microsoft.com/office/drawing/2014/main" id="{324F6715-BA1C-4802-8175-D3ACD55048D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66641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09" name="Rechteck 608">
                <a:extLst>
                  <a:ext uri="{FF2B5EF4-FFF2-40B4-BE49-F238E27FC236}">
                    <a16:creationId xmlns:a16="http://schemas.microsoft.com/office/drawing/2014/main" id="{D6F37B1C-ADA0-4CF4-B851-0A344A5CDD06}"/>
                  </a:ext>
                </a:extLst>
              </p:cNvPr>
              <p:cNvSpPr/>
              <p:nvPr/>
            </p:nvSpPr>
            <p:spPr>
              <a:xfrm>
                <a:off x="8497317" y="793215"/>
                <a:ext cx="254277" cy="26707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02" name="Gruppieren 601">
              <a:extLst>
                <a:ext uri="{FF2B5EF4-FFF2-40B4-BE49-F238E27FC236}">
                  <a16:creationId xmlns:a16="http://schemas.microsoft.com/office/drawing/2014/main" id="{CA8ACCDB-CD3B-4B7A-A775-D7C73C44EEEC}"/>
                </a:ext>
              </a:extLst>
            </p:cNvPr>
            <p:cNvGrpSpPr/>
            <p:nvPr/>
          </p:nvGrpSpPr>
          <p:grpSpPr>
            <a:xfrm>
              <a:off x="4780901" y="1498341"/>
              <a:ext cx="1085182" cy="565107"/>
              <a:chOff x="9110683" y="495185"/>
              <a:chExt cx="1085182" cy="565107"/>
            </a:xfrm>
          </p:grpSpPr>
          <p:pic>
            <p:nvPicPr>
              <p:cNvPr id="606" name="Grafik 605">
                <a:extLst>
                  <a:ext uri="{FF2B5EF4-FFF2-40B4-BE49-F238E27FC236}">
                    <a16:creationId xmlns:a16="http://schemas.microsoft.com/office/drawing/2014/main" id="{6A6F8D1A-6A74-405C-A1D3-05DB15751F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110683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07" name="Rechteck 606">
                <a:extLst>
                  <a:ext uri="{FF2B5EF4-FFF2-40B4-BE49-F238E27FC236}">
                    <a16:creationId xmlns:a16="http://schemas.microsoft.com/office/drawing/2014/main" id="{9706C1D0-F7F2-4B60-A2B2-D19D06EC76BB}"/>
                  </a:ext>
                </a:extLst>
              </p:cNvPr>
              <p:cNvSpPr/>
              <p:nvPr/>
            </p:nvSpPr>
            <p:spPr>
              <a:xfrm>
                <a:off x="9110683" y="495185"/>
                <a:ext cx="799883" cy="56510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03" name="Gruppieren 602">
              <a:extLst>
                <a:ext uri="{FF2B5EF4-FFF2-40B4-BE49-F238E27FC236}">
                  <a16:creationId xmlns:a16="http://schemas.microsoft.com/office/drawing/2014/main" id="{107C58B7-D38E-45FF-B9FE-DD4D28D438F6}"/>
                </a:ext>
              </a:extLst>
            </p:cNvPr>
            <p:cNvGrpSpPr/>
            <p:nvPr/>
          </p:nvGrpSpPr>
          <p:grpSpPr>
            <a:xfrm>
              <a:off x="3341196" y="1498341"/>
              <a:ext cx="1085182" cy="559004"/>
              <a:chOff x="10545822" y="501280"/>
              <a:chExt cx="1085182" cy="559004"/>
            </a:xfrm>
          </p:grpSpPr>
          <p:pic>
            <p:nvPicPr>
              <p:cNvPr id="604" name="Grafik 603">
                <a:extLst>
                  <a:ext uri="{FF2B5EF4-FFF2-40B4-BE49-F238E27FC236}">
                    <a16:creationId xmlns:a16="http://schemas.microsoft.com/office/drawing/2014/main" id="{3B81CE8E-9C77-45A6-8805-9F9C708856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54582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05" name="Rechteck 604">
                <a:extLst>
                  <a:ext uri="{FF2B5EF4-FFF2-40B4-BE49-F238E27FC236}">
                    <a16:creationId xmlns:a16="http://schemas.microsoft.com/office/drawing/2014/main" id="{2F3A109D-0ED4-4E65-B989-0918F083AEDC}"/>
                  </a:ext>
                </a:extLst>
              </p:cNvPr>
              <p:cNvSpPr/>
              <p:nvPr/>
            </p:nvSpPr>
            <p:spPr>
              <a:xfrm>
                <a:off x="11105169" y="501280"/>
                <a:ext cx="525835" cy="559004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44" name="Gruppieren 643">
            <a:extLst>
              <a:ext uri="{FF2B5EF4-FFF2-40B4-BE49-F238E27FC236}">
                <a16:creationId xmlns:a16="http://schemas.microsoft.com/office/drawing/2014/main" id="{616A9CC3-B3C2-4B5B-A27B-552E3531638D}"/>
              </a:ext>
            </a:extLst>
          </p:cNvPr>
          <p:cNvGrpSpPr/>
          <p:nvPr/>
        </p:nvGrpSpPr>
        <p:grpSpPr>
          <a:xfrm>
            <a:off x="508342" y="2461556"/>
            <a:ext cx="11175315" cy="565107"/>
            <a:chOff x="455689" y="4403405"/>
            <a:chExt cx="11175315" cy="565107"/>
          </a:xfrm>
        </p:grpSpPr>
        <p:grpSp>
          <p:nvGrpSpPr>
            <p:cNvPr id="600" name="Gruppieren 599">
              <a:extLst>
                <a:ext uri="{FF2B5EF4-FFF2-40B4-BE49-F238E27FC236}">
                  <a16:creationId xmlns:a16="http://schemas.microsoft.com/office/drawing/2014/main" id="{5CDBF902-7BDA-44E6-BD04-741E638F1B2A}"/>
                </a:ext>
              </a:extLst>
            </p:cNvPr>
            <p:cNvGrpSpPr/>
            <p:nvPr/>
          </p:nvGrpSpPr>
          <p:grpSpPr>
            <a:xfrm>
              <a:off x="9100891" y="4403405"/>
              <a:ext cx="1091279" cy="554784"/>
              <a:chOff x="3880741" y="1837266"/>
              <a:chExt cx="1091279" cy="554784"/>
            </a:xfrm>
          </p:grpSpPr>
          <p:pic>
            <p:nvPicPr>
              <p:cNvPr id="610" name="Grafik 609">
                <a:extLst>
                  <a:ext uri="{FF2B5EF4-FFF2-40B4-BE49-F238E27FC236}">
                    <a16:creationId xmlns:a16="http://schemas.microsoft.com/office/drawing/2014/main" id="{9138B177-AE60-4CF6-AE87-BE9DF03387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883789" y="1837266"/>
                <a:ext cx="1085182" cy="554784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</p:pic>
          <p:sp>
            <p:nvSpPr>
              <p:cNvPr id="611" name="Rechteck 610">
                <a:extLst>
                  <a:ext uri="{FF2B5EF4-FFF2-40B4-BE49-F238E27FC236}">
                    <a16:creationId xmlns:a16="http://schemas.microsoft.com/office/drawing/2014/main" id="{C7618885-175E-4AF8-B61B-3D7D0B29B63C}"/>
                  </a:ext>
                </a:extLst>
              </p:cNvPr>
              <p:cNvSpPr/>
              <p:nvPr/>
            </p:nvSpPr>
            <p:spPr>
              <a:xfrm>
                <a:off x="3880741" y="1837266"/>
                <a:ext cx="1091279" cy="554784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622" name="Grafik 621">
              <a:extLst>
                <a:ext uri="{FF2B5EF4-FFF2-40B4-BE49-F238E27FC236}">
                  <a16:creationId xmlns:a16="http://schemas.microsoft.com/office/drawing/2014/main" id="{5F5C3D47-AD38-4BC3-A2A5-6EE04E63E5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894523" y="4403405"/>
              <a:ext cx="1085182" cy="554784"/>
            </a:xfrm>
            <a:prstGeom prst="rect">
              <a:avLst/>
            </a:prstGeom>
          </p:spPr>
        </p:pic>
        <p:grpSp>
          <p:nvGrpSpPr>
            <p:cNvPr id="623" name="Gruppieren 622">
              <a:extLst>
                <a:ext uri="{FF2B5EF4-FFF2-40B4-BE49-F238E27FC236}">
                  <a16:creationId xmlns:a16="http://schemas.microsoft.com/office/drawing/2014/main" id="{16347696-B6EB-4757-9C60-F74A770A523F}"/>
                </a:ext>
              </a:extLst>
            </p:cNvPr>
            <p:cNvGrpSpPr/>
            <p:nvPr/>
          </p:nvGrpSpPr>
          <p:grpSpPr>
            <a:xfrm>
              <a:off x="3333357" y="4403405"/>
              <a:ext cx="1085186" cy="554784"/>
              <a:chOff x="455689" y="495185"/>
              <a:chExt cx="1085186" cy="554784"/>
            </a:xfrm>
          </p:grpSpPr>
          <p:pic>
            <p:nvPicPr>
              <p:cNvPr id="642" name="Grafik 641">
                <a:extLst>
                  <a:ext uri="{FF2B5EF4-FFF2-40B4-BE49-F238E27FC236}">
                    <a16:creationId xmlns:a16="http://schemas.microsoft.com/office/drawing/2014/main" id="{C37BA4A2-EC1B-460B-9D8E-0EC8FBBDA3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55693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43" name="L-Form 642">
                <a:extLst>
                  <a:ext uri="{FF2B5EF4-FFF2-40B4-BE49-F238E27FC236}">
                    <a16:creationId xmlns:a16="http://schemas.microsoft.com/office/drawing/2014/main" id="{5A367532-45AD-4F87-9B5D-B95172CB0B87}"/>
                  </a:ext>
                </a:extLst>
              </p:cNvPr>
              <p:cNvSpPr/>
              <p:nvPr/>
            </p:nvSpPr>
            <p:spPr>
              <a:xfrm flipH="1">
                <a:off x="455689" y="495185"/>
                <a:ext cx="1085183" cy="554784"/>
              </a:xfrm>
              <a:prstGeom prst="corner">
                <a:avLst>
                  <a:gd name="adj1" fmla="val 48252"/>
                  <a:gd name="adj2" fmla="val 145008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24" name="Gruppieren 623">
              <a:extLst>
                <a:ext uri="{FF2B5EF4-FFF2-40B4-BE49-F238E27FC236}">
                  <a16:creationId xmlns:a16="http://schemas.microsoft.com/office/drawing/2014/main" id="{7699B6DA-D9D1-4A53-85AA-C50F910998C9}"/>
                </a:ext>
              </a:extLst>
            </p:cNvPr>
            <p:cNvGrpSpPr/>
            <p:nvPr/>
          </p:nvGrpSpPr>
          <p:grpSpPr>
            <a:xfrm>
              <a:off x="6217126" y="4403405"/>
              <a:ext cx="1085182" cy="554784"/>
              <a:chOff x="1895398" y="495185"/>
              <a:chExt cx="1085182" cy="554784"/>
            </a:xfrm>
          </p:grpSpPr>
          <p:pic>
            <p:nvPicPr>
              <p:cNvPr id="640" name="Grafik 639">
                <a:extLst>
                  <a:ext uri="{FF2B5EF4-FFF2-40B4-BE49-F238E27FC236}">
                    <a16:creationId xmlns:a16="http://schemas.microsoft.com/office/drawing/2014/main" id="{F12ABA47-76F5-49B0-9875-2139CA9A11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95398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41" name="L-Form 640">
                <a:extLst>
                  <a:ext uri="{FF2B5EF4-FFF2-40B4-BE49-F238E27FC236}">
                    <a16:creationId xmlns:a16="http://schemas.microsoft.com/office/drawing/2014/main" id="{67617FF7-920E-4388-A1E8-8A74DE5E6DEC}"/>
                  </a:ext>
                </a:extLst>
              </p:cNvPr>
              <p:cNvSpPr/>
              <p:nvPr/>
            </p:nvSpPr>
            <p:spPr>
              <a:xfrm flipH="1">
                <a:off x="2178049" y="495185"/>
                <a:ext cx="802528" cy="554784"/>
              </a:xfrm>
              <a:prstGeom prst="corner">
                <a:avLst>
                  <a:gd name="adj1" fmla="val 48252"/>
                  <a:gd name="adj2" fmla="val 97222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25" name="Gruppieren 624">
              <a:extLst>
                <a:ext uri="{FF2B5EF4-FFF2-40B4-BE49-F238E27FC236}">
                  <a16:creationId xmlns:a16="http://schemas.microsoft.com/office/drawing/2014/main" id="{16A06ECD-D0BF-4282-8DE2-4CB6E3371879}"/>
                </a:ext>
              </a:extLst>
            </p:cNvPr>
            <p:cNvGrpSpPr/>
            <p:nvPr/>
          </p:nvGrpSpPr>
          <p:grpSpPr>
            <a:xfrm>
              <a:off x="4772195" y="4403405"/>
              <a:ext cx="1091279" cy="565107"/>
              <a:chOff x="6220610" y="495185"/>
              <a:chExt cx="1091279" cy="565107"/>
            </a:xfrm>
          </p:grpSpPr>
          <p:pic>
            <p:nvPicPr>
              <p:cNvPr id="638" name="Grafik 637">
                <a:extLst>
                  <a:ext uri="{FF2B5EF4-FFF2-40B4-BE49-F238E27FC236}">
                    <a16:creationId xmlns:a16="http://schemas.microsoft.com/office/drawing/2014/main" id="{ACD924AC-7E9A-462F-9628-4A8810DC20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20610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39" name="L-Form 638">
                <a:extLst>
                  <a:ext uri="{FF2B5EF4-FFF2-40B4-BE49-F238E27FC236}">
                    <a16:creationId xmlns:a16="http://schemas.microsoft.com/office/drawing/2014/main" id="{E97BBBF7-C89F-4285-AB27-CABFB425B832}"/>
                  </a:ext>
                </a:extLst>
              </p:cNvPr>
              <p:cNvSpPr/>
              <p:nvPr/>
            </p:nvSpPr>
            <p:spPr>
              <a:xfrm flipH="1">
                <a:off x="6773862" y="495185"/>
                <a:ext cx="538025" cy="565107"/>
              </a:xfrm>
              <a:prstGeom prst="corner">
                <a:avLst>
                  <a:gd name="adj1" fmla="val 50613"/>
                  <a:gd name="adj2" fmla="val 49599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26" name="Gruppieren 625">
              <a:extLst>
                <a:ext uri="{FF2B5EF4-FFF2-40B4-BE49-F238E27FC236}">
                  <a16:creationId xmlns:a16="http://schemas.microsoft.com/office/drawing/2014/main" id="{EAB9C844-9263-4F34-B86D-5E506504686C}"/>
                </a:ext>
              </a:extLst>
            </p:cNvPr>
            <p:cNvGrpSpPr/>
            <p:nvPr/>
          </p:nvGrpSpPr>
          <p:grpSpPr>
            <a:xfrm>
              <a:off x="7655960" y="4403405"/>
              <a:ext cx="1091279" cy="554784"/>
              <a:chOff x="3335103" y="501280"/>
              <a:chExt cx="1091279" cy="554784"/>
            </a:xfrm>
          </p:grpSpPr>
          <p:pic>
            <p:nvPicPr>
              <p:cNvPr id="636" name="Grafik 635">
                <a:extLst>
                  <a:ext uri="{FF2B5EF4-FFF2-40B4-BE49-F238E27FC236}">
                    <a16:creationId xmlns:a16="http://schemas.microsoft.com/office/drawing/2014/main" id="{DDF2A5D7-9388-4C19-AE8E-5E39EDE654D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35103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37" name="Rechteck 636">
                <a:extLst>
                  <a:ext uri="{FF2B5EF4-FFF2-40B4-BE49-F238E27FC236}">
                    <a16:creationId xmlns:a16="http://schemas.microsoft.com/office/drawing/2014/main" id="{6887F012-9CA8-4B7A-B35A-73142D195FBB}"/>
                  </a:ext>
                </a:extLst>
              </p:cNvPr>
              <p:cNvSpPr/>
              <p:nvPr/>
            </p:nvSpPr>
            <p:spPr>
              <a:xfrm>
                <a:off x="4155791" y="501280"/>
                <a:ext cx="270590" cy="554784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27" name="Gruppieren 626">
              <a:extLst>
                <a:ext uri="{FF2B5EF4-FFF2-40B4-BE49-F238E27FC236}">
                  <a16:creationId xmlns:a16="http://schemas.microsoft.com/office/drawing/2014/main" id="{E4C84736-5D15-41CC-9B7C-46822795251B}"/>
                </a:ext>
              </a:extLst>
            </p:cNvPr>
            <p:cNvGrpSpPr/>
            <p:nvPr/>
          </p:nvGrpSpPr>
          <p:grpSpPr>
            <a:xfrm>
              <a:off x="10545822" y="4403405"/>
              <a:ext cx="1085182" cy="559012"/>
              <a:chOff x="7666412" y="501280"/>
              <a:chExt cx="1085182" cy="559012"/>
            </a:xfrm>
          </p:grpSpPr>
          <p:pic>
            <p:nvPicPr>
              <p:cNvPr id="634" name="Grafik 633">
                <a:extLst>
                  <a:ext uri="{FF2B5EF4-FFF2-40B4-BE49-F238E27FC236}">
                    <a16:creationId xmlns:a16="http://schemas.microsoft.com/office/drawing/2014/main" id="{7DFE0614-5D9E-411C-8F75-AD0F7716F6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66641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35" name="Rechteck 634">
                <a:extLst>
                  <a:ext uri="{FF2B5EF4-FFF2-40B4-BE49-F238E27FC236}">
                    <a16:creationId xmlns:a16="http://schemas.microsoft.com/office/drawing/2014/main" id="{2753D33C-51A5-4D03-B219-18DB1C7A57EA}"/>
                  </a:ext>
                </a:extLst>
              </p:cNvPr>
              <p:cNvSpPr/>
              <p:nvPr/>
            </p:nvSpPr>
            <p:spPr>
              <a:xfrm>
                <a:off x="8497317" y="793215"/>
                <a:ext cx="254277" cy="26707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28" name="Gruppieren 627">
              <a:extLst>
                <a:ext uri="{FF2B5EF4-FFF2-40B4-BE49-F238E27FC236}">
                  <a16:creationId xmlns:a16="http://schemas.microsoft.com/office/drawing/2014/main" id="{947531E4-96B6-4413-B2C3-045F054535D7}"/>
                </a:ext>
              </a:extLst>
            </p:cNvPr>
            <p:cNvGrpSpPr/>
            <p:nvPr/>
          </p:nvGrpSpPr>
          <p:grpSpPr>
            <a:xfrm>
              <a:off x="455689" y="4403405"/>
              <a:ext cx="1085182" cy="565107"/>
              <a:chOff x="9110683" y="495185"/>
              <a:chExt cx="1085182" cy="565107"/>
            </a:xfrm>
          </p:grpSpPr>
          <p:pic>
            <p:nvPicPr>
              <p:cNvPr id="632" name="Grafik 631">
                <a:extLst>
                  <a:ext uri="{FF2B5EF4-FFF2-40B4-BE49-F238E27FC236}">
                    <a16:creationId xmlns:a16="http://schemas.microsoft.com/office/drawing/2014/main" id="{8D253BC7-9E20-4972-90DD-C5E686238C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110683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33" name="Rechteck 632">
                <a:extLst>
                  <a:ext uri="{FF2B5EF4-FFF2-40B4-BE49-F238E27FC236}">
                    <a16:creationId xmlns:a16="http://schemas.microsoft.com/office/drawing/2014/main" id="{6FDB4C79-5CC1-4D0E-8633-E8A1521990AA}"/>
                  </a:ext>
                </a:extLst>
              </p:cNvPr>
              <p:cNvSpPr/>
              <p:nvPr/>
            </p:nvSpPr>
            <p:spPr>
              <a:xfrm>
                <a:off x="9110683" y="495185"/>
                <a:ext cx="799883" cy="56510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68" name="Gruppieren 667">
            <a:extLst>
              <a:ext uri="{FF2B5EF4-FFF2-40B4-BE49-F238E27FC236}">
                <a16:creationId xmlns:a16="http://schemas.microsoft.com/office/drawing/2014/main" id="{07FABCFD-2670-4589-8797-FB02B168382B}"/>
              </a:ext>
            </a:extLst>
          </p:cNvPr>
          <p:cNvGrpSpPr/>
          <p:nvPr/>
        </p:nvGrpSpPr>
        <p:grpSpPr>
          <a:xfrm>
            <a:off x="508342" y="4887880"/>
            <a:ext cx="11175315" cy="565107"/>
            <a:chOff x="364354" y="5175458"/>
            <a:chExt cx="11175315" cy="565107"/>
          </a:xfrm>
        </p:grpSpPr>
        <p:grpSp>
          <p:nvGrpSpPr>
            <p:cNvPr id="629" name="Gruppieren 628">
              <a:extLst>
                <a:ext uri="{FF2B5EF4-FFF2-40B4-BE49-F238E27FC236}">
                  <a16:creationId xmlns:a16="http://schemas.microsoft.com/office/drawing/2014/main" id="{A809CF18-BF7E-46F8-89AD-4F89E4198C18}"/>
                </a:ext>
              </a:extLst>
            </p:cNvPr>
            <p:cNvGrpSpPr/>
            <p:nvPr/>
          </p:nvGrpSpPr>
          <p:grpSpPr>
            <a:xfrm>
              <a:off x="364354" y="5175458"/>
              <a:ext cx="1085182" cy="559004"/>
              <a:chOff x="10545822" y="501280"/>
              <a:chExt cx="1085182" cy="559004"/>
            </a:xfrm>
          </p:grpSpPr>
          <p:pic>
            <p:nvPicPr>
              <p:cNvPr id="630" name="Grafik 629">
                <a:extLst>
                  <a:ext uri="{FF2B5EF4-FFF2-40B4-BE49-F238E27FC236}">
                    <a16:creationId xmlns:a16="http://schemas.microsoft.com/office/drawing/2014/main" id="{9BCB351F-6DBA-456D-93C3-2D09E57F18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54582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31" name="Rechteck 630">
                <a:extLst>
                  <a:ext uri="{FF2B5EF4-FFF2-40B4-BE49-F238E27FC236}">
                    <a16:creationId xmlns:a16="http://schemas.microsoft.com/office/drawing/2014/main" id="{321D3B99-410B-419C-85C6-E0D04BF61707}"/>
                  </a:ext>
                </a:extLst>
              </p:cNvPr>
              <p:cNvSpPr/>
              <p:nvPr/>
            </p:nvSpPr>
            <p:spPr>
              <a:xfrm>
                <a:off x="11105169" y="501280"/>
                <a:ext cx="525835" cy="559004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46" name="Gruppieren 645">
              <a:extLst>
                <a:ext uri="{FF2B5EF4-FFF2-40B4-BE49-F238E27FC236}">
                  <a16:creationId xmlns:a16="http://schemas.microsoft.com/office/drawing/2014/main" id="{E5739163-BB0E-4268-B8D1-5F73C6E05F0E}"/>
                </a:ext>
              </a:extLst>
            </p:cNvPr>
            <p:cNvGrpSpPr/>
            <p:nvPr/>
          </p:nvGrpSpPr>
          <p:grpSpPr>
            <a:xfrm>
              <a:off x="3248119" y="5175458"/>
              <a:ext cx="1091279" cy="554784"/>
              <a:chOff x="3880741" y="1837266"/>
              <a:chExt cx="1091279" cy="554784"/>
            </a:xfrm>
          </p:grpSpPr>
          <p:pic>
            <p:nvPicPr>
              <p:cNvPr id="666" name="Grafik 665">
                <a:extLst>
                  <a:ext uri="{FF2B5EF4-FFF2-40B4-BE49-F238E27FC236}">
                    <a16:creationId xmlns:a16="http://schemas.microsoft.com/office/drawing/2014/main" id="{05209C22-1023-4478-AA0E-82D7ACAF6C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883789" y="1837266"/>
                <a:ext cx="1085182" cy="554784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</p:pic>
          <p:sp>
            <p:nvSpPr>
              <p:cNvPr id="667" name="Rechteck 666">
                <a:extLst>
                  <a:ext uri="{FF2B5EF4-FFF2-40B4-BE49-F238E27FC236}">
                    <a16:creationId xmlns:a16="http://schemas.microsoft.com/office/drawing/2014/main" id="{BA59C475-5483-4020-9171-9833A837D319}"/>
                  </a:ext>
                </a:extLst>
              </p:cNvPr>
              <p:cNvSpPr/>
              <p:nvPr/>
            </p:nvSpPr>
            <p:spPr>
              <a:xfrm>
                <a:off x="3880741" y="1837266"/>
                <a:ext cx="1091279" cy="554784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48" name="Gruppieren 647">
              <a:extLst>
                <a:ext uri="{FF2B5EF4-FFF2-40B4-BE49-F238E27FC236}">
                  <a16:creationId xmlns:a16="http://schemas.microsoft.com/office/drawing/2014/main" id="{14694FC0-CE1E-45E2-8EF3-A264C72B15E5}"/>
                </a:ext>
              </a:extLst>
            </p:cNvPr>
            <p:cNvGrpSpPr/>
            <p:nvPr/>
          </p:nvGrpSpPr>
          <p:grpSpPr>
            <a:xfrm>
              <a:off x="6137981" y="5175458"/>
              <a:ext cx="1085186" cy="554784"/>
              <a:chOff x="455689" y="495185"/>
              <a:chExt cx="1085186" cy="554784"/>
            </a:xfrm>
          </p:grpSpPr>
          <p:pic>
            <p:nvPicPr>
              <p:cNvPr id="664" name="Grafik 663">
                <a:extLst>
                  <a:ext uri="{FF2B5EF4-FFF2-40B4-BE49-F238E27FC236}">
                    <a16:creationId xmlns:a16="http://schemas.microsoft.com/office/drawing/2014/main" id="{1F087F26-B6C3-4597-88AF-A3E0DBBE04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55693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65" name="L-Form 664">
                <a:extLst>
                  <a:ext uri="{FF2B5EF4-FFF2-40B4-BE49-F238E27FC236}">
                    <a16:creationId xmlns:a16="http://schemas.microsoft.com/office/drawing/2014/main" id="{C596CE5D-FBB1-4BC8-849B-8D8169ACDA22}"/>
                  </a:ext>
                </a:extLst>
              </p:cNvPr>
              <p:cNvSpPr/>
              <p:nvPr/>
            </p:nvSpPr>
            <p:spPr>
              <a:xfrm flipH="1">
                <a:off x="455689" y="495185"/>
                <a:ext cx="1085183" cy="554784"/>
              </a:xfrm>
              <a:prstGeom prst="corner">
                <a:avLst>
                  <a:gd name="adj1" fmla="val 48252"/>
                  <a:gd name="adj2" fmla="val 145008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49" name="Gruppieren 648">
              <a:extLst>
                <a:ext uri="{FF2B5EF4-FFF2-40B4-BE49-F238E27FC236}">
                  <a16:creationId xmlns:a16="http://schemas.microsoft.com/office/drawing/2014/main" id="{3AD01B29-8141-4753-809F-6AB8330F9FDC}"/>
                </a:ext>
              </a:extLst>
            </p:cNvPr>
            <p:cNvGrpSpPr/>
            <p:nvPr/>
          </p:nvGrpSpPr>
          <p:grpSpPr>
            <a:xfrm>
              <a:off x="10454487" y="5175458"/>
              <a:ext cx="1085182" cy="554784"/>
              <a:chOff x="1895398" y="495185"/>
              <a:chExt cx="1085182" cy="554784"/>
            </a:xfrm>
          </p:grpSpPr>
          <p:pic>
            <p:nvPicPr>
              <p:cNvPr id="662" name="Grafik 661">
                <a:extLst>
                  <a:ext uri="{FF2B5EF4-FFF2-40B4-BE49-F238E27FC236}">
                    <a16:creationId xmlns:a16="http://schemas.microsoft.com/office/drawing/2014/main" id="{567410FB-2A84-41DF-9669-1952F3724C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95398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63" name="L-Form 662">
                <a:extLst>
                  <a:ext uri="{FF2B5EF4-FFF2-40B4-BE49-F238E27FC236}">
                    <a16:creationId xmlns:a16="http://schemas.microsoft.com/office/drawing/2014/main" id="{71FE8C72-9416-45DF-AF5D-4293DB994B8D}"/>
                  </a:ext>
                </a:extLst>
              </p:cNvPr>
              <p:cNvSpPr/>
              <p:nvPr/>
            </p:nvSpPr>
            <p:spPr>
              <a:xfrm flipH="1">
                <a:off x="2178049" y="495185"/>
                <a:ext cx="802528" cy="554784"/>
              </a:xfrm>
              <a:prstGeom prst="corner">
                <a:avLst>
                  <a:gd name="adj1" fmla="val 48252"/>
                  <a:gd name="adj2" fmla="val 97222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50" name="Gruppieren 649">
              <a:extLst>
                <a:ext uri="{FF2B5EF4-FFF2-40B4-BE49-F238E27FC236}">
                  <a16:creationId xmlns:a16="http://schemas.microsoft.com/office/drawing/2014/main" id="{4D94E8A0-7A99-495D-B1B0-B260640B64C3}"/>
                </a:ext>
              </a:extLst>
            </p:cNvPr>
            <p:cNvGrpSpPr/>
            <p:nvPr/>
          </p:nvGrpSpPr>
          <p:grpSpPr>
            <a:xfrm>
              <a:off x="4693050" y="5175458"/>
              <a:ext cx="1091279" cy="565107"/>
              <a:chOff x="6220610" y="495185"/>
              <a:chExt cx="1091279" cy="565107"/>
            </a:xfrm>
          </p:grpSpPr>
          <p:pic>
            <p:nvPicPr>
              <p:cNvPr id="660" name="Grafik 659">
                <a:extLst>
                  <a:ext uri="{FF2B5EF4-FFF2-40B4-BE49-F238E27FC236}">
                    <a16:creationId xmlns:a16="http://schemas.microsoft.com/office/drawing/2014/main" id="{D5E6CA74-1FA1-4FB9-9FB2-5D21B0B2B0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20610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61" name="L-Form 660">
                <a:extLst>
                  <a:ext uri="{FF2B5EF4-FFF2-40B4-BE49-F238E27FC236}">
                    <a16:creationId xmlns:a16="http://schemas.microsoft.com/office/drawing/2014/main" id="{32F6A2BD-AEB0-45E5-BF14-B6D21BCC27DF}"/>
                  </a:ext>
                </a:extLst>
              </p:cNvPr>
              <p:cNvSpPr/>
              <p:nvPr/>
            </p:nvSpPr>
            <p:spPr>
              <a:xfrm flipH="1">
                <a:off x="6773862" y="495185"/>
                <a:ext cx="538025" cy="565107"/>
              </a:xfrm>
              <a:prstGeom prst="corner">
                <a:avLst>
                  <a:gd name="adj1" fmla="val 50613"/>
                  <a:gd name="adj2" fmla="val 49599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51" name="Gruppieren 650">
              <a:extLst>
                <a:ext uri="{FF2B5EF4-FFF2-40B4-BE49-F238E27FC236}">
                  <a16:creationId xmlns:a16="http://schemas.microsoft.com/office/drawing/2014/main" id="{05405E53-EEF9-4EC1-92A2-58E616FE662C}"/>
                </a:ext>
              </a:extLst>
            </p:cNvPr>
            <p:cNvGrpSpPr/>
            <p:nvPr/>
          </p:nvGrpSpPr>
          <p:grpSpPr>
            <a:xfrm>
              <a:off x="1803188" y="5175458"/>
              <a:ext cx="1091279" cy="554784"/>
              <a:chOff x="3335103" y="501280"/>
              <a:chExt cx="1091279" cy="554784"/>
            </a:xfrm>
          </p:grpSpPr>
          <p:pic>
            <p:nvPicPr>
              <p:cNvPr id="658" name="Grafik 657">
                <a:extLst>
                  <a:ext uri="{FF2B5EF4-FFF2-40B4-BE49-F238E27FC236}">
                    <a16:creationId xmlns:a16="http://schemas.microsoft.com/office/drawing/2014/main" id="{1986139D-99F5-4FE0-958B-D09CB9B897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35103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59" name="Rechteck 658">
                <a:extLst>
                  <a:ext uri="{FF2B5EF4-FFF2-40B4-BE49-F238E27FC236}">
                    <a16:creationId xmlns:a16="http://schemas.microsoft.com/office/drawing/2014/main" id="{ED93CDF7-BE81-4D74-B276-1A8418EAE37B}"/>
                  </a:ext>
                </a:extLst>
              </p:cNvPr>
              <p:cNvSpPr/>
              <p:nvPr/>
            </p:nvSpPr>
            <p:spPr>
              <a:xfrm>
                <a:off x="4155791" y="501280"/>
                <a:ext cx="270590" cy="554784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52" name="Gruppieren 651">
              <a:extLst>
                <a:ext uri="{FF2B5EF4-FFF2-40B4-BE49-F238E27FC236}">
                  <a16:creationId xmlns:a16="http://schemas.microsoft.com/office/drawing/2014/main" id="{CEF73517-04BD-445A-918A-2A0103C30FE1}"/>
                </a:ext>
              </a:extLst>
            </p:cNvPr>
            <p:cNvGrpSpPr/>
            <p:nvPr/>
          </p:nvGrpSpPr>
          <p:grpSpPr>
            <a:xfrm>
              <a:off x="7576819" y="5175458"/>
              <a:ext cx="1085182" cy="559012"/>
              <a:chOff x="7666412" y="501280"/>
              <a:chExt cx="1085182" cy="559012"/>
            </a:xfrm>
          </p:grpSpPr>
          <p:pic>
            <p:nvPicPr>
              <p:cNvPr id="656" name="Grafik 655">
                <a:extLst>
                  <a:ext uri="{FF2B5EF4-FFF2-40B4-BE49-F238E27FC236}">
                    <a16:creationId xmlns:a16="http://schemas.microsoft.com/office/drawing/2014/main" id="{7BEA41E5-180A-4609-A010-169021EAF9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66641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57" name="Rechteck 656">
                <a:extLst>
                  <a:ext uri="{FF2B5EF4-FFF2-40B4-BE49-F238E27FC236}">
                    <a16:creationId xmlns:a16="http://schemas.microsoft.com/office/drawing/2014/main" id="{502F55AA-262C-40B5-9513-488B8A9159A6}"/>
                  </a:ext>
                </a:extLst>
              </p:cNvPr>
              <p:cNvSpPr/>
              <p:nvPr/>
            </p:nvSpPr>
            <p:spPr>
              <a:xfrm>
                <a:off x="8497317" y="793215"/>
                <a:ext cx="254277" cy="26707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53" name="Gruppieren 652">
              <a:extLst>
                <a:ext uri="{FF2B5EF4-FFF2-40B4-BE49-F238E27FC236}">
                  <a16:creationId xmlns:a16="http://schemas.microsoft.com/office/drawing/2014/main" id="{402C473B-8702-4993-8E6F-1E3765B7211A}"/>
                </a:ext>
              </a:extLst>
            </p:cNvPr>
            <p:cNvGrpSpPr/>
            <p:nvPr/>
          </p:nvGrpSpPr>
          <p:grpSpPr>
            <a:xfrm>
              <a:off x="9015653" y="5175458"/>
              <a:ext cx="1085182" cy="565107"/>
              <a:chOff x="9110683" y="495185"/>
              <a:chExt cx="1085182" cy="565107"/>
            </a:xfrm>
          </p:grpSpPr>
          <p:pic>
            <p:nvPicPr>
              <p:cNvPr id="654" name="Grafik 653">
                <a:extLst>
                  <a:ext uri="{FF2B5EF4-FFF2-40B4-BE49-F238E27FC236}">
                    <a16:creationId xmlns:a16="http://schemas.microsoft.com/office/drawing/2014/main" id="{7DEF5097-54EA-46B1-A8D7-065733D87E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110683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55" name="Rechteck 654">
                <a:extLst>
                  <a:ext uri="{FF2B5EF4-FFF2-40B4-BE49-F238E27FC236}">
                    <a16:creationId xmlns:a16="http://schemas.microsoft.com/office/drawing/2014/main" id="{9DCF63F2-1DFD-470B-9A20-108F025B6728}"/>
                  </a:ext>
                </a:extLst>
              </p:cNvPr>
              <p:cNvSpPr/>
              <p:nvPr/>
            </p:nvSpPr>
            <p:spPr>
              <a:xfrm>
                <a:off x="9110683" y="495185"/>
                <a:ext cx="799883" cy="56510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96" name="Gruppieren 695">
            <a:extLst>
              <a:ext uri="{FF2B5EF4-FFF2-40B4-BE49-F238E27FC236}">
                <a16:creationId xmlns:a16="http://schemas.microsoft.com/office/drawing/2014/main" id="{DC76D6AA-86BA-4285-B805-0A0310EDC92B}"/>
              </a:ext>
            </a:extLst>
          </p:cNvPr>
          <p:cNvGrpSpPr/>
          <p:nvPr/>
        </p:nvGrpSpPr>
        <p:grpSpPr>
          <a:xfrm>
            <a:off x="508342" y="5854648"/>
            <a:ext cx="11175315" cy="565107"/>
            <a:chOff x="455689" y="5592838"/>
            <a:chExt cx="11175315" cy="565107"/>
          </a:xfrm>
        </p:grpSpPr>
        <p:grpSp>
          <p:nvGrpSpPr>
            <p:cNvPr id="670" name="Gruppieren 669">
              <a:extLst>
                <a:ext uri="{FF2B5EF4-FFF2-40B4-BE49-F238E27FC236}">
                  <a16:creationId xmlns:a16="http://schemas.microsoft.com/office/drawing/2014/main" id="{D7319E8D-1484-4233-9041-7F6774A2405E}"/>
                </a:ext>
              </a:extLst>
            </p:cNvPr>
            <p:cNvGrpSpPr/>
            <p:nvPr/>
          </p:nvGrpSpPr>
          <p:grpSpPr>
            <a:xfrm>
              <a:off x="7666408" y="5592838"/>
              <a:ext cx="1085182" cy="559004"/>
              <a:chOff x="10545822" y="501280"/>
              <a:chExt cx="1085182" cy="559004"/>
            </a:xfrm>
          </p:grpSpPr>
          <p:pic>
            <p:nvPicPr>
              <p:cNvPr id="692" name="Grafik 691">
                <a:extLst>
                  <a:ext uri="{FF2B5EF4-FFF2-40B4-BE49-F238E27FC236}">
                    <a16:creationId xmlns:a16="http://schemas.microsoft.com/office/drawing/2014/main" id="{319ED857-060F-4E44-A0F3-79A26C8E3B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54582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93" name="Rechteck 692">
                <a:extLst>
                  <a:ext uri="{FF2B5EF4-FFF2-40B4-BE49-F238E27FC236}">
                    <a16:creationId xmlns:a16="http://schemas.microsoft.com/office/drawing/2014/main" id="{D66F33DD-1839-43AB-9D58-CC9119FEAF79}"/>
                  </a:ext>
                </a:extLst>
              </p:cNvPr>
              <p:cNvSpPr/>
              <p:nvPr/>
            </p:nvSpPr>
            <p:spPr>
              <a:xfrm>
                <a:off x="11105169" y="501280"/>
                <a:ext cx="525835" cy="559004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2" name="Gruppieren 671">
              <a:extLst>
                <a:ext uri="{FF2B5EF4-FFF2-40B4-BE49-F238E27FC236}">
                  <a16:creationId xmlns:a16="http://schemas.microsoft.com/office/drawing/2014/main" id="{05E20A1C-0919-4685-AA72-08F91B803274}"/>
                </a:ext>
              </a:extLst>
            </p:cNvPr>
            <p:cNvGrpSpPr/>
            <p:nvPr/>
          </p:nvGrpSpPr>
          <p:grpSpPr>
            <a:xfrm>
              <a:off x="9106113" y="5592838"/>
              <a:ext cx="1085186" cy="554784"/>
              <a:chOff x="455689" y="495185"/>
              <a:chExt cx="1085186" cy="554784"/>
            </a:xfrm>
          </p:grpSpPr>
          <p:pic>
            <p:nvPicPr>
              <p:cNvPr id="688" name="Grafik 687">
                <a:extLst>
                  <a:ext uri="{FF2B5EF4-FFF2-40B4-BE49-F238E27FC236}">
                    <a16:creationId xmlns:a16="http://schemas.microsoft.com/office/drawing/2014/main" id="{F2A1A42E-B732-4F71-83DD-D6E2220AB1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55693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89" name="L-Form 688">
                <a:extLst>
                  <a:ext uri="{FF2B5EF4-FFF2-40B4-BE49-F238E27FC236}">
                    <a16:creationId xmlns:a16="http://schemas.microsoft.com/office/drawing/2014/main" id="{79BC60D8-44FF-4107-B5D4-C5F7E2F768A8}"/>
                  </a:ext>
                </a:extLst>
              </p:cNvPr>
              <p:cNvSpPr/>
              <p:nvPr/>
            </p:nvSpPr>
            <p:spPr>
              <a:xfrm flipH="1">
                <a:off x="455689" y="495185"/>
                <a:ext cx="1085183" cy="554784"/>
              </a:xfrm>
              <a:prstGeom prst="corner">
                <a:avLst>
                  <a:gd name="adj1" fmla="val 48252"/>
                  <a:gd name="adj2" fmla="val 145008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3" name="Gruppieren 672">
              <a:extLst>
                <a:ext uri="{FF2B5EF4-FFF2-40B4-BE49-F238E27FC236}">
                  <a16:creationId xmlns:a16="http://schemas.microsoft.com/office/drawing/2014/main" id="{A52674FD-DE43-47A6-A2E3-E082341079F9}"/>
                </a:ext>
              </a:extLst>
            </p:cNvPr>
            <p:cNvGrpSpPr/>
            <p:nvPr/>
          </p:nvGrpSpPr>
          <p:grpSpPr>
            <a:xfrm>
              <a:off x="6226703" y="5592838"/>
              <a:ext cx="1085182" cy="554784"/>
              <a:chOff x="1895398" y="495185"/>
              <a:chExt cx="1085182" cy="554784"/>
            </a:xfrm>
          </p:grpSpPr>
          <p:pic>
            <p:nvPicPr>
              <p:cNvPr id="686" name="Grafik 685">
                <a:extLst>
                  <a:ext uri="{FF2B5EF4-FFF2-40B4-BE49-F238E27FC236}">
                    <a16:creationId xmlns:a16="http://schemas.microsoft.com/office/drawing/2014/main" id="{7A1A6181-CB86-4C41-9A1A-1467C42342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95398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87" name="L-Form 686">
                <a:extLst>
                  <a:ext uri="{FF2B5EF4-FFF2-40B4-BE49-F238E27FC236}">
                    <a16:creationId xmlns:a16="http://schemas.microsoft.com/office/drawing/2014/main" id="{1A5FE3EA-BBC5-4E36-BFEB-D0E7B794C86E}"/>
                  </a:ext>
                </a:extLst>
              </p:cNvPr>
              <p:cNvSpPr/>
              <p:nvPr/>
            </p:nvSpPr>
            <p:spPr>
              <a:xfrm flipH="1">
                <a:off x="2178049" y="495185"/>
                <a:ext cx="802528" cy="554784"/>
              </a:xfrm>
              <a:prstGeom prst="corner">
                <a:avLst>
                  <a:gd name="adj1" fmla="val 48252"/>
                  <a:gd name="adj2" fmla="val 97222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4" name="Gruppieren 673">
              <a:extLst>
                <a:ext uri="{FF2B5EF4-FFF2-40B4-BE49-F238E27FC236}">
                  <a16:creationId xmlns:a16="http://schemas.microsoft.com/office/drawing/2014/main" id="{059500B6-73A8-4C6F-BE16-C794CF168BC3}"/>
                </a:ext>
              </a:extLst>
            </p:cNvPr>
            <p:cNvGrpSpPr/>
            <p:nvPr/>
          </p:nvGrpSpPr>
          <p:grpSpPr>
            <a:xfrm>
              <a:off x="455689" y="5592838"/>
              <a:ext cx="1091279" cy="565107"/>
              <a:chOff x="6220610" y="495185"/>
              <a:chExt cx="1091279" cy="565107"/>
            </a:xfrm>
          </p:grpSpPr>
          <p:pic>
            <p:nvPicPr>
              <p:cNvPr id="684" name="Grafik 683">
                <a:extLst>
                  <a:ext uri="{FF2B5EF4-FFF2-40B4-BE49-F238E27FC236}">
                    <a16:creationId xmlns:a16="http://schemas.microsoft.com/office/drawing/2014/main" id="{D965BCE6-DB4D-4521-8D2E-63BDA9C471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20610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85" name="L-Form 684">
                <a:extLst>
                  <a:ext uri="{FF2B5EF4-FFF2-40B4-BE49-F238E27FC236}">
                    <a16:creationId xmlns:a16="http://schemas.microsoft.com/office/drawing/2014/main" id="{E22F3E11-C372-4713-A62B-7C74B90CB2A7}"/>
                  </a:ext>
                </a:extLst>
              </p:cNvPr>
              <p:cNvSpPr/>
              <p:nvPr/>
            </p:nvSpPr>
            <p:spPr>
              <a:xfrm flipH="1">
                <a:off x="6773862" y="495185"/>
                <a:ext cx="538025" cy="565107"/>
              </a:xfrm>
              <a:prstGeom prst="corner">
                <a:avLst>
                  <a:gd name="adj1" fmla="val 50613"/>
                  <a:gd name="adj2" fmla="val 49599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5" name="Gruppieren 674">
              <a:extLst>
                <a:ext uri="{FF2B5EF4-FFF2-40B4-BE49-F238E27FC236}">
                  <a16:creationId xmlns:a16="http://schemas.microsoft.com/office/drawing/2014/main" id="{BDA1C494-73DF-4AA4-97BA-43764D574C11}"/>
                </a:ext>
              </a:extLst>
            </p:cNvPr>
            <p:cNvGrpSpPr/>
            <p:nvPr/>
          </p:nvGrpSpPr>
          <p:grpSpPr>
            <a:xfrm>
              <a:off x="4780901" y="5592838"/>
              <a:ext cx="1091279" cy="554784"/>
              <a:chOff x="3335103" y="501280"/>
              <a:chExt cx="1091279" cy="554784"/>
            </a:xfrm>
          </p:grpSpPr>
          <p:pic>
            <p:nvPicPr>
              <p:cNvPr id="682" name="Grafik 681">
                <a:extLst>
                  <a:ext uri="{FF2B5EF4-FFF2-40B4-BE49-F238E27FC236}">
                    <a16:creationId xmlns:a16="http://schemas.microsoft.com/office/drawing/2014/main" id="{C8F07469-75AD-4384-B3B0-D7F7B6EF44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35103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83" name="Rechteck 682">
                <a:extLst>
                  <a:ext uri="{FF2B5EF4-FFF2-40B4-BE49-F238E27FC236}">
                    <a16:creationId xmlns:a16="http://schemas.microsoft.com/office/drawing/2014/main" id="{C8E43121-E930-48F6-A49A-2B2944BE9C86}"/>
                  </a:ext>
                </a:extLst>
              </p:cNvPr>
              <p:cNvSpPr/>
              <p:nvPr/>
            </p:nvSpPr>
            <p:spPr>
              <a:xfrm>
                <a:off x="4155791" y="501280"/>
                <a:ext cx="270590" cy="554784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6" name="Gruppieren 675">
              <a:extLst>
                <a:ext uri="{FF2B5EF4-FFF2-40B4-BE49-F238E27FC236}">
                  <a16:creationId xmlns:a16="http://schemas.microsoft.com/office/drawing/2014/main" id="{DE6867C5-0A4E-42BB-B646-51A86BC4CA90}"/>
                </a:ext>
              </a:extLst>
            </p:cNvPr>
            <p:cNvGrpSpPr/>
            <p:nvPr/>
          </p:nvGrpSpPr>
          <p:grpSpPr>
            <a:xfrm>
              <a:off x="1901491" y="5592838"/>
              <a:ext cx="1085182" cy="559012"/>
              <a:chOff x="7666412" y="501280"/>
              <a:chExt cx="1085182" cy="559012"/>
            </a:xfrm>
          </p:grpSpPr>
          <p:pic>
            <p:nvPicPr>
              <p:cNvPr id="680" name="Grafik 679">
                <a:extLst>
                  <a:ext uri="{FF2B5EF4-FFF2-40B4-BE49-F238E27FC236}">
                    <a16:creationId xmlns:a16="http://schemas.microsoft.com/office/drawing/2014/main" id="{EEDB6D8F-7420-4AB0-8EEB-C62E8EA2A7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66641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81" name="Rechteck 680">
                <a:extLst>
                  <a:ext uri="{FF2B5EF4-FFF2-40B4-BE49-F238E27FC236}">
                    <a16:creationId xmlns:a16="http://schemas.microsoft.com/office/drawing/2014/main" id="{A38C64A7-0D99-4317-860C-EBA6C1F405D7}"/>
                  </a:ext>
                </a:extLst>
              </p:cNvPr>
              <p:cNvSpPr/>
              <p:nvPr/>
            </p:nvSpPr>
            <p:spPr>
              <a:xfrm>
                <a:off x="8497317" y="793215"/>
                <a:ext cx="254277" cy="26707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7" name="Gruppieren 676">
              <a:extLst>
                <a:ext uri="{FF2B5EF4-FFF2-40B4-BE49-F238E27FC236}">
                  <a16:creationId xmlns:a16="http://schemas.microsoft.com/office/drawing/2014/main" id="{FC229A82-1574-4973-B11A-0F5FCFFF4FD6}"/>
                </a:ext>
              </a:extLst>
            </p:cNvPr>
            <p:cNvGrpSpPr/>
            <p:nvPr/>
          </p:nvGrpSpPr>
          <p:grpSpPr>
            <a:xfrm>
              <a:off x="3341196" y="5592838"/>
              <a:ext cx="1085182" cy="565107"/>
              <a:chOff x="9110683" y="495185"/>
              <a:chExt cx="1085182" cy="565107"/>
            </a:xfrm>
          </p:grpSpPr>
          <p:pic>
            <p:nvPicPr>
              <p:cNvPr id="678" name="Grafik 677">
                <a:extLst>
                  <a:ext uri="{FF2B5EF4-FFF2-40B4-BE49-F238E27FC236}">
                    <a16:creationId xmlns:a16="http://schemas.microsoft.com/office/drawing/2014/main" id="{399F5BF7-2052-4842-B58D-63B59E1374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110683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79" name="Rechteck 678">
                <a:extLst>
                  <a:ext uri="{FF2B5EF4-FFF2-40B4-BE49-F238E27FC236}">
                    <a16:creationId xmlns:a16="http://schemas.microsoft.com/office/drawing/2014/main" id="{0821779E-32A1-4810-BC50-18C83E66BF47}"/>
                  </a:ext>
                </a:extLst>
              </p:cNvPr>
              <p:cNvSpPr/>
              <p:nvPr/>
            </p:nvSpPr>
            <p:spPr>
              <a:xfrm>
                <a:off x="9110683" y="495185"/>
                <a:ext cx="799883" cy="56510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694" name="Grafik 693">
              <a:extLst>
                <a:ext uri="{FF2B5EF4-FFF2-40B4-BE49-F238E27FC236}">
                  <a16:creationId xmlns:a16="http://schemas.microsoft.com/office/drawing/2014/main" id="{B6CE8319-2F09-4C4C-A904-1DB575A214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545822" y="5592838"/>
              <a:ext cx="1085182" cy="554784"/>
            </a:xfrm>
            <a:prstGeom prst="rect">
              <a:avLst/>
            </a:prstGeom>
          </p:spPr>
        </p:pic>
      </p:grpSp>
      <p:sp>
        <p:nvSpPr>
          <p:cNvPr id="697" name="L-Form 696">
            <a:extLst>
              <a:ext uri="{FF2B5EF4-FFF2-40B4-BE49-F238E27FC236}">
                <a16:creationId xmlns:a16="http://schemas.microsoft.com/office/drawing/2014/main" id="{D826CBAA-4D29-41E8-89D2-A75EB9BA47F0}"/>
              </a:ext>
            </a:extLst>
          </p:cNvPr>
          <p:cNvSpPr/>
          <p:nvPr/>
        </p:nvSpPr>
        <p:spPr>
          <a:xfrm flipH="1">
            <a:off x="381000" y="251478"/>
            <a:ext cx="11316784" cy="6289022"/>
          </a:xfrm>
          <a:prstGeom prst="corner">
            <a:avLst>
              <a:gd name="adj1" fmla="val 85137"/>
              <a:gd name="adj2" fmla="val 40106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36" name="Grafik 535">
            <a:hlinkClick r:id="" action="ppaction://hlinkshowjump?jump=firstslide">
              <a:snd r:embed="rId11" name="cashreg.wav"/>
            </a:hlinkClick>
            <a:extLst>
              <a:ext uri="{FF2B5EF4-FFF2-40B4-BE49-F238E27FC236}">
                <a16:creationId xmlns:a16="http://schemas.microsoft.com/office/drawing/2014/main" id="{51B41A0E-65CE-42AB-89B0-DDC6B24EA63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852128" y="3835566"/>
            <a:ext cx="1194920" cy="603556"/>
          </a:xfrm>
          <a:prstGeom prst="rect">
            <a:avLst/>
          </a:prstGeom>
        </p:spPr>
      </p:pic>
      <p:pic>
        <p:nvPicPr>
          <p:cNvPr id="538" name="Grafik 537">
            <a:hlinkClick r:id="" action="ppaction://hlinkshowjump?jump=firstslide">
              <a:snd r:embed="rId11" name="cashreg.wav"/>
            </a:hlinkClick>
            <a:extLst>
              <a:ext uri="{FF2B5EF4-FFF2-40B4-BE49-F238E27FC236}">
                <a16:creationId xmlns:a16="http://schemas.microsoft.com/office/drawing/2014/main" id="{D75775A2-5D71-47D7-8A89-830D9438DE9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408093" y="3308275"/>
            <a:ext cx="1194920" cy="603556"/>
          </a:xfrm>
          <a:prstGeom prst="rect">
            <a:avLst/>
          </a:prstGeom>
        </p:spPr>
      </p:pic>
      <p:pic>
        <p:nvPicPr>
          <p:cNvPr id="540" name="Grafik 539">
            <a:hlinkClick r:id="" action="ppaction://hlinkshowjump?jump=firstslide">
              <a:snd r:embed="rId11" name="cashreg.wav"/>
            </a:hlinkClick>
            <a:extLst>
              <a:ext uri="{FF2B5EF4-FFF2-40B4-BE49-F238E27FC236}">
                <a16:creationId xmlns:a16="http://schemas.microsoft.com/office/drawing/2014/main" id="{36BB6EBA-B211-4B57-B0FF-328679F66E1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140857" y="3827677"/>
            <a:ext cx="1018120" cy="603556"/>
          </a:xfrm>
          <a:prstGeom prst="rect">
            <a:avLst/>
          </a:prstGeom>
        </p:spPr>
      </p:pic>
      <p:pic>
        <p:nvPicPr>
          <p:cNvPr id="542" name="Grafik 541">
            <a:hlinkClick r:id="" action="ppaction://hlinkshowjump?jump=firstslide">
              <a:snd r:embed="rId11" name="cashreg.wav"/>
            </a:hlinkClick>
            <a:extLst>
              <a:ext uri="{FF2B5EF4-FFF2-40B4-BE49-F238E27FC236}">
                <a16:creationId xmlns:a16="http://schemas.microsoft.com/office/drawing/2014/main" id="{0D210405-6E32-45D7-BEBD-9604B8004F4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983358" y="3225913"/>
            <a:ext cx="908383" cy="609653"/>
          </a:xfrm>
          <a:prstGeom prst="rect">
            <a:avLst/>
          </a:prstGeom>
        </p:spPr>
      </p:pic>
      <p:pic>
        <p:nvPicPr>
          <p:cNvPr id="544" name="Grafik 543">
            <a:hlinkClick r:id="" action="ppaction://hlinkshowjump?jump=firstslide">
              <a:snd r:embed="rId11" name="cashreg.wav"/>
            </a:hlinkClick>
            <a:extLst>
              <a:ext uri="{FF2B5EF4-FFF2-40B4-BE49-F238E27FC236}">
                <a16:creationId xmlns:a16="http://schemas.microsoft.com/office/drawing/2014/main" id="{0C9716FC-AB99-4BB6-822F-6FAA7E1156A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966079" y="3735010"/>
            <a:ext cx="768163" cy="609653"/>
          </a:xfrm>
          <a:prstGeom prst="rect">
            <a:avLst/>
          </a:prstGeom>
        </p:spPr>
      </p:pic>
      <p:pic>
        <p:nvPicPr>
          <p:cNvPr id="546" name="Grafik 545">
            <a:hlinkClick r:id="" action="ppaction://hlinkshowjump?jump=firstslide">
              <a:snd r:embed="rId11" name="cashreg.wav"/>
            </a:hlinkClick>
            <a:extLst>
              <a:ext uri="{FF2B5EF4-FFF2-40B4-BE49-F238E27FC236}">
                <a16:creationId xmlns:a16="http://schemas.microsoft.com/office/drawing/2014/main" id="{0310E5E1-8458-4064-B357-962046C4929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960993" y="3191793"/>
            <a:ext cx="755970" cy="609653"/>
          </a:xfrm>
          <a:prstGeom prst="rect">
            <a:avLst/>
          </a:prstGeom>
        </p:spPr>
      </p:pic>
      <p:pic>
        <p:nvPicPr>
          <p:cNvPr id="548" name="Grafik 547">
            <a:hlinkClick r:id="" action="ppaction://hlinkshowjump?jump=firstslide">
              <a:snd r:embed="rId11" name="cashreg.wav"/>
            </a:hlinkClick>
            <a:extLst>
              <a:ext uri="{FF2B5EF4-FFF2-40B4-BE49-F238E27FC236}">
                <a16:creationId xmlns:a16="http://schemas.microsoft.com/office/drawing/2014/main" id="{C99DCCBA-D719-43EC-88F0-2FAD35B6EF68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053452" y="3725747"/>
            <a:ext cx="658425" cy="609653"/>
          </a:xfrm>
          <a:prstGeom prst="rect">
            <a:avLst/>
          </a:prstGeom>
        </p:spPr>
      </p:pic>
      <p:pic>
        <p:nvPicPr>
          <p:cNvPr id="550" name="Grafik 549">
            <a:hlinkClick r:id="" action="ppaction://hlinkshowjump?jump=nextslide">
              <a:snd r:embed="rId19" name="chimes.wav"/>
            </a:hlinkClick>
            <a:extLst>
              <a:ext uri="{FF2B5EF4-FFF2-40B4-BE49-F238E27FC236}">
                <a16:creationId xmlns:a16="http://schemas.microsoft.com/office/drawing/2014/main" id="{4DA1B161-DD53-435D-A0A2-24FE789524DE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292228" y="3191007"/>
            <a:ext cx="512108" cy="609653"/>
          </a:xfrm>
          <a:prstGeom prst="rect">
            <a:avLst/>
          </a:prstGeom>
        </p:spPr>
      </p:pic>
      <p:pic>
        <p:nvPicPr>
          <p:cNvPr id="552" name="Grafik 551">
            <a:hlinkClick r:id="" action="ppaction://hlinkshowjump?jump=firstslide">
              <a:snd r:embed="rId11" name="cashreg.wav"/>
            </a:hlinkClick>
            <a:extLst>
              <a:ext uri="{FF2B5EF4-FFF2-40B4-BE49-F238E27FC236}">
                <a16:creationId xmlns:a16="http://schemas.microsoft.com/office/drawing/2014/main" id="{0E126ABB-D267-4BC4-8FA3-DEC5319186F8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51833" y="3681494"/>
            <a:ext cx="1091279" cy="79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787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4" name="Gruppieren 593">
            <a:extLst>
              <a:ext uri="{FF2B5EF4-FFF2-40B4-BE49-F238E27FC236}">
                <a16:creationId xmlns:a16="http://schemas.microsoft.com/office/drawing/2014/main" id="{AF538C68-989D-4F89-81C2-AE92BD201644}"/>
              </a:ext>
            </a:extLst>
          </p:cNvPr>
          <p:cNvGrpSpPr/>
          <p:nvPr/>
        </p:nvGrpSpPr>
        <p:grpSpPr>
          <a:xfrm>
            <a:off x="508346" y="495185"/>
            <a:ext cx="11175311" cy="565107"/>
            <a:chOff x="455693" y="495185"/>
            <a:chExt cx="11175311" cy="565107"/>
          </a:xfrm>
        </p:grpSpPr>
        <p:pic>
          <p:nvPicPr>
            <p:cNvPr id="568" name="Grafik 567">
              <a:extLst>
                <a:ext uri="{FF2B5EF4-FFF2-40B4-BE49-F238E27FC236}">
                  <a16:creationId xmlns:a16="http://schemas.microsoft.com/office/drawing/2014/main" id="{2147C679-A226-4ABC-9BE6-29C69C6A31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5693" y="501280"/>
              <a:ext cx="1085182" cy="548688"/>
            </a:xfrm>
            <a:prstGeom prst="rect">
              <a:avLst/>
            </a:prstGeom>
          </p:spPr>
        </p:pic>
        <p:pic>
          <p:nvPicPr>
            <p:cNvPr id="564" name="Grafik 563">
              <a:extLst>
                <a:ext uri="{FF2B5EF4-FFF2-40B4-BE49-F238E27FC236}">
                  <a16:creationId xmlns:a16="http://schemas.microsoft.com/office/drawing/2014/main" id="{3E63987D-2B3E-405A-ADAB-6B25C5FB6BE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94527" y="501280"/>
              <a:ext cx="1085182" cy="548688"/>
            </a:xfrm>
            <a:prstGeom prst="rect">
              <a:avLst/>
            </a:prstGeom>
          </p:spPr>
        </p:pic>
        <p:pic>
          <p:nvPicPr>
            <p:cNvPr id="560" name="Grafik 559">
              <a:extLst>
                <a:ext uri="{FF2B5EF4-FFF2-40B4-BE49-F238E27FC236}">
                  <a16:creationId xmlns:a16="http://schemas.microsoft.com/office/drawing/2014/main" id="{00D13B71-4A21-4F04-BFDB-DDEDF3D2A6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23223" y="501280"/>
              <a:ext cx="1091279" cy="554784"/>
            </a:xfrm>
            <a:prstGeom prst="rect">
              <a:avLst/>
            </a:prstGeom>
          </p:spPr>
        </p:pic>
        <p:pic>
          <p:nvPicPr>
            <p:cNvPr id="558" name="Grafik 557">
              <a:extLst>
                <a:ext uri="{FF2B5EF4-FFF2-40B4-BE49-F238E27FC236}">
                  <a16:creationId xmlns:a16="http://schemas.microsoft.com/office/drawing/2014/main" id="{10DF00F7-F3E1-43B7-81E4-2A59165ED42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33361" y="495185"/>
              <a:ext cx="1091279" cy="554784"/>
            </a:xfrm>
            <a:prstGeom prst="rect">
              <a:avLst/>
            </a:prstGeom>
          </p:spPr>
        </p:pic>
        <p:pic>
          <p:nvPicPr>
            <p:cNvPr id="570" name="Grafik 569">
              <a:extLst>
                <a:ext uri="{FF2B5EF4-FFF2-40B4-BE49-F238E27FC236}">
                  <a16:creationId xmlns:a16="http://schemas.microsoft.com/office/drawing/2014/main" id="{96F254AB-DAEB-451B-B83A-ADCADD67F0E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781340" y="495185"/>
              <a:ext cx="1085182" cy="554784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pic>
          <p:nvPicPr>
            <p:cNvPr id="556" name="Grafik 555">
              <a:extLst>
                <a:ext uri="{FF2B5EF4-FFF2-40B4-BE49-F238E27FC236}">
                  <a16:creationId xmlns:a16="http://schemas.microsoft.com/office/drawing/2014/main" id="{344D875D-C409-4DC8-8C66-02584FE74EA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668154" y="495185"/>
              <a:ext cx="1085182" cy="554784"/>
            </a:xfrm>
            <a:prstGeom prst="rect">
              <a:avLst/>
            </a:prstGeom>
          </p:spPr>
        </p:pic>
        <p:grpSp>
          <p:nvGrpSpPr>
            <p:cNvPr id="590" name="Gruppieren 589">
              <a:extLst>
                <a:ext uri="{FF2B5EF4-FFF2-40B4-BE49-F238E27FC236}">
                  <a16:creationId xmlns:a16="http://schemas.microsoft.com/office/drawing/2014/main" id="{B0CF5AFC-7147-405B-8191-62D189E65940}"/>
                </a:ext>
              </a:extLst>
            </p:cNvPr>
            <p:cNvGrpSpPr/>
            <p:nvPr/>
          </p:nvGrpSpPr>
          <p:grpSpPr>
            <a:xfrm>
              <a:off x="9106988" y="495185"/>
              <a:ext cx="1085182" cy="565107"/>
              <a:chOff x="9110683" y="495185"/>
              <a:chExt cx="1085182" cy="565107"/>
            </a:xfrm>
          </p:grpSpPr>
          <p:pic>
            <p:nvPicPr>
              <p:cNvPr id="566" name="Grafik 565">
                <a:extLst>
                  <a:ext uri="{FF2B5EF4-FFF2-40B4-BE49-F238E27FC236}">
                    <a16:creationId xmlns:a16="http://schemas.microsoft.com/office/drawing/2014/main" id="{2E04C38D-5E14-49D2-8DB2-B4B9C47F26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110683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589" name="Rechteck 588">
                <a:extLst>
                  <a:ext uri="{FF2B5EF4-FFF2-40B4-BE49-F238E27FC236}">
                    <a16:creationId xmlns:a16="http://schemas.microsoft.com/office/drawing/2014/main" id="{AA2333FD-EE1C-499E-92C2-D768B0A5B8D3}"/>
                  </a:ext>
                </a:extLst>
              </p:cNvPr>
              <p:cNvSpPr/>
              <p:nvPr/>
            </p:nvSpPr>
            <p:spPr>
              <a:xfrm>
                <a:off x="9110683" y="495185"/>
                <a:ext cx="799883" cy="56510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93" name="Gruppieren 592">
              <a:extLst>
                <a:ext uri="{FF2B5EF4-FFF2-40B4-BE49-F238E27FC236}">
                  <a16:creationId xmlns:a16="http://schemas.microsoft.com/office/drawing/2014/main" id="{32633F4A-1331-40E7-A92C-4EEA9DA7DC62}"/>
                </a:ext>
              </a:extLst>
            </p:cNvPr>
            <p:cNvGrpSpPr/>
            <p:nvPr/>
          </p:nvGrpSpPr>
          <p:grpSpPr>
            <a:xfrm>
              <a:off x="10545822" y="495185"/>
              <a:ext cx="1085182" cy="559004"/>
              <a:chOff x="10545822" y="501280"/>
              <a:chExt cx="1085182" cy="559004"/>
            </a:xfrm>
          </p:grpSpPr>
          <p:pic>
            <p:nvPicPr>
              <p:cNvPr id="562" name="Grafik 561">
                <a:extLst>
                  <a:ext uri="{FF2B5EF4-FFF2-40B4-BE49-F238E27FC236}">
                    <a16:creationId xmlns:a16="http://schemas.microsoft.com/office/drawing/2014/main" id="{23C6B8DA-DA20-4151-9D6D-6E7F9D3355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54582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592" name="Rechteck 591">
                <a:extLst>
                  <a:ext uri="{FF2B5EF4-FFF2-40B4-BE49-F238E27FC236}">
                    <a16:creationId xmlns:a16="http://schemas.microsoft.com/office/drawing/2014/main" id="{438702DA-7B2E-4934-A0FD-CF62D0B8227D}"/>
                  </a:ext>
                </a:extLst>
              </p:cNvPr>
              <p:cNvSpPr/>
              <p:nvPr/>
            </p:nvSpPr>
            <p:spPr>
              <a:xfrm>
                <a:off x="11105169" y="501280"/>
                <a:ext cx="525835" cy="559004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95" name="Gruppieren 694">
            <a:extLst>
              <a:ext uri="{FF2B5EF4-FFF2-40B4-BE49-F238E27FC236}">
                <a16:creationId xmlns:a16="http://schemas.microsoft.com/office/drawing/2014/main" id="{3469BE11-0C5E-4DEA-91B3-F1FCB71CAA9E}"/>
              </a:ext>
            </a:extLst>
          </p:cNvPr>
          <p:cNvGrpSpPr/>
          <p:nvPr/>
        </p:nvGrpSpPr>
        <p:grpSpPr>
          <a:xfrm>
            <a:off x="508342" y="1478370"/>
            <a:ext cx="11175315" cy="565107"/>
            <a:chOff x="455689" y="1498341"/>
            <a:chExt cx="11175315" cy="565107"/>
          </a:xfrm>
        </p:grpSpPr>
        <p:pic>
          <p:nvPicPr>
            <p:cNvPr id="554" name="Grafik 553">
              <a:extLst>
                <a:ext uri="{FF2B5EF4-FFF2-40B4-BE49-F238E27FC236}">
                  <a16:creationId xmlns:a16="http://schemas.microsoft.com/office/drawing/2014/main" id="{1D65FAD0-7026-40ED-88B4-C75927220E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220606" y="1498341"/>
              <a:ext cx="1085182" cy="554784"/>
            </a:xfrm>
            <a:prstGeom prst="rect">
              <a:avLst/>
            </a:prstGeom>
          </p:spPr>
        </p:pic>
        <p:grpSp>
          <p:nvGrpSpPr>
            <p:cNvPr id="596" name="Gruppieren 595">
              <a:extLst>
                <a:ext uri="{FF2B5EF4-FFF2-40B4-BE49-F238E27FC236}">
                  <a16:creationId xmlns:a16="http://schemas.microsoft.com/office/drawing/2014/main" id="{4840D820-BBE5-43E1-B1D1-156227D9034E}"/>
                </a:ext>
              </a:extLst>
            </p:cNvPr>
            <p:cNvGrpSpPr/>
            <p:nvPr/>
          </p:nvGrpSpPr>
          <p:grpSpPr>
            <a:xfrm>
              <a:off x="9106113" y="1498341"/>
              <a:ext cx="1085186" cy="554784"/>
              <a:chOff x="455689" y="495185"/>
              <a:chExt cx="1085186" cy="554784"/>
            </a:xfrm>
          </p:grpSpPr>
          <p:pic>
            <p:nvPicPr>
              <p:cNvPr id="618" name="Grafik 617">
                <a:extLst>
                  <a:ext uri="{FF2B5EF4-FFF2-40B4-BE49-F238E27FC236}">
                    <a16:creationId xmlns:a16="http://schemas.microsoft.com/office/drawing/2014/main" id="{AEACBB9B-CAC9-4891-AAF3-03A0267D5A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55693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19" name="L-Form 618">
                <a:extLst>
                  <a:ext uri="{FF2B5EF4-FFF2-40B4-BE49-F238E27FC236}">
                    <a16:creationId xmlns:a16="http://schemas.microsoft.com/office/drawing/2014/main" id="{C110F6E3-737C-41AC-BEC9-E0B40C3B1B7C}"/>
                  </a:ext>
                </a:extLst>
              </p:cNvPr>
              <p:cNvSpPr/>
              <p:nvPr/>
            </p:nvSpPr>
            <p:spPr>
              <a:xfrm flipH="1">
                <a:off x="455689" y="495185"/>
                <a:ext cx="1085183" cy="554784"/>
              </a:xfrm>
              <a:prstGeom prst="corner">
                <a:avLst>
                  <a:gd name="adj1" fmla="val 48252"/>
                  <a:gd name="adj2" fmla="val 145008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97" name="Gruppieren 596">
              <a:extLst>
                <a:ext uri="{FF2B5EF4-FFF2-40B4-BE49-F238E27FC236}">
                  <a16:creationId xmlns:a16="http://schemas.microsoft.com/office/drawing/2014/main" id="{1FABC5A4-DAE3-484C-9E7C-2A3A83116D4F}"/>
                </a:ext>
              </a:extLst>
            </p:cNvPr>
            <p:cNvGrpSpPr/>
            <p:nvPr/>
          </p:nvGrpSpPr>
          <p:grpSpPr>
            <a:xfrm>
              <a:off x="10545822" y="1498341"/>
              <a:ext cx="1085182" cy="554784"/>
              <a:chOff x="1895398" y="495185"/>
              <a:chExt cx="1085182" cy="554784"/>
            </a:xfrm>
          </p:grpSpPr>
          <p:pic>
            <p:nvPicPr>
              <p:cNvPr id="616" name="Grafik 615">
                <a:extLst>
                  <a:ext uri="{FF2B5EF4-FFF2-40B4-BE49-F238E27FC236}">
                    <a16:creationId xmlns:a16="http://schemas.microsoft.com/office/drawing/2014/main" id="{636F23AE-BFCA-48FE-9D96-AE623B62F0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95398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17" name="L-Form 616">
                <a:extLst>
                  <a:ext uri="{FF2B5EF4-FFF2-40B4-BE49-F238E27FC236}">
                    <a16:creationId xmlns:a16="http://schemas.microsoft.com/office/drawing/2014/main" id="{15F90A1A-7FD0-4FE7-BA64-6EF7EAEC43C7}"/>
                  </a:ext>
                </a:extLst>
              </p:cNvPr>
              <p:cNvSpPr/>
              <p:nvPr/>
            </p:nvSpPr>
            <p:spPr>
              <a:xfrm flipH="1">
                <a:off x="2178049" y="495185"/>
                <a:ext cx="802528" cy="554784"/>
              </a:xfrm>
              <a:prstGeom prst="corner">
                <a:avLst>
                  <a:gd name="adj1" fmla="val 48252"/>
                  <a:gd name="adj2" fmla="val 97222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98" name="Gruppieren 597">
              <a:extLst>
                <a:ext uri="{FF2B5EF4-FFF2-40B4-BE49-F238E27FC236}">
                  <a16:creationId xmlns:a16="http://schemas.microsoft.com/office/drawing/2014/main" id="{F4526443-3258-48E5-8361-DCE4492388A3}"/>
                </a:ext>
              </a:extLst>
            </p:cNvPr>
            <p:cNvGrpSpPr/>
            <p:nvPr/>
          </p:nvGrpSpPr>
          <p:grpSpPr>
            <a:xfrm>
              <a:off x="1895394" y="1498341"/>
              <a:ext cx="1091279" cy="565107"/>
              <a:chOff x="6220610" y="495185"/>
              <a:chExt cx="1091279" cy="565107"/>
            </a:xfrm>
          </p:grpSpPr>
          <p:pic>
            <p:nvPicPr>
              <p:cNvPr id="614" name="Grafik 613">
                <a:extLst>
                  <a:ext uri="{FF2B5EF4-FFF2-40B4-BE49-F238E27FC236}">
                    <a16:creationId xmlns:a16="http://schemas.microsoft.com/office/drawing/2014/main" id="{874CAC8C-81CF-4C42-94E2-07B5CEC87E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20610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15" name="L-Form 614">
                <a:extLst>
                  <a:ext uri="{FF2B5EF4-FFF2-40B4-BE49-F238E27FC236}">
                    <a16:creationId xmlns:a16="http://schemas.microsoft.com/office/drawing/2014/main" id="{DC383C69-663D-4AE1-89BA-0C2062F202B9}"/>
                  </a:ext>
                </a:extLst>
              </p:cNvPr>
              <p:cNvSpPr/>
              <p:nvPr/>
            </p:nvSpPr>
            <p:spPr>
              <a:xfrm flipH="1">
                <a:off x="6773862" y="495185"/>
                <a:ext cx="538025" cy="565107"/>
              </a:xfrm>
              <a:prstGeom prst="corner">
                <a:avLst>
                  <a:gd name="adj1" fmla="val 50613"/>
                  <a:gd name="adj2" fmla="val 49599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99" name="Gruppieren 598">
              <a:extLst>
                <a:ext uri="{FF2B5EF4-FFF2-40B4-BE49-F238E27FC236}">
                  <a16:creationId xmlns:a16="http://schemas.microsoft.com/office/drawing/2014/main" id="{5981F260-16FC-4446-A9F5-837803862AE5}"/>
                </a:ext>
              </a:extLst>
            </p:cNvPr>
            <p:cNvGrpSpPr/>
            <p:nvPr/>
          </p:nvGrpSpPr>
          <p:grpSpPr>
            <a:xfrm>
              <a:off x="7660311" y="1498341"/>
              <a:ext cx="1091279" cy="554784"/>
              <a:chOff x="3335103" y="501280"/>
              <a:chExt cx="1091279" cy="554784"/>
            </a:xfrm>
          </p:grpSpPr>
          <p:pic>
            <p:nvPicPr>
              <p:cNvPr id="612" name="Grafik 611">
                <a:extLst>
                  <a:ext uri="{FF2B5EF4-FFF2-40B4-BE49-F238E27FC236}">
                    <a16:creationId xmlns:a16="http://schemas.microsoft.com/office/drawing/2014/main" id="{C08AE4B1-7427-48CD-8391-D972390FA4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35103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13" name="Rechteck 612">
                <a:extLst>
                  <a:ext uri="{FF2B5EF4-FFF2-40B4-BE49-F238E27FC236}">
                    <a16:creationId xmlns:a16="http://schemas.microsoft.com/office/drawing/2014/main" id="{0C8DE735-84C2-4F4B-ADDF-352F4DA9F3AF}"/>
                  </a:ext>
                </a:extLst>
              </p:cNvPr>
              <p:cNvSpPr/>
              <p:nvPr/>
            </p:nvSpPr>
            <p:spPr>
              <a:xfrm>
                <a:off x="4155791" y="501280"/>
                <a:ext cx="270590" cy="554784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01" name="Gruppieren 600">
              <a:extLst>
                <a:ext uri="{FF2B5EF4-FFF2-40B4-BE49-F238E27FC236}">
                  <a16:creationId xmlns:a16="http://schemas.microsoft.com/office/drawing/2014/main" id="{403EC9D9-7C9C-42BA-8C40-F2C0ADE63D0C}"/>
                </a:ext>
              </a:extLst>
            </p:cNvPr>
            <p:cNvGrpSpPr/>
            <p:nvPr/>
          </p:nvGrpSpPr>
          <p:grpSpPr>
            <a:xfrm>
              <a:off x="455689" y="1498341"/>
              <a:ext cx="1085182" cy="559012"/>
              <a:chOff x="7666412" y="501280"/>
              <a:chExt cx="1085182" cy="559012"/>
            </a:xfrm>
          </p:grpSpPr>
          <p:pic>
            <p:nvPicPr>
              <p:cNvPr id="608" name="Grafik 607">
                <a:extLst>
                  <a:ext uri="{FF2B5EF4-FFF2-40B4-BE49-F238E27FC236}">
                    <a16:creationId xmlns:a16="http://schemas.microsoft.com/office/drawing/2014/main" id="{324F6715-BA1C-4802-8175-D3ACD55048D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66641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09" name="Rechteck 608">
                <a:extLst>
                  <a:ext uri="{FF2B5EF4-FFF2-40B4-BE49-F238E27FC236}">
                    <a16:creationId xmlns:a16="http://schemas.microsoft.com/office/drawing/2014/main" id="{D6F37B1C-ADA0-4CF4-B851-0A344A5CDD06}"/>
                  </a:ext>
                </a:extLst>
              </p:cNvPr>
              <p:cNvSpPr/>
              <p:nvPr/>
            </p:nvSpPr>
            <p:spPr>
              <a:xfrm>
                <a:off x="8497317" y="793215"/>
                <a:ext cx="254277" cy="26707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02" name="Gruppieren 601">
              <a:extLst>
                <a:ext uri="{FF2B5EF4-FFF2-40B4-BE49-F238E27FC236}">
                  <a16:creationId xmlns:a16="http://schemas.microsoft.com/office/drawing/2014/main" id="{CA8ACCDB-CD3B-4B7A-A775-D7C73C44EEEC}"/>
                </a:ext>
              </a:extLst>
            </p:cNvPr>
            <p:cNvGrpSpPr/>
            <p:nvPr/>
          </p:nvGrpSpPr>
          <p:grpSpPr>
            <a:xfrm>
              <a:off x="4780901" y="1498341"/>
              <a:ext cx="1085182" cy="565107"/>
              <a:chOff x="9110683" y="495185"/>
              <a:chExt cx="1085182" cy="565107"/>
            </a:xfrm>
          </p:grpSpPr>
          <p:pic>
            <p:nvPicPr>
              <p:cNvPr id="606" name="Grafik 605">
                <a:extLst>
                  <a:ext uri="{FF2B5EF4-FFF2-40B4-BE49-F238E27FC236}">
                    <a16:creationId xmlns:a16="http://schemas.microsoft.com/office/drawing/2014/main" id="{6A6F8D1A-6A74-405C-A1D3-05DB15751F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110683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07" name="Rechteck 606">
                <a:extLst>
                  <a:ext uri="{FF2B5EF4-FFF2-40B4-BE49-F238E27FC236}">
                    <a16:creationId xmlns:a16="http://schemas.microsoft.com/office/drawing/2014/main" id="{9706C1D0-F7F2-4B60-A2B2-D19D06EC76BB}"/>
                  </a:ext>
                </a:extLst>
              </p:cNvPr>
              <p:cNvSpPr/>
              <p:nvPr/>
            </p:nvSpPr>
            <p:spPr>
              <a:xfrm>
                <a:off x="9110683" y="495185"/>
                <a:ext cx="799883" cy="56510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03" name="Gruppieren 602">
              <a:extLst>
                <a:ext uri="{FF2B5EF4-FFF2-40B4-BE49-F238E27FC236}">
                  <a16:creationId xmlns:a16="http://schemas.microsoft.com/office/drawing/2014/main" id="{107C58B7-D38E-45FF-B9FE-DD4D28D438F6}"/>
                </a:ext>
              </a:extLst>
            </p:cNvPr>
            <p:cNvGrpSpPr/>
            <p:nvPr/>
          </p:nvGrpSpPr>
          <p:grpSpPr>
            <a:xfrm>
              <a:off x="3341196" y="1498341"/>
              <a:ext cx="1085182" cy="559004"/>
              <a:chOff x="10545822" y="501280"/>
              <a:chExt cx="1085182" cy="559004"/>
            </a:xfrm>
          </p:grpSpPr>
          <p:pic>
            <p:nvPicPr>
              <p:cNvPr id="604" name="Grafik 603">
                <a:extLst>
                  <a:ext uri="{FF2B5EF4-FFF2-40B4-BE49-F238E27FC236}">
                    <a16:creationId xmlns:a16="http://schemas.microsoft.com/office/drawing/2014/main" id="{3B81CE8E-9C77-45A6-8805-9F9C708856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54582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05" name="Rechteck 604">
                <a:extLst>
                  <a:ext uri="{FF2B5EF4-FFF2-40B4-BE49-F238E27FC236}">
                    <a16:creationId xmlns:a16="http://schemas.microsoft.com/office/drawing/2014/main" id="{2F3A109D-0ED4-4E65-B989-0918F083AEDC}"/>
                  </a:ext>
                </a:extLst>
              </p:cNvPr>
              <p:cNvSpPr/>
              <p:nvPr/>
            </p:nvSpPr>
            <p:spPr>
              <a:xfrm>
                <a:off x="11105169" y="501280"/>
                <a:ext cx="525835" cy="559004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44" name="Gruppieren 643">
            <a:extLst>
              <a:ext uri="{FF2B5EF4-FFF2-40B4-BE49-F238E27FC236}">
                <a16:creationId xmlns:a16="http://schemas.microsoft.com/office/drawing/2014/main" id="{616A9CC3-B3C2-4B5B-A27B-552E3531638D}"/>
              </a:ext>
            </a:extLst>
          </p:cNvPr>
          <p:cNvGrpSpPr/>
          <p:nvPr/>
        </p:nvGrpSpPr>
        <p:grpSpPr>
          <a:xfrm>
            <a:off x="508342" y="2461556"/>
            <a:ext cx="11175315" cy="565107"/>
            <a:chOff x="455689" y="4403405"/>
            <a:chExt cx="11175315" cy="565107"/>
          </a:xfrm>
        </p:grpSpPr>
        <p:grpSp>
          <p:nvGrpSpPr>
            <p:cNvPr id="600" name="Gruppieren 599">
              <a:extLst>
                <a:ext uri="{FF2B5EF4-FFF2-40B4-BE49-F238E27FC236}">
                  <a16:creationId xmlns:a16="http://schemas.microsoft.com/office/drawing/2014/main" id="{5CDBF902-7BDA-44E6-BD04-741E638F1B2A}"/>
                </a:ext>
              </a:extLst>
            </p:cNvPr>
            <p:cNvGrpSpPr/>
            <p:nvPr/>
          </p:nvGrpSpPr>
          <p:grpSpPr>
            <a:xfrm>
              <a:off x="9100891" y="4403405"/>
              <a:ext cx="1091279" cy="554784"/>
              <a:chOff x="3880741" y="1837266"/>
              <a:chExt cx="1091279" cy="554784"/>
            </a:xfrm>
          </p:grpSpPr>
          <p:pic>
            <p:nvPicPr>
              <p:cNvPr id="610" name="Grafik 609">
                <a:extLst>
                  <a:ext uri="{FF2B5EF4-FFF2-40B4-BE49-F238E27FC236}">
                    <a16:creationId xmlns:a16="http://schemas.microsoft.com/office/drawing/2014/main" id="{9138B177-AE60-4CF6-AE87-BE9DF03387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883789" y="1837266"/>
                <a:ext cx="1085182" cy="554784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</p:pic>
          <p:sp>
            <p:nvSpPr>
              <p:cNvPr id="611" name="Rechteck 610">
                <a:extLst>
                  <a:ext uri="{FF2B5EF4-FFF2-40B4-BE49-F238E27FC236}">
                    <a16:creationId xmlns:a16="http://schemas.microsoft.com/office/drawing/2014/main" id="{C7618885-175E-4AF8-B61B-3D7D0B29B63C}"/>
                  </a:ext>
                </a:extLst>
              </p:cNvPr>
              <p:cNvSpPr/>
              <p:nvPr/>
            </p:nvSpPr>
            <p:spPr>
              <a:xfrm>
                <a:off x="3880741" y="1837266"/>
                <a:ext cx="1091279" cy="554784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622" name="Grafik 621">
              <a:extLst>
                <a:ext uri="{FF2B5EF4-FFF2-40B4-BE49-F238E27FC236}">
                  <a16:creationId xmlns:a16="http://schemas.microsoft.com/office/drawing/2014/main" id="{5F5C3D47-AD38-4BC3-A2A5-6EE04E63E5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894523" y="4403405"/>
              <a:ext cx="1085182" cy="554784"/>
            </a:xfrm>
            <a:prstGeom prst="rect">
              <a:avLst/>
            </a:prstGeom>
          </p:spPr>
        </p:pic>
        <p:grpSp>
          <p:nvGrpSpPr>
            <p:cNvPr id="623" name="Gruppieren 622">
              <a:extLst>
                <a:ext uri="{FF2B5EF4-FFF2-40B4-BE49-F238E27FC236}">
                  <a16:creationId xmlns:a16="http://schemas.microsoft.com/office/drawing/2014/main" id="{16347696-B6EB-4757-9C60-F74A770A523F}"/>
                </a:ext>
              </a:extLst>
            </p:cNvPr>
            <p:cNvGrpSpPr/>
            <p:nvPr/>
          </p:nvGrpSpPr>
          <p:grpSpPr>
            <a:xfrm>
              <a:off x="3333357" y="4403405"/>
              <a:ext cx="1085186" cy="554784"/>
              <a:chOff x="455689" y="495185"/>
              <a:chExt cx="1085186" cy="554784"/>
            </a:xfrm>
          </p:grpSpPr>
          <p:pic>
            <p:nvPicPr>
              <p:cNvPr id="642" name="Grafik 641">
                <a:extLst>
                  <a:ext uri="{FF2B5EF4-FFF2-40B4-BE49-F238E27FC236}">
                    <a16:creationId xmlns:a16="http://schemas.microsoft.com/office/drawing/2014/main" id="{C37BA4A2-EC1B-460B-9D8E-0EC8FBBDA3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55693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43" name="L-Form 642">
                <a:extLst>
                  <a:ext uri="{FF2B5EF4-FFF2-40B4-BE49-F238E27FC236}">
                    <a16:creationId xmlns:a16="http://schemas.microsoft.com/office/drawing/2014/main" id="{5A367532-45AD-4F87-9B5D-B95172CB0B87}"/>
                  </a:ext>
                </a:extLst>
              </p:cNvPr>
              <p:cNvSpPr/>
              <p:nvPr/>
            </p:nvSpPr>
            <p:spPr>
              <a:xfrm flipH="1">
                <a:off x="455689" y="495185"/>
                <a:ext cx="1085183" cy="554784"/>
              </a:xfrm>
              <a:prstGeom prst="corner">
                <a:avLst>
                  <a:gd name="adj1" fmla="val 48252"/>
                  <a:gd name="adj2" fmla="val 145008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24" name="Gruppieren 623">
              <a:extLst>
                <a:ext uri="{FF2B5EF4-FFF2-40B4-BE49-F238E27FC236}">
                  <a16:creationId xmlns:a16="http://schemas.microsoft.com/office/drawing/2014/main" id="{7699B6DA-D9D1-4A53-85AA-C50F910998C9}"/>
                </a:ext>
              </a:extLst>
            </p:cNvPr>
            <p:cNvGrpSpPr/>
            <p:nvPr/>
          </p:nvGrpSpPr>
          <p:grpSpPr>
            <a:xfrm>
              <a:off x="6217126" y="4403405"/>
              <a:ext cx="1085182" cy="554784"/>
              <a:chOff x="1895398" y="495185"/>
              <a:chExt cx="1085182" cy="554784"/>
            </a:xfrm>
          </p:grpSpPr>
          <p:pic>
            <p:nvPicPr>
              <p:cNvPr id="640" name="Grafik 639">
                <a:extLst>
                  <a:ext uri="{FF2B5EF4-FFF2-40B4-BE49-F238E27FC236}">
                    <a16:creationId xmlns:a16="http://schemas.microsoft.com/office/drawing/2014/main" id="{F12ABA47-76F5-49B0-9875-2139CA9A11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95398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41" name="L-Form 640">
                <a:extLst>
                  <a:ext uri="{FF2B5EF4-FFF2-40B4-BE49-F238E27FC236}">
                    <a16:creationId xmlns:a16="http://schemas.microsoft.com/office/drawing/2014/main" id="{67617FF7-920E-4388-A1E8-8A74DE5E6DEC}"/>
                  </a:ext>
                </a:extLst>
              </p:cNvPr>
              <p:cNvSpPr/>
              <p:nvPr/>
            </p:nvSpPr>
            <p:spPr>
              <a:xfrm flipH="1">
                <a:off x="2178049" y="495185"/>
                <a:ext cx="802528" cy="554784"/>
              </a:xfrm>
              <a:prstGeom prst="corner">
                <a:avLst>
                  <a:gd name="adj1" fmla="val 48252"/>
                  <a:gd name="adj2" fmla="val 97222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25" name="Gruppieren 624">
              <a:extLst>
                <a:ext uri="{FF2B5EF4-FFF2-40B4-BE49-F238E27FC236}">
                  <a16:creationId xmlns:a16="http://schemas.microsoft.com/office/drawing/2014/main" id="{16A06ECD-D0BF-4282-8DE2-4CB6E3371879}"/>
                </a:ext>
              </a:extLst>
            </p:cNvPr>
            <p:cNvGrpSpPr/>
            <p:nvPr/>
          </p:nvGrpSpPr>
          <p:grpSpPr>
            <a:xfrm>
              <a:off x="4772195" y="4403405"/>
              <a:ext cx="1091279" cy="565107"/>
              <a:chOff x="6220610" y="495185"/>
              <a:chExt cx="1091279" cy="565107"/>
            </a:xfrm>
          </p:grpSpPr>
          <p:pic>
            <p:nvPicPr>
              <p:cNvPr id="638" name="Grafik 637">
                <a:extLst>
                  <a:ext uri="{FF2B5EF4-FFF2-40B4-BE49-F238E27FC236}">
                    <a16:creationId xmlns:a16="http://schemas.microsoft.com/office/drawing/2014/main" id="{ACD924AC-7E9A-462F-9628-4A8810DC20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20610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39" name="L-Form 638">
                <a:extLst>
                  <a:ext uri="{FF2B5EF4-FFF2-40B4-BE49-F238E27FC236}">
                    <a16:creationId xmlns:a16="http://schemas.microsoft.com/office/drawing/2014/main" id="{E97BBBF7-C89F-4285-AB27-CABFB425B832}"/>
                  </a:ext>
                </a:extLst>
              </p:cNvPr>
              <p:cNvSpPr/>
              <p:nvPr/>
            </p:nvSpPr>
            <p:spPr>
              <a:xfrm flipH="1">
                <a:off x="6773862" y="495185"/>
                <a:ext cx="538025" cy="565107"/>
              </a:xfrm>
              <a:prstGeom prst="corner">
                <a:avLst>
                  <a:gd name="adj1" fmla="val 50613"/>
                  <a:gd name="adj2" fmla="val 49599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26" name="Gruppieren 625">
              <a:extLst>
                <a:ext uri="{FF2B5EF4-FFF2-40B4-BE49-F238E27FC236}">
                  <a16:creationId xmlns:a16="http://schemas.microsoft.com/office/drawing/2014/main" id="{EAB9C844-9263-4F34-B86D-5E506504686C}"/>
                </a:ext>
              </a:extLst>
            </p:cNvPr>
            <p:cNvGrpSpPr/>
            <p:nvPr/>
          </p:nvGrpSpPr>
          <p:grpSpPr>
            <a:xfrm>
              <a:off x="7655960" y="4403405"/>
              <a:ext cx="1091279" cy="554784"/>
              <a:chOff x="3335103" y="501280"/>
              <a:chExt cx="1091279" cy="554784"/>
            </a:xfrm>
          </p:grpSpPr>
          <p:pic>
            <p:nvPicPr>
              <p:cNvPr id="636" name="Grafik 635">
                <a:extLst>
                  <a:ext uri="{FF2B5EF4-FFF2-40B4-BE49-F238E27FC236}">
                    <a16:creationId xmlns:a16="http://schemas.microsoft.com/office/drawing/2014/main" id="{DDF2A5D7-9388-4C19-AE8E-5E39EDE654D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35103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37" name="Rechteck 636">
                <a:extLst>
                  <a:ext uri="{FF2B5EF4-FFF2-40B4-BE49-F238E27FC236}">
                    <a16:creationId xmlns:a16="http://schemas.microsoft.com/office/drawing/2014/main" id="{6887F012-9CA8-4B7A-B35A-73142D195FBB}"/>
                  </a:ext>
                </a:extLst>
              </p:cNvPr>
              <p:cNvSpPr/>
              <p:nvPr/>
            </p:nvSpPr>
            <p:spPr>
              <a:xfrm>
                <a:off x="4155791" y="501280"/>
                <a:ext cx="270590" cy="554784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27" name="Gruppieren 626">
              <a:extLst>
                <a:ext uri="{FF2B5EF4-FFF2-40B4-BE49-F238E27FC236}">
                  <a16:creationId xmlns:a16="http://schemas.microsoft.com/office/drawing/2014/main" id="{E4C84736-5D15-41CC-9B7C-46822795251B}"/>
                </a:ext>
              </a:extLst>
            </p:cNvPr>
            <p:cNvGrpSpPr/>
            <p:nvPr/>
          </p:nvGrpSpPr>
          <p:grpSpPr>
            <a:xfrm>
              <a:off x="10545822" y="4403405"/>
              <a:ext cx="1085182" cy="559012"/>
              <a:chOff x="7666412" y="501280"/>
              <a:chExt cx="1085182" cy="559012"/>
            </a:xfrm>
          </p:grpSpPr>
          <p:pic>
            <p:nvPicPr>
              <p:cNvPr id="634" name="Grafik 633">
                <a:extLst>
                  <a:ext uri="{FF2B5EF4-FFF2-40B4-BE49-F238E27FC236}">
                    <a16:creationId xmlns:a16="http://schemas.microsoft.com/office/drawing/2014/main" id="{7DFE0614-5D9E-411C-8F75-AD0F7716F6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66641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35" name="Rechteck 634">
                <a:extLst>
                  <a:ext uri="{FF2B5EF4-FFF2-40B4-BE49-F238E27FC236}">
                    <a16:creationId xmlns:a16="http://schemas.microsoft.com/office/drawing/2014/main" id="{2753D33C-51A5-4D03-B219-18DB1C7A57EA}"/>
                  </a:ext>
                </a:extLst>
              </p:cNvPr>
              <p:cNvSpPr/>
              <p:nvPr/>
            </p:nvSpPr>
            <p:spPr>
              <a:xfrm>
                <a:off x="8497317" y="793215"/>
                <a:ext cx="254277" cy="26707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28" name="Gruppieren 627">
              <a:extLst>
                <a:ext uri="{FF2B5EF4-FFF2-40B4-BE49-F238E27FC236}">
                  <a16:creationId xmlns:a16="http://schemas.microsoft.com/office/drawing/2014/main" id="{947531E4-96B6-4413-B2C3-045F054535D7}"/>
                </a:ext>
              </a:extLst>
            </p:cNvPr>
            <p:cNvGrpSpPr/>
            <p:nvPr/>
          </p:nvGrpSpPr>
          <p:grpSpPr>
            <a:xfrm>
              <a:off x="455689" y="4403405"/>
              <a:ext cx="1085182" cy="565107"/>
              <a:chOff x="9110683" y="495185"/>
              <a:chExt cx="1085182" cy="565107"/>
            </a:xfrm>
          </p:grpSpPr>
          <p:pic>
            <p:nvPicPr>
              <p:cNvPr id="632" name="Grafik 631">
                <a:extLst>
                  <a:ext uri="{FF2B5EF4-FFF2-40B4-BE49-F238E27FC236}">
                    <a16:creationId xmlns:a16="http://schemas.microsoft.com/office/drawing/2014/main" id="{8D253BC7-9E20-4972-90DD-C5E686238C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110683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33" name="Rechteck 632">
                <a:extLst>
                  <a:ext uri="{FF2B5EF4-FFF2-40B4-BE49-F238E27FC236}">
                    <a16:creationId xmlns:a16="http://schemas.microsoft.com/office/drawing/2014/main" id="{6FDB4C79-5CC1-4D0E-8633-E8A1521990AA}"/>
                  </a:ext>
                </a:extLst>
              </p:cNvPr>
              <p:cNvSpPr/>
              <p:nvPr/>
            </p:nvSpPr>
            <p:spPr>
              <a:xfrm>
                <a:off x="9110683" y="495185"/>
                <a:ext cx="799883" cy="56510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68" name="Gruppieren 667">
            <a:extLst>
              <a:ext uri="{FF2B5EF4-FFF2-40B4-BE49-F238E27FC236}">
                <a16:creationId xmlns:a16="http://schemas.microsoft.com/office/drawing/2014/main" id="{07FABCFD-2670-4589-8797-FB02B168382B}"/>
              </a:ext>
            </a:extLst>
          </p:cNvPr>
          <p:cNvGrpSpPr/>
          <p:nvPr/>
        </p:nvGrpSpPr>
        <p:grpSpPr>
          <a:xfrm>
            <a:off x="508342" y="4887880"/>
            <a:ext cx="11175315" cy="565107"/>
            <a:chOff x="364354" y="5175458"/>
            <a:chExt cx="11175315" cy="565107"/>
          </a:xfrm>
        </p:grpSpPr>
        <p:grpSp>
          <p:nvGrpSpPr>
            <p:cNvPr id="629" name="Gruppieren 628">
              <a:extLst>
                <a:ext uri="{FF2B5EF4-FFF2-40B4-BE49-F238E27FC236}">
                  <a16:creationId xmlns:a16="http://schemas.microsoft.com/office/drawing/2014/main" id="{A809CF18-BF7E-46F8-89AD-4F89E4198C18}"/>
                </a:ext>
              </a:extLst>
            </p:cNvPr>
            <p:cNvGrpSpPr/>
            <p:nvPr/>
          </p:nvGrpSpPr>
          <p:grpSpPr>
            <a:xfrm>
              <a:off x="364354" y="5175458"/>
              <a:ext cx="1085182" cy="559004"/>
              <a:chOff x="10545822" y="501280"/>
              <a:chExt cx="1085182" cy="559004"/>
            </a:xfrm>
          </p:grpSpPr>
          <p:pic>
            <p:nvPicPr>
              <p:cNvPr id="630" name="Grafik 629">
                <a:extLst>
                  <a:ext uri="{FF2B5EF4-FFF2-40B4-BE49-F238E27FC236}">
                    <a16:creationId xmlns:a16="http://schemas.microsoft.com/office/drawing/2014/main" id="{9BCB351F-6DBA-456D-93C3-2D09E57F18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54582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31" name="Rechteck 630">
                <a:extLst>
                  <a:ext uri="{FF2B5EF4-FFF2-40B4-BE49-F238E27FC236}">
                    <a16:creationId xmlns:a16="http://schemas.microsoft.com/office/drawing/2014/main" id="{321D3B99-410B-419C-85C6-E0D04BF61707}"/>
                  </a:ext>
                </a:extLst>
              </p:cNvPr>
              <p:cNvSpPr/>
              <p:nvPr/>
            </p:nvSpPr>
            <p:spPr>
              <a:xfrm>
                <a:off x="11105169" y="501280"/>
                <a:ext cx="525835" cy="559004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46" name="Gruppieren 645">
              <a:extLst>
                <a:ext uri="{FF2B5EF4-FFF2-40B4-BE49-F238E27FC236}">
                  <a16:creationId xmlns:a16="http://schemas.microsoft.com/office/drawing/2014/main" id="{E5739163-BB0E-4268-B8D1-5F73C6E05F0E}"/>
                </a:ext>
              </a:extLst>
            </p:cNvPr>
            <p:cNvGrpSpPr/>
            <p:nvPr/>
          </p:nvGrpSpPr>
          <p:grpSpPr>
            <a:xfrm>
              <a:off x="3248119" y="5175458"/>
              <a:ext cx="1091279" cy="554784"/>
              <a:chOff x="3880741" y="1837266"/>
              <a:chExt cx="1091279" cy="554784"/>
            </a:xfrm>
          </p:grpSpPr>
          <p:pic>
            <p:nvPicPr>
              <p:cNvPr id="666" name="Grafik 665">
                <a:extLst>
                  <a:ext uri="{FF2B5EF4-FFF2-40B4-BE49-F238E27FC236}">
                    <a16:creationId xmlns:a16="http://schemas.microsoft.com/office/drawing/2014/main" id="{05209C22-1023-4478-AA0E-82D7ACAF6C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883789" y="1837266"/>
                <a:ext cx="1085182" cy="554784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</p:pic>
          <p:sp>
            <p:nvSpPr>
              <p:cNvPr id="667" name="Rechteck 666">
                <a:extLst>
                  <a:ext uri="{FF2B5EF4-FFF2-40B4-BE49-F238E27FC236}">
                    <a16:creationId xmlns:a16="http://schemas.microsoft.com/office/drawing/2014/main" id="{BA59C475-5483-4020-9171-9833A837D319}"/>
                  </a:ext>
                </a:extLst>
              </p:cNvPr>
              <p:cNvSpPr/>
              <p:nvPr/>
            </p:nvSpPr>
            <p:spPr>
              <a:xfrm>
                <a:off x="3880741" y="1837266"/>
                <a:ext cx="1091279" cy="554784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48" name="Gruppieren 647">
              <a:extLst>
                <a:ext uri="{FF2B5EF4-FFF2-40B4-BE49-F238E27FC236}">
                  <a16:creationId xmlns:a16="http://schemas.microsoft.com/office/drawing/2014/main" id="{14694FC0-CE1E-45E2-8EF3-A264C72B15E5}"/>
                </a:ext>
              </a:extLst>
            </p:cNvPr>
            <p:cNvGrpSpPr/>
            <p:nvPr/>
          </p:nvGrpSpPr>
          <p:grpSpPr>
            <a:xfrm>
              <a:off x="6137981" y="5175458"/>
              <a:ext cx="1085186" cy="554784"/>
              <a:chOff x="455689" y="495185"/>
              <a:chExt cx="1085186" cy="554784"/>
            </a:xfrm>
          </p:grpSpPr>
          <p:pic>
            <p:nvPicPr>
              <p:cNvPr id="664" name="Grafik 663">
                <a:extLst>
                  <a:ext uri="{FF2B5EF4-FFF2-40B4-BE49-F238E27FC236}">
                    <a16:creationId xmlns:a16="http://schemas.microsoft.com/office/drawing/2014/main" id="{1F087F26-B6C3-4597-88AF-A3E0DBBE04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55693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65" name="L-Form 664">
                <a:extLst>
                  <a:ext uri="{FF2B5EF4-FFF2-40B4-BE49-F238E27FC236}">
                    <a16:creationId xmlns:a16="http://schemas.microsoft.com/office/drawing/2014/main" id="{C596CE5D-FBB1-4BC8-849B-8D8169ACDA22}"/>
                  </a:ext>
                </a:extLst>
              </p:cNvPr>
              <p:cNvSpPr/>
              <p:nvPr/>
            </p:nvSpPr>
            <p:spPr>
              <a:xfrm flipH="1">
                <a:off x="455689" y="495185"/>
                <a:ext cx="1085183" cy="554784"/>
              </a:xfrm>
              <a:prstGeom prst="corner">
                <a:avLst>
                  <a:gd name="adj1" fmla="val 48252"/>
                  <a:gd name="adj2" fmla="val 145008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49" name="Gruppieren 648">
              <a:extLst>
                <a:ext uri="{FF2B5EF4-FFF2-40B4-BE49-F238E27FC236}">
                  <a16:creationId xmlns:a16="http://schemas.microsoft.com/office/drawing/2014/main" id="{3AD01B29-8141-4753-809F-6AB8330F9FDC}"/>
                </a:ext>
              </a:extLst>
            </p:cNvPr>
            <p:cNvGrpSpPr/>
            <p:nvPr/>
          </p:nvGrpSpPr>
          <p:grpSpPr>
            <a:xfrm>
              <a:off x="10454487" y="5175458"/>
              <a:ext cx="1085182" cy="554784"/>
              <a:chOff x="1895398" y="495185"/>
              <a:chExt cx="1085182" cy="554784"/>
            </a:xfrm>
          </p:grpSpPr>
          <p:pic>
            <p:nvPicPr>
              <p:cNvPr id="662" name="Grafik 661">
                <a:extLst>
                  <a:ext uri="{FF2B5EF4-FFF2-40B4-BE49-F238E27FC236}">
                    <a16:creationId xmlns:a16="http://schemas.microsoft.com/office/drawing/2014/main" id="{567410FB-2A84-41DF-9669-1952F3724C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95398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63" name="L-Form 662">
                <a:extLst>
                  <a:ext uri="{FF2B5EF4-FFF2-40B4-BE49-F238E27FC236}">
                    <a16:creationId xmlns:a16="http://schemas.microsoft.com/office/drawing/2014/main" id="{71FE8C72-9416-45DF-AF5D-4293DB994B8D}"/>
                  </a:ext>
                </a:extLst>
              </p:cNvPr>
              <p:cNvSpPr/>
              <p:nvPr/>
            </p:nvSpPr>
            <p:spPr>
              <a:xfrm flipH="1">
                <a:off x="2178049" y="495185"/>
                <a:ext cx="802528" cy="554784"/>
              </a:xfrm>
              <a:prstGeom prst="corner">
                <a:avLst>
                  <a:gd name="adj1" fmla="val 48252"/>
                  <a:gd name="adj2" fmla="val 97222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50" name="Gruppieren 649">
              <a:extLst>
                <a:ext uri="{FF2B5EF4-FFF2-40B4-BE49-F238E27FC236}">
                  <a16:creationId xmlns:a16="http://schemas.microsoft.com/office/drawing/2014/main" id="{4D94E8A0-7A99-495D-B1B0-B260640B64C3}"/>
                </a:ext>
              </a:extLst>
            </p:cNvPr>
            <p:cNvGrpSpPr/>
            <p:nvPr/>
          </p:nvGrpSpPr>
          <p:grpSpPr>
            <a:xfrm>
              <a:off x="4693050" y="5175458"/>
              <a:ext cx="1091279" cy="565107"/>
              <a:chOff x="6220610" y="495185"/>
              <a:chExt cx="1091279" cy="565107"/>
            </a:xfrm>
          </p:grpSpPr>
          <p:pic>
            <p:nvPicPr>
              <p:cNvPr id="660" name="Grafik 659">
                <a:extLst>
                  <a:ext uri="{FF2B5EF4-FFF2-40B4-BE49-F238E27FC236}">
                    <a16:creationId xmlns:a16="http://schemas.microsoft.com/office/drawing/2014/main" id="{D5E6CA74-1FA1-4FB9-9FB2-5D21B0B2B0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20610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61" name="L-Form 660">
                <a:extLst>
                  <a:ext uri="{FF2B5EF4-FFF2-40B4-BE49-F238E27FC236}">
                    <a16:creationId xmlns:a16="http://schemas.microsoft.com/office/drawing/2014/main" id="{32F6A2BD-AEB0-45E5-BF14-B6D21BCC27DF}"/>
                  </a:ext>
                </a:extLst>
              </p:cNvPr>
              <p:cNvSpPr/>
              <p:nvPr/>
            </p:nvSpPr>
            <p:spPr>
              <a:xfrm flipH="1">
                <a:off x="6773862" y="495185"/>
                <a:ext cx="538025" cy="565107"/>
              </a:xfrm>
              <a:prstGeom prst="corner">
                <a:avLst>
                  <a:gd name="adj1" fmla="val 50613"/>
                  <a:gd name="adj2" fmla="val 49599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51" name="Gruppieren 650">
              <a:extLst>
                <a:ext uri="{FF2B5EF4-FFF2-40B4-BE49-F238E27FC236}">
                  <a16:creationId xmlns:a16="http://schemas.microsoft.com/office/drawing/2014/main" id="{05405E53-EEF9-4EC1-92A2-58E616FE662C}"/>
                </a:ext>
              </a:extLst>
            </p:cNvPr>
            <p:cNvGrpSpPr/>
            <p:nvPr/>
          </p:nvGrpSpPr>
          <p:grpSpPr>
            <a:xfrm>
              <a:off x="1803188" y="5175458"/>
              <a:ext cx="1091279" cy="554784"/>
              <a:chOff x="3335103" y="501280"/>
              <a:chExt cx="1091279" cy="554784"/>
            </a:xfrm>
          </p:grpSpPr>
          <p:pic>
            <p:nvPicPr>
              <p:cNvPr id="658" name="Grafik 657">
                <a:extLst>
                  <a:ext uri="{FF2B5EF4-FFF2-40B4-BE49-F238E27FC236}">
                    <a16:creationId xmlns:a16="http://schemas.microsoft.com/office/drawing/2014/main" id="{1986139D-99F5-4FE0-958B-D09CB9B897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35103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59" name="Rechteck 658">
                <a:extLst>
                  <a:ext uri="{FF2B5EF4-FFF2-40B4-BE49-F238E27FC236}">
                    <a16:creationId xmlns:a16="http://schemas.microsoft.com/office/drawing/2014/main" id="{ED93CDF7-BE81-4D74-B276-1A8418EAE37B}"/>
                  </a:ext>
                </a:extLst>
              </p:cNvPr>
              <p:cNvSpPr/>
              <p:nvPr/>
            </p:nvSpPr>
            <p:spPr>
              <a:xfrm>
                <a:off x="4155791" y="501280"/>
                <a:ext cx="270590" cy="554784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52" name="Gruppieren 651">
              <a:extLst>
                <a:ext uri="{FF2B5EF4-FFF2-40B4-BE49-F238E27FC236}">
                  <a16:creationId xmlns:a16="http://schemas.microsoft.com/office/drawing/2014/main" id="{CEF73517-04BD-445A-918A-2A0103C30FE1}"/>
                </a:ext>
              </a:extLst>
            </p:cNvPr>
            <p:cNvGrpSpPr/>
            <p:nvPr/>
          </p:nvGrpSpPr>
          <p:grpSpPr>
            <a:xfrm>
              <a:off x="7576819" y="5175458"/>
              <a:ext cx="1085182" cy="559012"/>
              <a:chOff x="7666412" y="501280"/>
              <a:chExt cx="1085182" cy="559012"/>
            </a:xfrm>
          </p:grpSpPr>
          <p:pic>
            <p:nvPicPr>
              <p:cNvPr id="656" name="Grafik 655">
                <a:extLst>
                  <a:ext uri="{FF2B5EF4-FFF2-40B4-BE49-F238E27FC236}">
                    <a16:creationId xmlns:a16="http://schemas.microsoft.com/office/drawing/2014/main" id="{7BEA41E5-180A-4609-A010-169021EAF9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66641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57" name="Rechteck 656">
                <a:extLst>
                  <a:ext uri="{FF2B5EF4-FFF2-40B4-BE49-F238E27FC236}">
                    <a16:creationId xmlns:a16="http://schemas.microsoft.com/office/drawing/2014/main" id="{502F55AA-262C-40B5-9513-488B8A9159A6}"/>
                  </a:ext>
                </a:extLst>
              </p:cNvPr>
              <p:cNvSpPr/>
              <p:nvPr/>
            </p:nvSpPr>
            <p:spPr>
              <a:xfrm>
                <a:off x="8497317" y="793215"/>
                <a:ext cx="254277" cy="26707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53" name="Gruppieren 652">
              <a:extLst>
                <a:ext uri="{FF2B5EF4-FFF2-40B4-BE49-F238E27FC236}">
                  <a16:creationId xmlns:a16="http://schemas.microsoft.com/office/drawing/2014/main" id="{402C473B-8702-4993-8E6F-1E3765B7211A}"/>
                </a:ext>
              </a:extLst>
            </p:cNvPr>
            <p:cNvGrpSpPr/>
            <p:nvPr/>
          </p:nvGrpSpPr>
          <p:grpSpPr>
            <a:xfrm>
              <a:off x="9015653" y="5175458"/>
              <a:ext cx="1085182" cy="565107"/>
              <a:chOff x="9110683" y="495185"/>
              <a:chExt cx="1085182" cy="565107"/>
            </a:xfrm>
          </p:grpSpPr>
          <p:pic>
            <p:nvPicPr>
              <p:cNvPr id="654" name="Grafik 653">
                <a:extLst>
                  <a:ext uri="{FF2B5EF4-FFF2-40B4-BE49-F238E27FC236}">
                    <a16:creationId xmlns:a16="http://schemas.microsoft.com/office/drawing/2014/main" id="{7DEF5097-54EA-46B1-A8D7-065733D87E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110683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55" name="Rechteck 654">
                <a:extLst>
                  <a:ext uri="{FF2B5EF4-FFF2-40B4-BE49-F238E27FC236}">
                    <a16:creationId xmlns:a16="http://schemas.microsoft.com/office/drawing/2014/main" id="{9DCF63F2-1DFD-470B-9A20-108F025B6728}"/>
                  </a:ext>
                </a:extLst>
              </p:cNvPr>
              <p:cNvSpPr/>
              <p:nvPr/>
            </p:nvSpPr>
            <p:spPr>
              <a:xfrm>
                <a:off x="9110683" y="495185"/>
                <a:ext cx="799883" cy="56510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96" name="Gruppieren 695">
            <a:extLst>
              <a:ext uri="{FF2B5EF4-FFF2-40B4-BE49-F238E27FC236}">
                <a16:creationId xmlns:a16="http://schemas.microsoft.com/office/drawing/2014/main" id="{DC76D6AA-86BA-4285-B805-0A0310EDC92B}"/>
              </a:ext>
            </a:extLst>
          </p:cNvPr>
          <p:cNvGrpSpPr/>
          <p:nvPr/>
        </p:nvGrpSpPr>
        <p:grpSpPr>
          <a:xfrm>
            <a:off x="508342" y="5854648"/>
            <a:ext cx="11175315" cy="565107"/>
            <a:chOff x="455689" y="5592838"/>
            <a:chExt cx="11175315" cy="565107"/>
          </a:xfrm>
        </p:grpSpPr>
        <p:grpSp>
          <p:nvGrpSpPr>
            <p:cNvPr id="670" name="Gruppieren 669">
              <a:extLst>
                <a:ext uri="{FF2B5EF4-FFF2-40B4-BE49-F238E27FC236}">
                  <a16:creationId xmlns:a16="http://schemas.microsoft.com/office/drawing/2014/main" id="{D7319E8D-1484-4233-9041-7F6774A2405E}"/>
                </a:ext>
              </a:extLst>
            </p:cNvPr>
            <p:cNvGrpSpPr/>
            <p:nvPr/>
          </p:nvGrpSpPr>
          <p:grpSpPr>
            <a:xfrm>
              <a:off x="7666408" y="5592838"/>
              <a:ext cx="1085182" cy="559004"/>
              <a:chOff x="10545822" y="501280"/>
              <a:chExt cx="1085182" cy="559004"/>
            </a:xfrm>
          </p:grpSpPr>
          <p:pic>
            <p:nvPicPr>
              <p:cNvPr id="692" name="Grafik 691">
                <a:extLst>
                  <a:ext uri="{FF2B5EF4-FFF2-40B4-BE49-F238E27FC236}">
                    <a16:creationId xmlns:a16="http://schemas.microsoft.com/office/drawing/2014/main" id="{319ED857-060F-4E44-A0F3-79A26C8E3B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54582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93" name="Rechteck 692">
                <a:extLst>
                  <a:ext uri="{FF2B5EF4-FFF2-40B4-BE49-F238E27FC236}">
                    <a16:creationId xmlns:a16="http://schemas.microsoft.com/office/drawing/2014/main" id="{D66F33DD-1839-43AB-9D58-CC9119FEAF79}"/>
                  </a:ext>
                </a:extLst>
              </p:cNvPr>
              <p:cNvSpPr/>
              <p:nvPr/>
            </p:nvSpPr>
            <p:spPr>
              <a:xfrm>
                <a:off x="11105169" y="501280"/>
                <a:ext cx="525835" cy="559004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2" name="Gruppieren 671">
              <a:extLst>
                <a:ext uri="{FF2B5EF4-FFF2-40B4-BE49-F238E27FC236}">
                  <a16:creationId xmlns:a16="http://schemas.microsoft.com/office/drawing/2014/main" id="{05E20A1C-0919-4685-AA72-08F91B803274}"/>
                </a:ext>
              </a:extLst>
            </p:cNvPr>
            <p:cNvGrpSpPr/>
            <p:nvPr/>
          </p:nvGrpSpPr>
          <p:grpSpPr>
            <a:xfrm>
              <a:off x="9106113" y="5592838"/>
              <a:ext cx="1085186" cy="554784"/>
              <a:chOff x="455689" y="495185"/>
              <a:chExt cx="1085186" cy="554784"/>
            </a:xfrm>
          </p:grpSpPr>
          <p:pic>
            <p:nvPicPr>
              <p:cNvPr id="688" name="Grafik 687">
                <a:extLst>
                  <a:ext uri="{FF2B5EF4-FFF2-40B4-BE49-F238E27FC236}">
                    <a16:creationId xmlns:a16="http://schemas.microsoft.com/office/drawing/2014/main" id="{F2A1A42E-B732-4F71-83DD-D6E2220AB1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55693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89" name="L-Form 688">
                <a:extLst>
                  <a:ext uri="{FF2B5EF4-FFF2-40B4-BE49-F238E27FC236}">
                    <a16:creationId xmlns:a16="http://schemas.microsoft.com/office/drawing/2014/main" id="{79BC60D8-44FF-4107-B5D4-C5F7E2F768A8}"/>
                  </a:ext>
                </a:extLst>
              </p:cNvPr>
              <p:cNvSpPr/>
              <p:nvPr/>
            </p:nvSpPr>
            <p:spPr>
              <a:xfrm flipH="1">
                <a:off x="455689" y="495185"/>
                <a:ext cx="1085183" cy="554784"/>
              </a:xfrm>
              <a:prstGeom prst="corner">
                <a:avLst>
                  <a:gd name="adj1" fmla="val 48252"/>
                  <a:gd name="adj2" fmla="val 145008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3" name="Gruppieren 672">
              <a:extLst>
                <a:ext uri="{FF2B5EF4-FFF2-40B4-BE49-F238E27FC236}">
                  <a16:creationId xmlns:a16="http://schemas.microsoft.com/office/drawing/2014/main" id="{A52674FD-DE43-47A6-A2E3-E082341079F9}"/>
                </a:ext>
              </a:extLst>
            </p:cNvPr>
            <p:cNvGrpSpPr/>
            <p:nvPr/>
          </p:nvGrpSpPr>
          <p:grpSpPr>
            <a:xfrm>
              <a:off x="6226703" y="5592838"/>
              <a:ext cx="1085182" cy="554784"/>
              <a:chOff x="1895398" y="495185"/>
              <a:chExt cx="1085182" cy="554784"/>
            </a:xfrm>
          </p:grpSpPr>
          <p:pic>
            <p:nvPicPr>
              <p:cNvPr id="686" name="Grafik 685">
                <a:extLst>
                  <a:ext uri="{FF2B5EF4-FFF2-40B4-BE49-F238E27FC236}">
                    <a16:creationId xmlns:a16="http://schemas.microsoft.com/office/drawing/2014/main" id="{7A1A6181-CB86-4C41-9A1A-1467C42342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95398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87" name="L-Form 686">
                <a:extLst>
                  <a:ext uri="{FF2B5EF4-FFF2-40B4-BE49-F238E27FC236}">
                    <a16:creationId xmlns:a16="http://schemas.microsoft.com/office/drawing/2014/main" id="{1A5FE3EA-BBC5-4E36-BFEB-D0E7B794C86E}"/>
                  </a:ext>
                </a:extLst>
              </p:cNvPr>
              <p:cNvSpPr/>
              <p:nvPr/>
            </p:nvSpPr>
            <p:spPr>
              <a:xfrm flipH="1">
                <a:off x="2178049" y="495185"/>
                <a:ext cx="802528" cy="554784"/>
              </a:xfrm>
              <a:prstGeom prst="corner">
                <a:avLst>
                  <a:gd name="adj1" fmla="val 48252"/>
                  <a:gd name="adj2" fmla="val 97222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4" name="Gruppieren 673">
              <a:extLst>
                <a:ext uri="{FF2B5EF4-FFF2-40B4-BE49-F238E27FC236}">
                  <a16:creationId xmlns:a16="http://schemas.microsoft.com/office/drawing/2014/main" id="{059500B6-73A8-4C6F-BE16-C794CF168BC3}"/>
                </a:ext>
              </a:extLst>
            </p:cNvPr>
            <p:cNvGrpSpPr/>
            <p:nvPr/>
          </p:nvGrpSpPr>
          <p:grpSpPr>
            <a:xfrm>
              <a:off x="455689" y="5592838"/>
              <a:ext cx="1091279" cy="565107"/>
              <a:chOff x="6220610" y="495185"/>
              <a:chExt cx="1091279" cy="565107"/>
            </a:xfrm>
          </p:grpSpPr>
          <p:pic>
            <p:nvPicPr>
              <p:cNvPr id="684" name="Grafik 683">
                <a:extLst>
                  <a:ext uri="{FF2B5EF4-FFF2-40B4-BE49-F238E27FC236}">
                    <a16:creationId xmlns:a16="http://schemas.microsoft.com/office/drawing/2014/main" id="{D965BCE6-DB4D-4521-8D2E-63BDA9C471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20610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85" name="L-Form 684">
                <a:extLst>
                  <a:ext uri="{FF2B5EF4-FFF2-40B4-BE49-F238E27FC236}">
                    <a16:creationId xmlns:a16="http://schemas.microsoft.com/office/drawing/2014/main" id="{E22F3E11-C372-4713-A62B-7C74B90CB2A7}"/>
                  </a:ext>
                </a:extLst>
              </p:cNvPr>
              <p:cNvSpPr/>
              <p:nvPr/>
            </p:nvSpPr>
            <p:spPr>
              <a:xfrm flipH="1">
                <a:off x="6773862" y="495185"/>
                <a:ext cx="538025" cy="565107"/>
              </a:xfrm>
              <a:prstGeom prst="corner">
                <a:avLst>
                  <a:gd name="adj1" fmla="val 50613"/>
                  <a:gd name="adj2" fmla="val 49599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5" name="Gruppieren 674">
              <a:extLst>
                <a:ext uri="{FF2B5EF4-FFF2-40B4-BE49-F238E27FC236}">
                  <a16:creationId xmlns:a16="http://schemas.microsoft.com/office/drawing/2014/main" id="{BDA1C494-73DF-4AA4-97BA-43764D574C11}"/>
                </a:ext>
              </a:extLst>
            </p:cNvPr>
            <p:cNvGrpSpPr/>
            <p:nvPr/>
          </p:nvGrpSpPr>
          <p:grpSpPr>
            <a:xfrm>
              <a:off x="4780901" y="5592838"/>
              <a:ext cx="1091279" cy="554784"/>
              <a:chOff x="3335103" y="501280"/>
              <a:chExt cx="1091279" cy="554784"/>
            </a:xfrm>
          </p:grpSpPr>
          <p:pic>
            <p:nvPicPr>
              <p:cNvPr id="682" name="Grafik 681">
                <a:extLst>
                  <a:ext uri="{FF2B5EF4-FFF2-40B4-BE49-F238E27FC236}">
                    <a16:creationId xmlns:a16="http://schemas.microsoft.com/office/drawing/2014/main" id="{C8F07469-75AD-4384-B3B0-D7F7B6EF44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35103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83" name="Rechteck 682">
                <a:extLst>
                  <a:ext uri="{FF2B5EF4-FFF2-40B4-BE49-F238E27FC236}">
                    <a16:creationId xmlns:a16="http://schemas.microsoft.com/office/drawing/2014/main" id="{C8E43121-E930-48F6-A49A-2B2944BE9C86}"/>
                  </a:ext>
                </a:extLst>
              </p:cNvPr>
              <p:cNvSpPr/>
              <p:nvPr/>
            </p:nvSpPr>
            <p:spPr>
              <a:xfrm>
                <a:off x="4155791" y="501280"/>
                <a:ext cx="270590" cy="554784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6" name="Gruppieren 675">
              <a:extLst>
                <a:ext uri="{FF2B5EF4-FFF2-40B4-BE49-F238E27FC236}">
                  <a16:creationId xmlns:a16="http://schemas.microsoft.com/office/drawing/2014/main" id="{DE6867C5-0A4E-42BB-B646-51A86BC4CA90}"/>
                </a:ext>
              </a:extLst>
            </p:cNvPr>
            <p:cNvGrpSpPr/>
            <p:nvPr/>
          </p:nvGrpSpPr>
          <p:grpSpPr>
            <a:xfrm>
              <a:off x="1901491" y="5592838"/>
              <a:ext cx="1085182" cy="559012"/>
              <a:chOff x="7666412" y="501280"/>
              <a:chExt cx="1085182" cy="559012"/>
            </a:xfrm>
          </p:grpSpPr>
          <p:pic>
            <p:nvPicPr>
              <p:cNvPr id="680" name="Grafik 679">
                <a:extLst>
                  <a:ext uri="{FF2B5EF4-FFF2-40B4-BE49-F238E27FC236}">
                    <a16:creationId xmlns:a16="http://schemas.microsoft.com/office/drawing/2014/main" id="{EEDB6D8F-7420-4AB0-8EEB-C62E8EA2A7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66641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81" name="Rechteck 680">
                <a:extLst>
                  <a:ext uri="{FF2B5EF4-FFF2-40B4-BE49-F238E27FC236}">
                    <a16:creationId xmlns:a16="http://schemas.microsoft.com/office/drawing/2014/main" id="{A38C64A7-0D99-4317-860C-EBA6C1F405D7}"/>
                  </a:ext>
                </a:extLst>
              </p:cNvPr>
              <p:cNvSpPr/>
              <p:nvPr/>
            </p:nvSpPr>
            <p:spPr>
              <a:xfrm>
                <a:off x="8497317" y="793215"/>
                <a:ext cx="254277" cy="26707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7" name="Gruppieren 676">
              <a:extLst>
                <a:ext uri="{FF2B5EF4-FFF2-40B4-BE49-F238E27FC236}">
                  <a16:creationId xmlns:a16="http://schemas.microsoft.com/office/drawing/2014/main" id="{FC229A82-1574-4973-B11A-0F5FCFFF4FD6}"/>
                </a:ext>
              </a:extLst>
            </p:cNvPr>
            <p:cNvGrpSpPr/>
            <p:nvPr/>
          </p:nvGrpSpPr>
          <p:grpSpPr>
            <a:xfrm>
              <a:off x="3341196" y="5592838"/>
              <a:ext cx="1085182" cy="565107"/>
              <a:chOff x="9110683" y="495185"/>
              <a:chExt cx="1085182" cy="565107"/>
            </a:xfrm>
          </p:grpSpPr>
          <p:pic>
            <p:nvPicPr>
              <p:cNvPr id="678" name="Grafik 677">
                <a:extLst>
                  <a:ext uri="{FF2B5EF4-FFF2-40B4-BE49-F238E27FC236}">
                    <a16:creationId xmlns:a16="http://schemas.microsoft.com/office/drawing/2014/main" id="{399F5BF7-2052-4842-B58D-63B59E1374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110683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79" name="Rechteck 678">
                <a:extLst>
                  <a:ext uri="{FF2B5EF4-FFF2-40B4-BE49-F238E27FC236}">
                    <a16:creationId xmlns:a16="http://schemas.microsoft.com/office/drawing/2014/main" id="{0821779E-32A1-4810-BC50-18C83E66BF47}"/>
                  </a:ext>
                </a:extLst>
              </p:cNvPr>
              <p:cNvSpPr/>
              <p:nvPr/>
            </p:nvSpPr>
            <p:spPr>
              <a:xfrm>
                <a:off x="9110683" y="495185"/>
                <a:ext cx="799883" cy="56510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694" name="Grafik 693">
              <a:extLst>
                <a:ext uri="{FF2B5EF4-FFF2-40B4-BE49-F238E27FC236}">
                  <a16:creationId xmlns:a16="http://schemas.microsoft.com/office/drawing/2014/main" id="{B6CE8319-2F09-4C4C-A904-1DB575A214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545822" y="5592838"/>
              <a:ext cx="1085182" cy="554784"/>
            </a:xfrm>
            <a:prstGeom prst="rect">
              <a:avLst/>
            </a:prstGeom>
          </p:spPr>
        </p:pic>
      </p:grpSp>
      <p:sp>
        <p:nvSpPr>
          <p:cNvPr id="697" name="L-Form 696">
            <a:extLst>
              <a:ext uri="{FF2B5EF4-FFF2-40B4-BE49-F238E27FC236}">
                <a16:creationId xmlns:a16="http://schemas.microsoft.com/office/drawing/2014/main" id="{D826CBAA-4D29-41E8-89D2-A75EB9BA47F0}"/>
              </a:ext>
            </a:extLst>
          </p:cNvPr>
          <p:cNvSpPr/>
          <p:nvPr/>
        </p:nvSpPr>
        <p:spPr>
          <a:xfrm flipH="1">
            <a:off x="381000" y="251478"/>
            <a:ext cx="11316784" cy="6289022"/>
          </a:xfrm>
          <a:prstGeom prst="corner">
            <a:avLst>
              <a:gd name="adj1" fmla="val 85137"/>
              <a:gd name="adj2" fmla="val 38135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36" name="Grafik 535">
            <a:extLst>
              <a:ext uri="{FF2B5EF4-FFF2-40B4-BE49-F238E27FC236}">
                <a16:creationId xmlns:a16="http://schemas.microsoft.com/office/drawing/2014/main" id="{51B41A0E-65CE-42AB-89B0-DDC6B24EA63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852128" y="3835566"/>
            <a:ext cx="1194920" cy="603556"/>
          </a:xfrm>
          <a:prstGeom prst="rect">
            <a:avLst/>
          </a:prstGeom>
        </p:spPr>
      </p:pic>
      <p:pic>
        <p:nvPicPr>
          <p:cNvPr id="538" name="Grafik 537">
            <a:extLst>
              <a:ext uri="{FF2B5EF4-FFF2-40B4-BE49-F238E27FC236}">
                <a16:creationId xmlns:a16="http://schemas.microsoft.com/office/drawing/2014/main" id="{D75775A2-5D71-47D7-8A89-830D9438DE9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408093" y="3308275"/>
            <a:ext cx="1194920" cy="603556"/>
          </a:xfrm>
          <a:prstGeom prst="rect">
            <a:avLst/>
          </a:prstGeom>
        </p:spPr>
      </p:pic>
      <p:pic>
        <p:nvPicPr>
          <p:cNvPr id="540" name="Grafik 539">
            <a:extLst>
              <a:ext uri="{FF2B5EF4-FFF2-40B4-BE49-F238E27FC236}">
                <a16:creationId xmlns:a16="http://schemas.microsoft.com/office/drawing/2014/main" id="{36BB6EBA-B211-4B57-B0FF-328679F66E1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140857" y="3827677"/>
            <a:ext cx="1018120" cy="603556"/>
          </a:xfrm>
          <a:prstGeom prst="rect">
            <a:avLst/>
          </a:prstGeom>
        </p:spPr>
      </p:pic>
      <p:pic>
        <p:nvPicPr>
          <p:cNvPr id="542" name="Grafik 541">
            <a:extLst>
              <a:ext uri="{FF2B5EF4-FFF2-40B4-BE49-F238E27FC236}">
                <a16:creationId xmlns:a16="http://schemas.microsoft.com/office/drawing/2014/main" id="{0D210405-6E32-45D7-BEBD-9604B8004F4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983358" y="3225913"/>
            <a:ext cx="908383" cy="609653"/>
          </a:xfrm>
          <a:prstGeom prst="rect">
            <a:avLst/>
          </a:prstGeom>
        </p:spPr>
      </p:pic>
      <p:pic>
        <p:nvPicPr>
          <p:cNvPr id="544" name="Grafik 543">
            <a:extLst>
              <a:ext uri="{FF2B5EF4-FFF2-40B4-BE49-F238E27FC236}">
                <a16:creationId xmlns:a16="http://schemas.microsoft.com/office/drawing/2014/main" id="{0C9716FC-AB99-4BB6-822F-6FAA7E1156A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966079" y="3735010"/>
            <a:ext cx="768163" cy="609653"/>
          </a:xfrm>
          <a:prstGeom prst="rect">
            <a:avLst/>
          </a:prstGeom>
        </p:spPr>
      </p:pic>
      <p:pic>
        <p:nvPicPr>
          <p:cNvPr id="546" name="Grafik 545">
            <a:extLst>
              <a:ext uri="{FF2B5EF4-FFF2-40B4-BE49-F238E27FC236}">
                <a16:creationId xmlns:a16="http://schemas.microsoft.com/office/drawing/2014/main" id="{0310E5E1-8458-4064-B357-962046C4929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960993" y="3191793"/>
            <a:ext cx="755970" cy="609653"/>
          </a:xfrm>
          <a:prstGeom prst="rect">
            <a:avLst/>
          </a:prstGeom>
        </p:spPr>
      </p:pic>
      <p:pic>
        <p:nvPicPr>
          <p:cNvPr id="548" name="Grafik 547">
            <a:extLst>
              <a:ext uri="{FF2B5EF4-FFF2-40B4-BE49-F238E27FC236}">
                <a16:creationId xmlns:a16="http://schemas.microsoft.com/office/drawing/2014/main" id="{C99DCCBA-D719-43EC-88F0-2FAD35B6EF6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53452" y="3725747"/>
            <a:ext cx="658425" cy="609653"/>
          </a:xfrm>
          <a:prstGeom prst="rect">
            <a:avLst/>
          </a:prstGeom>
        </p:spPr>
      </p:pic>
      <p:pic>
        <p:nvPicPr>
          <p:cNvPr id="550" name="Grafik 549">
            <a:extLst>
              <a:ext uri="{FF2B5EF4-FFF2-40B4-BE49-F238E27FC236}">
                <a16:creationId xmlns:a16="http://schemas.microsoft.com/office/drawing/2014/main" id="{4DA1B161-DD53-435D-A0A2-24FE789524DE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292228" y="3191007"/>
            <a:ext cx="512108" cy="609653"/>
          </a:xfrm>
          <a:prstGeom prst="rect">
            <a:avLst/>
          </a:prstGeom>
        </p:spPr>
      </p:pic>
      <p:pic>
        <p:nvPicPr>
          <p:cNvPr id="552" name="Grafik 551">
            <a:extLst>
              <a:ext uri="{FF2B5EF4-FFF2-40B4-BE49-F238E27FC236}">
                <a16:creationId xmlns:a16="http://schemas.microsoft.com/office/drawing/2014/main" id="{0E126ABB-D267-4BC4-8FA3-DEC5319186F8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51833" y="3681494"/>
            <a:ext cx="1091279" cy="792549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20FD1233-A79D-4B1C-8008-FB799DBD9D8C}"/>
              </a:ext>
            </a:extLst>
          </p:cNvPr>
          <p:cNvSpPr txBox="1"/>
          <p:nvPr/>
        </p:nvSpPr>
        <p:spPr>
          <a:xfrm>
            <a:off x="8647703" y="817900"/>
            <a:ext cx="6130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2" panose="05020102010507070707" pitchFamily="18" charset="2"/>
              </a:rPr>
              <a:t></a:t>
            </a:r>
            <a:endParaRPr kumimoji="0" lang="de-AT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8235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4" name="Gruppieren 593">
            <a:extLst>
              <a:ext uri="{FF2B5EF4-FFF2-40B4-BE49-F238E27FC236}">
                <a16:creationId xmlns:a16="http://schemas.microsoft.com/office/drawing/2014/main" id="{AF538C68-989D-4F89-81C2-AE92BD201644}"/>
              </a:ext>
            </a:extLst>
          </p:cNvPr>
          <p:cNvGrpSpPr/>
          <p:nvPr/>
        </p:nvGrpSpPr>
        <p:grpSpPr>
          <a:xfrm>
            <a:off x="508346" y="495185"/>
            <a:ext cx="11175311" cy="565107"/>
            <a:chOff x="455693" y="495185"/>
            <a:chExt cx="11175311" cy="565107"/>
          </a:xfrm>
        </p:grpSpPr>
        <p:pic>
          <p:nvPicPr>
            <p:cNvPr id="568" name="Grafik 567">
              <a:extLst>
                <a:ext uri="{FF2B5EF4-FFF2-40B4-BE49-F238E27FC236}">
                  <a16:creationId xmlns:a16="http://schemas.microsoft.com/office/drawing/2014/main" id="{2147C679-A226-4ABC-9BE6-29C69C6A31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5693" y="501280"/>
              <a:ext cx="1085182" cy="548688"/>
            </a:xfrm>
            <a:prstGeom prst="rect">
              <a:avLst/>
            </a:prstGeom>
          </p:spPr>
        </p:pic>
        <p:pic>
          <p:nvPicPr>
            <p:cNvPr id="564" name="Grafik 563">
              <a:extLst>
                <a:ext uri="{FF2B5EF4-FFF2-40B4-BE49-F238E27FC236}">
                  <a16:creationId xmlns:a16="http://schemas.microsoft.com/office/drawing/2014/main" id="{3E63987D-2B3E-405A-ADAB-6B25C5FB6BE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94527" y="501280"/>
              <a:ext cx="1085182" cy="548688"/>
            </a:xfrm>
            <a:prstGeom prst="rect">
              <a:avLst/>
            </a:prstGeom>
          </p:spPr>
        </p:pic>
        <p:pic>
          <p:nvPicPr>
            <p:cNvPr id="560" name="Grafik 559">
              <a:extLst>
                <a:ext uri="{FF2B5EF4-FFF2-40B4-BE49-F238E27FC236}">
                  <a16:creationId xmlns:a16="http://schemas.microsoft.com/office/drawing/2014/main" id="{00D13B71-4A21-4F04-BFDB-DDEDF3D2A6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23223" y="501280"/>
              <a:ext cx="1091279" cy="554784"/>
            </a:xfrm>
            <a:prstGeom prst="rect">
              <a:avLst/>
            </a:prstGeom>
          </p:spPr>
        </p:pic>
        <p:pic>
          <p:nvPicPr>
            <p:cNvPr id="558" name="Grafik 557">
              <a:extLst>
                <a:ext uri="{FF2B5EF4-FFF2-40B4-BE49-F238E27FC236}">
                  <a16:creationId xmlns:a16="http://schemas.microsoft.com/office/drawing/2014/main" id="{10DF00F7-F3E1-43B7-81E4-2A59165ED42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33361" y="495185"/>
              <a:ext cx="1091279" cy="554784"/>
            </a:xfrm>
            <a:prstGeom prst="rect">
              <a:avLst/>
            </a:prstGeom>
          </p:spPr>
        </p:pic>
        <p:pic>
          <p:nvPicPr>
            <p:cNvPr id="570" name="Grafik 569">
              <a:extLst>
                <a:ext uri="{FF2B5EF4-FFF2-40B4-BE49-F238E27FC236}">
                  <a16:creationId xmlns:a16="http://schemas.microsoft.com/office/drawing/2014/main" id="{96F254AB-DAEB-451B-B83A-ADCADD67F0E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781340" y="495185"/>
              <a:ext cx="1085182" cy="554784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pic>
          <p:nvPicPr>
            <p:cNvPr id="556" name="Grafik 555">
              <a:extLst>
                <a:ext uri="{FF2B5EF4-FFF2-40B4-BE49-F238E27FC236}">
                  <a16:creationId xmlns:a16="http://schemas.microsoft.com/office/drawing/2014/main" id="{344D875D-C409-4DC8-8C66-02584FE74EA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668154" y="495185"/>
              <a:ext cx="1085182" cy="554784"/>
            </a:xfrm>
            <a:prstGeom prst="rect">
              <a:avLst/>
            </a:prstGeom>
          </p:spPr>
        </p:pic>
        <p:grpSp>
          <p:nvGrpSpPr>
            <p:cNvPr id="590" name="Gruppieren 589">
              <a:extLst>
                <a:ext uri="{FF2B5EF4-FFF2-40B4-BE49-F238E27FC236}">
                  <a16:creationId xmlns:a16="http://schemas.microsoft.com/office/drawing/2014/main" id="{B0CF5AFC-7147-405B-8191-62D189E65940}"/>
                </a:ext>
              </a:extLst>
            </p:cNvPr>
            <p:cNvGrpSpPr/>
            <p:nvPr/>
          </p:nvGrpSpPr>
          <p:grpSpPr>
            <a:xfrm>
              <a:off x="9106988" y="495185"/>
              <a:ext cx="1085182" cy="565107"/>
              <a:chOff x="9110683" y="495185"/>
              <a:chExt cx="1085182" cy="565107"/>
            </a:xfrm>
          </p:grpSpPr>
          <p:pic>
            <p:nvPicPr>
              <p:cNvPr id="566" name="Grafik 565">
                <a:extLst>
                  <a:ext uri="{FF2B5EF4-FFF2-40B4-BE49-F238E27FC236}">
                    <a16:creationId xmlns:a16="http://schemas.microsoft.com/office/drawing/2014/main" id="{2E04C38D-5E14-49D2-8DB2-B4B9C47F26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110683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589" name="Rechteck 588">
                <a:extLst>
                  <a:ext uri="{FF2B5EF4-FFF2-40B4-BE49-F238E27FC236}">
                    <a16:creationId xmlns:a16="http://schemas.microsoft.com/office/drawing/2014/main" id="{AA2333FD-EE1C-499E-92C2-D768B0A5B8D3}"/>
                  </a:ext>
                </a:extLst>
              </p:cNvPr>
              <p:cNvSpPr/>
              <p:nvPr/>
            </p:nvSpPr>
            <p:spPr>
              <a:xfrm>
                <a:off x="9110683" y="495185"/>
                <a:ext cx="799883" cy="56510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93" name="Gruppieren 592">
              <a:extLst>
                <a:ext uri="{FF2B5EF4-FFF2-40B4-BE49-F238E27FC236}">
                  <a16:creationId xmlns:a16="http://schemas.microsoft.com/office/drawing/2014/main" id="{32633F4A-1331-40E7-A92C-4EEA9DA7DC62}"/>
                </a:ext>
              </a:extLst>
            </p:cNvPr>
            <p:cNvGrpSpPr/>
            <p:nvPr/>
          </p:nvGrpSpPr>
          <p:grpSpPr>
            <a:xfrm>
              <a:off x="10545822" y="495185"/>
              <a:ext cx="1085182" cy="559004"/>
              <a:chOff x="10545822" y="501280"/>
              <a:chExt cx="1085182" cy="559004"/>
            </a:xfrm>
          </p:grpSpPr>
          <p:pic>
            <p:nvPicPr>
              <p:cNvPr id="562" name="Grafik 561">
                <a:extLst>
                  <a:ext uri="{FF2B5EF4-FFF2-40B4-BE49-F238E27FC236}">
                    <a16:creationId xmlns:a16="http://schemas.microsoft.com/office/drawing/2014/main" id="{23C6B8DA-DA20-4151-9D6D-6E7F9D3355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54582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592" name="Rechteck 591">
                <a:extLst>
                  <a:ext uri="{FF2B5EF4-FFF2-40B4-BE49-F238E27FC236}">
                    <a16:creationId xmlns:a16="http://schemas.microsoft.com/office/drawing/2014/main" id="{438702DA-7B2E-4934-A0FD-CF62D0B8227D}"/>
                  </a:ext>
                </a:extLst>
              </p:cNvPr>
              <p:cNvSpPr/>
              <p:nvPr/>
            </p:nvSpPr>
            <p:spPr>
              <a:xfrm>
                <a:off x="11105169" y="501280"/>
                <a:ext cx="525835" cy="559004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95" name="Gruppieren 694">
            <a:extLst>
              <a:ext uri="{FF2B5EF4-FFF2-40B4-BE49-F238E27FC236}">
                <a16:creationId xmlns:a16="http://schemas.microsoft.com/office/drawing/2014/main" id="{3469BE11-0C5E-4DEA-91B3-F1FCB71CAA9E}"/>
              </a:ext>
            </a:extLst>
          </p:cNvPr>
          <p:cNvGrpSpPr/>
          <p:nvPr/>
        </p:nvGrpSpPr>
        <p:grpSpPr>
          <a:xfrm>
            <a:off x="508342" y="1478370"/>
            <a:ext cx="11175315" cy="565107"/>
            <a:chOff x="455689" y="1498341"/>
            <a:chExt cx="11175315" cy="565107"/>
          </a:xfrm>
        </p:grpSpPr>
        <p:pic>
          <p:nvPicPr>
            <p:cNvPr id="554" name="Grafik 553">
              <a:extLst>
                <a:ext uri="{FF2B5EF4-FFF2-40B4-BE49-F238E27FC236}">
                  <a16:creationId xmlns:a16="http://schemas.microsoft.com/office/drawing/2014/main" id="{1D65FAD0-7026-40ED-88B4-C75927220E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220606" y="1498341"/>
              <a:ext cx="1085182" cy="554784"/>
            </a:xfrm>
            <a:prstGeom prst="rect">
              <a:avLst/>
            </a:prstGeom>
          </p:spPr>
        </p:pic>
        <p:grpSp>
          <p:nvGrpSpPr>
            <p:cNvPr id="596" name="Gruppieren 595">
              <a:extLst>
                <a:ext uri="{FF2B5EF4-FFF2-40B4-BE49-F238E27FC236}">
                  <a16:creationId xmlns:a16="http://schemas.microsoft.com/office/drawing/2014/main" id="{4840D820-BBE5-43E1-B1D1-156227D9034E}"/>
                </a:ext>
              </a:extLst>
            </p:cNvPr>
            <p:cNvGrpSpPr/>
            <p:nvPr/>
          </p:nvGrpSpPr>
          <p:grpSpPr>
            <a:xfrm>
              <a:off x="9106113" y="1498341"/>
              <a:ext cx="1085186" cy="554784"/>
              <a:chOff x="455689" y="495185"/>
              <a:chExt cx="1085186" cy="554784"/>
            </a:xfrm>
          </p:grpSpPr>
          <p:pic>
            <p:nvPicPr>
              <p:cNvPr id="618" name="Grafik 617">
                <a:extLst>
                  <a:ext uri="{FF2B5EF4-FFF2-40B4-BE49-F238E27FC236}">
                    <a16:creationId xmlns:a16="http://schemas.microsoft.com/office/drawing/2014/main" id="{AEACBB9B-CAC9-4891-AAF3-03A0267D5A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55693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19" name="L-Form 618">
                <a:extLst>
                  <a:ext uri="{FF2B5EF4-FFF2-40B4-BE49-F238E27FC236}">
                    <a16:creationId xmlns:a16="http://schemas.microsoft.com/office/drawing/2014/main" id="{C110F6E3-737C-41AC-BEC9-E0B40C3B1B7C}"/>
                  </a:ext>
                </a:extLst>
              </p:cNvPr>
              <p:cNvSpPr/>
              <p:nvPr/>
            </p:nvSpPr>
            <p:spPr>
              <a:xfrm flipH="1">
                <a:off x="455689" y="495185"/>
                <a:ext cx="1085183" cy="554784"/>
              </a:xfrm>
              <a:prstGeom prst="corner">
                <a:avLst>
                  <a:gd name="adj1" fmla="val 48252"/>
                  <a:gd name="adj2" fmla="val 145008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97" name="Gruppieren 596">
              <a:extLst>
                <a:ext uri="{FF2B5EF4-FFF2-40B4-BE49-F238E27FC236}">
                  <a16:creationId xmlns:a16="http://schemas.microsoft.com/office/drawing/2014/main" id="{1FABC5A4-DAE3-484C-9E7C-2A3A83116D4F}"/>
                </a:ext>
              </a:extLst>
            </p:cNvPr>
            <p:cNvGrpSpPr/>
            <p:nvPr/>
          </p:nvGrpSpPr>
          <p:grpSpPr>
            <a:xfrm>
              <a:off x="10545822" y="1498341"/>
              <a:ext cx="1085182" cy="554784"/>
              <a:chOff x="1895398" y="495185"/>
              <a:chExt cx="1085182" cy="554784"/>
            </a:xfrm>
          </p:grpSpPr>
          <p:pic>
            <p:nvPicPr>
              <p:cNvPr id="616" name="Grafik 615">
                <a:extLst>
                  <a:ext uri="{FF2B5EF4-FFF2-40B4-BE49-F238E27FC236}">
                    <a16:creationId xmlns:a16="http://schemas.microsoft.com/office/drawing/2014/main" id="{636F23AE-BFCA-48FE-9D96-AE623B62F0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95398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17" name="L-Form 616">
                <a:extLst>
                  <a:ext uri="{FF2B5EF4-FFF2-40B4-BE49-F238E27FC236}">
                    <a16:creationId xmlns:a16="http://schemas.microsoft.com/office/drawing/2014/main" id="{15F90A1A-7FD0-4FE7-BA64-6EF7EAEC43C7}"/>
                  </a:ext>
                </a:extLst>
              </p:cNvPr>
              <p:cNvSpPr/>
              <p:nvPr/>
            </p:nvSpPr>
            <p:spPr>
              <a:xfrm flipH="1">
                <a:off x="2178049" y="495185"/>
                <a:ext cx="802528" cy="554784"/>
              </a:xfrm>
              <a:prstGeom prst="corner">
                <a:avLst>
                  <a:gd name="adj1" fmla="val 48252"/>
                  <a:gd name="adj2" fmla="val 97222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98" name="Gruppieren 597">
              <a:extLst>
                <a:ext uri="{FF2B5EF4-FFF2-40B4-BE49-F238E27FC236}">
                  <a16:creationId xmlns:a16="http://schemas.microsoft.com/office/drawing/2014/main" id="{F4526443-3258-48E5-8361-DCE4492388A3}"/>
                </a:ext>
              </a:extLst>
            </p:cNvPr>
            <p:cNvGrpSpPr/>
            <p:nvPr/>
          </p:nvGrpSpPr>
          <p:grpSpPr>
            <a:xfrm>
              <a:off x="1895394" y="1498341"/>
              <a:ext cx="1091279" cy="565107"/>
              <a:chOff x="6220610" y="495185"/>
              <a:chExt cx="1091279" cy="565107"/>
            </a:xfrm>
          </p:grpSpPr>
          <p:pic>
            <p:nvPicPr>
              <p:cNvPr id="614" name="Grafik 613">
                <a:extLst>
                  <a:ext uri="{FF2B5EF4-FFF2-40B4-BE49-F238E27FC236}">
                    <a16:creationId xmlns:a16="http://schemas.microsoft.com/office/drawing/2014/main" id="{874CAC8C-81CF-4C42-94E2-07B5CEC87E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20610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15" name="L-Form 614">
                <a:extLst>
                  <a:ext uri="{FF2B5EF4-FFF2-40B4-BE49-F238E27FC236}">
                    <a16:creationId xmlns:a16="http://schemas.microsoft.com/office/drawing/2014/main" id="{DC383C69-663D-4AE1-89BA-0C2062F202B9}"/>
                  </a:ext>
                </a:extLst>
              </p:cNvPr>
              <p:cNvSpPr/>
              <p:nvPr/>
            </p:nvSpPr>
            <p:spPr>
              <a:xfrm flipH="1">
                <a:off x="6773862" y="495185"/>
                <a:ext cx="538025" cy="565107"/>
              </a:xfrm>
              <a:prstGeom prst="corner">
                <a:avLst>
                  <a:gd name="adj1" fmla="val 50613"/>
                  <a:gd name="adj2" fmla="val 49599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99" name="Gruppieren 598">
              <a:extLst>
                <a:ext uri="{FF2B5EF4-FFF2-40B4-BE49-F238E27FC236}">
                  <a16:creationId xmlns:a16="http://schemas.microsoft.com/office/drawing/2014/main" id="{5981F260-16FC-4446-A9F5-837803862AE5}"/>
                </a:ext>
              </a:extLst>
            </p:cNvPr>
            <p:cNvGrpSpPr/>
            <p:nvPr/>
          </p:nvGrpSpPr>
          <p:grpSpPr>
            <a:xfrm>
              <a:off x="7660311" y="1498341"/>
              <a:ext cx="1091279" cy="554784"/>
              <a:chOff x="3335103" y="501280"/>
              <a:chExt cx="1091279" cy="554784"/>
            </a:xfrm>
          </p:grpSpPr>
          <p:pic>
            <p:nvPicPr>
              <p:cNvPr id="612" name="Grafik 611">
                <a:extLst>
                  <a:ext uri="{FF2B5EF4-FFF2-40B4-BE49-F238E27FC236}">
                    <a16:creationId xmlns:a16="http://schemas.microsoft.com/office/drawing/2014/main" id="{C08AE4B1-7427-48CD-8391-D972390FA4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35103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13" name="Rechteck 612">
                <a:extLst>
                  <a:ext uri="{FF2B5EF4-FFF2-40B4-BE49-F238E27FC236}">
                    <a16:creationId xmlns:a16="http://schemas.microsoft.com/office/drawing/2014/main" id="{0C8DE735-84C2-4F4B-ADDF-352F4DA9F3AF}"/>
                  </a:ext>
                </a:extLst>
              </p:cNvPr>
              <p:cNvSpPr/>
              <p:nvPr/>
            </p:nvSpPr>
            <p:spPr>
              <a:xfrm>
                <a:off x="4155791" y="501280"/>
                <a:ext cx="270590" cy="554784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01" name="Gruppieren 600">
              <a:extLst>
                <a:ext uri="{FF2B5EF4-FFF2-40B4-BE49-F238E27FC236}">
                  <a16:creationId xmlns:a16="http://schemas.microsoft.com/office/drawing/2014/main" id="{403EC9D9-7C9C-42BA-8C40-F2C0ADE63D0C}"/>
                </a:ext>
              </a:extLst>
            </p:cNvPr>
            <p:cNvGrpSpPr/>
            <p:nvPr/>
          </p:nvGrpSpPr>
          <p:grpSpPr>
            <a:xfrm>
              <a:off x="455689" y="1498341"/>
              <a:ext cx="1085182" cy="559012"/>
              <a:chOff x="7666412" y="501280"/>
              <a:chExt cx="1085182" cy="559012"/>
            </a:xfrm>
          </p:grpSpPr>
          <p:pic>
            <p:nvPicPr>
              <p:cNvPr id="608" name="Grafik 607">
                <a:extLst>
                  <a:ext uri="{FF2B5EF4-FFF2-40B4-BE49-F238E27FC236}">
                    <a16:creationId xmlns:a16="http://schemas.microsoft.com/office/drawing/2014/main" id="{324F6715-BA1C-4802-8175-D3ACD55048D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66641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09" name="Rechteck 608">
                <a:extLst>
                  <a:ext uri="{FF2B5EF4-FFF2-40B4-BE49-F238E27FC236}">
                    <a16:creationId xmlns:a16="http://schemas.microsoft.com/office/drawing/2014/main" id="{D6F37B1C-ADA0-4CF4-B851-0A344A5CDD06}"/>
                  </a:ext>
                </a:extLst>
              </p:cNvPr>
              <p:cNvSpPr/>
              <p:nvPr/>
            </p:nvSpPr>
            <p:spPr>
              <a:xfrm>
                <a:off x="8497317" y="793215"/>
                <a:ext cx="254277" cy="26707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02" name="Gruppieren 601">
              <a:extLst>
                <a:ext uri="{FF2B5EF4-FFF2-40B4-BE49-F238E27FC236}">
                  <a16:creationId xmlns:a16="http://schemas.microsoft.com/office/drawing/2014/main" id="{CA8ACCDB-CD3B-4B7A-A775-D7C73C44EEEC}"/>
                </a:ext>
              </a:extLst>
            </p:cNvPr>
            <p:cNvGrpSpPr/>
            <p:nvPr/>
          </p:nvGrpSpPr>
          <p:grpSpPr>
            <a:xfrm>
              <a:off x="4780901" y="1498341"/>
              <a:ext cx="1085182" cy="565107"/>
              <a:chOff x="9110683" y="495185"/>
              <a:chExt cx="1085182" cy="565107"/>
            </a:xfrm>
          </p:grpSpPr>
          <p:pic>
            <p:nvPicPr>
              <p:cNvPr id="606" name="Grafik 605">
                <a:extLst>
                  <a:ext uri="{FF2B5EF4-FFF2-40B4-BE49-F238E27FC236}">
                    <a16:creationId xmlns:a16="http://schemas.microsoft.com/office/drawing/2014/main" id="{6A6F8D1A-6A74-405C-A1D3-05DB15751F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110683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07" name="Rechteck 606">
                <a:extLst>
                  <a:ext uri="{FF2B5EF4-FFF2-40B4-BE49-F238E27FC236}">
                    <a16:creationId xmlns:a16="http://schemas.microsoft.com/office/drawing/2014/main" id="{9706C1D0-F7F2-4B60-A2B2-D19D06EC76BB}"/>
                  </a:ext>
                </a:extLst>
              </p:cNvPr>
              <p:cNvSpPr/>
              <p:nvPr/>
            </p:nvSpPr>
            <p:spPr>
              <a:xfrm>
                <a:off x="9110683" y="495185"/>
                <a:ext cx="799883" cy="56510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03" name="Gruppieren 602">
              <a:extLst>
                <a:ext uri="{FF2B5EF4-FFF2-40B4-BE49-F238E27FC236}">
                  <a16:creationId xmlns:a16="http://schemas.microsoft.com/office/drawing/2014/main" id="{107C58B7-D38E-45FF-B9FE-DD4D28D438F6}"/>
                </a:ext>
              </a:extLst>
            </p:cNvPr>
            <p:cNvGrpSpPr/>
            <p:nvPr/>
          </p:nvGrpSpPr>
          <p:grpSpPr>
            <a:xfrm>
              <a:off x="3341196" y="1498341"/>
              <a:ext cx="1085182" cy="559004"/>
              <a:chOff x="10545822" y="501280"/>
              <a:chExt cx="1085182" cy="559004"/>
            </a:xfrm>
          </p:grpSpPr>
          <p:pic>
            <p:nvPicPr>
              <p:cNvPr id="604" name="Grafik 603">
                <a:extLst>
                  <a:ext uri="{FF2B5EF4-FFF2-40B4-BE49-F238E27FC236}">
                    <a16:creationId xmlns:a16="http://schemas.microsoft.com/office/drawing/2014/main" id="{3B81CE8E-9C77-45A6-8805-9F9C708856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54582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05" name="Rechteck 604">
                <a:extLst>
                  <a:ext uri="{FF2B5EF4-FFF2-40B4-BE49-F238E27FC236}">
                    <a16:creationId xmlns:a16="http://schemas.microsoft.com/office/drawing/2014/main" id="{2F3A109D-0ED4-4E65-B989-0918F083AEDC}"/>
                  </a:ext>
                </a:extLst>
              </p:cNvPr>
              <p:cNvSpPr/>
              <p:nvPr/>
            </p:nvSpPr>
            <p:spPr>
              <a:xfrm>
                <a:off x="11105169" y="501280"/>
                <a:ext cx="525835" cy="559004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44" name="Gruppieren 643">
            <a:extLst>
              <a:ext uri="{FF2B5EF4-FFF2-40B4-BE49-F238E27FC236}">
                <a16:creationId xmlns:a16="http://schemas.microsoft.com/office/drawing/2014/main" id="{616A9CC3-B3C2-4B5B-A27B-552E3531638D}"/>
              </a:ext>
            </a:extLst>
          </p:cNvPr>
          <p:cNvGrpSpPr/>
          <p:nvPr/>
        </p:nvGrpSpPr>
        <p:grpSpPr>
          <a:xfrm>
            <a:off x="508342" y="2461556"/>
            <a:ext cx="11175315" cy="565107"/>
            <a:chOff x="455689" y="4403405"/>
            <a:chExt cx="11175315" cy="565107"/>
          </a:xfrm>
        </p:grpSpPr>
        <p:grpSp>
          <p:nvGrpSpPr>
            <p:cNvPr id="600" name="Gruppieren 599">
              <a:extLst>
                <a:ext uri="{FF2B5EF4-FFF2-40B4-BE49-F238E27FC236}">
                  <a16:creationId xmlns:a16="http://schemas.microsoft.com/office/drawing/2014/main" id="{5CDBF902-7BDA-44E6-BD04-741E638F1B2A}"/>
                </a:ext>
              </a:extLst>
            </p:cNvPr>
            <p:cNvGrpSpPr/>
            <p:nvPr/>
          </p:nvGrpSpPr>
          <p:grpSpPr>
            <a:xfrm>
              <a:off x="9100891" y="4403405"/>
              <a:ext cx="1091279" cy="554784"/>
              <a:chOff x="3880741" y="1837266"/>
              <a:chExt cx="1091279" cy="554784"/>
            </a:xfrm>
          </p:grpSpPr>
          <p:pic>
            <p:nvPicPr>
              <p:cNvPr id="610" name="Grafik 609">
                <a:extLst>
                  <a:ext uri="{FF2B5EF4-FFF2-40B4-BE49-F238E27FC236}">
                    <a16:creationId xmlns:a16="http://schemas.microsoft.com/office/drawing/2014/main" id="{9138B177-AE60-4CF6-AE87-BE9DF03387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883789" y="1837266"/>
                <a:ext cx="1085182" cy="554784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</p:pic>
          <p:sp>
            <p:nvSpPr>
              <p:cNvPr id="611" name="Rechteck 610">
                <a:extLst>
                  <a:ext uri="{FF2B5EF4-FFF2-40B4-BE49-F238E27FC236}">
                    <a16:creationId xmlns:a16="http://schemas.microsoft.com/office/drawing/2014/main" id="{C7618885-175E-4AF8-B61B-3D7D0B29B63C}"/>
                  </a:ext>
                </a:extLst>
              </p:cNvPr>
              <p:cNvSpPr/>
              <p:nvPr/>
            </p:nvSpPr>
            <p:spPr>
              <a:xfrm>
                <a:off x="3880741" y="1837266"/>
                <a:ext cx="1091279" cy="554784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622" name="Grafik 621">
              <a:extLst>
                <a:ext uri="{FF2B5EF4-FFF2-40B4-BE49-F238E27FC236}">
                  <a16:creationId xmlns:a16="http://schemas.microsoft.com/office/drawing/2014/main" id="{5F5C3D47-AD38-4BC3-A2A5-6EE04E63E5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894523" y="4403405"/>
              <a:ext cx="1085182" cy="554784"/>
            </a:xfrm>
            <a:prstGeom prst="rect">
              <a:avLst/>
            </a:prstGeom>
          </p:spPr>
        </p:pic>
        <p:grpSp>
          <p:nvGrpSpPr>
            <p:cNvPr id="623" name="Gruppieren 622">
              <a:extLst>
                <a:ext uri="{FF2B5EF4-FFF2-40B4-BE49-F238E27FC236}">
                  <a16:creationId xmlns:a16="http://schemas.microsoft.com/office/drawing/2014/main" id="{16347696-B6EB-4757-9C60-F74A770A523F}"/>
                </a:ext>
              </a:extLst>
            </p:cNvPr>
            <p:cNvGrpSpPr/>
            <p:nvPr/>
          </p:nvGrpSpPr>
          <p:grpSpPr>
            <a:xfrm>
              <a:off x="3333357" y="4403405"/>
              <a:ext cx="1085186" cy="554784"/>
              <a:chOff x="455689" y="495185"/>
              <a:chExt cx="1085186" cy="554784"/>
            </a:xfrm>
          </p:grpSpPr>
          <p:pic>
            <p:nvPicPr>
              <p:cNvPr id="642" name="Grafik 641">
                <a:extLst>
                  <a:ext uri="{FF2B5EF4-FFF2-40B4-BE49-F238E27FC236}">
                    <a16:creationId xmlns:a16="http://schemas.microsoft.com/office/drawing/2014/main" id="{C37BA4A2-EC1B-460B-9D8E-0EC8FBBDA3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55693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43" name="L-Form 642">
                <a:extLst>
                  <a:ext uri="{FF2B5EF4-FFF2-40B4-BE49-F238E27FC236}">
                    <a16:creationId xmlns:a16="http://schemas.microsoft.com/office/drawing/2014/main" id="{5A367532-45AD-4F87-9B5D-B95172CB0B87}"/>
                  </a:ext>
                </a:extLst>
              </p:cNvPr>
              <p:cNvSpPr/>
              <p:nvPr/>
            </p:nvSpPr>
            <p:spPr>
              <a:xfrm flipH="1">
                <a:off x="455689" y="495185"/>
                <a:ext cx="1085183" cy="554784"/>
              </a:xfrm>
              <a:prstGeom prst="corner">
                <a:avLst>
                  <a:gd name="adj1" fmla="val 48252"/>
                  <a:gd name="adj2" fmla="val 145008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24" name="Gruppieren 623">
              <a:extLst>
                <a:ext uri="{FF2B5EF4-FFF2-40B4-BE49-F238E27FC236}">
                  <a16:creationId xmlns:a16="http://schemas.microsoft.com/office/drawing/2014/main" id="{7699B6DA-D9D1-4A53-85AA-C50F910998C9}"/>
                </a:ext>
              </a:extLst>
            </p:cNvPr>
            <p:cNvGrpSpPr/>
            <p:nvPr/>
          </p:nvGrpSpPr>
          <p:grpSpPr>
            <a:xfrm>
              <a:off x="6217126" y="4403405"/>
              <a:ext cx="1085182" cy="554784"/>
              <a:chOff x="1895398" y="495185"/>
              <a:chExt cx="1085182" cy="554784"/>
            </a:xfrm>
          </p:grpSpPr>
          <p:pic>
            <p:nvPicPr>
              <p:cNvPr id="640" name="Grafik 639">
                <a:extLst>
                  <a:ext uri="{FF2B5EF4-FFF2-40B4-BE49-F238E27FC236}">
                    <a16:creationId xmlns:a16="http://schemas.microsoft.com/office/drawing/2014/main" id="{F12ABA47-76F5-49B0-9875-2139CA9A11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95398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41" name="L-Form 640">
                <a:extLst>
                  <a:ext uri="{FF2B5EF4-FFF2-40B4-BE49-F238E27FC236}">
                    <a16:creationId xmlns:a16="http://schemas.microsoft.com/office/drawing/2014/main" id="{67617FF7-920E-4388-A1E8-8A74DE5E6DEC}"/>
                  </a:ext>
                </a:extLst>
              </p:cNvPr>
              <p:cNvSpPr/>
              <p:nvPr/>
            </p:nvSpPr>
            <p:spPr>
              <a:xfrm flipH="1">
                <a:off x="2178049" y="495185"/>
                <a:ext cx="802528" cy="554784"/>
              </a:xfrm>
              <a:prstGeom prst="corner">
                <a:avLst>
                  <a:gd name="adj1" fmla="val 48252"/>
                  <a:gd name="adj2" fmla="val 97222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25" name="Gruppieren 624">
              <a:extLst>
                <a:ext uri="{FF2B5EF4-FFF2-40B4-BE49-F238E27FC236}">
                  <a16:creationId xmlns:a16="http://schemas.microsoft.com/office/drawing/2014/main" id="{16A06ECD-D0BF-4282-8DE2-4CB6E3371879}"/>
                </a:ext>
              </a:extLst>
            </p:cNvPr>
            <p:cNvGrpSpPr/>
            <p:nvPr/>
          </p:nvGrpSpPr>
          <p:grpSpPr>
            <a:xfrm>
              <a:off x="4772195" y="4403405"/>
              <a:ext cx="1091279" cy="565107"/>
              <a:chOff x="6220610" y="495185"/>
              <a:chExt cx="1091279" cy="565107"/>
            </a:xfrm>
          </p:grpSpPr>
          <p:pic>
            <p:nvPicPr>
              <p:cNvPr id="638" name="Grafik 637">
                <a:extLst>
                  <a:ext uri="{FF2B5EF4-FFF2-40B4-BE49-F238E27FC236}">
                    <a16:creationId xmlns:a16="http://schemas.microsoft.com/office/drawing/2014/main" id="{ACD924AC-7E9A-462F-9628-4A8810DC20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20610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39" name="L-Form 638">
                <a:extLst>
                  <a:ext uri="{FF2B5EF4-FFF2-40B4-BE49-F238E27FC236}">
                    <a16:creationId xmlns:a16="http://schemas.microsoft.com/office/drawing/2014/main" id="{E97BBBF7-C89F-4285-AB27-CABFB425B832}"/>
                  </a:ext>
                </a:extLst>
              </p:cNvPr>
              <p:cNvSpPr/>
              <p:nvPr/>
            </p:nvSpPr>
            <p:spPr>
              <a:xfrm flipH="1">
                <a:off x="6773862" y="495185"/>
                <a:ext cx="538025" cy="565107"/>
              </a:xfrm>
              <a:prstGeom prst="corner">
                <a:avLst>
                  <a:gd name="adj1" fmla="val 50613"/>
                  <a:gd name="adj2" fmla="val 49599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26" name="Gruppieren 625">
              <a:extLst>
                <a:ext uri="{FF2B5EF4-FFF2-40B4-BE49-F238E27FC236}">
                  <a16:creationId xmlns:a16="http://schemas.microsoft.com/office/drawing/2014/main" id="{EAB9C844-9263-4F34-B86D-5E506504686C}"/>
                </a:ext>
              </a:extLst>
            </p:cNvPr>
            <p:cNvGrpSpPr/>
            <p:nvPr/>
          </p:nvGrpSpPr>
          <p:grpSpPr>
            <a:xfrm>
              <a:off x="7655960" y="4403405"/>
              <a:ext cx="1091279" cy="554784"/>
              <a:chOff x="3335103" y="501280"/>
              <a:chExt cx="1091279" cy="554784"/>
            </a:xfrm>
          </p:grpSpPr>
          <p:pic>
            <p:nvPicPr>
              <p:cNvPr id="636" name="Grafik 635">
                <a:extLst>
                  <a:ext uri="{FF2B5EF4-FFF2-40B4-BE49-F238E27FC236}">
                    <a16:creationId xmlns:a16="http://schemas.microsoft.com/office/drawing/2014/main" id="{DDF2A5D7-9388-4C19-AE8E-5E39EDE654D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35103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37" name="Rechteck 636">
                <a:extLst>
                  <a:ext uri="{FF2B5EF4-FFF2-40B4-BE49-F238E27FC236}">
                    <a16:creationId xmlns:a16="http://schemas.microsoft.com/office/drawing/2014/main" id="{6887F012-9CA8-4B7A-B35A-73142D195FBB}"/>
                  </a:ext>
                </a:extLst>
              </p:cNvPr>
              <p:cNvSpPr/>
              <p:nvPr/>
            </p:nvSpPr>
            <p:spPr>
              <a:xfrm>
                <a:off x="4155791" y="501280"/>
                <a:ext cx="270590" cy="554784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27" name="Gruppieren 626">
              <a:extLst>
                <a:ext uri="{FF2B5EF4-FFF2-40B4-BE49-F238E27FC236}">
                  <a16:creationId xmlns:a16="http://schemas.microsoft.com/office/drawing/2014/main" id="{E4C84736-5D15-41CC-9B7C-46822795251B}"/>
                </a:ext>
              </a:extLst>
            </p:cNvPr>
            <p:cNvGrpSpPr/>
            <p:nvPr/>
          </p:nvGrpSpPr>
          <p:grpSpPr>
            <a:xfrm>
              <a:off x="10545822" y="4403405"/>
              <a:ext cx="1085182" cy="559012"/>
              <a:chOff x="7666412" y="501280"/>
              <a:chExt cx="1085182" cy="559012"/>
            </a:xfrm>
          </p:grpSpPr>
          <p:pic>
            <p:nvPicPr>
              <p:cNvPr id="634" name="Grafik 633">
                <a:extLst>
                  <a:ext uri="{FF2B5EF4-FFF2-40B4-BE49-F238E27FC236}">
                    <a16:creationId xmlns:a16="http://schemas.microsoft.com/office/drawing/2014/main" id="{7DFE0614-5D9E-411C-8F75-AD0F7716F6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66641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35" name="Rechteck 634">
                <a:extLst>
                  <a:ext uri="{FF2B5EF4-FFF2-40B4-BE49-F238E27FC236}">
                    <a16:creationId xmlns:a16="http://schemas.microsoft.com/office/drawing/2014/main" id="{2753D33C-51A5-4D03-B219-18DB1C7A57EA}"/>
                  </a:ext>
                </a:extLst>
              </p:cNvPr>
              <p:cNvSpPr/>
              <p:nvPr/>
            </p:nvSpPr>
            <p:spPr>
              <a:xfrm>
                <a:off x="8497317" y="793215"/>
                <a:ext cx="254277" cy="26707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28" name="Gruppieren 627">
              <a:extLst>
                <a:ext uri="{FF2B5EF4-FFF2-40B4-BE49-F238E27FC236}">
                  <a16:creationId xmlns:a16="http://schemas.microsoft.com/office/drawing/2014/main" id="{947531E4-96B6-4413-B2C3-045F054535D7}"/>
                </a:ext>
              </a:extLst>
            </p:cNvPr>
            <p:cNvGrpSpPr/>
            <p:nvPr/>
          </p:nvGrpSpPr>
          <p:grpSpPr>
            <a:xfrm>
              <a:off x="455689" y="4403405"/>
              <a:ext cx="1085182" cy="565107"/>
              <a:chOff x="9110683" y="495185"/>
              <a:chExt cx="1085182" cy="565107"/>
            </a:xfrm>
          </p:grpSpPr>
          <p:pic>
            <p:nvPicPr>
              <p:cNvPr id="632" name="Grafik 631">
                <a:extLst>
                  <a:ext uri="{FF2B5EF4-FFF2-40B4-BE49-F238E27FC236}">
                    <a16:creationId xmlns:a16="http://schemas.microsoft.com/office/drawing/2014/main" id="{8D253BC7-9E20-4972-90DD-C5E686238C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110683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33" name="Rechteck 632">
                <a:extLst>
                  <a:ext uri="{FF2B5EF4-FFF2-40B4-BE49-F238E27FC236}">
                    <a16:creationId xmlns:a16="http://schemas.microsoft.com/office/drawing/2014/main" id="{6FDB4C79-5CC1-4D0E-8633-E8A1521990AA}"/>
                  </a:ext>
                </a:extLst>
              </p:cNvPr>
              <p:cNvSpPr/>
              <p:nvPr/>
            </p:nvSpPr>
            <p:spPr>
              <a:xfrm>
                <a:off x="9110683" y="495185"/>
                <a:ext cx="799883" cy="56510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68" name="Gruppieren 667">
            <a:extLst>
              <a:ext uri="{FF2B5EF4-FFF2-40B4-BE49-F238E27FC236}">
                <a16:creationId xmlns:a16="http://schemas.microsoft.com/office/drawing/2014/main" id="{07FABCFD-2670-4589-8797-FB02B168382B}"/>
              </a:ext>
            </a:extLst>
          </p:cNvPr>
          <p:cNvGrpSpPr/>
          <p:nvPr/>
        </p:nvGrpSpPr>
        <p:grpSpPr>
          <a:xfrm>
            <a:off x="508342" y="4887880"/>
            <a:ext cx="11175315" cy="565107"/>
            <a:chOff x="364354" y="5175458"/>
            <a:chExt cx="11175315" cy="565107"/>
          </a:xfrm>
        </p:grpSpPr>
        <p:grpSp>
          <p:nvGrpSpPr>
            <p:cNvPr id="629" name="Gruppieren 628">
              <a:extLst>
                <a:ext uri="{FF2B5EF4-FFF2-40B4-BE49-F238E27FC236}">
                  <a16:creationId xmlns:a16="http://schemas.microsoft.com/office/drawing/2014/main" id="{A809CF18-BF7E-46F8-89AD-4F89E4198C18}"/>
                </a:ext>
              </a:extLst>
            </p:cNvPr>
            <p:cNvGrpSpPr/>
            <p:nvPr/>
          </p:nvGrpSpPr>
          <p:grpSpPr>
            <a:xfrm>
              <a:off x="364354" y="5175458"/>
              <a:ext cx="1085182" cy="559004"/>
              <a:chOff x="10545822" y="501280"/>
              <a:chExt cx="1085182" cy="559004"/>
            </a:xfrm>
          </p:grpSpPr>
          <p:pic>
            <p:nvPicPr>
              <p:cNvPr id="630" name="Grafik 629">
                <a:extLst>
                  <a:ext uri="{FF2B5EF4-FFF2-40B4-BE49-F238E27FC236}">
                    <a16:creationId xmlns:a16="http://schemas.microsoft.com/office/drawing/2014/main" id="{9BCB351F-6DBA-456D-93C3-2D09E57F18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54582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31" name="Rechteck 630">
                <a:extLst>
                  <a:ext uri="{FF2B5EF4-FFF2-40B4-BE49-F238E27FC236}">
                    <a16:creationId xmlns:a16="http://schemas.microsoft.com/office/drawing/2014/main" id="{321D3B99-410B-419C-85C6-E0D04BF61707}"/>
                  </a:ext>
                </a:extLst>
              </p:cNvPr>
              <p:cNvSpPr/>
              <p:nvPr/>
            </p:nvSpPr>
            <p:spPr>
              <a:xfrm>
                <a:off x="11105169" y="501280"/>
                <a:ext cx="525835" cy="559004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46" name="Gruppieren 645">
              <a:extLst>
                <a:ext uri="{FF2B5EF4-FFF2-40B4-BE49-F238E27FC236}">
                  <a16:creationId xmlns:a16="http://schemas.microsoft.com/office/drawing/2014/main" id="{E5739163-BB0E-4268-B8D1-5F73C6E05F0E}"/>
                </a:ext>
              </a:extLst>
            </p:cNvPr>
            <p:cNvGrpSpPr/>
            <p:nvPr/>
          </p:nvGrpSpPr>
          <p:grpSpPr>
            <a:xfrm>
              <a:off x="3248119" y="5175458"/>
              <a:ext cx="1091279" cy="554784"/>
              <a:chOff x="3880741" y="1837266"/>
              <a:chExt cx="1091279" cy="554784"/>
            </a:xfrm>
          </p:grpSpPr>
          <p:pic>
            <p:nvPicPr>
              <p:cNvPr id="666" name="Grafik 665">
                <a:extLst>
                  <a:ext uri="{FF2B5EF4-FFF2-40B4-BE49-F238E27FC236}">
                    <a16:creationId xmlns:a16="http://schemas.microsoft.com/office/drawing/2014/main" id="{05209C22-1023-4478-AA0E-82D7ACAF6C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883789" y="1837266"/>
                <a:ext cx="1085182" cy="554784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</p:pic>
          <p:sp>
            <p:nvSpPr>
              <p:cNvPr id="667" name="Rechteck 666">
                <a:extLst>
                  <a:ext uri="{FF2B5EF4-FFF2-40B4-BE49-F238E27FC236}">
                    <a16:creationId xmlns:a16="http://schemas.microsoft.com/office/drawing/2014/main" id="{BA59C475-5483-4020-9171-9833A837D319}"/>
                  </a:ext>
                </a:extLst>
              </p:cNvPr>
              <p:cNvSpPr/>
              <p:nvPr/>
            </p:nvSpPr>
            <p:spPr>
              <a:xfrm>
                <a:off x="3880741" y="1837266"/>
                <a:ext cx="1091279" cy="554784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48" name="Gruppieren 647">
              <a:extLst>
                <a:ext uri="{FF2B5EF4-FFF2-40B4-BE49-F238E27FC236}">
                  <a16:creationId xmlns:a16="http://schemas.microsoft.com/office/drawing/2014/main" id="{14694FC0-CE1E-45E2-8EF3-A264C72B15E5}"/>
                </a:ext>
              </a:extLst>
            </p:cNvPr>
            <p:cNvGrpSpPr/>
            <p:nvPr/>
          </p:nvGrpSpPr>
          <p:grpSpPr>
            <a:xfrm>
              <a:off x="6137981" y="5175458"/>
              <a:ext cx="1085186" cy="554784"/>
              <a:chOff x="455689" y="495185"/>
              <a:chExt cx="1085186" cy="554784"/>
            </a:xfrm>
          </p:grpSpPr>
          <p:pic>
            <p:nvPicPr>
              <p:cNvPr id="664" name="Grafik 663">
                <a:extLst>
                  <a:ext uri="{FF2B5EF4-FFF2-40B4-BE49-F238E27FC236}">
                    <a16:creationId xmlns:a16="http://schemas.microsoft.com/office/drawing/2014/main" id="{1F087F26-B6C3-4597-88AF-A3E0DBBE04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55693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65" name="L-Form 664">
                <a:extLst>
                  <a:ext uri="{FF2B5EF4-FFF2-40B4-BE49-F238E27FC236}">
                    <a16:creationId xmlns:a16="http://schemas.microsoft.com/office/drawing/2014/main" id="{C596CE5D-FBB1-4BC8-849B-8D8169ACDA22}"/>
                  </a:ext>
                </a:extLst>
              </p:cNvPr>
              <p:cNvSpPr/>
              <p:nvPr/>
            </p:nvSpPr>
            <p:spPr>
              <a:xfrm flipH="1">
                <a:off x="455689" y="495185"/>
                <a:ext cx="1085183" cy="554784"/>
              </a:xfrm>
              <a:prstGeom prst="corner">
                <a:avLst>
                  <a:gd name="adj1" fmla="val 48252"/>
                  <a:gd name="adj2" fmla="val 145008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49" name="Gruppieren 648">
              <a:extLst>
                <a:ext uri="{FF2B5EF4-FFF2-40B4-BE49-F238E27FC236}">
                  <a16:creationId xmlns:a16="http://schemas.microsoft.com/office/drawing/2014/main" id="{3AD01B29-8141-4753-809F-6AB8330F9FDC}"/>
                </a:ext>
              </a:extLst>
            </p:cNvPr>
            <p:cNvGrpSpPr/>
            <p:nvPr/>
          </p:nvGrpSpPr>
          <p:grpSpPr>
            <a:xfrm>
              <a:off x="10454487" y="5175458"/>
              <a:ext cx="1085182" cy="554784"/>
              <a:chOff x="1895398" y="495185"/>
              <a:chExt cx="1085182" cy="554784"/>
            </a:xfrm>
          </p:grpSpPr>
          <p:pic>
            <p:nvPicPr>
              <p:cNvPr id="662" name="Grafik 661">
                <a:extLst>
                  <a:ext uri="{FF2B5EF4-FFF2-40B4-BE49-F238E27FC236}">
                    <a16:creationId xmlns:a16="http://schemas.microsoft.com/office/drawing/2014/main" id="{567410FB-2A84-41DF-9669-1952F3724C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95398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63" name="L-Form 662">
                <a:extLst>
                  <a:ext uri="{FF2B5EF4-FFF2-40B4-BE49-F238E27FC236}">
                    <a16:creationId xmlns:a16="http://schemas.microsoft.com/office/drawing/2014/main" id="{71FE8C72-9416-45DF-AF5D-4293DB994B8D}"/>
                  </a:ext>
                </a:extLst>
              </p:cNvPr>
              <p:cNvSpPr/>
              <p:nvPr/>
            </p:nvSpPr>
            <p:spPr>
              <a:xfrm flipH="1">
                <a:off x="2178049" y="495185"/>
                <a:ext cx="802528" cy="554784"/>
              </a:xfrm>
              <a:prstGeom prst="corner">
                <a:avLst>
                  <a:gd name="adj1" fmla="val 48252"/>
                  <a:gd name="adj2" fmla="val 97222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50" name="Gruppieren 649">
              <a:extLst>
                <a:ext uri="{FF2B5EF4-FFF2-40B4-BE49-F238E27FC236}">
                  <a16:creationId xmlns:a16="http://schemas.microsoft.com/office/drawing/2014/main" id="{4D94E8A0-7A99-495D-B1B0-B260640B64C3}"/>
                </a:ext>
              </a:extLst>
            </p:cNvPr>
            <p:cNvGrpSpPr/>
            <p:nvPr/>
          </p:nvGrpSpPr>
          <p:grpSpPr>
            <a:xfrm>
              <a:off x="4693050" y="5175458"/>
              <a:ext cx="1091279" cy="565107"/>
              <a:chOff x="6220610" y="495185"/>
              <a:chExt cx="1091279" cy="565107"/>
            </a:xfrm>
          </p:grpSpPr>
          <p:pic>
            <p:nvPicPr>
              <p:cNvPr id="660" name="Grafik 659">
                <a:extLst>
                  <a:ext uri="{FF2B5EF4-FFF2-40B4-BE49-F238E27FC236}">
                    <a16:creationId xmlns:a16="http://schemas.microsoft.com/office/drawing/2014/main" id="{D5E6CA74-1FA1-4FB9-9FB2-5D21B0B2B0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20610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61" name="L-Form 660">
                <a:extLst>
                  <a:ext uri="{FF2B5EF4-FFF2-40B4-BE49-F238E27FC236}">
                    <a16:creationId xmlns:a16="http://schemas.microsoft.com/office/drawing/2014/main" id="{32F6A2BD-AEB0-45E5-BF14-B6D21BCC27DF}"/>
                  </a:ext>
                </a:extLst>
              </p:cNvPr>
              <p:cNvSpPr/>
              <p:nvPr/>
            </p:nvSpPr>
            <p:spPr>
              <a:xfrm flipH="1">
                <a:off x="6773862" y="495185"/>
                <a:ext cx="538025" cy="565107"/>
              </a:xfrm>
              <a:prstGeom prst="corner">
                <a:avLst>
                  <a:gd name="adj1" fmla="val 50613"/>
                  <a:gd name="adj2" fmla="val 49599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51" name="Gruppieren 650">
              <a:extLst>
                <a:ext uri="{FF2B5EF4-FFF2-40B4-BE49-F238E27FC236}">
                  <a16:creationId xmlns:a16="http://schemas.microsoft.com/office/drawing/2014/main" id="{05405E53-EEF9-4EC1-92A2-58E616FE662C}"/>
                </a:ext>
              </a:extLst>
            </p:cNvPr>
            <p:cNvGrpSpPr/>
            <p:nvPr/>
          </p:nvGrpSpPr>
          <p:grpSpPr>
            <a:xfrm>
              <a:off x="1803188" y="5175458"/>
              <a:ext cx="1091279" cy="554784"/>
              <a:chOff x="3335103" y="501280"/>
              <a:chExt cx="1091279" cy="554784"/>
            </a:xfrm>
          </p:grpSpPr>
          <p:pic>
            <p:nvPicPr>
              <p:cNvPr id="658" name="Grafik 657">
                <a:extLst>
                  <a:ext uri="{FF2B5EF4-FFF2-40B4-BE49-F238E27FC236}">
                    <a16:creationId xmlns:a16="http://schemas.microsoft.com/office/drawing/2014/main" id="{1986139D-99F5-4FE0-958B-D09CB9B897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35103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59" name="Rechteck 658">
                <a:extLst>
                  <a:ext uri="{FF2B5EF4-FFF2-40B4-BE49-F238E27FC236}">
                    <a16:creationId xmlns:a16="http://schemas.microsoft.com/office/drawing/2014/main" id="{ED93CDF7-BE81-4D74-B276-1A8418EAE37B}"/>
                  </a:ext>
                </a:extLst>
              </p:cNvPr>
              <p:cNvSpPr/>
              <p:nvPr/>
            </p:nvSpPr>
            <p:spPr>
              <a:xfrm>
                <a:off x="4155791" y="501280"/>
                <a:ext cx="270590" cy="554784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52" name="Gruppieren 651">
              <a:extLst>
                <a:ext uri="{FF2B5EF4-FFF2-40B4-BE49-F238E27FC236}">
                  <a16:creationId xmlns:a16="http://schemas.microsoft.com/office/drawing/2014/main" id="{CEF73517-04BD-445A-918A-2A0103C30FE1}"/>
                </a:ext>
              </a:extLst>
            </p:cNvPr>
            <p:cNvGrpSpPr/>
            <p:nvPr/>
          </p:nvGrpSpPr>
          <p:grpSpPr>
            <a:xfrm>
              <a:off x="7576819" y="5175458"/>
              <a:ext cx="1085182" cy="559012"/>
              <a:chOff x="7666412" y="501280"/>
              <a:chExt cx="1085182" cy="559012"/>
            </a:xfrm>
          </p:grpSpPr>
          <p:pic>
            <p:nvPicPr>
              <p:cNvPr id="656" name="Grafik 655">
                <a:extLst>
                  <a:ext uri="{FF2B5EF4-FFF2-40B4-BE49-F238E27FC236}">
                    <a16:creationId xmlns:a16="http://schemas.microsoft.com/office/drawing/2014/main" id="{7BEA41E5-180A-4609-A010-169021EAF9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66641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57" name="Rechteck 656">
                <a:extLst>
                  <a:ext uri="{FF2B5EF4-FFF2-40B4-BE49-F238E27FC236}">
                    <a16:creationId xmlns:a16="http://schemas.microsoft.com/office/drawing/2014/main" id="{502F55AA-262C-40B5-9513-488B8A9159A6}"/>
                  </a:ext>
                </a:extLst>
              </p:cNvPr>
              <p:cNvSpPr/>
              <p:nvPr/>
            </p:nvSpPr>
            <p:spPr>
              <a:xfrm>
                <a:off x="8497317" y="793215"/>
                <a:ext cx="254277" cy="26707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53" name="Gruppieren 652">
              <a:extLst>
                <a:ext uri="{FF2B5EF4-FFF2-40B4-BE49-F238E27FC236}">
                  <a16:creationId xmlns:a16="http://schemas.microsoft.com/office/drawing/2014/main" id="{402C473B-8702-4993-8E6F-1E3765B7211A}"/>
                </a:ext>
              </a:extLst>
            </p:cNvPr>
            <p:cNvGrpSpPr/>
            <p:nvPr/>
          </p:nvGrpSpPr>
          <p:grpSpPr>
            <a:xfrm>
              <a:off x="9015653" y="5175458"/>
              <a:ext cx="1085182" cy="565107"/>
              <a:chOff x="9110683" y="495185"/>
              <a:chExt cx="1085182" cy="565107"/>
            </a:xfrm>
          </p:grpSpPr>
          <p:pic>
            <p:nvPicPr>
              <p:cNvPr id="654" name="Grafik 653">
                <a:extLst>
                  <a:ext uri="{FF2B5EF4-FFF2-40B4-BE49-F238E27FC236}">
                    <a16:creationId xmlns:a16="http://schemas.microsoft.com/office/drawing/2014/main" id="{7DEF5097-54EA-46B1-A8D7-065733D87E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110683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55" name="Rechteck 654">
                <a:extLst>
                  <a:ext uri="{FF2B5EF4-FFF2-40B4-BE49-F238E27FC236}">
                    <a16:creationId xmlns:a16="http://schemas.microsoft.com/office/drawing/2014/main" id="{9DCF63F2-1DFD-470B-9A20-108F025B6728}"/>
                  </a:ext>
                </a:extLst>
              </p:cNvPr>
              <p:cNvSpPr/>
              <p:nvPr/>
            </p:nvSpPr>
            <p:spPr>
              <a:xfrm>
                <a:off x="9110683" y="495185"/>
                <a:ext cx="799883" cy="56510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96" name="Gruppieren 695">
            <a:extLst>
              <a:ext uri="{FF2B5EF4-FFF2-40B4-BE49-F238E27FC236}">
                <a16:creationId xmlns:a16="http://schemas.microsoft.com/office/drawing/2014/main" id="{DC76D6AA-86BA-4285-B805-0A0310EDC92B}"/>
              </a:ext>
            </a:extLst>
          </p:cNvPr>
          <p:cNvGrpSpPr/>
          <p:nvPr/>
        </p:nvGrpSpPr>
        <p:grpSpPr>
          <a:xfrm>
            <a:off x="508342" y="5854648"/>
            <a:ext cx="11175315" cy="565107"/>
            <a:chOff x="455689" y="5592838"/>
            <a:chExt cx="11175315" cy="565107"/>
          </a:xfrm>
        </p:grpSpPr>
        <p:grpSp>
          <p:nvGrpSpPr>
            <p:cNvPr id="670" name="Gruppieren 669">
              <a:extLst>
                <a:ext uri="{FF2B5EF4-FFF2-40B4-BE49-F238E27FC236}">
                  <a16:creationId xmlns:a16="http://schemas.microsoft.com/office/drawing/2014/main" id="{D7319E8D-1484-4233-9041-7F6774A2405E}"/>
                </a:ext>
              </a:extLst>
            </p:cNvPr>
            <p:cNvGrpSpPr/>
            <p:nvPr/>
          </p:nvGrpSpPr>
          <p:grpSpPr>
            <a:xfrm>
              <a:off x="7666408" y="5592838"/>
              <a:ext cx="1085182" cy="559004"/>
              <a:chOff x="10545822" y="501280"/>
              <a:chExt cx="1085182" cy="559004"/>
            </a:xfrm>
          </p:grpSpPr>
          <p:pic>
            <p:nvPicPr>
              <p:cNvPr id="692" name="Grafik 691">
                <a:extLst>
                  <a:ext uri="{FF2B5EF4-FFF2-40B4-BE49-F238E27FC236}">
                    <a16:creationId xmlns:a16="http://schemas.microsoft.com/office/drawing/2014/main" id="{319ED857-060F-4E44-A0F3-79A26C8E3B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54582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93" name="Rechteck 692">
                <a:extLst>
                  <a:ext uri="{FF2B5EF4-FFF2-40B4-BE49-F238E27FC236}">
                    <a16:creationId xmlns:a16="http://schemas.microsoft.com/office/drawing/2014/main" id="{D66F33DD-1839-43AB-9D58-CC9119FEAF79}"/>
                  </a:ext>
                </a:extLst>
              </p:cNvPr>
              <p:cNvSpPr/>
              <p:nvPr/>
            </p:nvSpPr>
            <p:spPr>
              <a:xfrm>
                <a:off x="11105169" y="501280"/>
                <a:ext cx="525835" cy="559004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2" name="Gruppieren 671">
              <a:extLst>
                <a:ext uri="{FF2B5EF4-FFF2-40B4-BE49-F238E27FC236}">
                  <a16:creationId xmlns:a16="http://schemas.microsoft.com/office/drawing/2014/main" id="{05E20A1C-0919-4685-AA72-08F91B803274}"/>
                </a:ext>
              </a:extLst>
            </p:cNvPr>
            <p:cNvGrpSpPr/>
            <p:nvPr/>
          </p:nvGrpSpPr>
          <p:grpSpPr>
            <a:xfrm>
              <a:off x="9106113" y="5592838"/>
              <a:ext cx="1085186" cy="554784"/>
              <a:chOff x="455689" y="495185"/>
              <a:chExt cx="1085186" cy="554784"/>
            </a:xfrm>
          </p:grpSpPr>
          <p:pic>
            <p:nvPicPr>
              <p:cNvPr id="688" name="Grafik 687">
                <a:extLst>
                  <a:ext uri="{FF2B5EF4-FFF2-40B4-BE49-F238E27FC236}">
                    <a16:creationId xmlns:a16="http://schemas.microsoft.com/office/drawing/2014/main" id="{F2A1A42E-B732-4F71-83DD-D6E2220AB1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55693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89" name="L-Form 688">
                <a:extLst>
                  <a:ext uri="{FF2B5EF4-FFF2-40B4-BE49-F238E27FC236}">
                    <a16:creationId xmlns:a16="http://schemas.microsoft.com/office/drawing/2014/main" id="{79BC60D8-44FF-4107-B5D4-C5F7E2F768A8}"/>
                  </a:ext>
                </a:extLst>
              </p:cNvPr>
              <p:cNvSpPr/>
              <p:nvPr/>
            </p:nvSpPr>
            <p:spPr>
              <a:xfrm flipH="1">
                <a:off x="455689" y="495185"/>
                <a:ext cx="1085183" cy="554784"/>
              </a:xfrm>
              <a:prstGeom prst="corner">
                <a:avLst>
                  <a:gd name="adj1" fmla="val 48252"/>
                  <a:gd name="adj2" fmla="val 145008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3" name="Gruppieren 672">
              <a:extLst>
                <a:ext uri="{FF2B5EF4-FFF2-40B4-BE49-F238E27FC236}">
                  <a16:creationId xmlns:a16="http://schemas.microsoft.com/office/drawing/2014/main" id="{A52674FD-DE43-47A6-A2E3-E082341079F9}"/>
                </a:ext>
              </a:extLst>
            </p:cNvPr>
            <p:cNvGrpSpPr/>
            <p:nvPr/>
          </p:nvGrpSpPr>
          <p:grpSpPr>
            <a:xfrm>
              <a:off x="6226703" y="5592838"/>
              <a:ext cx="1085182" cy="554784"/>
              <a:chOff x="1895398" y="495185"/>
              <a:chExt cx="1085182" cy="554784"/>
            </a:xfrm>
          </p:grpSpPr>
          <p:pic>
            <p:nvPicPr>
              <p:cNvPr id="686" name="Grafik 685">
                <a:extLst>
                  <a:ext uri="{FF2B5EF4-FFF2-40B4-BE49-F238E27FC236}">
                    <a16:creationId xmlns:a16="http://schemas.microsoft.com/office/drawing/2014/main" id="{7A1A6181-CB86-4C41-9A1A-1467C42342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95398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87" name="L-Form 686">
                <a:extLst>
                  <a:ext uri="{FF2B5EF4-FFF2-40B4-BE49-F238E27FC236}">
                    <a16:creationId xmlns:a16="http://schemas.microsoft.com/office/drawing/2014/main" id="{1A5FE3EA-BBC5-4E36-BFEB-D0E7B794C86E}"/>
                  </a:ext>
                </a:extLst>
              </p:cNvPr>
              <p:cNvSpPr/>
              <p:nvPr/>
            </p:nvSpPr>
            <p:spPr>
              <a:xfrm flipH="1">
                <a:off x="2178049" y="495185"/>
                <a:ext cx="802528" cy="554784"/>
              </a:xfrm>
              <a:prstGeom prst="corner">
                <a:avLst>
                  <a:gd name="adj1" fmla="val 48252"/>
                  <a:gd name="adj2" fmla="val 97222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4" name="Gruppieren 673">
              <a:extLst>
                <a:ext uri="{FF2B5EF4-FFF2-40B4-BE49-F238E27FC236}">
                  <a16:creationId xmlns:a16="http://schemas.microsoft.com/office/drawing/2014/main" id="{059500B6-73A8-4C6F-BE16-C794CF168BC3}"/>
                </a:ext>
              </a:extLst>
            </p:cNvPr>
            <p:cNvGrpSpPr/>
            <p:nvPr/>
          </p:nvGrpSpPr>
          <p:grpSpPr>
            <a:xfrm>
              <a:off x="455689" y="5592838"/>
              <a:ext cx="1091279" cy="565107"/>
              <a:chOff x="6220610" y="495185"/>
              <a:chExt cx="1091279" cy="565107"/>
            </a:xfrm>
          </p:grpSpPr>
          <p:pic>
            <p:nvPicPr>
              <p:cNvPr id="684" name="Grafik 683">
                <a:extLst>
                  <a:ext uri="{FF2B5EF4-FFF2-40B4-BE49-F238E27FC236}">
                    <a16:creationId xmlns:a16="http://schemas.microsoft.com/office/drawing/2014/main" id="{D965BCE6-DB4D-4521-8D2E-63BDA9C471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20610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85" name="L-Form 684">
                <a:extLst>
                  <a:ext uri="{FF2B5EF4-FFF2-40B4-BE49-F238E27FC236}">
                    <a16:creationId xmlns:a16="http://schemas.microsoft.com/office/drawing/2014/main" id="{E22F3E11-C372-4713-A62B-7C74B90CB2A7}"/>
                  </a:ext>
                </a:extLst>
              </p:cNvPr>
              <p:cNvSpPr/>
              <p:nvPr/>
            </p:nvSpPr>
            <p:spPr>
              <a:xfrm flipH="1">
                <a:off x="6773862" y="495185"/>
                <a:ext cx="538025" cy="565107"/>
              </a:xfrm>
              <a:prstGeom prst="corner">
                <a:avLst>
                  <a:gd name="adj1" fmla="val 50613"/>
                  <a:gd name="adj2" fmla="val 49599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5" name="Gruppieren 674">
              <a:extLst>
                <a:ext uri="{FF2B5EF4-FFF2-40B4-BE49-F238E27FC236}">
                  <a16:creationId xmlns:a16="http://schemas.microsoft.com/office/drawing/2014/main" id="{BDA1C494-73DF-4AA4-97BA-43764D574C11}"/>
                </a:ext>
              </a:extLst>
            </p:cNvPr>
            <p:cNvGrpSpPr/>
            <p:nvPr/>
          </p:nvGrpSpPr>
          <p:grpSpPr>
            <a:xfrm>
              <a:off x="4780901" y="5592838"/>
              <a:ext cx="1091279" cy="554784"/>
              <a:chOff x="3335103" y="501280"/>
              <a:chExt cx="1091279" cy="554784"/>
            </a:xfrm>
          </p:grpSpPr>
          <p:pic>
            <p:nvPicPr>
              <p:cNvPr id="682" name="Grafik 681">
                <a:extLst>
                  <a:ext uri="{FF2B5EF4-FFF2-40B4-BE49-F238E27FC236}">
                    <a16:creationId xmlns:a16="http://schemas.microsoft.com/office/drawing/2014/main" id="{C8F07469-75AD-4384-B3B0-D7F7B6EF44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35103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83" name="Rechteck 682">
                <a:extLst>
                  <a:ext uri="{FF2B5EF4-FFF2-40B4-BE49-F238E27FC236}">
                    <a16:creationId xmlns:a16="http://schemas.microsoft.com/office/drawing/2014/main" id="{C8E43121-E930-48F6-A49A-2B2944BE9C86}"/>
                  </a:ext>
                </a:extLst>
              </p:cNvPr>
              <p:cNvSpPr/>
              <p:nvPr/>
            </p:nvSpPr>
            <p:spPr>
              <a:xfrm>
                <a:off x="4155791" y="501280"/>
                <a:ext cx="270590" cy="554784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6" name="Gruppieren 675">
              <a:extLst>
                <a:ext uri="{FF2B5EF4-FFF2-40B4-BE49-F238E27FC236}">
                  <a16:creationId xmlns:a16="http://schemas.microsoft.com/office/drawing/2014/main" id="{DE6867C5-0A4E-42BB-B646-51A86BC4CA90}"/>
                </a:ext>
              </a:extLst>
            </p:cNvPr>
            <p:cNvGrpSpPr/>
            <p:nvPr/>
          </p:nvGrpSpPr>
          <p:grpSpPr>
            <a:xfrm>
              <a:off x="1901491" y="5592838"/>
              <a:ext cx="1085182" cy="559012"/>
              <a:chOff x="7666412" y="501280"/>
              <a:chExt cx="1085182" cy="559012"/>
            </a:xfrm>
          </p:grpSpPr>
          <p:pic>
            <p:nvPicPr>
              <p:cNvPr id="680" name="Grafik 679">
                <a:extLst>
                  <a:ext uri="{FF2B5EF4-FFF2-40B4-BE49-F238E27FC236}">
                    <a16:creationId xmlns:a16="http://schemas.microsoft.com/office/drawing/2014/main" id="{EEDB6D8F-7420-4AB0-8EEB-C62E8EA2A7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66641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81" name="Rechteck 680">
                <a:extLst>
                  <a:ext uri="{FF2B5EF4-FFF2-40B4-BE49-F238E27FC236}">
                    <a16:creationId xmlns:a16="http://schemas.microsoft.com/office/drawing/2014/main" id="{A38C64A7-0D99-4317-860C-EBA6C1F405D7}"/>
                  </a:ext>
                </a:extLst>
              </p:cNvPr>
              <p:cNvSpPr/>
              <p:nvPr/>
            </p:nvSpPr>
            <p:spPr>
              <a:xfrm>
                <a:off x="8497317" y="793215"/>
                <a:ext cx="254277" cy="26707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7" name="Gruppieren 676">
              <a:extLst>
                <a:ext uri="{FF2B5EF4-FFF2-40B4-BE49-F238E27FC236}">
                  <a16:creationId xmlns:a16="http://schemas.microsoft.com/office/drawing/2014/main" id="{FC229A82-1574-4973-B11A-0F5FCFFF4FD6}"/>
                </a:ext>
              </a:extLst>
            </p:cNvPr>
            <p:cNvGrpSpPr/>
            <p:nvPr/>
          </p:nvGrpSpPr>
          <p:grpSpPr>
            <a:xfrm>
              <a:off x="3341196" y="5592838"/>
              <a:ext cx="1085182" cy="565107"/>
              <a:chOff x="9110683" y="495185"/>
              <a:chExt cx="1085182" cy="565107"/>
            </a:xfrm>
          </p:grpSpPr>
          <p:pic>
            <p:nvPicPr>
              <p:cNvPr id="678" name="Grafik 677">
                <a:extLst>
                  <a:ext uri="{FF2B5EF4-FFF2-40B4-BE49-F238E27FC236}">
                    <a16:creationId xmlns:a16="http://schemas.microsoft.com/office/drawing/2014/main" id="{399F5BF7-2052-4842-B58D-63B59E1374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110683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79" name="Rechteck 678">
                <a:extLst>
                  <a:ext uri="{FF2B5EF4-FFF2-40B4-BE49-F238E27FC236}">
                    <a16:creationId xmlns:a16="http://schemas.microsoft.com/office/drawing/2014/main" id="{0821779E-32A1-4810-BC50-18C83E66BF47}"/>
                  </a:ext>
                </a:extLst>
              </p:cNvPr>
              <p:cNvSpPr/>
              <p:nvPr/>
            </p:nvSpPr>
            <p:spPr>
              <a:xfrm>
                <a:off x="9110683" y="495185"/>
                <a:ext cx="799883" cy="56510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694" name="Grafik 693">
              <a:extLst>
                <a:ext uri="{FF2B5EF4-FFF2-40B4-BE49-F238E27FC236}">
                  <a16:creationId xmlns:a16="http://schemas.microsoft.com/office/drawing/2014/main" id="{B6CE8319-2F09-4C4C-A904-1DB575A214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545822" y="5592838"/>
              <a:ext cx="1085182" cy="554784"/>
            </a:xfrm>
            <a:prstGeom prst="rect">
              <a:avLst/>
            </a:prstGeom>
          </p:spPr>
        </p:pic>
      </p:grpSp>
      <p:sp>
        <p:nvSpPr>
          <p:cNvPr id="697" name="L-Form 696">
            <a:extLst>
              <a:ext uri="{FF2B5EF4-FFF2-40B4-BE49-F238E27FC236}">
                <a16:creationId xmlns:a16="http://schemas.microsoft.com/office/drawing/2014/main" id="{D826CBAA-4D29-41E8-89D2-A75EB9BA47F0}"/>
              </a:ext>
            </a:extLst>
          </p:cNvPr>
          <p:cNvSpPr/>
          <p:nvPr/>
        </p:nvSpPr>
        <p:spPr>
          <a:xfrm flipH="1">
            <a:off x="381000" y="251478"/>
            <a:ext cx="11316784" cy="6289022"/>
          </a:xfrm>
          <a:prstGeom prst="corner">
            <a:avLst>
              <a:gd name="adj1" fmla="val 85137"/>
              <a:gd name="adj2" fmla="val 19306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36" name="Grafik 535">
            <a:hlinkClick r:id="" action="ppaction://hlinkshowjump?jump=firstslide">
              <a:snd r:embed="rId11" name="cashreg.wav"/>
            </a:hlinkClick>
            <a:extLst>
              <a:ext uri="{FF2B5EF4-FFF2-40B4-BE49-F238E27FC236}">
                <a16:creationId xmlns:a16="http://schemas.microsoft.com/office/drawing/2014/main" id="{51B41A0E-65CE-42AB-89B0-DDC6B24EA63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852128" y="3835566"/>
            <a:ext cx="1194920" cy="603556"/>
          </a:xfrm>
          <a:prstGeom prst="rect">
            <a:avLst/>
          </a:prstGeom>
        </p:spPr>
      </p:pic>
      <p:pic>
        <p:nvPicPr>
          <p:cNvPr id="538" name="Grafik 537">
            <a:hlinkClick r:id="" action="ppaction://hlinkshowjump?jump=firstslide">
              <a:snd r:embed="rId11" name="cashreg.wav"/>
            </a:hlinkClick>
            <a:extLst>
              <a:ext uri="{FF2B5EF4-FFF2-40B4-BE49-F238E27FC236}">
                <a16:creationId xmlns:a16="http://schemas.microsoft.com/office/drawing/2014/main" id="{D75775A2-5D71-47D7-8A89-830D9438DE9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408093" y="3308275"/>
            <a:ext cx="1194920" cy="603556"/>
          </a:xfrm>
          <a:prstGeom prst="rect">
            <a:avLst/>
          </a:prstGeom>
        </p:spPr>
      </p:pic>
      <p:pic>
        <p:nvPicPr>
          <p:cNvPr id="540" name="Grafik 539">
            <a:hlinkClick r:id="" action="ppaction://hlinkshowjump?jump=nextslide">
              <a:snd r:embed="rId14" name="chimes.wav"/>
            </a:hlinkClick>
            <a:extLst>
              <a:ext uri="{FF2B5EF4-FFF2-40B4-BE49-F238E27FC236}">
                <a16:creationId xmlns:a16="http://schemas.microsoft.com/office/drawing/2014/main" id="{36BB6EBA-B211-4B57-B0FF-328679F66E1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40857" y="3827677"/>
            <a:ext cx="1018120" cy="603556"/>
          </a:xfrm>
          <a:prstGeom prst="rect">
            <a:avLst/>
          </a:prstGeom>
        </p:spPr>
      </p:pic>
      <p:pic>
        <p:nvPicPr>
          <p:cNvPr id="542" name="Grafik 541">
            <a:hlinkClick r:id="" action="ppaction://hlinkshowjump?jump=firstslide">
              <a:snd r:embed="rId11" name="cashreg.wav"/>
            </a:hlinkClick>
            <a:extLst>
              <a:ext uri="{FF2B5EF4-FFF2-40B4-BE49-F238E27FC236}">
                <a16:creationId xmlns:a16="http://schemas.microsoft.com/office/drawing/2014/main" id="{0D210405-6E32-45D7-BEBD-9604B8004F4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983358" y="3225913"/>
            <a:ext cx="908383" cy="609653"/>
          </a:xfrm>
          <a:prstGeom prst="rect">
            <a:avLst/>
          </a:prstGeom>
        </p:spPr>
      </p:pic>
      <p:pic>
        <p:nvPicPr>
          <p:cNvPr id="544" name="Grafik 543">
            <a:hlinkClick r:id="" action="ppaction://hlinkshowjump?jump=firstslide">
              <a:snd r:embed="rId11" name="cashreg.wav"/>
            </a:hlinkClick>
            <a:extLst>
              <a:ext uri="{FF2B5EF4-FFF2-40B4-BE49-F238E27FC236}">
                <a16:creationId xmlns:a16="http://schemas.microsoft.com/office/drawing/2014/main" id="{0C9716FC-AB99-4BB6-822F-6FAA7E1156A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966079" y="3735010"/>
            <a:ext cx="768163" cy="609653"/>
          </a:xfrm>
          <a:prstGeom prst="rect">
            <a:avLst/>
          </a:prstGeom>
        </p:spPr>
      </p:pic>
      <p:pic>
        <p:nvPicPr>
          <p:cNvPr id="546" name="Grafik 545">
            <a:hlinkClick r:id="" action="ppaction://hlinkshowjump?jump=firstslide">
              <a:snd r:embed="rId11" name="cashreg.wav"/>
            </a:hlinkClick>
            <a:extLst>
              <a:ext uri="{FF2B5EF4-FFF2-40B4-BE49-F238E27FC236}">
                <a16:creationId xmlns:a16="http://schemas.microsoft.com/office/drawing/2014/main" id="{0310E5E1-8458-4064-B357-962046C4929D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960993" y="3191793"/>
            <a:ext cx="755970" cy="609653"/>
          </a:xfrm>
          <a:prstGeom prst="rect">
            <a:avLst/>
          </a:prstGeom>
        </p:spPr>
      </p:pic>
      <p:pic>
        <p:nvPicPr>
          <p:cNvPr id="548" name="Grafik 547">
            <a:hlinkClick r:id="" action="ppaction://hlinkshowjump?jump=firstslide">
              <a:snd r:embed="rId11" name="cashreg.wav"/>
            </a:hlinkClick>
            <a:extLst>
              <a:ext uri="{FF2B5EF4-FFF2-40B4-BE49-F238E27FC236}">
                <a16:creationId xmlns:a16="http://schemas.microsoft.com/office/drawing/2014/main" id="{C99DCCBA-D719-43EC-88F0-2FAD35B6EF68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053452" y="3725747"/>
            <a:ext cx="658425" cy="609653"/>
          </a:xfrm>
          <a:prstGeom prst="rect">
            <a:avLst/>
          </a:prstGeom>
        </p:spPr>
      </p:pic>
      <p:pic>
        <p:nvPicPr>
          <p:cNvPr id="550" name="Grafik 549">
            <a:hlinkClick r:id="" action="ppaction://hlinkshowjump?jump=firstslide">
              <a:snd r:embed="rId11" name="cashreg.wav"/>
            </a:hlinkClick>
            <a:extLst>
              <a:ext uri="{FF2B5EF4-FFF2-40B4-BE49-F238E27FC236}">
                <a16:creationId xmlns:a16="http://schemas.microsoft.com/office/drawing/2014/main" id="{4DA1B161-DD53-435D-A0A2-24FE789524DE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292228" y="3191007"/>
            <a:ext cx="512108" cy="609653"/>
          </a:xfrm>
          <a:prstGeom prst="rect">
            <a:avLst/>
          </a:prstGeom>
        </p:spPr>
      </p:pic>
      <p:pic>
        <p:nvPicPr>
          <p:cNvPr id="552" name="Grafik 551">
            <a:hlinkClick r:id="" action="ppaction://hlinkshowjump?jump=firstslide">
              <a:snd r:embed="rId11" name="cashreg.wav"/>
            </a:hlinkClick>
            <a:extLst>
              <a:ext uri="{FF2B5EF4-FFF2-40B4-BE49-F238E27FC236}">
                <a16:creationId xmlns:a16="http://schemas.microsoft.com/office/drawing/2014/main" id="{0E126ABB-D267-4BC4-8FA3-DEC5319186F8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51833" y="3681494"/>
            <a:ext cx="1091279" cy="79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963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4" name="Gruppieren 593">
            <a:extLst>
              <a:ext uri="{FF2B5EF4-FFF2-40B4-BE49-F238E27FC236}">
                <a16:creationId xmlns:a16="http://schemas.microsoft.com/office/drawing/2014/main" id="{AF538C68-989D-4F89-81C2-AE92BD201644}"/>
              </a:ext>
            </a:extLst>
          </p:cNvPr>
          <p:cNvGrpSpPr/>
          <p:nvPr/>
        </p:nvGrpSpPr>
        <p:grpSpPr>
          <a:xfrm>
            <a:off x="508346" y="495185"/>
            <a:ext cx="11175311" cy="560879"/>
            <a:chOff x="455693" y="495185"/>
            <a:chExt cx="11175311" cy="560879"/>
          </a:xfrm>
        </p:grpSpPr>
        <p:pic>
          <p:nvPicPr>
            <p:cNvPr id="568" name="Grafik 567">
              <a:extLst>
                <a:ext uri="{FF2B5EF4-FFF2-40B4-BE49-F238E27FC236}">
                  <a16:creationId xmlns:a16="http://schemas.microsoft.com/office/drawing/2014/main" id="{2147C679-A226-4ABC-9BE6-29C69C6A31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5693" y="501280"/>
              <a:ext cx="1085182" cy="548688"/>
            </a:xfrm>
            <a:prstGeom prst="rect">
              <a:avLst/>
            </a:prstGeom>
          </p:spPr>
        </p:pic>
        <p:pic>
          <p:nvPicPr>
            <p:cNvPr id="564" name="Grafik 563">
              <a:extLst>
                <a:ext uri="{FF2B5EF4-FFF2-40B4-BE49-F238E27FC236}">
                  <a16:creationId xmlns:a16="http://schemas.microsoft.com/office/drawing/2014/main" id="{3E63987D-2B3E-405A-ADAB-6B25C5FB6BE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94527" y="501280"/>
              <a:ext cx="1085182" cy="548688"/>
            </a:xfrm>
            <a:prstGeom prst="rect">
              <a:avLst/>
            </a:prstGeom>
          </p:spPr>
        </p:pic>
        <p:pic>
          <p:nvPicPr>
            <p:cNvPr id="560" name="Grafik 559">
              <a:extLst>
                <a:ext uri="{FF2B5EF4-FFF2-40B4-BE49-F238E27FC236}">
                  <a16:creationId xmlns:a16="http://schemas.microsoft.com/office/drawing/2014/main" id="{00D13B71-4A21-4F04-BFDB-DDEDF3D2A6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23223" y="501280"/>
              <a:ext cx="1091279" cy="554784"/>
            </a:xfrm>
            <a:prstGeom prst="rect">
              <a:avLst/>
            </a:prstGeom>
          </p:spPr>
        </p:pic>
        <p:pic>
          <p:nvPicPr>
            <p:cNvPr id="558" name="Grafik 557">
              <a:extLst>
                <a:ext uri="{FF2B5EF4-FFF2-40B4-BE49-F238E27FC236}">
                  <a16:creationId xmlns:a16="http://schemas.microsoft.com/office/drawing/2014/main" id="{10DF00F7-F3E1-43B7-81E4-2A59165ED42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33361" y="495185"/>
              <a:ext cx="1091279" cy="554784"/>
            </a:xfrm>
            <a:prstGeom prst="rect">
              <a:avLst/>
            </a:prstGeom>
          </p:spPr>
        </p:pic>
        <p:pic>
          <p:nvPicPr>
            <p:cNvPr id="570" name="Grafik 569">
              <a:extLst>
                <a:ext uri="{FF2B5EF4-FFF2-40B4-BE49-F238E27FC236}">
                  <a16:creationId xmlns:a16="http://schemas.microsoft.com/office/drawing/2014/main" id="{96F254AB-DAEB-451B-B83A-ADCADD67F0E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781340" y="495185"/>
              <a:ext cx="1085182" cy="554784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pic>
          <p:nvPicPr>
            <p:cNvPr id="556" name="Grafik 555">
              <a:extLst>
                <a:ext uri="{FF2B5EF4-FFF2-40B4-BE49-F238E27FC236}">
                  <a16:creationId xmlns:a16="http://schemas.microsoft.com/office/drawing/2014/main" id="{344D875D-C409-4DC8-8C66-02584FE74EA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668154" y="495185"/>
              <a:ext cx="1085182" cy="554784"/>
            </a:xfrm>
            <a:prstGeom prst="rect">
              <a:avLst/>
            </a:prstGeom>
          </p:spPr>
        </p:pic>
        <p:pic>
          <p:nvPicPr>
            <p:cNvPr id="566" name="Grafik 565">
              <a:extLst>
                <a:ext uri="{FF2B5EF4-FFF2-40B4-BE49-F238E27FC236}">
                  <a16:creationId xmlns:a16="http://schemas.microsoft.com/office/drawing/2014/main" id="{2E04C38D-5E14-49D2-8DB2-B4B9C47F264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106988" y="501280"/>
              <a:ext cx="1085182" cy="554784"/>
            </a:xfrm>
            <a:prstGeom prst="rect">
              <a:avLst/>
            </a:prstGeom>
          </p:spPr>
        </p:pic>
        <p:grpSp>
          <p:nvGrpSpPr>
            <p:cNvPr id="593" name="Gruppieren 592">
              <a:extLst>
                <a:ext uri="{FF2B5EF4-FFF2-40B4-BE49-F238E27FC236}">
                  <a16:creationId xmlns:a16="http://schemas.microsoft.com/office/drawing/2014/main" id="{32633F4A-1331-40E7-A92C-4EEA9DA7DC62}"/>
                </a:ext>
              </a:extLst>
            </p:cNvPr>
            <p:cNvGrpSpPr/>
            <p:nvPr/>
          </p:nvGrpSpPr>
          <p:grpSpPr>
            <a:xfrm>
              <a:off x="10545822" y="495185"/>
              <a:ext cx="1085182" cy="559004"/>
              <a:chOff x="10545822" y="501280"/>
              <a:chExt cx="1085182" cy="559004"/>
            </a:xfrm>
          </p:grpSpPr>
          <p:pic>
            <p:nvPicPr>
              <p:cNvPr id="562" name="Grafik 561">
                <a:extLst>
                  <a:ext uri="{FF2B5EF4-FFF2-40B4-BE49-F238E27FC236}">
                    <a16:creationId xmlns:a16="http://schemas.microsoft.com/office/drawing/2014/main" id="{23C6B8DA-DA20-4151-9D6D-6E7F9D3355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54582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592" name="Rechteck 591">
                <a:extLst>
                  <a:ext uri="{FF2B5EF4-FFF2-40B4-BE49-F238E27FC236}">
                    <a16:creationId xmlns:a16="http://schemas.microsoft.com/office/drawing/2014/main" id="{438702DA-7B2E-4934-A0FD-CF62D0B8227D}"/>
                  </a:ext>
                </a:extLst>
              </p:cNvPr>
              <p:cNvSpPr/>
              <p:nvPr/>
            </p:nvSpPr>
            <p:spPr>
              <a:xfrm>
                <a:off x="11105169" y="501280"/>
                <a:ext cx="525835" cy="559004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95" name="Gruppieren 694">
            <a:extLst>
              <a:ext uri="{FF2B5EF4-FFF2-40B4-BE49-F238E27FC236}">
                <a16:creationId xmlns:a16="http://schemas.microsoft.com/office/drawing/2014/main" id="{3469BE11-0C5E-4DEA-91B3-F1FCB71CAA9E}"/>
              </a:ext>
            </a:extLst>
          </p:cNvPr>
          <p:cNvGrpSpPr/>
          <p:nvPr/>
        </p:nvGrpSpPr>
        <p:grpSpPr>
          <a:xfrm>
            <a:off x="508342" y="1478370"/>
            <a:ext cx="11175315" cy="565107"/>
            <a:chOff x="455689" y="1498341"/>
            <a:chExt cx="11175315" cy="565107"/>
          </a:xfrm>
        </p:grpSpPr>
        <p:pic>
          <p:nvPicPr>
            <p:cNvPr id="554" name="Grafik 553">
              <a:extLst>
                <a:ext uri="{FF2B5EF4-FFF2-40B4-BE49-F238E27FC236}">
                  <a16:creationId xmlns:a16="http://schemas.microsoft.com/office/drawing/2014/main" id="{1D65FAD0-7026-40ED-88B4-C75927220E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220606" y="1498341"/>
              <a:ext cx="1085182" cy="554784"/>
            </a:xfrm>
            <a:prstGeom prst="rect">
              <a:avLst/>
            </a:prstGeom>
          </p:spPr>
        </p:pic>
        <p:grpSp>
          <p:nvGrpSpPr>
            <p:cNvPr id="596" name="Gruppieren 595">
              <a:extLst>
                <a:ext uri="{FF2B5EF4-FFF2-40B4-BE49-F238E27FC236}">
                  <a16:creationId xmlns:a16="http://schemas.microsoft.com/office/drawing/2014/main" id="{4840D820-BBE5-43E1-B1D1-156227D9034E}"/>
                </a:ext>
              </a:extLst>
            </p:cNvPr>
            <p:cNvGrpSpPr/>
            <p:nvPr/>
          </p:nvGrpSpPr>
          <p:grpSpPr>
            <a:xfrm>
              <a:off x="9106113" y="1498341"/>
              <a:ext cx="1085186" cy="554784"/>
              <a:chOff x="455689" y="495185"/>
              <a:chExt cx="1085186" cy="554784"/>
            </a:xfrm>
          </p:grpSpPr>
          <p:pic>
            <p:nvPicPr>
              <p:cNvPr id="618" name="Grafik 617">
                <a:extLst>
                  <a:ext uri="{FF2B5EF4-FFF2-40B4-BE49-F238E27FC236}">
                    <a16:creationId xmlns:a16="http://schemas.microsoft.com/office/drawing/2014/main" id="{AEACBB9B-CAC9-4891-AAF3-03A0267D5A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55693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19" name="L-Form 618">
                <a:extLst>
                  <a:ext uri="{FF2B5EF4-FFF2-40B4-BE49-F238E27FC236}">
                    <a16:creationId xmlns:a16="http://schemas.microsoft.com/office/drawing/2014/main" id="{C110F6E3-737C-41AC-BEC9-E0B40C3B1B7C}"/>
                  </a:ext>
                </a:extLst>
              </p:cNvPr>
              <p:cNvSpPr/>
              <p:nvPr/>
            </p:nvSpPr>
            <p:spPr>
              <a:xfrm flipH="1">
                <a:off x="455689" y="495185"/>
                <a:ext cx="1085183" cy="554784"/>
              </a:xfrm>
              <a:prstGeom prst="corner">
                <a:avLst>
                  <a:gd name="adj1" fmla="val 48252"/>
                  <a:gd name="adj2" fmla="val 145008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97" name="Gruppieren 596">
              <a:extLst>
                <a:ext uri="{FF2B5EF4-FFF2-40B4-BE49-F238E27FC236}">
                  <a16:creationId xmlns:a16="http://schemas.microsoft.com/office/drawing/2014/main" id="{1FABC5A4-DAE3-484C-9E7C-2A3A83116D4F}"/>
                </a:ext>
              </a:extLst>
            </p:cNvPr>
            <p:cNvGrpSpPr/>
            <p:nvPr/>
          </p:nvGrpSpPr>
          <p:grpSpPr>
            <a:xfrm>
              <a:off x="10545822" y="1498341"/>
              <a:ext cx="1085182" cy="554784"/>
              <a:chOff x="1895398" y="495185"/>
              <a:chExt cx="1085182" cy="554784"/>
            </a:xfrm>
          </p:grpSpPr>
          <p:pic>
            <p:nvPicPr>
              <p:cNvPr id="616" name="Grafik 615">
                <a:extLst>
                  <a:ext uri="{FF2B5EF4-FFF2-40B4-BE49-F238E27FC236}">
                    <a16:creationId xmlns:a16="http://schemas.microsoft.com/office/drawing/2014/main" id="{636F23AE-BFCA-48FE-9D96-AE623B62F0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95398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17" name="L-Form 616">
                <a:extLst>
                  <a:ext uri="{FF2B5EF4-FFF2-40B4-BE49-F238E27FC236}">
                    <a16:creationId xmlns:a16="http://schemas.microsoft.com/office/drawing/2014/main" id="{15F90A1A-7FD0-4FE7-BA64-6EF7EAEC43C7}"/>
                  </a:ext>
                </a:extLst>
              </p:cNvPr>
              <p:cNvSpPr/>
              <p:nvPr/>
            </p:nvSpPr>
            <p:spPr>
              <a:xfrm flipH="1">
                <a:off x="2178049" y="495185"/>
                <a:ext cx="802528" cy="554784"/>
              </a:xfrm>
              <a:prstGeom prst="corner">
                <a:avLst>
                  <a:gd name="adj1" fmla="val 48252"/>
                  <a:gd name="adj2" fmla="val 97222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98" name="Gruppieren 597">
              <a:extLst>
                <a:ext uri="{FF2B5EF4-FFF2-40B4-BE49-F238E27FC236}">
                  <a16:creationId xmlns:a16="http://schemas.microsoft.com/office/drawing/2014/main" id="{F4526443-3258-48E5-8361-DCE4492388A3}"/>
                </a:ext>
              </a:extLst>
            </p:cNvPr>
            <p:cNvGrpSpPr/>
            <p:nvPr/>
          </p:nvGrpSpPr>
          <p:grpSpPr>
            <a:xfrm>
              <a:off x="1895394" y="1498341"/>
              <a:ext cx="1091279" cy="565107"/>
              <a:chOff x="6220610" y="495185"/>
              <a:chExt cx="1091279" cy="565107"/>
            </a:xfrm>
          </p:grpSpPr>
          <p:pic>
            <p:nvPicPr>
              <p:cNvPr id="614" name="Grafik 613">
                <a:extLst>
                  <a:ext uri="{FF2B5EF4-FFF2-40B4-BE49-F238E27FC236}">
                    <a16:creationId xmlns:a16="http://schemas.microsoft.com/office/drawing/2014/main" id="{874CAC8C-81CF-4C42-94E2-07B5CEC87E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20610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15" name="L-Form 614">
                <a:extLst>
                  <a:ext uri="{FF2B5EF4-FFF2-40B4-BE49-F238E27FC236}">
                    <a16:creationId xmlns:a16="http://schemas.microsoft.com/office/drawing/2014/main" id="{DC383C69-663D-4AE1-89BA-0C2062F202B9}"/>
                  </a:ext>
                </a:extLst>
              </p:cNvPr>
              <p:cNvSpPr/>
              <p:nvPr/>
            </p:nvSpPr>
            <p:spPr>
              <a:xfrm flipH="1">
                <a:off x="6773862" y="495185"/>
                <a:ext cx="538025" cy="565107"/>
              </a:xfrm>
              <a:prstGeom prst="corner">
                <a:avLst>
                  <a:gd name="adj1" fmla="val 50613"/>
                  <a:gd name="adj2" fmla="val 49599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99" name="Gruppieren 598">
              <a:extLst>
                <a:ext uri="{FF2B5EF4-FFF2-40B4-BE49-F238E27FC236}">
                  <a16:creationId xmlns:a16="http://schemas.microsoft.com/office/drawing/2014/main" id="{5981F260-16FC-4446-A9F5-837803862AE5}"/>
                </a:ext>
              </a:extLst>
            </p:cNvPr>
            <p:cNvGrpSpPr/>
            <p:nvPr/>
          </p:nvGrpSpPr>
          <p:grpSpPr>
            <a:xfrm>
              <a:off x="7660311" y="1498341"/>
              <a:ext cx="1091279" cy="554784"/>
              <a:chOff x="3335103" y="501280"/>
              <a:chExt cx="1091279" cy="554784"/>
            </a:xfrm>
          </p:grpSpPr>
          <p:pic>
            <p:nvPicPr>
              <p:cNvPr id="612" name="Grafik 611">
                <a:extLst>
                  <a:ext uri="{FF2B5EF4-FFF2-40B4-BE49-F238E27FC236}">
                    <a16:creationId xmlns:a16="http://schemas.microsoft.com/office/drawing/2014/main" id="{C08AE4B1-7427-48CD-8391-D972390FA4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35103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13" name="Rechteck 612">
                <a:extLst>
                  <a:ext uri="{FF2B5EF4-FFF2-40B4-BE49-F238E27FC236}">
                    <a16:creationId xmlns:a16="http://schemas.microsoft.com/office/drawing/2014/main" id="{0C8DE735-84C2-4F4B-ADDF-352F4DA9F3AF}"/>
                  </a:ext>
                </a:extLst>
              </p:cNvPr>
              <p:cNvSpPr/>
              <p:nvPr/>
            </p:nvSpPr>
            <p:spPr>
              <a:xfrm>
                <a:off x="4155791" y="501280"/>
                <a:ext cx="270590" cy="554784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01" name="Gruppieren 600">
              <a:extLst>
                <a:ext uri="{FF2B5EF4-FFF2-40B4-BE49-F238E27FC236}">
                  <a16:creationId xmlns:a16="http://schemas.microsoft.com/office/drawing/2014/main" id="{403EC9D9-7C9C-42BA-8C40-F2C0ADE63D0C}"/>
                </a:ext>
              </a:extLst>
            </p:cNvPr>
            <p:cNvGrpSpPr/>
            <p:nvPr/>
          </p:nvGrpSpPr>
          <p:grpSpPr>
            <a:xfrm>
              <a:off x="455689" y="1498341"/>
              <a:ext cx="1085182" cy="559012"/>
              <a:chOff x="7666412" y="501280"/>
              <a:chExt cx="1085182" cy="559012"/>
            </a:xfrm>
          </p:grpSpPr>
          <p:pic>
            <p:nvPicPr>
              <p:cNvPr id="608" name="Grafik 607">
                <a:extLst>
                  <a:ext uri="{FF2B5EF4-FFF2-40B4-BE49-F238E27FC236}">
                    <a16:creationId xmlns:a16="http://schemas.microsoft.com/office/drawing/2014/main" id="{324F6715-BA1C-4802-8175-D3ACD55048D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66641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09" name="Rechteck 608">
                <a:extLst>
                  <a:ext uri="{FF2B5EF4-FFF2-40B4-BE49-F238E27FC236}">
                    <a16:creationId xmlns:a16="http://schemas.microsoft.com/office/drawing/2014/main" id="{D6F37B1C-ADA0-4CF4-B851-0A344A5CDD06}"/>
                  </a:ext>
                </a:extLst>
              </p:cNvPr>
              <p:cNvSpPr/>
              <p:nvPr/>
            </p:nvSpPr>
            <p:spPr>
              <a:xfrm>
                <a:off x="8497317" y="793215"/>
                <a:ext cx="254277" cy="26707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02" name="Gruppieren 601">
              <a:extLst>
                <a:ext uri="{FF2B5EF4-FFF2-40B4-BE49-F238E27FC236}">
                  <a16:creationId xmlns:a16="http://schemas.microsoft.com/office/drawing/2014/main" id="{CA8ACCDB-CD3B-4B7A-A775-D7C73C44EEEC}"/>
                </a:ext>
              </a:extLst>
            </p:cNvPr>
            <p:cNvGrpSpPr/>
            <p:nvPr/>
          </p:nvGrpSpPr>
          <p:grpSpPr>
            <a:xfrm>
              <a:off x="4780901" y="1498341"/>
              <a:ext cx="1085182" cy="565107"/>
              <a:chOff x="9110683" y="495185"/>
              <a:chExt cx="1085182" cy="565107"/>
            </a:xfrm>
          </p:grpSpPr>
          <p:pic>
            <p:nvPicPr>
              <p:cNvPr id="606" name="Grafik 605">
                <a:extLst>
                  <a:ext uri="{FF2B5EF4-FFF2-40B4-BE49-F238E27FC236}">
                    <a16:creationId xmlns:a16="http://schemas.microsoft.com/office/drawing/2014/main" id="{6A6F8D1A-6A74-405C-A1D3-05DB15751F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110683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07" name="Rechteck 606">
                <a:extLst>
                  <a:ext uri="{FF2B5EF4-FFF2-40B4-BE49-F238E27FC236}">
                    <a16:creationId xmlns:a16="http://schemas.microsoft.com/office/drawing/2014/main" id="{9706C1D0-F7F2-4B60-A2B2-D19D06EC76BB}"/>
                  </a:ext>
                </a:extLst>
              </p:cNvPr>
              <p:cNvSpPr/>
              <p:nvPr/>
            </p:nvSpPr>
            <p:spPr>
              <a:xfrm>
                <a:off x="9110683" y="495185"/>
                <a:ext cx="799883" cy="56510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03" name="Gruppieren 602">
              <a:extLst>
                <a:ext uri="{FF2B5EF4-FFF2-40B4-BE49-F238E27FC236}">
                  <a16:creationId xmlns:a16="http://schemas.microsoft.com/office/drawing/2014/main" id="{107C58B7-D38E-45FF-B9FE-DD4D28D438F6}"/>
                </a:ext>
              </a:extLst>
            </p:cNvPr>
            <p:cNvGrpSpPr/>
            <p:nvPr/>
          </p:nvGrpSpPr>
          <p:grpSpPr>
            <a:xfrm>
              <a:off x="3341196" y="1498341"/>
              <a:ext cx="1085182" cy="559004"/>
              <a:chOff x="10545822" y="501280"/>
              <a:chExt cx="1085182" cy="559004"/>
            </a:xfrm>
          </p:grpSpPr>
          <p:pic>
            <p:nvPicPr>
              <p:cNvPr id="604" name="Grafik 603">
                <a:extLst>
                  <a:ext uri="{FF2B5EF4-FFF2-40B4-BE49-F238E27FC236}">
                    <a16:creationId xmlns:a16="http://schemas.microsoft.com/office/drawing/2014/main" id="{3B81CE8E-9C77-45A6-8805-9F9C708856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54582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05" name="Rechteck 604">
                <a:extLst>
                  <a:ext uri="{FF2B5EF4-FFF2-40B4-BE49-F238E27FC236}">
                    <a16:creationId xmlns:a16="http://schemas.microsoft.com/office/drawing/2014/main" id="{2F3A109D-0ED4-4E65-B989-0918F083AEDC}"/>
                  </a:ext>
                </a:extLst>
              </p:cNvPr>
              <p:cNvSpPr/>
              <p:nvPr/>
            </p:nvSpPr>
            <p:spPr>
              <a:xfrm>
                <a:off x="11105169" y="501280"/>
                <a:ext cx="525835" cy="559004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44" name="Gruppieren 643">
            <a:extLst>
              <a:ext uri="{FF2B5EF4-FFF2-40B4-BE49-F238E27FC236}">
                <a16:creationId xmlns:a16="http://schemas.microsoft.com/office/drawing/2014/main" id="{616A9CC3-B3C2-4B5B-A27B-552E3531638D}"/>
              </a:ext>
            </a:extLst>
          </p:cNvPr>
          <p:cNvGrpSpPr/>
          <p:nvPr/>
        </p:nvGrpSpPr>
        <p:grpSpPr>
          <a:xfrm>
            <a:off x="508342" y="2461556"/>
            <a:ext cx="11175315" cy="565107"/>
            <a:chOff x="455689" y="4403405"/>
            <a:chExt cx="11175315" cy="565107"/>
          </a:xfrm>
        </p:grpSpPr>
        <p:grpSp>
          <p:nvGrpSpPr>
            <p:cNvPr id="600" name="Gruppieren 599">
              <a:extLst>
                <a:ext uri="{FF2B5EF4-FFF2-40B4-BE49-F238E27FC236}">
                  <a16:creationId xmlns:a16="http://schemas.microsoft.com/office/drawing/2014/main" id="{5CDBF902-7BDA-44E6-BD04-741E638F1B2A}"/>
                </a:ext>
              </a:extLst>
            </p:cNvPr>
            <p:cNvGrpSpPr/>
            <p:nvPr/>
          </p:nvGrpSpPr>
          <p:grpSpPr>
            <a:xfrm>
              <a:off x="9100891" y="4403405"/>
              <a:ext cx="1091279" cy="554784"/>
              <a:chOff x="3880741" y="1837266"/>
              <a:chExt cx="1091279" cy="554784"/>
            </a:xfrm>
          </p:grpSpPr>
          <p:pic>
            <p:nvPicPr>
              <p:cNvPr id="610" name="Grafik 609">
                <a:extLst>
                  <a:ext uri="{FF2B5EF4-FFF2-40B4-BE49-F238E27FC236}">
                    <a16:creationId xmlns:a16="http://schemas.microsoft.com/office/drawing/2014/main" id="{9138B177-AE60-4CF6-AE87-BE9DF03387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883789" y="1837266"/>
                <a:ext cx="1085182" cy="554784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</p:pic>
          <p:sp>
            <p:nvSpPr>
              <p:cNvPr id="611" name="Rechteck 610">
                <a:extLst>
                  <a:ext uri="{FF2B5EF4-FFF2-40B4-BE49-F238E27FC236}">
                    <a16:creationId xmlns:a16="http://schemas.microsoft.com/office/drawing/2014/main" id="{C7618885-175E-4AF8-B61B-3D7D0B29B63C}"/>
                  </a:ext>
                </a:extLst>
              </p:cNvPr>
              <p:cNvSpPr/>
              <p:nvPr/>
            </p:nvSpPr>
            <p:spPr>
              <a:xfrm>
                <a:off x="3880741" y="1837266"/>
                <a:ext cx="1091279" cy="554784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622" name="Grafik 621">
              <a:extLst>
                <a:ext uri="{FF2B5EF4-FFF2-40B4-BE49-F238E27FC236}">
                  <a16:creationId xmlns:a16="http://schemas.microsoft.com/office/drawing/2014/main" id="{5F5C3D47-AD38-4BC3-A2A5-6EE04E63E5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894523" y="4403405"/>
              <a:ext cx="1085182" cy="554784"/>
            </a:xfrm>
            <a:prstGeom prst="rect">
              <a:avLst/>
            </a:prstGeom>
          </p:spPr>
        </p:pic>
        <p:grpSp>
          <p:nvGrpSpPr>
            <p:cNvPr id="623" name="Gruppieren 622">
              <a:extLst>
                <a:ext uri="{FF2B5EF4-FFF2-40B4-BE49-F238E27FC236}">
                  <a16:creationId xmlns:a16="http://schemas.microsoft.com/office/drawing/2014/main" id="{16347696-B6EB-4757-9C60-F74A770A523F}"/>
                </a:ext>
              </a:extLst>
            </p:cNvPr>
            <p:cNvGrpSpPr/>
            <p:nvPr/>
          </p:nvGrpSpPr>
          <p:grpSpPr>
            <a:xfrm>
              <a:off x="3333357" y="4403405"/>
              <a:ext cx="1085186" cy="554784"/>
              <a:chOff x="455689" y="495185"/>
              <a:chExt cx="1085186" cy="554784"/>
            </a:xfrm>
          </p:grpSpPr>
          <p:pic>
            <p:nvPicPr>
              <p:cNvPr id="642" name="Grafik 641">
                <a:extLst>
                  <a:ext uri="{FF2B5EF4-FFF2-40B4-BE49-F238E27FC236}">
                    <a16:creationId xmlns:a16="http://schemas.microsoft.com/office/drawing/2014/main" id="{C37BA4A2-EC1B-460B-9D8E-0EC8FBBDA3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55693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43" name="L-Form 642">
                <a:extLst>
                  <a:ext uri="{FF2B5EF4-FFF2-40B4-BE49-F238E27FC236}">
                    <a16:creationId xmlns:a16="http://schemas.microsoft.com/office/drawing/2014/main" id="{5A367532-45AD-4F87-9B5D-B95172CB0B87}"/>
                  </a:ext>
                </a:extLst>
              </p:cNvPr>
              <p:cNvSpPr/>
              <p:nvPr/>
            </p:nvSpPr>
            <p:spPr>
              <a:xfrm flipH="1">
                <a:off x="455689" y="495185"/>
                <a:ext cx="1085183" cy="554784"/>
              </a:xfrm>
              <a:prstGeom prst="corner">
                <a:avLst>
                  <a:gd name="adj1" fmla="val 48252"/>
                  <a:gd name="adj2" fmla="val 145008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24" name="Gruppieren 623">
              <a:extLst>
                <a:ext uri="{FF2B5EF4-FFF2-40B4-BE49-F238E27FC236}">
                  <a16:creationId xmlns:a16="http://schemas.microsoft.com/office/drawing/2014/main" id="{7699B6DA-D9D1-4A53-85AA-C50F910998C9}"/>
                </a:ext>
              </a:extLst>
            </p:cNvPr>
            <p:cNvGrpSpPr/>
            <p:nvPr/>
          </p:nvGrpSpPr>
          <p:grpSpPr>
            <a:xfrm>
              <a:off x="6217126" y="4403405"/>
              <a:ext cx="1085182" cy="554784"/>
              <a:chOff x="1895398" y="495185"/>
              <a:chExt cx="1085182" cy="554784"/>
            </a:xfrm>
          </p:grpSpPr>
          <p:pic>
            <p:nvPicPr>
              <p:cNvPr id="640" name="Grafik 639">
                <a:extLst>
                  <a:ext uri="{FF2B5EF4-FFF2-40B4-BE49-F238E27FC236}">
                    <a16:creationId xmlns:a16="http://schemas.microsoft.com/office/drawing/2014/main" id="{F12ABA47-76F5-49B0-9875-2139CA9A11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95398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41" name="L-Form 640">
                <a:extLst>
                  <a:ext uri="{FF2B5EF4-FFF2-40B4-BE49-F238E27FC236}">
                    <a16:creationId xmlns:a16="http://schemas.microsoft.com/office/drawing/2014/main" id="{67617FF7-920E-4388-A1E8-8A74DE5E6DEC}"/>
                  </a:ext>
                </a:extLst>
              </p:cNvPr>
              <p:cNvSpPr/>
              <p:nvPr/>
            </p:nvSpPr>
            <p:spPr>
              <a:xfrm flipH="1">
                <a:off x="2178049" y="495185"/>
                <a:ext cx="802528" cy="554784"/>
              </a:xfrm>
              <a:prstGeom prst="corner">
                <a:avLst>
                  <a:gd name="adj1" fmla="val 48252"/>
                  <a:gd name="adj2" fmla="val 97222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25" name="Gruppieren 624">
              <a:extLst>
                <a:ext uri="{FF2B5EF4-FFF2-40B4-BE49-F238E27FC236}">
                  <a16:creationId xmlns:a16="http://schemas.microsoft.com/office/drawing/2014/main" id="{16A06ECD-D0BF-4282-8DE2-4CB6E3371879}"/>
                </a:ext>
              </a:extLst>
            </p:cNvPr>
            <p:cNvGrpSpPr/>
            <p:nvPr/>
          </p:nvGrpSpPr>
          <p:grpSpPr>
            <a:xfrm>
              <a:off x="4772195" y="4403405"/>
              <a:ext cx="1091279" cy="565107"/>
              <a:chOff x="6220610" y="495185"/>
              <a:chExt cx="1091279" cy="565107"/>
            </a:xfrm>
          </p:grpSpPr>
          <p:pic>
            <p:nvPicPr>
              <p:cNvPr id="638" name="Grafik 637">
                <a:extLst>
                  <a:ext uri="{FF2B5EF4-FFF2-40B4-BE49-F238E27FC236}">
                    <a16:creationId xmlns:a16="http://schemas.microsoft.com/office/drawing/2014/main" id="{ACD924AC-7E9A-462F-9628-4A8810DC20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20610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39" name="L-Form 638">
                <a:extLst>
                  <a:ext uri="{FF2B5EF4-FFF2-40B4-BE49-F238E27FC236}">
                    <a16:creationId xmlns:a16="http://schemas.microsoft.com/office/drawing/2014/main" id="{E97BBBF7-C89F-4285-AB27-CABFB425B832}"/>
                  </a:ext>
                </a:extLst>
              </p:cNvPr>
              <p:cNvSpPr/>
              <p:nvPr/>
            </p:nvSpPr>
            <p:spPr>
              <a:xfrm flipH="1">
                <a:off x="6773862" y="495185"/>
                <a:ext cx="538025" cy="565107"/>
              </a:xfrm>
              <a:prstGeom prst="corner">
                <a:avLst>
                  <a:gd name="adj1" fmla="val 50613"/>
                  <a:gd name="adj2" fmla="val 49599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26" name="Gruppieren 625">
              <a:extLst>
                <a:ext uri="{FF2B5EF4-FFF2-40B4-BE49-F238E27FC236}">
                  <a16:creationId xmlns:a16="http://schemas.microsoft.com/office/drawing/2014/main" id="{EAB9C844-9263-4F34-B86D-5E506504686C}"/>
                </a:ext>
              </a:extLst>
            </p:cNvPr>
            <p:cNvGrpSpPr/>
            <p:nvPr/>
          </p:nvGrpSpPr>
          <p:grpSpPr>
            <a:xfrm>
              <a:off x="7655960" y="4403405"/>
              <a:ext cx="1091279" cy="554784"/>
              <a:chOff x="3335103" y="501280"/>
              <a:chExt cx="1091279" cy="554784"/>
            </a:xfrm>
          </p:grpSpPr>
          <p:pic>
            <p:nvPicPr>
              <p:cNvPr id="636" name="Grafik 635">
                <a:extLst>
                  <a:ext uri="{FF2B5EF4-FFF2-40B4-BE49-F238E27FC236}">
                    <a16:creationId xmlns:a16="http://schemas.microsoft.com/office/drawing/2014/main" id="{DDF2A5D7-9388-4C19-AE8E-5E39EDE654D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35103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37" name="Rechteck 636">
                <a:extLst>
                  <a:ext uri="{FF2B5EF4-FFF2-40B4-BE49-F238E27FC236}">
                    <a16:creationId xmlns:a16="http://schemas.microsoft.com/office/drawing/2014/main" id="{6887F012-9CA8-4B7A-B35A-73142D195FBB}"/>
                  </a:ext>
                </a:extLst>
              </p:cNvPr>
              <p:cNvSpPr/>
              <p:nvPr/>
            </p:nvSpPr>
            <p:spPr>
              <a:xfrm>
                <a:off x="4155791" y="501280"/>
                <a:ext cx="270590" cy="554784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27" name="Gruppieren 626">
              <a:extLst>
                <a:ext uri="{FF2B5EF4-FFF2-40B4-BE49-F238E27FC236}">
                  <a16:creationId xmlns:a16="http://schemas.microsoft.com/office/drawing/2014/main" id="{E4C84736-5D15-41CC-9B7C-46822795251B}"/>
                </a:ext>
              </a:extLst>
            </p:cNvPr>
            <p:cNvGrpSpPr/>
            <p:nvPr/>
          </p:nvGrpSpPr>
          <p:grpSpPr>
            <a:xfrm>
              <a:off x="10545822" y="4403405"/>
              <a:ext cx="1085182" cy="559012"/>
              <a:chOff x="7666412" y="501280"/>
              <a:chExt cx="1085182" cy="559012"/>
            </a:xfrm>
          </p:grpSpPr>
          <p:pic>
            <p:nvPicPr>
              <p:cNvPr id="634" name="Grafik 633">
                <a:extLst>
                  <a:ext uri="{FF2B5EF4-FFF2-40B4-BE49-F238E27FC236}">
                    <a16:creationId xmlns:a16="http://schemas.microsoft.com/office/drawing/2014/main" id="{7DFE0614-5D9E-411C-8F75-AD0F7716F6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66641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35" name="Rechteck 634">
                <a:extLst>
                  <a:ext uri="{FF2B5EF4-FFF2-40B4-BE49-F238E27FC236}">
                    <a16:creationId xmlns:a16="http://schemas.microsoft.com/office/drawing/2014/main" id="{2753D33C-51A5-4D03-B219-18DB1C7A57EA}"/>
                  </a:ext>
                </a:extLst>
              </p:cNvPr>
              <p:cNvSpPr/>
              <p:nvPr/>
            </p:nvSpPr>
            <p:spPr>
              <a:xfrm>
                <a:off x="8497317" y="793215"/>
                <a:ext cx="254277" cy="26707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28" name="Gruppieren 627">
              <a:extLst>
                <a:ext uri="{FF2B5EF4-FFF2-40B4-BE49-F238E27FC236}">
                  <a16:creationId xmlns:a16="http://schemas.microsoft.com/office/drawing/2014/main" id="{947531E4-96B6-4413-B2C3-045F054535D7}"/>
                </a:ext>
              </a:extLst>
            </p:cNvPr>
            <p:cNvGrpSpPr/>
            <p:nvPr/>
          </p:nvGrpSpPr>
          <p:grpSpPr>
            <a:xfrm>
              <a:off x="455689" y="4403405"/>
              <a:ext cx="1085182" cy="565107"/>
              <a:chOff x="9110683" y="495185"/>
              <a:chExt cx="1085182" cy="565107"/>
            </a:xfrm>
          </p:grpSpPr>
          <p:pic>
            <p:nvPicPr>
              <p:cNvPr id="632" name="Grafik 631">
                <a:extLst>
                  <a:ext uri="{FF2B5EF4-FFF2-40B4-BE49-F238E27FC236}">
                    <a16:creationId xmlns:a16="http://schemas.microsoft.com/office/drawing/2014/main" id="{8D253BC7-9E20-4972-90DD-C5E686238C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110683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33" name="Rechteck 632">
                <a:extLst>
                  <a:ext uri="{FF2B5EF4-FFF2-40B4-BE49-F238E27FC236}">
                    <a16:creationId xmlns:a16="http://schemas.microsoft.com/office/drawing/2014/main" id="{6FDB4C79-5CC1-4D0E-8633-E8A1521990AA}"/>
                  </a:ext>
                </a:extLst>
              </p:cNvPr>
              <p:cNvSpPr/>
              <p:nvPr/>
            </p:nvSpPr>
            <p:spPr>
              <a:xfrm>
                <a:off x="9110683" y="495185"/>
                <a:ext cx="799883" cy="56510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68" name="Gruppieren 667">
            <a:extLst>
              <a:ext uri="{FF2B5EF4-FFF2-40B4-BE49-F238E27FC236}">
                <a16:creationId xmlns:a16="http://schemas.microsoft.com/office/drawing/2014/main" id="{07FABCFD-2670-4589-8797-FB02B168382B}"/>
              </a:ext>
            </a:extLst>
          </p:cNvPr>
          <p:cNvGrpSpPr/>
          <p:nvPr/>
        </p:nvGrpSpPr>
        <p:grpSpPr>
          <a:xfrm>
            <a:off x="508342" y="4887880"/>
            <a:ext cx="11175315" cy="565107"/>
            <a:chOff x="364354" y="5175458"/>
            <a:chExt cx="11175315" cy="565107"/>
          </a:xfrm>
        </p:grpSpPr>
        <p:grpSp>
          <p:nvGrpSpPr>
            <p:cNvPr id="629" name="Gruppieren 628">
              <a:extLst>
                <a:ext uri="{FF2B5EF4-FFF2-40B4-BE49-F238E27FC236}">
                  <a16:creationId xmlns:a16="http://schemas.microsoft.com/office/drawing/2014/main" id="{A809CF18-BF7E-46F8-89AD-4F89E4198C18}"/>
                </a:ext>
              </a:extLst>
            </p:cNvPr>
            <p:cNvGrpSpPr/>
            <p:nvPr/>
          </p:nvGrpSpPr>
          <p:grpSpPr>
            <a:xfrm>
              <a:off x="364354" y="5175458"/>
              <a:ext cx="1085182" cy="559004"/>
              <a:chOff x="10545822" y="501280"/>
              <a:chExt cx="1085182" cy="559004"/>
            </a:xfrm>
          </p:grpSpPr>
          <p:pic>
            <p:nvPicPr>
              <p:cNvPr id="630" name="Grafik 629">
                <a:extLst>
                  <a:ext uri="{FF2B5EF4-FFF2-40B4-BE49-F238E27FC236}">
                    <a16:creationId xmlns:a16="http://schemas.microsoft.com/office/drawing/2014/main" id="{9BCB351F-6DBA-456D-93C3-2D09E57F18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54582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31" name="Rechteck 630">
                <a:extLst>
                  <a:ext uri="{FF2B5EF4-FFF2-40B4-BE49-F238E27FC236}">
                    <a16:creationId xmlns:a16="http://schemas.microsoft.com/office/drawing/2014/main" id="{321D3B99-410B-419C-85C6-E0D04BF61707}"/>
                  </a:ext>
                </a:extLst>
              </p:cNvPr>
              <p:cNvSpPr/>
              <p:nvPr/>
            </p:nvSpPr>
            <p:spPr>
              <a:xfrm>
                <a:off x="11105169" y="501280"/>
                <a:ext cx="525835" cy="559004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46" name="Gruppieren 645">
              <a:extLst>
                <a:ext uri="{FF2B5EF4-FFF2-40B4-BE49-F238E27FC236}">
                  <a16:creationId xmlns:a16="http://schemas.microsoft.com/office/drawing/2014/main" id="{E5739163-BB0E-4268-B8D1-5F73C6E05F0E}"/>
                </a:ext>
              </a:extLst>
            </p:cNvPr>
            <p:cNvGrpSpPr/>
            <p:nvPr/>
          </p:nvGrpSpPr>
          <p:grpSpPr>
            <a:xfrm>
              <a:off x="3248119" y="5175458"/>
              <a:ext cx="1091279" cy="554784"/>
              <a:chOff x="3880741" y="1837266"/>
              <a:chExt cx="1091279" cy="554784"/>
            </a:xfrm>
          </p:grpSpPr>
          <p:pic>
            <p:nvPicPr>
              <p:cNvPr id="666" name="Grafik 665">
                <a:extLst>
                  <a:ext uri="{FF2B5EF4-FFF2-40B4-BE49-F238E27FC236}">
                    <a16:creationId xmlns:a16="http://schemas.microsoft.com/office/drawing/2014/main" id="{05209C22-1023-4478-AA0E-82D7ACAF6C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883789" y="1837266"/>
                <a:ext cx="1085182" cy="554784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</p:pic>
          <p:sp>
            <p:nvSpPr>
              <p:cNvPr id="667" name="Rechteck 666">
                <a:extLst>
                  <a:ext uri="{FF2B5EF4-FFF2-40B4-BE49-F238E27FC236}">
                    <a16:creationId xmlns:a16="http://schemas.microsoft.com/office/drawing/2014/main" id="{BA59C475-5483-4020-9171-9833A837D319}"/>
                  </a:ext>
                </a:extLst>
              </p:cNvPr>
              <p:cNvSpPr/>
              <p:nvPr/>
            </p:nvSpPr>
            <p:spPr>
              <a:xfrm>
                <a:off x="3880741" y="1837266"/>
                <a:ext cx="1091279" cy="554784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48" name="Gruppieren 647">
              <a:extLst>
                <a:ext uri="{FF2B5EF4-FFF2-40B4-BE49-F238E27FC236}">
                  <a16:creationId xmlns:a16="http://schemas.microsoft.com/office/drawing/2014/main" id="{14694FC0-CE1E-45E2-8EF3-A264C72B15E5}"/>
                </a:ext>
              </a:extLst>
            </p:cNvPr>
            <p:cNvGrpSpPr/>
            <p:nvPr/>
          </p:nvGrpSpPr>
          <p:grpSpPr>
            <a:xfrm>
              <a:off x="6137981" y="5175458"/>
              <a:ext cx="1085186" cy="554784"/>
              <a:chOff x="455689" y="495185"/>
              <a:chExt cx="1085186" cy="554784"/>
            </a:xfrm>
          </p:grpSpPr>
          <p:pic>
            <p:nvPicPr>
              <p:cNvPr id="664" name="Grafik 663">
                <a:extLst>
                  <a:ext uri="{FF2B5EF4-FFF2-40B4-BE49-F238E27FC236}">
                    <a16:creationId xmlns:a16="http://schemas.microsoft.com/office/drawing/2014/main" id="{1F087F26-B6C3-4597-88AF-A3E0DBBE04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55693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65" name="L-Form 664">
                <a:extLst>
                  <a:ext uri="{FF2B5EF4-FFF2-40B4-BE49-F238E27FC236}">
                    <a16:creationId xmlns:a16="http://schemas.microsoft.com/office/drawing/2014/main" id="{C596CE5D-FBB1-4BC8-849B-8D8169ACDA22}"/>
                  </a:ext>
                </a:extLst>
              </p:cNvPr>
              <p:cNvSpPr/>
              <p:nvPr/>
            </p:nvSpPr>
            <p:spPr>
              <a:xfrm flipH="1">
                <a:off x="455689" y="495185"/>
                <a:ext cx="1085183" cy="554784"/>
              </a:xfrm>
              <a:prstGeom prst="corner">
                <a:avLst>
                  <a:gd name="adj1" fmla="val 48252"/>
                  <a:gd name="adj2" fmla="val 145008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49" name="Gruppieren 648">
              <a:extLst>
                <a:ext uri="{FF2B5EF4-FFF2-40B4-BE49-F238E27FC236}">
                  <a16:creationId xmlns:a16="http://schemas.microsoft.com/office/drawing/2014/main" id="{3AD01B29-8141-4753-809F-6AB8330F9FDC}"/>
                </a:ext>
              </a:extLst>
            </p:cNvPr>
            <p:cNvGrpSpPr/>
            <p:nvPr/>
          </p:nvGrpSpPr>
          <p:grpSpPr>
            <a:xfrm>
              <a:off x="10454487" y="5175458"/>
              <a:ext cx="1085182" cy="554784"/>
              <a:chOff x="1895398" y="495185"/>
              <a:chExt cx="1085182" cy="554784"/>
            </a:xfrm>
          </p:grpSpPr>
          <p:pic>
            <p:nvPicPr>
              <p:cNvPr id="662" name="Grafik 661">
                <a:extLst>
                  <a:ext uri="{FF2B5EF4-FFF2-40B4-BE49-F238E27FC236}">
                    <a16:creationId xmlns:a16="http://schemas.microsoft.com/office/drawing/2014/main" id="{567410FB-2A84-41DF-9669-1952F3724C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95398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63" name="L-Form 662">
                <a:extLst>
                  <a:ext uri="{FF2B5EF4-FFF2-40B4-BE49-F238E27FC236}">
                    <a16:creationId xmlns:a16="http://schemas.microsoft.com/office/drawing/2014/main" id="{71FE8C72-9416-45DF-AF5D-4293DB994B8D}"/>
                  </a:ext>
                </a:extLst>
              </p:cNvPr>
              <p:cNvSpPr/>
              <p:nvPr/>
            </p:nvSpPr>
            <p:spPr>
              <a:xfrm flipH="1">
                <a:off x="2178049" y="495185"/>
                <a:ext cx="802528" cy="554784"/>
              </a:xfrm>
              <a:prstGeom prst="corner">
                <a:avLst>
                  <a:gd name="adj1" fmla="val 48252"/>
                  <a:gd name="adj2" fmla="val 97222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50" name="Gruppieren 649">
              <a:extLst>
                <a:ext uri="{FF2B5EF4-FFF2-40B4-BE49-F238E27FC236}">
                  <a16:creationId xmlns:a16="http://schemas.microsoft.com/office/drawing/2014/main" id="{4D94E8A0-7A99-495D-B1B0-B260640B64C3}"/>
                </a:ext>
              </a:extLst>
            </p:cNvPr>
            <p:cNvGrpSpPr/>
            <p:nvPr/>
          </p:nvGrpSpPr>
          <p:grpSpPr>
            <a:xfrm>
              <a:off x="4693050" y="5175458"/>
              <a:ext cx="1091279" cy="565107"/>
              <a:chOff x="6220610" y="495185"/>
              <a:chExt cx="1091279" cy="565107"/>
            </a:xfrm>
          </p:grpSpPr>
          <p:pic>
            <p:nvPicPr>
              <p:cNvPr id="660" name="Grafik 659">
                <a:extLst>
                  <a:ext uri="{FF2B5EF4-FFF2-40B4-BE49-F238E27FC236}">
                    <a16:creationId xmlns:a16="http://schemas.microsoft.com/office/drawing/2014/main" id="{D5E6CA74-1FA1-4FB9-9FB2-5D21B0B2B0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20610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61" name="L-Form 660">
                <a:extLst>
                  <a:ext uri="{FF2B5EF4-FFF2-40B4-BE49-F238E27FC236}">
                    <a16:creationId xmlns:a16="http://schemas.microsoft.com/office/drawing/2014/main" id="{32F6A2BD-AEB0-45E5-BF14-B6D21BCC27DF}"/>
                  </a:ext>
                </a:extLst>
              </p:cNvPr>
              <p:cNvSpPr/>
              <p:nvPr/>
            </p:nvSpPr>
            <p:spPr>
              <a:xfrm flipH="1">
                <a:off x="6773862" y="495185"/>
                <a:ext cx="538025" cy="565107"/>
              </a:xfrm>
              <a:prstGeom prst="corner">
                <a:avLst>
                  <a:gd name="adj1" fmla="val 50613"/>
                  <a:gd name="adj2" fmla="val 49599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51" name="Gruppieren 650">
              <a:extLst>
                <a:ext uri="{FF2B5EF4-FFF2-40B4-BE49-F238E27FC236}">
                  <a16:creationId xmlns:a16="http://schemas.microsoft.com/office/drawing/2014/main" id="{05405E53-EEF9-4EC1-92A2-58E616FE662C}"/>
                </a:ext>
              </a:extLst>
            </p:cNvPr>
            <p:cNvGrpSpPr/>
            <p:nvPr/>
          </p:nvGrpSpPr>
          <p:grpSpPr>
            <a:xfrm>
              <a:off x="1803188" y="5175458"/>
              <a:ext cx="1091279" cy="554784"/>
              <a:chOff x="3335103" y="501280"/>
              <a:chExt cx="1091279" cy="554784"/>
            </a:xfrm>
          </p:grpSpPr>
          <p:pic>
            <p:nvPicPr>
              <p:cNvPr id="658" name="Grafik 657">
                <a:extLst>
                  <a:ext uri="{FF2B5EF4-FFF2-40B4-BE49-F238E27FC236}">
                    <a16:creationId xmlns:a16="http://schemas.microsoft.com/office/drawing/2014/main" id="{1986139D-99F5-4FE0-958B-D09CB9B897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35103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59" name="Rechteck 658">
                <a:extLst>
                  <a:ext uri="{FF2B5EF4-FFF2-40B4-BE49-F238E27FC236}">
                    <a16:creationId xmlns:a16="http://schemas.microsoft.com/office/drawing/2014/main" id="{ED93CDF7-BE81-4D74-B276-1A8418EAE37B}"/>
                  </a:ext>
                </a:extLst>
              </p:cNvPr>
              <p:cNvSpPr/>
              <p:nvPr/>
            </p:nvSpPr>
            <p:spPr>
              <a:xfrm>
                <a:off x="4155791" y="501280"/>
                <a:ext cx="270590" cy="554784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52" name="Gruppieren 651">
              <a:extLst>
                <a:ext uri="{FF2B5EF4-FFF2-40B4-BE49-F238E27FC236}">
                  <a16:creationId xmlns:a16="http://schemas.microsoft.com/office/drawing/2014/main" id="{CEF73517-04BD-445A-918A-2A0103C30FE1}"/>
                </a:ext>
              </a:extLst>
            </p:cNvPr>
            <p:cNvGrpSpPr/>
            <p:nvPr/>
          </p:nvGrpSpPr>
          <p:grpSpPr>
            <a:xfrm>
              <a:off x="7576819" y="5175458"/>
              <a:ext cx="1085182" cy="559012"/>
              <a:chOff x="7666412" y="501280"/>
              <a:chExt cx="1085182" cy="559012"/>
            </a:xfrm>
          </p:grpSpPr>
          <p:pic>
            <p:nvPicPr>
              <p:cNvPr id="656" name="Grafik 655">
                <a:extLst>
                  <a:ext uri="{FF2B5EF4-FFF2-40B4-BE49-F238E27FC236}">
                    <a16:creationId xmlns:a16="http://schemas.microsoft.com/office/drawing/2014/main" id="{7BEA41E5-180A-4609-A010-169021EAF9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66641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57" name="Rechteck 656">
                <a:extLst>
                  <a:ext uri="{FF2B5EF4-FFF2-40B4-BE49-F238E27FC236}">
                    <a16:creationId xmlns:a16="http://schemas.microsoft.com/office/drawing/2014/main" id="{502F55AA-262C-40B5-9513-488B8A9159A6}"/>
                  </a:ext>
                </a:extLst>
              </p:cNvPr>
              <p:cNvSpPr/>
              <p:nvPr/>
            </p:nvSpPr>
            <p:spPr>
              <a:xfrm>
                <a:off x="8497317" y="793215"/>
                <a:ext cx="254277" cy="26707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53" name="Gruppieren 652">
              <a:extLst>
                <a:ext uri="{FF2B5EF4-FFF2-40B4-BE49-F238E27FC236}">
                  <a16:creationId xmlns:a16="http://schemas.microsoft.com/office/drawing/2014/main" id="{402C473B-8702-4993-8E6F-1E3765B7211A}"/>
                </a:ext>
              </a:extLst>
            </p:cNvPr>
            <p:cNvGrpSpPr/>
            <p:nvPr/>
          </p:nvGrpSpPr>
          <p:grpSpPr>
            <a:xfrm>
              <a:off x="9015653" y="5175458"/>
              <a:ext cx="1085182" cy="565107"/>
              <a:chOff x="9110683" y="495185"/>
              <a:chExt cx="1085182" cy="565107"/>
            </a:xfrm>
          </p:grpSpPr>
          <p:pic>
            <p:nvPicPr>
              <p:cNvPr id="654" name="Grafik 653">
                <a:extLst>
                  <a:ext uri="{FF2B5EF4-FFF2-40B4-BE49-F238E27FC236}">
                    <a16:creationId xmlns:a16="http://schemas.microsoft.com/office/drawing/2014/main" id="{7DEF5097-54EA-46B1-A8D7-065733D87E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110683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55" name="Rechteck 654">
                <a:extLst>
                  <a:ext uri="{FF2B5EF4-FFF2-40B4-BE49-F238E27FC236}">
                    <a16:creationId xmlns:a16="http://schemas.microsoft.com/office/drawing/2014/main" id="{9DCF63F2-1DFD-470B-9A20-108F025B6728}"/>
                  </a:ext>
                </a:extLst>
              </p:cNvPr>
              <p:cNvSpPr/>
              <p:nvPr/>
            </p:nvSpPr>
            <p:spPr>
              <a:xfrm>
                <a:off x="9110683" y="495185"/>
                <a:ext cx="799883" cy="56510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96" name="Gruppieren 695">
            <a:extLst>
              <a:ext uri="{FF2B5EF4-FFF2-40B4-BE49-F238E27FC236}">
                <a16:creationId xmlns:a16="http://schemas.microsoft.com/office/drawing/2014/main" id="{DC76D6AA-86BA-4285-B805-0A0310EDC92B}"/>
              </a:ext>
            </a:extLst>
          </p:cNvPr>
          <p:cNvGrpSpPr/>
          <p:nvPr/>
        </p:nvGrpSpPr>
        <p:grpSpPr>
          <a:xfrm>
            <a:off x="508342" y="5854648"/>
            <a:ext cx="11175315" cy="565107"/>
            <a:chOff x="455689" y="5592838"/>
            <a:chExt cx="11175315" cy="565107"/>
          </a:xfrm>
        </p:grpSpPr>
        <p:grpSp>
          <p:nvGrpSpPr>
            <p:cNvPr id="670" name="Gruppieren 669">
              <a:extLst>
                <a:ext uri="{FF2B5EF4-FFF2-40B4-BE49-F238E27FC236}">
                  <a16:creationId xmlns:a16="http://schemas.microsoft.com/office/drawing/2014/main" id="{D7319E8D-1484-4233-9041-7F6774A2405E}"/>
                </a:ext>
              </a:extLst>
            </p:cNvPr>
            <p:cNvGrpSpPr/>
            <p:nvPr/>
          </p:nvGrpSpPr>
          <p:grpSpPr>
            <a:xfrm>
              <a:off x="7666408" y="5592838"/>
              <a:ext cx="1085182" cy="559004"/>
              <a:chOff x="10545822" y="501280"/>
              <a:chExt cx="1085182" cy="559004"/>
            </a:xfrm>
          </p:grpSpPr>
          <p:pic>
            <p:nvPicPr>
              <p:cNvPr id="692" name="Grafik 691">
                <a:extLst>
                  <a:ext uri="{FF2B5EF4-FFF2-40B4-BE49-F238E27FC236}">
                    <a16:creationId xmlns:a16="http://schemas.microsoft.com/office/drawing/2014/main" id="{319ED857-060F-4E44-A0F3-79A26C8E3B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54582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93" name="Rechteck 692">
                <a:extLst>
                  <a:ext uri="{FF2B5EF4-FFF2-40B4-BE49-F238E27FC236}">
                    <a16:creationId xmlns:a16="http://schemas.microsoft.com/office/drawing/2014/main" id="{D66F33DD-1839-43AB-9D58-CC9119FEAF79}"/>
                  </a:ext>
                </a:extLst>
              </p:cNvPr>
              <p:cNvSpPr/>
              <p:nvPr/>
            </p:nvSpPr>
            <p:spPr>
              <a:xfrm>
                <a:off x="11105169" y="501280"/>
                <a:ext cx="525835" cy="559004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2" name="Gruppieren 671">
              <a:extLst>
                <a:ext uri="{FF2B5EF4-FFF2-40B4-BE49-F238E27FC236}">
                  <a16:creationId xmlns:a16="http://schemas.microsoft.com/office/drawing/2014/main" id="{05E20A1C-0919-4685-AA72-08F91B803274}"/>
                </a:ext>
              </a:extLst>
            </p:cNvPr>
            <p:cNvGrpSpPr/>
            <p:nvPr/>
          </p:nvGrpSpPr>
          <p:grpSpPr>
            <a:xfrm>
              <a:off x="9106113" y="5592838"/>
              <a:ext cx="1085186" cy="554784"/>
              <a:chOff x="455689" y="495185"/>
              <a:chExt cx="1085186" cy="554784"/>
            </a:xfrm>
          </p:grpSpPr>
          <p:pic>
            <p:nvPicPr>
              <p:cNvPr id="688" name="Grafik 687">
                <a:extLst>
                  <a:ext uri="{FF2B5EF4-FFF2-40B4-BE49-F238E27FC236}">
                    <a16:creationId xmlns:a16="http://schemas.microsoft.com/office/drawing/2014/main" id="{F2A1A42E-B732-4F71-83DD-D6E2220AB1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55693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89" name="L-Form 688">
                <a:extLst>
                  <a:ext uri="{FF2B5EF4-FFF2-40B4-BE49-F238E27FC236}">
                    <a16:creationId xmlns:a16="http://schemas.microsoft.com/office/drawing/2014/main" id="{79BC60D8-44FF-4107-B5D4-C5F7E2F768A8}"/>
                  </a:ext>
                </a:extLst>
              </p:cNvPr>
              <p:cNvSpPr/>
              <p:nvPr/>
            </p:nvSpPr>
            <p:spPr>
              <a:xfrm flipH="1">
                <a:off x="455689" y="495185"/>
                <a:ext cx="1085183" cy="554784"/>
              </a:xfrm>
              <a:prstGeom prst="corner">
                <a:avLst>
                  <a:gd name="adj1" fmla="val 48252"/>
                  <a:gd name="adj2" fmla="val 145008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3" name="Gruppieren 672">
              <a:extLst>
                <a:ext uri="{FF2B5EF4-FFF2-40B4-BE49-F238E27FC236}">
                  <a16:creationId xmlns:a16="http://schemas.microsoft.com/office/drawing/2014/main" id="{A52674FD-DE43-47A6-A2E3-E082341079F9}"/>
                </a:ext>
              </a:extLst>
            </p:cNvPr>
            <p:cNvGrpSpPr/>
            <p:nvPr/>
          </p:nvGrpSpPr>
          <p:grpSpPr>
            <a:xfrm>
              <a:off x="6226703" y="5592838"/>
              <a:ext cx="1085182" cy="554784"/>
              <a:chOff x="1895398" y="495185"/>
              <a:chExt cx="1085182" cy="554784"/>
            </a:xfrm>
          </p:grpSpPr>
          <p:pic>
            <p:nvPicPr>
              <p:cNvPr id="686" name="Grafik 685">
                <a:extLst>
                  <a:ext uri="{FF2B5EF4-FFF2-40B4-BE49-F238E27FC236}">
                    <a16:creationId xmlns:a16="http://schemas.microsoft.com/office/drawing/2014/main" id="{7A1A6181-CB86-4C41-9A1A-1467C42342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95398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87" name="L-Form 686">
                <a:extLst>
                  <a:ext uri="{FF2B5EF4-FFF2-40B4-BE49-F238E27FC236}">
                    <a16:creationId xmlns:a16="http://schemas.microsoft.com/office/drawing/2014/main" id="{1A5FE3EA-BBC5-4E36-BFEB-D0E7B794C86E}"/>
                  </a:ext>
                </a:extLst>
              </p:cNvPr>
              <p:cNvSpPr/>
              <p:nvPr/>
            </p:nvSpPr>
            <p:spPr>
              <a:xfrm flipH="1">
                <a:off x="2178049" y="495185"/>
                <a:ext cx="802528" cy="554784"/>
              </a:xfrm>
              <a:prstGeom prst="corner">
                <a:avLst>
                  <a:gd name="adj1" fmla="val 48252"/>
                  <a:gd name="adj2" fmla="val 97222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4" name="Gruppieren 673">
              <a:extLst>
                <a:ext uri="{FF2B5EF4-FFF2-40B4-BE49-F238E27FC236}">
                  <a16:creationId xmlns:a16="http://schemas.microsoft.com/office/drawing/2014/main" id="{059500B6-73A8-4C6F-BE16-C794CF168BC3}"/>
                </a:ext>
              </a:extLst>
            </p:cNvPr>
            <p:cNvGrpSpPr/>
            <p:nvPr/>
          </p:nvGrpSpPr>
          <p:grpSpPr>
            <a:xfrm>
              <a:off x="455689" y="5592838"/>
              <a:ext cx="1091279" cy="565107"/>
              <a:chOff x="6220610" y="495185"/>
              <a:chExt cx="1091279" cy="565107"/>
            </a:xfrm>
          </p:grpSpPr>
          <p:pic>
            <p:nvPicPr>
              <p:cNvPr id="684" name="Grafik 683">
                <a:extLst>
                  <a:ext uri="{FF2B5EF4-FFF2-40B4-BE49-F238E27FC236}">
                    <a16:creationId xmlns:a16="http://schemas.microsoft.com/office/drawing/2014/main" id="{D965BCE6-DB4D-4521-8D2E-63BDA9C471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20610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85" name="L-Form 684">
                <a:extLst>
                  <a:ext uri="{FF2B5EF4-FFF2-40B4-BE49-F238E27FC236}">
                    <a16:creationId xmlns:a16="http://schemas.microsoft.com/office/drawing/2014/main" id="{E22F3E11-C372-4713-A62B-7C74B90CB2A7}"/>
                  </a:ext>
                </a:extLst>
              </p:cNvPr>
              <p:cNvSpPr/>
              <p:nvPr/>
            </p:nvSpPr>
            <p:spPr>
              <a:xfrm flipH="1">
                <a:off x="6773862" y="495185"/>
                <a:ext cx="538025" cy="565107"/>
              </a:xfrm>
              <a:prstGeom prst="corner">
                <a:avLst>
                  <a:gd name="adj1" fmla="val 50613"/>
                  <a:gd name="adj2" fmla="val 49599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5" name="Gruppieren 674">
              <a:extLst>
                <a:ext uri="{FF2B5EF4-FFF2-40B4-BE49-F238E27FC236}">
                  <a16:creationId xmlns:a16="http://schemas.microsoft.com/office/drawing/2014/main" id="{BDA1C494-73DF-4AA4-97BA-43764D574C11}"/>
                </a:ext>
              </a:extLst>
            </p:cNvPr>
            <p:cNvGrpSpPr/>
            <p:nvPr/>
          </p:nvGrpSpPr>
          <p:grpSpPr>
            <a:xfrm>
              <a:off x="4780901" y="5592838"/>
              <a:ext cx="1091279" cy="554784"/>
              <a:chOff x="3335103" y="501280"/>
              <a:chExt cx="1091279" cy="554784"/>
            </a:xfrm>
          </p:grpSpPr>
          <p:pic>
            <p:nvPicPr>
              <p:cNvPr id="682" name="Grafik 681">
                <a:extLst>
                  <a:ext uri="{FF2B5EF4-FFF2-40B4-BE49-F238E27FC236}">
                    <a16:creationId xmlns:a16="http://schemas.microsoft.com/office/drawing/2014/main" id="{C8F07469-75AD-4384-B3B0-D7F7B6EF44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35103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83" name="Rechteck 682">
                <a:extLst>
                  <a:ext uri="{FF2B5EF4-FFF2-40B4-BE49-F238E27FC236}">
                    <a16:creationId xmlns:a16="http://schemas.microsoft.com/office/drawing/2014/main" id="{C8E43121-E930-48F6-A49A-2B2944BE9C86}"/>
                  </a:ext>
                </a:extLst>
              </p:cNvPr>
              <p:cNvSpPr/>
              <p:nvPr/>
            </p:nvSpPr>
            <p:spPr>
              <a:xfrm>
                <a:off x="4155791" y="501280"/>
                <a:ext cx="270590" cy="554784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6" name="Gruppieren 675">
              <a:extLst>
                <a:ext uri="{FF2B5EF4-FFF2-40B4-BE49-F238E27FC236}">
                  <a16:creationId xmlns:a16="http://schemas.microsoft.com/office/drawing/2014/main" id="{DE6867C5-0A4E-42BB-B646-51A86BC4CA90}"/>
                </a:ext>
              </a:extLst>
            </p:cNvPr>
            <p:cNvGrpSpPr/>
            <p:nvPr/>
          </p:nvGrpSpPr>
          <p:grpSpPr>
            <a:xfrm>
              <a:off x="1901491" y="5592838"/>
              <a:ext cx="1085182" cy="559012"/>
              <a:chOff x="7666412" y="501280"/>
              <a:chExt cx="1085182" cy="559012"/>
            </a:xfrm>
          </p:grpSpPr>
          <p:pic>
            <p:nvPicPr>
              <p:cNvPr id="680" name="Grafik 679">
                <a:extLst>
                  <a:ext uri="{FF2B5EF4-FFF2-40B4-BE49-F238E27FC236}">
                    <a16:creationId xmlns:a16="http://schemas.microsoft.com/office/drawing/2014/main" id="{EEDB6D8F-7420-4AB0-8EEB-C62E8EA2A7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66641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81" name="Rechteck 680">
                <a:extLst>
                  <a:ext uri="{FF2B5EF4-FFF2-40B4-BE49-F238E27FC236}">
                    <a16:creationId xmlns:a16="http://schemas.microsoft.com/office/drawing/2014/main" id="{A38C64A7-0D99-4317-860C-EBA6C1F405D7}"/>
                  </a:ext>
                </a:extLst>
              </p:cNvPr>
              <p:cNvSpPr/>
              <p:nvPr/>
            </p:nvSpPr>
            <p:spPr>
              <a:xfrm>
                <a:off x="8497317" y="793215"/>
                <a:ext cx="254277" cy="26707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7" name="Gruppieren 676">
              <a:extLst>
                <a:ext uri="{FF2B5EF4-FFF2-40B4-BE49-F238E27FC236}">
                  <a16:creationId xmlns:a16="http://schemas.microsoft.com/office/drawing/2014/main" id="{FC229A82-1574-4973-B11A-0F5FCFFF4FD6}"/>
                </a:ext>
              </a:extLst>
            </p:cNvPr>
            <p:cNvGrpSpPr/>
            <p:nvPr/>
          </p:nvGrpSpPr>
          <p:grpSpPr>
            <a:xfrm>
              <a:off x="3341196" y="5592838"/>
              <a:ext cx="1085182" cy="565107"/>
              <a:chOff x="9110683" y="495185"/>
              <a:chExt cx="1085182" cy="565107"/>
            </a:xfrm>
          </p:grpSpPr>
          <p:pic>
            <p:nvPicPr>
              <p:cNvPr id="678" name="Grafik 677">
                <a:extLst>
                  <a:ext uri="{FF2B5EF4-FFF2-40B4-BE49-F238E27FC236}">
                    <a16:creationId xmlns:a16="http://schemas.microsoft.com/office/drawing/2014/main" id="{399F5BF7-2052-4842-B58D-63B59E1374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110683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79" name="Rechteck 678">
                <a:extLst>
                  <a:ext uri="{FF2B5EF4-FFF2-40B4-BE49-F238E27FC236}">
                    <a16:creationId xmlns:a16="http://schemas.microsoft.com/office/drawing/2014/main" id="{0821779E-32A1-4810-BC50-18C83E66BF47}"/>
                  </a:ext>
                </a:extLst>
              </p:cNvPr>
              <p:cNvSpPr/>
              <p:nvPr/>
            </p:nvSpPr>
            <p:spPr>
              <a:xfrm>
                <a:off x="9110683" y="495185"/>
                <a:ext cx="799883" cy="56510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694" name="Grafik 693">
              <a:extLst>
                <a:ext uri="{FF2B5EF4-FFF2-40B4-BE49-F238E27FC236}">
                  <a16:creationId xmlns:a16="http://schemas.microsoft.com/office/drawing/2014/main" id="{B6CE8319-2F09-4C4C-A904-1DB575A214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545822" y="5592838"/>
              <a:ext cx="1085182" cy="554784"/>
            </a:xfrm>
            <a:prstGeom prst="rect">
              <a:avLst/>
            </a:prstGeom>
          </p:spPr>
        </p:pic>
      </p:grpSp>
      <p:sp>
        <p:nvSpPr>
          <p:cNvPr id="697" name="L-Form 696">
            <a:extLst>
              <a:ext uri="{FF2B5EF4-FFF2-40B4-BE49-F238E27FC236}">
                <a16:creationId xmlns:a16="http://schemas.microsoft.com/office/drawing/2014/main" id="{D826CBAA-4D29-41E8-89D2-A75EB9BA47F0}"/>
              </a:ext>
            </a:extLst>
          </p:cNvPr>
          <p:cNvSpPr/>
          <p:nvPr/>
        </p:nvSpPr>
        <p:spPr>
          <a:xfrm flipH="1">
            <a:off x="381000" y="251478"/>
            <a:ext cx="11316784" cy="6289022"/>
          </a:xfrm>
          <a:prstGeom prst="corner">
            <a:avLst>
              <a:gd name="adj1" fmla="val 85137"/>
              <a:gd name="adj2" fmla="val 21172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36" name="Grafik 535">
            <a:extLst>
              <a:ext uri="{FF2B5EF4-FFF2-40B4-BE49-F238E27FC236}">
                <a16:creationId xmlns:a16="http://schemas.microsoft.com/office/drawing/2014/main" id="{51B41A0E-65CE-42AB-89B0-DDC6B24EA63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852128" y="3835566"/>
            <a:ext cx="1194920" cy="603556"/>
          </a:xfrm>
          <a:prstGeom prst="rect">
            <a:avLst/>
          </a:prstGeom>
        </p:spPr>
      </p:pic>
      <p:pic>
        <p:nvPicPr>
          <p:cNvPr id="538" name="Grafik 537">
            <a:extLst>
              <a:ext uri="{FF2B5EF4-FFF2-40B4-BE49-F238E27FC236}">
                <a16:creationId xmlns:a16="http://schemas.microsoft.com/office/drawing/2014/main" id="{D75775A2-5D71-47D7-8A89-830D9438DE9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408093" y="3308275"/>
            <a:ext cx="1194920" cy="603556"/>
          </a:xfrm>
          <a:prstGeom prst="rect">
            <a:avLst/>
          </a:prstGeom>
        </p:spPr>
      </p:pic>
      <p:pic>
        <p:nvPicPr>
          <p:cNvPr id="540" name="Grafik 539">
            <a:extLst>
              <a:ext uri="{FF2B5EF4-FFF2-40B4-BE49-F238E27FC236}">
                <a16:creationId xmlns:a16="http://schemas.microsoft.com/office/drawing/2014/main" id="{36BB6EBA-B211-4B57-B0FF-328679F66E1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140857" y="3827677"/>
            <a:ext cx="1018120" cy="603556"/>
          </a:xfrm>
          <a:prstGeom prst="rect">
            <a:avLst/>
          </a:prstGeom>
        </p:spPr>
      </p:pic>
      <p:pic>
        <p:nvPicPr>
          <p:cNvPr id="542" name="Grafik 541">
            <a:extLst>
              <a:ext uri="{FF2B5EF4-FFF2-40B4-BE49-F238E27FC236}">
                <a16:creationId xmlns:a16="http://schemas.microsoft.com/office/drawing/2014/main" id="{0D210405-6E32-45D7-BEBD-9604B8004F4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983358" y="3225913"/>
            <a:ext cx="908383" cy="609653"/>
          </a:xfrm>
          <a:prstGeom prst="rect">
            <a:avLst/>
          </a:prstGeom>
        </p:spPr>
      </p:pic>
      <p:pic>
        <p:nvPicPr>
          <p:cNvPr id="544" name="Grafik 543">
            <a:extLst>
              <a:ext uri="{FF2B5EF4-FFF2-40B4-BE49-F238E27FC236}">
                <a16:creationId xmlns:a16="http://schemas.microsoft.com/office/drawing/2014/main" id="{0C9716FC-AB99-4BB6-822F-6FAA7E1156A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966079" y="3735010"/>
            <a:ext cx="768163" cy="609653"/>
          </a:xfrm>
          <a:prstGeom prst="rect">
            <a:avLst/>
          </a:prstGeom>
        </p:spPr>
      </p:pic>
      <p:pic>
        <p:nvPicPr>
          <p:cNvPr id="546" name="Grafik 545">
            <a:extLst>
              <a:ext uri="{FF2B5EF4-FFF2-40B4-BE49-F238E27FC236}">
                <a16:creationId xmlns:a16="http://schemas.microsoft.com/office/drawing/2014/main" id="{0310E5E1-8458-4064-B357-962046C4929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960993" y="3191793"/>
            <a:ext cx="755970" cy="609653"/>
          </a:xfrm>
          <a:prstGeom prst="rect">
            <a:avLst/>
          </a:prstGeom>
        </p:spPr>
      </p:pic>
      <p:pic>
        <p:nvPicPr>
          <p:cNvPr id="548" name="Grafik 547">
            <a:extLst>
              <a:ext uri="{FF2B5EF4-FFF2-40B4-BE49-F238E27FC236}">
                <a16:creationId xmlns:a16="http://schemas.microsoft.com/office/drawing/2014/main" id="{C99DCCBA-D719-43EC-88F0-2FAD35B6EF6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53452" y="3725747"/>
            <a:ext cx="658425" cy="609653"/>
          </a:xfrm>
          <a:prstGeom prst="rect">
            <a:avLst/>
          </a:prstGeom>
        </p:spPr>
      </p:pic>
      <p:pic>
        <p:nvPicPr>
          <p:cNvPr id="550" name="Grafik 549">
            <a:extLst>
              <a:ext uri="{FF2B5EF4-FFF2-40B4-BE49-F238E27FC236}">
                <a16:creationId xmlns:a16="http://schemas.microsoft.com/office/drawing/2014/main" id="{4DA1B161-DD53-435D-A0A2-24FE789524DE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292228" y="3191007"/>
            <a:ext cx="512108" cy="609653"/>
          </a:xfrm>
          <a:prstGeom prst="rect">
            <a:avLst/>
          </a:prstGeom>
        </p:spPr>
      </p:pic>
      <p:pic>
        <p:nvPicPr>
          <p:cNvPr id="552" name="Grafik 551">
            <a:extLst>
              <a:ext uri="{FF2B5EF4-FFF2-40B4-BE49-F238E27FC236}">
                <a16:creationId xmlns:a16="http://schemas.microsoft.com/office/drawing/2014/main" id="{0E126ABB-D267-4BC4-8FA3-DEC5319186F8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51833" y="3681494"/>
            <a:ext cx="1091279" cy="792549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20FD1233-A79D-4B1C-8008-FB799DBD9D8C}"/>
              </a:ext>
            </a:extLst>
          </p:cNvPr>
          <p:cNvSpPr txBox="1"/>
          <p:nvPr/>
        </p:nvSpPr>
        <p:spPr>
          <a:xfrm>
            <a:off x="10009266" y="887953"/>
            <a:ext cx="6130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2" panose="05020102010507070707" pitchFamily="18" charset="2"/>
              </a:rPr>
              <a:t></a:t>
            </a:r>
            <a:endParaRPr kumimoji="0" lang="de-AT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0960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4" name="Gruppieren 593">
            <a:extLst>
              <a:ext uri="{FF2B5EF4-FFF2-40B4-BE49-F238E27FC236}">
                <a16:creationId xmlns:a16="http://schemas.microsoft.com/office/drawing/2014/main" id="{AF538C68-989D-4F89-81C2-AE92BD201644}"/>
              </a:ext>
            </a:extLst>
          </p:cNvPr>
          <p:cNvGrpSpPr/>
          <p:nvPr/>
        </p:nvGrpSpPr>
        <p:grpSpPr>
          <a:xfrm>
            <a:off x="508346" y="495185"/>
            <a:ext cx="11175311" cy="560879"/>
            <a:chOff x="455693" y="495185"/>
            <a:chExt cx="11175311" cy="560879"/>
          </a:xfrm>
        </p:grpSpPr>
        <p:pic>
          <p:nvPicPr>
            <p:cNvPr id="568" name="Grafik 567">
              <a:extLst>
                <a:ext uri="{FF2B5EF4-FFF2-40B4-BE49-F238E27FC236}">
                  <a16:creationId xmlns:a16="http://schemas.microsoft.com/office/drawing/2014/main" id="{2147C679-A226-4ABC-9BE6-29C69C6A31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5693" y="501280"/>
              <a:ext cx="1085182" cy="548688"/>
            </a:xfrm>
            <a:prstGeom prst="rect">
              <a:avLst/>
            </a:prstGeom>
          </p:spPr>
        </p:pic>
        <p:pic>
          <p:nvPicPr>
            <p:cNvPr id="564" name="Grafik 563">
              <a:extLst>
                <a:ext uri="{FF2B5EF4-FFF2-40B4-BE49-F238E27FC236}">
                  <a16:creationId xmlns:a16="http://schemas.microsoft.com/office/drawing/2014/main" id="{3E63987D-2B3E-405A-ADAB-6B25C5FB6BE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94527" y="501280"/>
              <a:ext cx="1085182" cy="548688"/>
            </a:xfrm>
            <a:prstGeom prst="rect">
              <a:avLst/>
            </a:prstGeom>
          </p:spPr>
        </p:pic>
        <p:pic>
          <p:nvPicPr>
            <p:cNvPr id="560" name="Grafik 559">
              <a:extLst>
                <a:ext uri="{FF2B5EF4-FFF2-40B4-BE49-F238E27FC236}">
                  <a16:creationId xmlns:a16="http://schemas.microsoft.com/office/drawing/2014/main" id="{00D13B71-4A21-4F04-BFDB-DDEDF3D2A6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23223" y="501280"/>
              <a:ext cx="1091279" cy="554784"/>
            </a:xfrm>
            <a:prstGeom prst="rect">
              <a:avLst/>
            </a:prstGeom>
          </p:spPr>
        </p:pic>
        <p:pic>
          <p:nvPicPr>
            <p:cNvPr id="558" name="Grafik 557">
              <a:extLst>
                <a:ext uri="{FF2B5EF4-FFF2-40B4-BE49-F238E27FC236}">
                  <a16:creationId xmlns:a16="http://schemas.microsoft.com/office/drawing/2014/main" id="{10DF00F7-F3E1-43B7-81E4-2A59165ED42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33361" y="495185"/>
              <a:ext cx="1091279" cy="554784"/>
            </a:xfrm>
            <a:prstGeom prst="rect">
              <a:avLst/>
            </a:prstGeom>
          </p:spPr>
        </p:pic>
        <p:pic>
          <p:nvPicPr>
            <p:cNvPr id="570" name="Grafik 569">
              <a:extLst>
                <a:ext uri="{FF2B5EF4-FFF2-40B4-BE49-F238E27FC236}">
                  <a16:creationId xmlns:a16="http://schemas.microsoft.com/office/drawing/2014/main" id="{96F254AB-DAEB-451B-B83A-ADCADD67F0E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781340" y="495185"/>
              <a:ext cx="1085182" cy="554784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pic>
          <p:nvPicPr>
            <p:cNvPr id="556" name="Grafik 555">
              <a:extLst>
                <a:ext uri="{FF2B5EF4-FFF2-40B4-BE49-F238E27FC236}">
                  <a16:creationId xmlns:a16="http://schemas.microsoft.com/office/drawing/2014/main" id="{344D875D-C409-4DC8-8C66-02584FE74EA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668154" y="495185"/>
              <a:ext cx="1085182" cy="554784"/>
            </a:xfrm>
            <a:prstGeom prst="rect">
              <a:avLst/>
            </a:prstGeom>
          </p:spPr>
        </p:pic>
        <p:pic>
          <p:nvPicPr>
            <p:cNvPr id="566" name="Grafik 565">
              <a:extLst>
                <a:ext uri="{FF2B5EF4-FFF2-40B4-BE49-F238E27FC236}">
                  <a16:creationId xmlns:a16="http://schemas.microsoft.com/office/drawing/2014/main" id="{2E04C38D-5E14-49D2-8DB2-B4B9C47F264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106988" y="501280"/>
              <a:ext cx="1085182" cy="554784"/>
            </a:xfrm>
            <a:prstGeom prst="rect">
              <a:avLst/>
            </a:prstGeom>
          </p:spPr>
        </p:pic>
        <p:grpSp>
          <p:nvGrpSpPr>
            <p:cNvPr id="593" name="Gruppieren 592">
              <a:extLst>
                <a:ext uri="{FF2B5EF4-FFF2-40B4-BE49-F238E27FC236}">
                  <a16:creationId xmlns:a16="http://schemas.microsoft.com/office/drawing/2014/main" id="{32633F4A-1331-40E7-A92C-4EEA9DA7DC62}"/>
                </a:ext>
              </a:extLst>
            </p:cNvPr>
            <p:cNvGrpSpPr/>
            <p:nvPr/>
          </p:nvGrpSpPr>
          <p:grpSpPr>
            <a:xfrm>
              <a:off x="10545822" y="495185"/>
              <a:ext cx="1085182" cy="559004"/>
              <a:chOff x="10545822" y="501280"/>
              <a:chExt cx="1085182" cy="559004"/>
            </a:xfrm>
          </p:grpSpPr>
          <p:pic>
            <p:nvPicPr>
              <p:cNvPr id="562" name="Grafik 561">
                <a:extLst>
                  <a:ext uri="{FF2B5EF4-FFF2-40B4-BE49-F238E27FC236}">
                    <a16:creationId xmlns:a16="http://schemas.microsoft.com/office/drawing/2014/main" id="{23C6B8DA-DA20-4151-9D6D-6E7F9D3355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54582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592" name="Rechteck 591">
                <a:extLst>
                  <a:ext uri="{FF2B5EF4-FFF2-40B4-BE49-F238E27FC236}">
                    <a16:creationId xmlns:a16="http://schemas.microsoft.com/office/drawing/2014/main" id="{438702DA-7B2E-4934-A0FD-CF62D0B8227D}"/>
                  </a:ext>
                </a:extLst>
              </p:cNvPr>
              <p:cNvSpPr/>
              <p:nvPr/>
            </p:nvSpPr>
            <p:spPr>
              <a:xfrm>
                <a:off x="11105169" y="501280"/>
                <a:ext cx="525835" cy="559004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95" name="Gruppieren 694">
            <a:extLst>
              <a:ext uri="{FF2B5EF4-FFF2-40B4-BE49-F238E27FC236}">
                <a16:creationId xmlns:a16="http://schemas.microsoft.com/office/drawing/2014/main" id="{3469BE11-0C5E-4DEA-91B3-F1FCB71CAA9E}"/>
              </a:ext>
            </a:extLst>
          </p:cNvPr>
          <p:cNvGrpSpPr/>
          <p:nvPr/>
        </p:nvGrpSpPr>
        <p:grpSpPr>
          <a:xfrm>
            <a:off x="508342" y="1478370"/>
            <a:ext cx="11175315" cy="565107"/>
            <a:chOff x="455689" y="1498341"/>
            <a:chExt cx="11175315" cy="565107"/>
          </a:xfrm>
        </p:grpSpPr>
        <p:pic>
          <p:nvPicPr>
            <p:cNvPr id="554" name="Grafik 553">
              <a:extLst>
                <a:ext uri="{FF2B5EF4-FFF2-40B4-BE49-F238E27FC236}">
                  <a16:creationId xmlns:a16="http://schemas.microsoft.com/office/drawing/2014/main" id="{1D65FAD0-7026-40ED-88B4-C75927220E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220606" y="1498341"/>
              <a:ext cx="1085182" cy="554784"/>
            </a:xfrm>
            <a:prstGeom prst="rect">
              <a:avLst/>
            </a:prstGeom>
          </p:spPr>
        </p:pic>
        <p:grpSp>
          <p:nvGrpSpPr>
            <p:cNvPr id="596" name="Gruppieren 595">
              <a:extLst>
                <a:ext uri="{FF2B5EF4-FFF2-40B4-BE49-F238E27FC236}">
                  <a16:creationId xmlns:a16="http://schemas.microsoft.com/office/drawing/2014/main" id="{4840D820-BBE5-43E1-B1D1-156227D9034E}"/>
                </a:ext>
              </a:extLst>
            </p:cNvPr>
            <p:cNvGrpSpPr/>
            <p:nvPr/>
          </p:nvGrpSpPr>
          <p:grpSpPr>
            <a:xfrm>
              <a:off x="9106113" y="1498341"/>
              <a:ext cx="1085186" cy="554784"/>
              <a:chOff x="455689" y="495185"/>
              <a:chExt cx="1085186" cy="554784"/>
            </a:xfrm>
          </p:grpSpPr>
          <p:pic>
            <p:nvPicPr>
              <p:cNvPr id="618" name="Grafik 617">
                <a:extLst>
                  <a:ext uri="{FF2B5EF4-FFF2-40B4-BE49-F238E27FC236}">
                    <a16:creationId xmlns:a16="http://schemas.microsoft.com/office/drawing/2014/main" id="{AEACBB9B-CAC9-4891-AAF3-03A0267D5A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55693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19" name="L-Form 618">
                <a:extLst>
                  <a:ext uri="{FF2B5EF4-FFF2-40B4-BE49-F238E27FC236}">
                    <a16:creationId xmlns:a16="http://schemas.microsoft.com/office/drawing/2014/main" id="{C110F6E3-737C-41AC-BEC9-E0B40C3B1B7C}"/>
                  </a:ext>
                </a:extLst>
              </p:cNvPr>
              <p:cNvSpPr/>
              <p:nvPr/>
            </p:nvSpPr>
            <p:spPr>
              <a:xfrm flipH="1">
                <a:off x="455689" y="495185"/>
                <a:ext cx="1085183" cy="554784"/>
              </a:xfrm>
              <a:prstGeom prst="corner">
                <a:avLst>
                  <a:gd name="adj1" fmla="val 48252"/>
                  <a:gd name="adj2" fmla="val 145008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97" name="Gruppieren 596">
              <a:extLst>
                <a:ext uri="{FF2B5EF4-FFF2-40B4-BE49-F238E27FC236}">
                  <a16:creationId xmlns:a16="http://schemas.microsoft.com/office/drawing/2014/main" id="{1FABC5A4-DAE3-484C-9E7C-2A3A83116D4F}"/>
                </a:ext>
              </a:extLst>
            </p:cNvPr>
            <p:cNvGrpSpPr/>
            <p:nvPr/>
          </p:nvGrpSpPr>
          <p:grpSpPr>
            <a:xfrm>
              <a:off x="10545822" y="1498341"/>
              <a:ext cx="1085182" cy="554784"/>
              <a:chOff x="1895398" y="495185"/>
              <a:chExt cx="1085182" cy="554784"/>
            </a:xfrm>
          </p:grpSpPr>
          <p:pic>
            <p:nvPicPr>
              <p:cNvPr id="616" name="Grafik 615">
                <a:extLst>
                  <a:ext uri="{FF2B5EF4-FFF2-40B4-BE49-F238E27FC236}">
                    <a16:creationId xmlns:a16="http://schemas.microsoft.com/office/drawing/2014/main" id="{636F23AE-BFCA-48FE-9D96-AE623B62F0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95398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17" name="L-Form 616">
                <a:extLst>
                  <a:ext uri="{FF2B5EF4-FFF2-40B4-BE49-F238E27FC236}">
                    <a16:creationId xmlns:a16="http://schemas.microsoft.com/office/drawing/2014/main" id="{15F90A1A-7FD0-4FE7-BA64-6EF7EAEC43C7}"/>
                  </a:ext>
                </a:extLst>
              </p:cNvPr>
              <p:cNvSpPr/>
              <p:nvPr/>
            </p:nvSpPr>
            <p:spPr>
              <a:xfrm flipH="1">
                <a:off x="2178049" y="495185"/>
                <a:ext cx="802528" cy="554784"/>
              </a:xfrm>
              <a:prstGeom prst="corner">
                <a:avLst>
                  <a:gd name="adj1" fmla="val 48252"/>
                  <a:gd name="adj2" fmla="val 97222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98" name="Gruppieren 597">
              <a:extLst>
                <a:ext uri="{FF2B5EF4-FFF2-40B4-BE49-F238E27FC236}">
                  <a16:creationId xmlns:a16="http://schemas.microsoft.com/office/drawing/2014/main" id="{F4526443-3258-48E5-8361-DCE4492388A3}"/>
                </a:ext>
              </a:extLst>
            </p:cNvPr>
            <p:cNvGrpSpPr/>
            <p:nvPr/>
          </p:nvGrpSpPr>
          <p:grpSpPr>
            <a:xfrm>
              <a:off x="1895394" y="1498341"/>
              <a:ext cx="1091279" cy="565107"/>
              <a:chOff x="6220610" y="495185"/>
              <a:chExt cx="1091279" cy="565107"/>
            </a:xfrm>
          </p:grpSpPr>
          <p:pic>
            <p:nvPicPr>
              <p:cNvPr id="614" name="Grafik 613">
                <a:extLst>
                  <a:ext uri="{FF2B5EF4-FFF2-40B4-BE49-F238E27FC236}">
                    <a16:creationId xmlns:a16="http://schemas.microsoft.com/office/drawing/2014/main" id="{874CAC8C-81CF-4C42-94E2-07B5CEC87E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20610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15" name="L-Form 614">
                <a:extLst>
                  <a:ext uri="{FF2B5EF4-FFF2-40B4-BE49-F238E27FC236}">
                    <a16:creationId xmlns:a16="http://schemas.microsoft.com/office/drawing/2014/main" id="{DC383C69-663D-4AE1-89BA-0C2062F202B9}"/>
                  </a:ext>
                </a:extLst>
              </p:cNvPr>
              <p:cNvSpPr/>
              <p:nvPr/>
            </p:nvSpPr>
            <p:spPr>
              <a:xfrm flipH="1">
                <a:off x="6773862" y="495185"/>
                <a:ext cx="538025" cy="565107"/>
              </a:xfrm>
              <a:prstGeom prst="corner">
                <a:avLst>
                  <a:gd name="adj1" fmla="val 50613"/>
                  <a:gd name="adj2" fmla="val 49599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99" name="Gruppieren 598">
              <a:extLst>
                <a:ext uri="{FF2B5EF4-FFF2-40B4-BE49-F238E27FC236}">
                  <a16:creationId xmlns:a16="http://schemas.microsoft.com/office/drawing/2014/main" id="{5981F260-16FC-4446-A9F5-837803862AE5}"/>
                </a:ext>
              </a:extLst>
            </p:cNvPr>
            <p:cNvGrpSpPr/>
            <p:nvPr/>
          </p:nvGrpSpPr>
          <p:grpSpPr>
            <a:xfrm>
              <a:off x="7660311" y="1498341"/>
              <a:ext cx="1091279" cy="554784"/>
              <a:chOff x="3335103" y="501280"/>
              <a:chExt cx="1091279" cy="554784"/>
            </a:xfrm>
          </p:grpSpPr>
          <p:pic>
            <p:nvPicPr>
              <p:cNvPr id="612" name="Grafik 611">
                <a:extLst>
                  <a:ext uri="{FF2B5EF4-FFF2-40B4-BE49-F238E27FC236}">
                    <a16:creationId xmlns:a16="http://schemas.microsoft.com/office/drawing/2014/main" id="{C08AE4B1-7427-48CD-8391-D972390FA4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35103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13" name="Rechteck 612">
                <a:extLst>
                  <a:ext uri="{FF2B5EF4-FFF2-40B4-BE49-F238E27FC236}">
                    <a16:creationId xmlns:a16="http://schemas.microsoft.com/office/drawing/2014/main" id="{0C8DE735-84C2-4F4B-ADDF-352F4DA9F3AF}"/>
                  </a:ext>
                </a:extLst>
              </p:cNvPr>
              <p:cNvSpPr/>
              <p:nvPr/>
            </p:nvSpPr>
            <p:spPr>
              <a:xfrm>
                <a:off x="4155791" y="501280"/>
                <a:ext cx="270590" cy="554784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01" name="Gruppieren 600">
              <a:extLst>
                <a:ext uri="{FF2B5EF4-FFF2-40B4-BE49-F238E27FC236}">
                  <a16:creationId xmlns:a16="http://schemas.microsoft.com/office/drawing/2014/main" id="{403EC9D9-7C9C-42BA-8C40-F2C0ADE63D0C}"/>
                </a:ext>
              </a:extLst>
            </p:cNvPr>
            <p:cNvGrpSpPr/>
            <p:nvPr/>
          </p:nvGrpSpPr>
          <p:grpSpPr>
            <a:xfrm>
              <a:off x="455689" y="1498341"/>
              <a:ext cx="1085182" cy="559012"/>
              <a:chOff x="7666412" y="501280"/>
              <a:chExt cx="1085182" cy="559012"/>
            </a:xfrm>
          </p:grpSpPr>
          <p:pic>
            <p:nvPicPr>
              <p:cNvPr id="608" name="Grafik 607">
                <a:extLst>
                  <a:ext uri="{FF2B5EF4-FFF2-40B4-BE49-F238E27FC236}">
                    <a16:creationId xmlns:a16="http://schemas.microsoft.com/office/drawing/2014/main" id="{324F6715-BA1C-4802-8175-D3ACD55048D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66641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09" name="Rechteck 608">
                <a:extLst>
                  <a:ext uri="{FF2B5EF4-FFF2-40B4-BE49-F238E27FC236}">
                    <a16:creationId xmlns:a16="http://schemas.microsoft.com/office/drawing/2014/main" id="{D6F37B1C-ADA0-4CF4-B851-0A344A5CDD06}"/>
                  </a:ext>
                </a:extLst>
              </p:cNvPr>
              <p:cNvSpPr/>
              <p:nvPr/>
            </p:nvSpPr>
            <p:spPr>
              <a:xfrm>
                <a:off x="8497317" y="793215"/>
                <a:ext cx="254277" cy="26707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02" name="Gruppieren 601">
              <a:extLst>
                <a:ext uri="{FF2B5EF4-FFF2-40B4-BE49-F238E27FC236}">
                  <a16:creationId xmlns:a16="http://schemas.microsoft.com/office/drawing/2014/main" id="{CA8ACCDB-CD3B-4B7A-A775-D7C73C44EEEC}"/>
                </a:ext>
              </a:extLst>
            </p:cNvPr>
            <p:cNvGrpSpPr/>
            <p:nvPr/>
          </p:nvGrpSpPr>
          <p:grpSpPr>
            <a:xfrm>
              <a:off x="4780901" y="1498341"/>
              <a:ext cx="1085182" cy="565107"/>
              <a:chOff x="9110683" y="495185"/>
              <a:chExt cx="1085182" cy="565107"/>
            </a:xfrm>
          </p:grpSpPr>
          <p:pic>
            <p:nvPicPr>
              <p:cNvPr id="606" name="Grafik 605">
                <a:extLst>
                  <a:ext uri="{FF2B5EF4-FFF2-40B4-BE49-F238E27FC236}">
                    <a16:creationId xmlns:a16="http://schemas.microsoft.com/office/drawing/2014/main" id="{6A6F8D1A-6A74-405C-A1D3-05DB15751F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110683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07" name="Rechteck 606">
                <a:extLst>
                  <a:ext uri="{FF2B5EF4-FFF2-40B4-BE49-F238E27FC236}">
                    <a16:creationId xmlns:a16="http://schemas.microsoft.com/office/drawing/2014/main" id="{9706C1D0-F7F2-4B60-A2B2-D19D06EC76BB}"/>
                  </a:ext>
                </a:extLst>
              </p:cNvPr>
              <p:cNvSpPr/>
              <p:nvPr/>
            </p:nvSpPr>
            <p:spPr>
              <a:xfrm>
                <a:off x="9110683" y="495185"/>
                <a:ext cx="799883" cy="56510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03" name="Gruppieren 602">
              <a:extLst>
                <a:ext uri="{FF2B5EF4-FFF2-40B4-BE49-F238E27FC236}">
                  <a16:creationId xmlns:a16="http://schemas.microsoft.com/office/drawing/2014/main" id="{107C58B7-D38E-45FF-B9FE-DD4D28D438F6}"/>
                </a:ext>
              </a:extLst>
            </p:cNvPr>
            <p:cNvGrpSpPr/>
            <p:nvPr/>
          </p:nvGrpSpPr>
          <p:grpSpPr>
            <a:xfrm>
              <a:off x="3341196" y="1498341"/>
              <a:ext cx="1085182" cy="559004"/>
              <a:chOff x="10545822" y="501280"/>
              <a:chExt cx="1085182" cy="559004"/>
            </a:xfrm>
          </p:grpSpPr>
          <p:pic>
            <p:nvPicPr>
              <p:cNvPr id="604" name="Grafik 603">
                <a:extLst>
                  <a:ext uri="{FF2B5EF4-FFF2-40B4-BE49-F238E27FC236}">
                    <a16:creationId xmlns:a16="http://schemas.microsoft.com/office/drawing/2014/main" id="{3B81CE8E-9C77-45A6-8805-9F9C708856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54582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05" name="Rechteck 604">
                <a:extLst>
                  <a:ext uri="{FF2B5EF4-FFF2-40B4-BE49-F238E27FC236}">
                    <a16:creationId xmlns:a16="http://schemas.microsoft.com/office/drawing/2014/main" id="{2F3A109D-0ED4-4E65-B989-0918F083AEDC}"/>
                  </a:ext>
                </a:extLst>
              </p:cNvPr>
              <p:cNvSpPr/>
              <p:nvPr/>
            </p:nvSpPr>
            <p:spPr>
              <a:xfrm>
                <a:off x="11105169" y="501280"/>
                <a:ext cx="525835" cy="559004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44" name="Gruppieren 643">
            <a:extLst>
              <a:ext uri="{FF2B5EF4-FFF2-40B4-BE49-F238E27FC236}">
                <a16:creationId xmlns:a16="http://schemas.microsoft.com/office/drawing/2014/main" id="{616A9CC3-B3C2-4B5B-A27B-552E3531638D}"/>
              </a:ext>
            </a:extLst>
          </p:cNvPr>
          <p:cNvGrpSpPr/>
          <p:nvPr/>
        </p:nvGrpSpPr>
        <p:grpSpPr>
          <a:xfrm>
            <a:off x="508342" y="2461556"/>
            <a:ext cx="11175315" cy="565107"/>
            <a:chOff x="455689" y="4403405"/>
            <a:chExt cx="11175315" cy="565107"/>
          </a:xfrm>
        </p:grpSpPr>
        <p:grpSp>
          <p:nvGrpSpPr>
            <p:cNvPr id="600" name="Gruppieren 599">
              <a:extLst>
                <a:ext uri="{FF2B5EF4-FFF2-40B4-BE49-F238E27FC236}">
                  <a16:creationId xmlns:a16="http://schemas.microsoft.com/office/drawing/2014/main" id="{5CDBF902-7BDA-44E6-BD04-741E638F1B2A}"/>
                </a:ext>
              </a:extLst>
            </p:cNvPr>
            <p:cNvGrpSpPr/>
            <p:nvPr/>
          </p:nvGrpSpPr>
          <p:grpSpPr>
            <a:xfrm>
              <a:off x="9100891" y="4403405"/>
              <a:ext cx="1091279" cy="554784"/>
              <a:chOff x="3880741" y="1837266"/>
              <a:chExt cx="1091279" cy="554784"/>
            </a:xfrm>
          </p:grpSpPr>
          <p:pic>
            <p:nvPicPr>
              <p:cNvPr id="610" name="Grafik 609">
                <a:extLst>
                  <a:ext uri="{FF2B5EF4-FFF2-40B4-BE49-F238E27FC236}">
                    <a16:creationId xmlns:a16="http://schemas.microsoft.com/office/drawing/2014/main" id="{9138B177-AE60-4CF6-AE87-BE9DF03387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883789" y="1837266"/>
                <a:ext cx="1085182" cy="554784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</p:pic>
          <p:sp>
            <p:nvSpPr>
              <p:cNvPr id="611" name="Rechteck 610">
                <a:extLst>
                  <a:ext uri="{FF2B5EF4-FFF2-40B4-BE49-F238E27FC236}">
                    <a16:creationId xmlns:a16="http://schemas.microsoft.com/office/drawing/2014/main" id="{C7618885-175E-4AF8-B61B-3D7D0B29B63C}"/>
                  </a:ext>
                </a:extLst>
              </p:cNvPr>
              <p:cNvSpPr/>
              <p:nvPr/>
            </p:nvSpPr>
            <p:spPr>
              <a:xfrm>
                <a:off x="3880741" y="1837266"/>
                <a:ext cx="1091279" cy="554784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622" name="Grafik 621">
              <a:extLst>
                <a:ext uri="{FF2B5EF4-FFF2-40B4-BE49-F238E27FC236}">
                  <a16:creationId xmlns:a16="http://schemas.microsoft.com/office/drawing/2014/main" id="{5F5C3D47-AD38-4BC3-A2A5-6EE04E63E5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894523" y="4403405"/>
              <a:ext cx="1085182" cy="554784"/>
            </a:xfrm>
            <a:prstGeom prst="rect">
              <a:avLst/>
            </a:prstGeom>
          </p:spPr>
        </p:pic>
        <p:grpSp>
          <p:nvGrpSpPr>
            <p:cNvPr id="623" name="Gruppieren 622">
              <a:extLst>
                <a:ext uri="{FF2B5EF4-FFF2-40B4-BE49-F238E27FC236}">
                  <a16:creationId xmlns:a16="http://schemas.microsoft.com/office/drawing/2014/main" id="{16347696-B6EB-4757-9C60-F74A770A523F}"/>
                </a:ext>
              </a:extLst>
            </p:cNvPr>
            <p:cNvGrpSpPr/>
            <p:nvPr/>
          </p:nvGrpSpPr>
          <p:grpSpPr>
            <a:xfrm>
              <a:off x="3333357" y="4403405"/>
              <a:ext cx="1085186" cy="554784"/>
              <a:chOff x="455689" y="495185"/>
              <a:chExt cx="1085186" cy="554784"/>
            </a:xfrm>
          </p:grpSpPr>
          <p:pic>
            <p:nvPicPr>
              <p:cNvPr id="642" name="Grafik 641">
                <a:extLst>
                  <a:ext uri="{FF2B5EF4-FFF2-40B4-BE49-F238E27FC236}">
                    <a16:creationId xmlns:a16="http://schemas.microsoft.com/office/drawing/2014/main" id="{C37BA4A2-EC1B-460B-9D8E-0EC8FBBDA3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55693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43" name="L-Form 642">
                <a:extLst>
                  <a:ext uri="{FF2B5EF4-FFF2-40B4-BE49-F238E27FC236}">
                    <a16:creationId xmlns:a16="http://schemas.microsoft.com/office/drawing/2014/main" id="{5A367532-45AD-4F87-9B5D-B95172CB0B87}"/>
                  </a:ext>
                </a:extLst>
              </p:cNvPr>
              <p:cNvSpPr/>
              <p:nvPr/>
            </p:nvSpPr>
            <p:spPr>
              <a:xfrm flipH="1">
                <a:off x="455689" y="495185"/>
                <a:ext cx="1085183" cy="554784"/>
              </a:xfrm>
              <a:prstGeom prst="corner">
                <a:avLst>
                  <a:gd name="adj1" fmla="val 48252"/>
                  <a:gd name="adj2" fmla="val 145008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24" name="Gruppieren 623">
              <a:extLst>
                <a:ext uri="{FF2B5EF4-FFF2-40B4-BE49-F238E27FC236}">
                  <a16:creationId xmlns:a16="http://schemas.microsoft.com/office/drawing/2014/main" id="{7699B6DA-D9D1-4A53-85AA-C50F910998C9}"/>
                </a:ext>
              </a:extLst>
            </p:cNvPr>
            <p:cNvGrpSpPr/>
            <p:nvPr/>
          </p:nvGrpSpPr>
          <p:grpSpPr>
            <a:xfrm>
              <a:off x="6217126" y="4403405"/>
              <a:ext cx="1085182" cy="554784"/>
              <a:chOff x="1895398" y="495185"/>
              <a:chExt cx="1085182" cy="554784"/>
            </a:xfrm>
          </p:grpSpPr>
          <p:pic>
            <p:nvPicPr>
              <p:cNvPr id="640" name="Grafik 639">
                <a:extLst>
                  <a:ext uri="{FF2B5EF4-FFF2-40B4-BE49-F238E27FC236}">
                    <a16:creationId xmlns:a16="http://schemas.microsoft.com/office/drawing/2014/main" id="{F12ABA47-76F5-49B0-9875-2139CA9A11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95398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41" name="L-Form 640">
                <a:extLst>
                  <a:ext uri="{FF2B5EF4-FFF2-40B4-BE49-F238E27FC236}">
                    <a16:creationId xmlns:a16="http://schemas.microsoft.com/office/drawing/2014/main" id="{67617FF7-920E-4388-A1E8-8A74DE5E6DEC}"/>
                  </a:ext>
                </a:extLst>
              </p:cNvPr>
              <p:cNvSpPr/>
              <p:nvPr/>
            </p:nvSpPr>
            <p:spPr>
              <a:xfrm flipH="1">
                <a:off x="2178049" y="495185"/>
                <a:ext cx="802528" cy="554784"/>
              </a:xfrm>
              <a:prstGeom prst="corner">
                <a:avLst>
                  <a:gd name="adj1" fmla="val 48252"/>
                  <a:gd name="adj2" fmla="val 97222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25" name="Gruppieren 624">
              <a:extLst>
                <a:ext uri="{FF2B5EF4-FFF2-40B4-BE49-F238E27FC236}">
                  <a16:creationId xmlns:a16="http://schemas.microsoft.com/office/drawing/2014/main" id="{16A06ECD-D0BF-4282-8DE2-4CB6E3371879}"/>
                </a:ext>
              </a:extLst>
            </p:cNvPr>
            <p:cNvGrpSpPr/>
            <p:nvPr/>
          </p:nvGrpSpPr>
          <p:grpSpPr>
            <a:xfrm>
              <a:off x="4772195" y="4403405"/>
              <a:ext cx="1091279" cy="565107"/>
              <a:chOff x="6220610" y="495185"/>
              <a:chExt cx="1091279" cy="565107"/>
            </a:xfrm>
          </p:grpSpPr>
          <p:pic>
            <p:nvPicPr>
              <p:cNvPr id="638" name="Grafik 637">
                <a:extLst>
                  <a:ext uri="{FF2B5EF4-FFF2-40B4-BE49-F238E27FC236}">
                    <a16:creationId xmlns:a16="http://schemas.microsoft.com/office/drawing/2014/main" id="{ACD924AC-7E9A-462F-9628-4A8810DC20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20610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39" name="L-Form 638">
                <a:extLst>
                  <a:ext uri="{FF2B5EF4-FFF2-40B4-BE49-F238E27FC236}">
                    <a16:creationId xmlns:a16="http://schemas.microsoft.com/office/drawing/2014/main" id="{E97BBBF7-C89F-4285-AB27-CABFB425B832}"/>
                  </a:ext>
                </a:extLst>
              </p:cNvPr>
              <p:cNvSpPr/>
              <p:nvPr/>
            </p:nvSpPr>
            <p:spPr>
              <a:xfrm flipH="1">
                <a:off x="6773862" y="495185"/>
                <a:ext cx="538025" cy="565107"/>
              </a:xfrm>
              <a:prstGeom prst="corner">
                <a:avLst>
                  <a:gd name="adj1" fmla="val 50613"/>
                  <a:gd name="adj2" fmla="val 49599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26" name="Gruppieren 625">
              <a:extLst>
                <a:ext uri="{FF2B5EF4-FFF2-40B4-BE49-F238E27FC236}">
                  <a16:creationId xmlns:a16="http://schemas.microsoft.com/office/drawing/2014/main" id="{EAB9C844-9263-4F34-B86D-5E506504686C}"/>
                </a:ext>
              </a:extLst>
            </p:cNvPr>
            <p:cNvGrpSpPr/>
            <p:nvPr/>
          </p:nvGrpSpPr>
          <p:grpSpPr>
            <a:xfrm>
              <a:off x="7655960" y="4403405"/>
              <a:ext cx="1091279" cy="554784"/>
              <a:chOff x="3335103" y="501280"/>
              <a:chExt cx="1091279" cy="554784"/>
            </a:xfrm>
          </p:grpSpPr>
          <p:pic>
            <p:nvPicPr>
              <p:cNvPr id="636" name="Grafik 635">
                <a:extLst>
                  <a:ext uri="{FF2B5EF4-FFF2-40B4-BE49-F238E27FC236}">
                    <a16:creationId xmlns:a16="http://schemas.microsoft.com/office/drawing/2014/main" id="{DDF2A5D7-9388-4C19-AE8E-5E39EDE654D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35103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37" name="Rechteck 636">
                <a:extLst>
                  <a:ext uri="{FF2B5EF4-FFF2-40B4-BE49-F238E27FC236}">
                    <a16:creationId xmlns:a16="http://schemas.microsoft.com/office/drawing/2014/main" id="{6887F012-9CA8-4B7A-B35A-73142D195FBB}"/>
                  </a:ext>
                </a:extLst>
              </p:cNvPr>
              <p:cNvSpPr/>
              <p:nvPr/>
            </p:nvSpPr>
            <p:spPr>
              <a:xfrm>
                <a:off x="4155791" y="501280"/>
                <a:ext cx="270590" cy="554784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27" name="Gruppieren 626">
              <a:extLst>
                <a:ext uri="{FF2B5EF4-FFF2-40B4-BE49-F238E27FC236}">
                  <a16:creationId xmlns:a16="http://schemas.microsoft.com/office/drawing/2014/main" id="{E4C84736-5D15-41CC-9B7C-46822795251B}"/>
                </a:ext>
              </a:extLst>
            </p:cNvPr>
            <p:cNvGrpSpPr/>
            <p:nvPr/>
          </p:nvGrpSpPr>
          <p:grpSpPr>
            <a:xfrm>
              <a:off x="10545822" y="4403405"/>
              <a:ext cx="1085182" cy="559012"/>
              <a:chOff x="7666412" y="501280"/>
              <a:chExt cx="1085182" cy="559012"/>
            </a:xfrm>
          </p:grpSpPr>
          <p:pic>
            <p:nvPicPr>
              <p:cNvPr id="634" name="Grafik 633">
                <a:extLst>
                  <a:ext uri="{FF2B5EF4-FFF2-40B4-BE49-F238E27FC236}">
                    <a16:creationId xmlns:a16="http://schemas.microsoft.com/office/drawing/2014/main" id="{7DFE0614-5D9E-411C-8F75-AD0F7716F6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66641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35" name="Rechteck 634">
                <a:extLst>
                  <a:ext uri="{FF2B5EF4-FFF2-40B4-BE49-F238E27FC236}">
                    <a16:creationId xmlns:a16="http://schemas.microsoft.com/office/drawing/2014/main" id="{2753D33C-51A5-4D03-B219-18DB1C7A57EA}"/>
                  </a:ext>
                </a:extLst>
              </p:cNvPr>
              <p:cNvSpPr/>
              <p:nvPr/>
            </p:nvSpPr>
            <p:spPr>
              <a:xfrm>
                <a:off x="8497317" y="793215"/>
                <a:ext cx="254277" cy="26707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28" name="Gruppieren 627">
              <a:extLst>
                <a:ext uri="{FF2B5EF4-FFF2-40B4-BE49-F238E27FC236}">
                  <a16:creationId xmlns:a16="http://schemas.microsoft.com/office/drawing/2014/main" id="{947531E4-96B6-4413-B2C3-045F054535D7}"/>
                </a:ext>
              </a:extLst>
            </p:cNvPr>
            <p:cNvGrpSpPr/>
            <p:nvPr/>
          </p:nvGrpSpPr>
          <p:grpSpPr>
            <a:xfrm>
              <a:off x="455689" y="4403405"/>
              <a:ext cx="1085182" cy="565107"/>
              <a:chOff x="9110683" y="495185"/>
              <a:chExt cx="1085182" cy="565107"/>
            </a:xfrm>
          </p:grpSpPr>
          <p:pic>
            <p:nvPicPr>
              <p:cNvPr id="632" name="Grafik 631">
                <a:extLst>
                  <a:ext uri="{FF2B5EF4-FFF2-40B4-BE49-F238E27FC236}">
                    <a16:creationId xmlns:a16="http://schemas.microsoft.com/office/drawing/2014/main" id="{8D253BC7-9E20-4972-90DD-C5E686238C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110683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33" name="Rechteck 632">
                <a:extLst>
                  <a:ext uri="{FF2B5EF4-FFF2-40B4-BE49-F238E27FC236}">
                    <a16:creationId xmlns:a16="http://schemas.microsoft.com/office/drawing/2014/main" id="{6FDB4C79-5CC1-4D0E-8633-E8A1521990AA}"/>
                  </a:ext>
                </a:extLst>
              </p:cNvPr>
              <p:cNvSpPr/>
              <p:nvPr/>
            </p:nvSpPr>
            <p:spPr>
              <a:xfrm>
                <a:off x="9110683" y="495185"/>
                <a:ext cx="799883" cy="56510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68" name="Gruppieren 667">
            <a:extLst>
              <a:ext uri="{FF2B5EF4-FFF2-40B4-BE49-F238E27FC236}">
                <a16:creationId xmlns:a16="http://schemas.microsoft.com/office/drawing/2014/main" id="{07FABCFD-2670-4589-8797-FB02B168382B}"/>
              </a:ext>
            </a:extLst>
          </p:cNvPr>
          <p:cNvGrpSpPr/>
          <p:nvPr/>
        </p:nvGrpSpPr>
        <p:grpSpPr>
          <a:xfrm>
            <a:off x="508342" y="4887880"/>
            <a:ext cx="11175315" cy="565107"/>
            <a:chOff x="364354" y="5175458"/>
            <a:chExt cx="11175315" cy="565107"/>
          </a:xfrm>
        </p:grpSpPr>
        <p:grpSp>
          <p:nvGrpSpPr>
            <p:cNvPr id="629" name="Gruppieren 628">
              <a:extLst>
                <a:ext uri="{FF2B5EF4-FFF2-40B4-BE49-F238E27FC236}">
                  <a16:creationId xmlns:a16="http://schemas.microsoft.com/office/drawing/2014/main" id="{A809CF18-BF7E-46F8-89AD-4F89E4198C18}"/>
                </a:ext>
              </a:extLst>
            </p:cNvPr>
            <p:cNvGrpSpPr/>
            <p:nvPr/>
          </p:nvGrpSpPr>
          <p:grpSpPr>
            <a:xfrm>
              <a:off x="364354" y="5175458"/>
              <a:ext cx="1085182" cy="559004"/>
              <a:chOff x="10545822" y="501280"/>
              <a:chExt cx="1085182" cy="559004"/>
            </a:xfrm>
          </p:grpSpPr>
          <p:pic>
            <p:nvPicPr>
              <p:cNvPr id="630" name="Grafik 629">
                <a:extLst>
                  <a:ext uri="{FF2B5EF4-FFF2-40B4-BE49-F238E27FC236}">
                    <a16:creationId xmlns:a16="http://schemas.microsoft.com/office/drawing/2014/main" id="{9BCB351F-6DBA-456D-93C3-2D09E57F18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54582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31" name="Rechteck 630">
                <a:extLst>
                  <a:ext uri="{FF2B5EF4-FFF2-40B4-BE49-F238E27FC236}">
                    <a16:creationId xmlns:a16="http://schemas.microsoft.com/office/drawing/2014/main" id="{321D3B99-410B-419C-85C6-E0D04BF61707}"/>
                  </a:ext>
                </a:extLst>
              </p:cNvPr>
              <p:cNvSpPr/>
              <p:nvPr/>
            </p:nvSpPr>
            <p:spPr>
              <a:xfrm>
                <a:off x="11105169" y="501280"/>
                <a:ext cx="525835" cy="559004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46" name="Gruppieren 645">
              <a:extLst>
                <a:ext uri="{FF2B5EF4-FFF2-40B4-BE49-F238E27FC236}">
                  <a16:creationId xmlns:a16="http://schemas.microsoft.com/office/drawing/2014/main" id="{E5739163-BB0E-4268-B8D1-5F73C6E05F0E}"/>
                </a:ext>
              </a:extLst>
            </p:cNvPr>
            <p:cNvGrpSpPr/>
            <p:nvPr/>
          </p:nvGrpSpPr>
          <p:grpSpPr>
            <a:xfrm>
              <a:off x="3248119" y="5175458"/>
              <a:ext cx="1091279" cy="554784"/>
              <a:chOff x="3880741" y="1837266"/>
              <a:chExt cx="1091279" cy="554784"/>
            </a:xfrm>
          </p:grpSpPr>
          <p:pic>
            <p:nvPicPr>
              <p:cNvPr id="666" name="Grafik 665">
                <a:extLst>
                  <a:ext uri="{FF2B5EF4-FFF2-40B4-BE49-F238E27FC236}">
                    <a16:creationId xmlns:a16="http://schemas.microsoft.com/office/drawing/2014/main" id="{05209C22-1023-4478-AA0E-82D7ACAF6C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883789" y="1837266"/>
                <a:ext cx="1085182" cy="554784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</p:pic>
          <p:sp>
            <p:nvSpPr>
              <p:cNvPr id="667" name="Rechteck 666">
                <a:extLst>
                  <a:ext uri="{FF2B5EF4-FFF2-40B4-BE49-F238E27FC236}">
                    <a16:creationId xmlns:a16="http://schemas.microsoft.com/office/drawing/2014/main" id="{BA59C475-5483-4020-9171-9833A837D319}"/>
                  </a:ext>
                </a:extLst>
              </p:cNvPr>
              <p:cNvSpPr/>
              <p:nvPr/>
            </p:nvSpPr>
            <p:spPr>
              <a:xfrm>
                <a:off x="3880741" y="1837266"/>
                <a:ext cx="1091279" cy="554784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48" name="Gruppieren 647">
              <a:extLst>
                <a:ext uri="{FF2B5EF4-FFF2-40B4-BE49-F238E27FC236}">
                  <a16:creationId xmlns:a16="http://schemas.microsoft.com/office/drawing/2014/main" id="{14694FC0-CE1E-45E2-8EF3-A264C72B15E5}"/>
                </a:ext>
              </a:extLst>
            </p:cNvPr>
            <p:cNvGrpSpPr/>
            <p:nvPr/>
          </p:nvGrpSpPr>
          <p:grpSpPr>
            <a:xfrm>
              <a:off x="6137981" y="5175458"/>
              <a:ext cx="1085186" cy="554784"/>
              <a:chOff x="455689" y="495185"/>
              <a:chExt cx="1085186" cy="554784"/>
            </a:xfrm>
          </p:grpSpPr>
          <p:pic>
            <p:nvPicPr>
              <p:cNvPr id="664" name="Grafik 663">
                <a:extLst>
                  <a:ext uri="{FF2B5EF4-FFF2-40B4-BE49-F238E27FC236}">
                    <a16:creationId xmlns:a16="http://schemas.microsoft.com/office/drawing/2014/main" id="{1F087F26-B6C3-4597-88AF-A3E0DBBE04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55693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65" name="L-Form 664">
                <a:extLst>
                  <a:ext uri="{FF2B5EF4-FFF2-40B4-BE49-F238E27FC236}">
                    <a16:creationId xmlns:a16="http://schemas.microsoft.com/office/drawing/2014/main" id="{C596CE5D-FBB1-4BC8-849B-8D8169ACDA22}"/>
                  </a:ext>
                </a:extLst>
              </p:cNvPr>
              <p:cNvSpPr/>
              <p:nvPr/>
            </p:nvSpPr>
            <p:spPr>
              <a:xfrm flipH="1">
                <a:off x="455689" y="495185"/>
                <a:ext cx="1085183" cy="554784"/>
              </a:xfrm>
              <a:prstGeom prst="corner">
                <a:avLst>
                  <a:gd name="adj1" fmla="val 48252"/>
                  <a:gd name="adj2" fmla="val 145008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49" name="Gruppieren 648">
              <a:extLst>
                <a:ext uri="{FF2B5EF4-FFF2-40B4-BE49-F238E27FC236}">
                  <a16:creationId xmlns:a16="http://schemas.microsoft.com/office/drawing/2014/main" id="{3AD01B29-8141-4753-809F-6AB8330F9FDC}"/>
                </a:ext>
              </a:extLst>
            </p:cNvPr>
            <p:cNvGrpSpPr/>
            <p:nvPr/>
          </p:nvGrpSpPr>
          <p:grpSpPr>
            <a:xfrm>
              <a:off x="10454487" y="5175458"/>
              <a:ext cx="1085182" cy="554784"/>
              <a:chOff x="1895398" y="495185"/>
              <a:chExt cx="1085182" cy="554784"/>
            </a:xfrm>
          </p:grpSpPr>
          <p:pic>
            <p:nvPicPr>
              <p:cNvPr id="662" name="Grafik 661">
                <a:extLst>
                  <a:ext uri="{FF2B5EF4-FFF2-40B4-BE49-F238E27FC236}">
                    <a16:creationId xmlns:a16="http://schemas.microsoft.com/office/drawing/2014/main" id="{567410FB-2A84-41DF-9669-1952F3724C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95398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63" name="L-Form 662">
                <a:extLst>
                  <a:ext uri="{FF2B5EF4-FFF2-40B4-BE49-F238E27FC236}">
                    <a16:creationId xmlns:a16="http://schemas.microsoft.com/office/drawing/2014/main" id="{71FE8C72-9416-45DF-AF5D-4293DB994B8D}"/>
                  </a:ext>
                </a:extLst>
              </p:cNvPr>
              <p:cNvSpPr/>
              <p:nvPr/>
            </p:nvSpPr>
            <p:spPr>
              <a:xfrm flipH="1">
                <a:off x="2178049" y="495185"/>
                <a:ext cx="802528" cy="554784"/>
              </a:xfrm>
              <a:prstGeom prst="corner">
                <a:avLst>
                  <a:gd name="adj1" fmla="val 48252"/>
                  <a:gd name="adj2" fmla="val 97222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50" name="Gruppieren 649">
              <a:extLst>
                <a:ext uri="{FF2B5EF4-FFF2-40B4-BE49-F238E27FC236}">
                  <a16:creationId xmlns:a16="http://schemas.microsoft.com/office/drawing/2014/main" id="{4D94E8A0-7A99-495D-B1B0-B260640B64C3}"/>
                </a:ext>
              </a:extLst>
            </p:cNvPr>
            <p:cNvGrpSpPr/>
            <p:nvPr/>
          </p:nvGrpSpPr>
          <p:grpSpPr>
            <a:xfrm>
              <a:off x="4693050" y="5175458"/>
              <a:ext cx="1091279" cy="565107"/>
              <a:chOff x="6220610" y="495185"/>
              <a:chExt cx="1091279" cy="565107"/>
            </a:xfrm>
          </p:grpSpPr>
          <p:pic>
            <p:nvPicPr>
              <p:cNvPr id="660" name="Grafik 659">
                <a:extLst>
                  <a:ext uri="{FF2B5EF4-FFF2-40B4-BE49-F238E27FC236}">
                    <a16:creationId xmlns:a16="http://schemas.microsoft.com/office/drawing/2014/main" id="{D5E6CA74-1FA1-4FB9-9FB2-5D21B0B2B0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20610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61" name="L-Form 660">
                <a:extLst>
                  <a:ext uri="{FF2B5EF4-FFF2-40B4-BE49-F238E27FC236}">
                    <a16:creationId xmlns:a16="http://schemas.microsoft.com/office/drawing/2014/main" id="{32F6A2BD-AEB0-45E5-BF14-B6D21BCC27DF}"/>
                  </a:ext>
                </a:extLst>
              </p:cNvPr>
              <p:cNvSpPr/>
              <p:nvPr/>
            </p:nvSpPr>
            <p:spPr>
              <a:xfrm flipH="1">
                <a:off x="6773862" y="495185"/>
                <a:ext cx="538025" cy="565107"/>
              </a:xfrm>
              <a:prstGeom prst="corner">
                <a:avLst>
                  <a:gd name="adj1" fmla="val 50613"/>
                  <a:gd name="adj2" fmla="val 49599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51" name="Gruppieren 650">
              <a:extLst>
                <a:ext uri="{FF2B5EF4-FFF2-40B4-BE49-F238E27FC236}">
                  <a16:creationId xmlns:a16="http://schemas.microsoft.com/office/drawing/2014/main" id="{05405E53-EEF9-4EC1-92A2-58E616FE662C}"/>
                </a:ext>
              </a:extLst>
            </p:cNvPr>
            <p:cNvGrpSpPr/>
            <p:nvPr/>
          </p:nvGrpSpPr>
          <p:grpSpPr>
            <a:xfrm>
              <a:off x="1803188" y="5175458"/>
              <a:ext cx="1091279" cy="554784"/>
              <a:chOff x="3335103" y="501280"/>
              <a:chExt cx="1091279" cy="554784"/>
            </a:xfrm>
          </p:grpSpPr>
          <p:pic>
            <p:nvPicPr>
              <p:cNvPr id="658" name="Grafik 657">
                <a:extLst>
                  <a:ext uri="{FF2B5EF4-FFF2-40B4-BE49-F238E27FC236}">
                    <a16:creationId xmlns:a16="http://schemas.microsoft.com/office/drawing/2014/main" id="{1986139D-99F5-4FE0-958B-D09CB9B897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35103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59" name="Rechteck 658">
                <a:extLst>
                  <a:ext uri="{FF2B5EF4-FFF2-40B4-BE49-F238E27FC236}">
                    <a16:creationId xmlns:a16="http://schemas.microsoft.com/office/drawing/2014/main" id="{ED93CDF7-BE81-4D74-B276-1A8418EAE37B}"/>
                  </a:ext>
                </a:extLst>
              </p:cNvPr>
              <p:cNvSpPr/>
              <p:nvPr/>
            </p:nvSpPr>
            <p:spPr>
              <a:xfrm>
                <a:off x="4155791" y="501280"/>
                <a:ext cx="270590" cy="554784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52" name="Gruppieren 651">
              <a:extLst>
                <a:ext uri="{FF2B5EF4-FFF2-40B4-BE49-F238E27FC236}">
                  <a16:creationId xmlns:a16="http://schemas.microsoft.com/office/drawing/2014/main" id="{CEF73517-04BD-445A-918A-2A0103C30FE1}"/>
                </a:ext>
              </a:extLst>
            </p:cNvPr>
            <p:cNvGrpSpPr/>
            <p:nvPr/>
          </p:nvGrpSpPr>
          <p:grpSpPr>
            <a:xfrm>
              <a:off x="7576819" y="5175458"/>
              <a:ext cx="1085182" cy="559012"/>
              <a:chOff x="7666412" y="501280"/>
              <a:chExt cx="1085182" cy="559012"/>
            </a:xfrm>
          </p:grpSpPr>
          <p:pic>
            <p:nvPicPr>
              <p:cNvPr id="656" name="Grafik 655">
                <a:extLst>
                  <a:ext uri="{FF2B5EF4-FFF2-40B4-BE49-F238E27FC236}">
                    <a16:creationId xmlns:a16="http://schemas.microsoft.com/office/drawing/2014/main" id="{7BEA41E5-180A-4609-A010-169021EAF9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66641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57" name="Rechteck 656">
                <a:extLst>
                  <a:ext uri="{FF2B5EF4-FFF2-40B4-BE49-F238E27FC236}">
                    <a16:creationId xmlns:a16="http://schemas.microsoft.com/office/drawing/2014/main" id="{502F55AA-262C-40B5-9513-488B8A9159A6}"/>
                  </a:ext>
                </a:extLst>
              </p:cNvPr>
              <p:cNvSpPr/>
              <p:nvPr/>
            </p:nvSpPr>
            <p:spPr>
              <a:xfrm>
                <a:off x="8497317" y="793215"/>
                <a:ext cx="254277" cy="26707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53" name="Gruppieren 652">
              <a:extLst>
                <a:ext uri="{FF2B5EF4-FFF2-40B4-BE49-F238E27FC236}">
                  <a16:creationId xmlns:a16="http://schemas.microsoft.com/office/drawing/2014/main" id="{402C473B-8702-4993-8E6F-1E3765B7211A}"/>
                </a:ext>
              </a:extLst>
            </p:cNvPr>
            <p:cNvGrpSpPr/>
            <p:nvPr/>
          </p:nvGrpSpPr>
          <p:grpSpPr>
            <a:xfrm>
              <a:off x="9015653" y="5175458"/>
              <a:ext cx="1085182" cy="565107"/>
              <a:chOff x="9110683" y="495185"/>
              <a:chExt cx="1085182" cy="565107"/>
            </a:xfrm>
          </p:grpSpPr>
          <p:pic>
            <p:nvPicPr>
              <p:cNvPr id="654" name="Grafik 653">
                <a:extLst>
                  <a:ext uri="{FF2B5EF4-FFF2-40B4-BE49-F238E27FC236}">
                    <a16:creationId xmlns:a16="http://schemas.microsoft.com/office/drawing/2014/main" id="{7DEF5097-54EA-46B1-A8D7-065733D87E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110683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55" name="Rechteck 654">
                <a:extLst>
                  <a:ext uri="{FF2B5EF4-FFF2-40B4-BE49-F238E27FC236}">
                    <a16:creationId xmlns:a16="http://schemas.microsoft.com/office/drawing/2014/main" id="{9DCF63F2-1DFD-470B-9A20-108F025B6728}"/>
                  </a:ext>
                </a:extLst>
              </p:cNvPr>
              <p:cNvSpPr/>
              <p:nvPr/>
            </p:nvSpPr>
            <p:spPr>
              <a:xfrm>
                <a:off x="9110683" y="495185"/>
                <a:ext cx="799883" cy="56510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96" name="Gruppieren 695">
            <a:extLst>
              <a:ext uri="{FF2B5EF4-FFF2-40B4-BE49-F238E27FC236}">
                <a16:creationId xmlns:a16="http://schemas.microsoft.com/office/drawing/2014/main" id="{DC76D6AA-86BA-4285-B805-0A0310EDC92B}"/>
              </a:ext>
            </a:extLst>
          </p:cNvPr>
          <p:cNvGrpSpPr/>
          <p:nvPr/>
        </p:nvGrpSpPr>
        <p:grpSpPr>
          <a:xfrm>
            <a:off x="508342" y="5854648"/>
            <a:ext cx="11175315" cy="565107"/>
            <a:chOff x="455689" y="5592838"/>
            <a:chExt cx="11175315" cy="565107"/>
          </a:xfrm>
        </p:grpSpPr>
        <p:grpSp>
          <p:nvGrpSpPr>
            <p:cNvPr id="670" name="Gruppieren 669">
              <a:extLst>
                <a:ext uri="{FF2B5EF4-FFF2-40B4-BE49-F238E27FC236}">
                  <a16:creationId xmlns:a16="http://schemas.microsoft.com/office/drawing/2014/main" id="{D7319E8D-1484-4233-9041-7F6774A2405E}"/>
                </a:ext>
              </a:extLst>
            </p:cNvPr>
            <p:cNvGrpSpPr/>
            <p:nvPr/>
          </p:nvGrpSpPr>
          <p:grpSpPr>
            <a:xfrm>
              <a:off x="7666408" y="5592838"/>
              <a:ext cx="1085182" cy="559004"/>
              <a:chOff x="10545822" y="501280"/>
              <a:chExt cx="1085182" cy="559004"/>
            </a:xfrm>
          </p:grpSpPr>
          <p:pic>
            <p:nvPicPr>
              <p:cNvPr id="692" name="Grafik 691">
                <a:extLst>
                  <a:ext uri="{FF2B5EF4-FFF2-40B4-BE49-F238E27FC236}">
                    <a16:creationId xmlns:a16="http://schemas.microsoft.com/office/drawing/2014/main" id="{319ED857-060F-4E44-A0F3-79A26C8E3B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54582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93" name="Rechteck 692">
                <a:extLst>
                  <a:ext uri="{FF2B5EF4-FFF2-40B4-BE49-F238E27FC236}">
                    <a16:creationId xmlns:a16="http://schemas.microsoft.com/office/drawing/2014/main" id="{D66F33DD-1839-43AB-9D58-CC9119FEAF79}"/>
                  </a:ext>
                </a:extLst>
              </p:cNvPr>
              <p:cNvSpPr/>
              <p:nvPr/>
            </p:nvSpPr>
            <p:spPr>
              <a:xfrm>
                <a:off x="11105169" y="501280"/>
                <a:ext cx="525835" cy="559004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2" name="Gruppieren 671">
              <a:extLst>
                <a:ext uri="{FF2B5EF4-FFF2-40B4-BE49-F238E27FC236}">
                  <a16:creationId xmlns:a16="http://schemas.microsoft.com/office/drawing/2014/main" id="{05E20A1C-0919-4685-AA72-08F91B803274}"/>
                </a:ext>
              </a:extLst>
            </p:cNvPr>
            <p:cNvGrpSpPr/>
            <p:nvPr/>
          </p:nvGrpSpPr>
          <p:grpSpPr>
            <a:xfrm>
              <a:off x="9106113" y="5592838"/>
              <a:ext cx="1085186" cy="554784"/>
              <a:chOff x="455689" y="495185"/>
              <a:chExt cx="1085186" cy="554784"/>
            </a:xfrm>
          </p:grpSpPr>
          <p:pic>
            <p:nvPicPr>
              <p:cNvPr id="688" name="Grafik 687">
                <a:extLst>
                  <a:ext uri="{FF2B5EF4-FFF2-40B4-BE49-F238E27FC236}">
                    <a16:creationId xmlns:a16="http://schemas.microsoft.com/office/drawing/2014/main" id="{F2A1A42E-B732-4F71-83DD-D6E2220AB1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55693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89" name="L-Form 688">
                <a:extLst>
                  <a:ext uri="{FF2B5EF4-FFF2-40B4-BE49-F238E27FC236}">
                    <a16:creationId xmlns:a16="http://schemas.microsoft.com/office/drawing/2014/main" id="{79BC60D8-44FF-4107-B5D4-C5F7E2F768A8}"/>
                  </a:ext>
                </a:extLst>
              </p:cNvPr>
              <p:cNvSpPr/>
              <p:nvPr/>
            </p:nvSpPr>
            <p:spPr>
              <a:xfrm flipH="1">
                <a:off x="455689" y="495185"/>
                <a:ext cx="1085183" cy="554784"/>
              </a:xfrm>
              <a:prstGeom prst="corner">
                <a:avLst>
                  <a:gd name="adj1" fmla="val 48252"/>
                  <a:gd name="adj2" fmla="val 145008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3" name="Gruppieren 672">
              <a:extLst>
                <a:ext uri="{FF2B5EF4-FFF2-40B4-BE49-F238E27FC236}">
                  <a16:creationId xmlns:a16="http://schemas.microsoft.com/office/drawing/2014/main" id="{A52674FD-DE43-47A6-A2E3-E082341079F9}"/>
                </a:ext>
              </a:extLst>
            </p:cNvPr>
            <p:cNvGrpSpPr/>
            <p:nvPr/>
          </p:nvGrpSpPr>
          <p:grpSpPr>
            <a:xfrm>
              <a:off x="6226703" y="5592838"/>
              <a:ext cx="1085182" cy="554784"/>
              <a:chOff x="1895398" y="495185"/>
              <a:chExt cx="1085182" cy="554784"/>
            </a:xfrm>
          </p:grpSpPr>
          <p:pic>
            <p:nvPicPr>
              <p:cNvPr id="686" name="Grafik 685">
                <a:extLst>
                  <a:ext uri="{FF2B5EF4-FFF2-40B4-BE49-F238E27FC236}">
                    <a16:creationId xmlns:a16="http://schemas.microsoft.com/office/drawing/2014/main" id="{7A1A6181-CB86-4C41-9A1A-1467C42342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95398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87" name="L-Form 686">
                <a:extLst>
                  <a:ext uri="{FF2B5EF4-FFF2-40B4-BE49-F238E27FC236}">
                    <a16:creationId xmlns:a16="http://schemas.microsoft.com/office/drawing/2014/main" id="{1A5FE3EA-BBC5-4E36-BFEB-D0E7B794C86E}"/>
                  </a:ext>
                </a:extLst>
              </p:cNvPr>
              <p:cNvSpPr/>
              <p:nvPr/>
            </p:nvSpPr>
            <p:spPr>
              <a:xfrm flipH="1">
                <a:off x="2178049" y="495185"/>
                <a:ext cx="802528" cy="554784"/>
              </a:xfrm>
              <a:prstGeom prst="corner">
                <a:avLst>
                  <a:gd name="adj1" fmla="val 48252"/>
                  <a:gd name="adj2" fmla="val 97222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4" name="Gruppieren 673">
              <a:extLst>
                <a:ext uri="{FF2B5EF4-FFF2-40B4-BE49-F238E27FC236}">
                  <a16:creationId xmlns:a16="http://schemas.microsoft.com/office/drawing/2014/main" id="{059500B6-73A8-4C6F-BE16-C794CF168BC3}"/>
                </a:ext>
              </a:extLst>
            </p:cNvPr>
            <p:cNvGrpSpPr/>
            <p:nvPr/>
          </p:nvGrpSpPr>
          <p:grpSpPr>
            <a:xfrm>
              <a:off x="455689" y="5592838"/>
              <a:ext cx="1091279" cy="565107"/>
              <a:chOff x="6220610" y="495185"/>
              <a:chExt cx="1091279" cy="565107"/>
            </a:xfrm>
          </p:grpSpPr>
          <p:pic>
            <p:nvPicPr>
              <p:cNvPr id="684" name="Grafik 683">
                <a:extLst>
                  <a:ext uri="{FF2B5EF4-FFF2-40B4-BE49-F238E27FC236}">
                    <a16:creationId xmlns:a16="http://schemas.microsoft.com/office/drawing/2014/main" id="{D965BCE6-DB4D-4521-8D2E-63BDA9C471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20610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85" name="L-Form 684">
                <a:extLst>
                  <a:ext uri="{FF2B5EF4-FFF2-40B4-BE49-F238E27FC236}">
                    <a16:creationId xmlns:a16="http://schemas.microsoft.com/office/drawing/2014/main" id="{E22F3E11-C372-4713-A62B-7C74B90CB2A7}"/>
                  </a:ext>
                </a:extLst>
              </p:cNvPr>
              <p:cNvSpPr/>
              <p:nvPr/>
            </p:nvSpPr>
            <p:spPr>
              <a:xfrm flipH="1">
                <a:off x="6773862" y="495185"/>
                <a:ext cx="538025" cy="565107"/>
              </a:xfrm>
              <a:prstGeom prst="corner">
                <a:avLst>
                  <a:gd name="adj1" fmla="val 50613"/>
                  <a:gd name="adj2" fmla="val 49599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5" name="Gruppieren 674">
              <a:extLst>
                <a:ext uri="{FF2B5EF4-FFF2-40B4-BE49-F238E27FC236}">
                  <a16:creationId xmlns:a16="http://schemas.microsoft.com/office/drawing/2014/main" id="{BDA1C494-73DF-4AA4-97BA-43764D574C11}"/>
                </a:ext>
              </a:extLst>
            </p:cNvPr>
            <p:cNvGrpSpPr/>
            <p:nvPr/>
          </p:nvGrpSpPr>
          <p:grpSpPr>
            <a:xfrm>
              <a:off x="4780901" y="5592838"/>
              <a:ext cx="1091279" cy="554784"/>
              <a:chOff x="3335103" y="501280"/>
              <a:chExt cx="1091279" cy="554784"/>
            </a:xfrm>
          </p:grpSpPr>
          <p:pic>
            <p:nvPicPr>
              <p:cNvPr id="682" name="Grafik 681">
                <a:extLst>
                  <a:ext uri="{FF2B5EF4-FFF2-40B4-BE49-F238E27FC236}">
                    <a16:creationId xmlns:a16="http://schemas.microsoft.com/office/drawing/2014/main" id="{C8F07469-75AD-4384-B3B0-D7F7B6EF44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35103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83" name="Rechteck 682">
                <a:extLst>
                  <a:ext uri="{FF2B5EF4-FFF2-40B4-BE49-F238E27FC236}">
                    <a16:creationId xmlns:a16="http://schemas.microsoft.com/office/drawing/2014/main" id="{C8E43121-E930-48F6-A49A-2B2944BE9C86}"/>
                  </a:ext>
                </a:extLst>
              </p:cNvPr>
              <p:cNvSpPr/>
              <p:nvPr/>
            </p:nvSpPr>
            <p:spPr>
              <a:xfrm>
                <a:off x="4155791" y="501280"/>
                <a:ext cx="270590" cy="554784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6" name="Gruppieren 675">
              <a:extLst>
                <a:ext uri="{FF2B5EF4-FFF2-40B4-BE49-F238E27FC236}">
                  <a16:creationId xmlns:a16="http://schemas.microsoft.com/office/drawing/2014/main" id="{DE6867C5-0A4E-42BB-B646-51A86BC4CA90}"/>
                </a:ext>
              </a:extLst>
            </p:cNvPr>
            <p:cNvGrpSpPr/>
            <p:nvPr/>
          </p:nvGrpSpPr>
          <p:grpSpPr>
            <a:xfrm>
              <a:off x="1901491" y="5592838"/>
              <a:ext cx="1085182" cy="559012"/>
              <a:chOff x="7666412" y="501280"/>
              <a:chExt cx="1085182" cy="559012"/>
            </a:xfrm>
          </p:grpSpPr>
          <p:pic>
            <p:nvPicPr>
              <p:cNvPr id="680" name="Grafik 679">
                <a:extLst>
                  <a:ext uri="{FF2B5EF4-FFF2-40B4-BE49-F238E27FC236}">
                    <a16:creationId xmlns:a16="http://schemas.microsoft.com/office/drawing/2014/main" id="{EEDB6D8F-7420-4AB0-8EEB-C62E8EA2A7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66641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81" name="Rechteck 680">
                <a:extLst>
                  <a:ext uri="{FF2B5EF4-FFF2-40B4-BE49-F238E27FC236}">
                    <a16:creationId xmlns:a16="http://schemas.microsoft.com/office/drawing/2014/main" id="{A38C64A7-0D99-4317-860C-EBA6C1F405D7}"/>
                  </a:ext>
                </a:extLst>
              </p:cNvPr>
              <p:cNvSpPr/>
              <p:nvPr/>
            </p:nvSpPr>
            <p:spPr>
              <a:xfrm>
                <a:off x="8497317" y="793215"/>
                <a:ext cx="254277" cy="26707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7" name="Gruppieren 676">
              <a:extLst>
                <a:ext uri="{FF2B5EF4-FFF2-40B4-BE49-F238E27FC236}">
                  <a16:creationId xmlns:a16="http://schemas.microsoft.com/office/drawing/2014/main" id="{FC229A82-1574-4973-B11A-0F5FCFFF4FD6}"/>
                </a:ext>
              </a:extLst>
            </p:cNvPr>
            <p:cNvGrpSpPr/>
            <p:nvPr/>
          </p:nvGrpSpPr>
          <p:grpSpPr>
            <a:xfrm>
              <a:off x="3341196" y="5592838"/>
              <a:ext cx="1085182" cy="565107"/>
              <a:chOff x="9110683" y="495185"/>
              <a:chExt cx="1085182" cy="565107"/>
            </a:xfrm>
          </p:grpSpPr>
          <p:pic>
            <p:nvPicPr>
              <p:cNvPr id="678" name="Grafik 677">
                <a:extLst>
                  <a:ext uri="{FF2B5EF4-FFF2-40B4-BE49-F238E27FC236}">
                    <a16:creationId xmlns:a16="http://schemas.microsoft.com/office/drawing/2014/main" id="{399F5BF7-2052-4842-B58D-63B59E1374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110683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79" name="Rechteck 678">
                <a:extLst>
                  <a:ext uri="{FF2B5EF4-FFF2-40B4-BE49-F238E27FC236}">
                    <a16:creationId xmlns:a16="http://schemas.microsoft.com/office/drawing/2014/main" id="{0821779E-32A1-4810-BC50-18C83E66BF47}"/>
                  </a:ext>
                </a:extLst>
              </p:cNvPr>
              <p:cNvSpPr/>
              <p:nvPr/>
            </p:nvSpPr>
            <p:spPr>
              <a:xfrm>
                <a:off x="9110683" y="495185"/>
                <a:ext cx="799883" cy="56510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694" name="Grafik 693">
              <a:extLst>
                <a:ext uri="{FF2B5EF4-FFF2-40B4-BE49-F238E27FC236}">
                  <a16:creationId xmlns:a16="http://schemas.microsoft.com/office/drawing/2014/main" id="{B6CE8319-2F09-4C4C-A904-1DB575A214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545822" y="5592838"/>
              <a:ext cx="1085182" cy="554784"/>
            </a:xfrm>
            <a:prstGeom prst="rect">
              <a:avLst/>
            </a:prstGeom>
          </p:spPr>
        </p:pic>
      </p:grpSp>
      <p:sp>
        <p:nvSpPr>
          <p:cNvPr id="697" name="L-Form 696">
            <a:extLst>
              <a:ext uri="{FF2B5EF4-FFF2-40B4-BE49-F238E27FC236}">
                <a16:creationId xmlns:a16="http://schemas.microsoft.com/office/drawing/2014/main" id="{D826CBAA-4D29-41E8-89D2-A75EB9BA47F0}"/>
              </a:ext>
            </a:extLst>
          </p:cNvPr>
          <p:cNvSpPr/>
          <p:nvPr/>
        </p:nvSpPr>
        <p:spPr>
          <a:xfrm flipH="1">
            <a:off x="381000" y="251478"/>
            <a:ext cx="11316784" cy="6289022"/>
          </a:xfrm>
          <a:prstGeom prst="corner">
            <a:avLst>
              <a:gd name="adj1" fmla="val 85137"/>
              <a:gd name="adj2" fmla="val 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36" name="Grafik 535">
            <a:hlinkClick r:id="" action="ppaction://hlinkshowjump?jump=firstslide">
              <a:snd r:embed="rId11" name="cashreg.wav"/>
            </a:hlinkClick>
            <a:extLst>
              <a:ext uri="{FF2B5EF4-FFF2-40B4-BE49-F238E27FC236}">
                <a16:creationId xmlns:a16="http://schemas.microsoft.com/office/drawing/2014/main" id="{51B41A0E-65CE-42AB-89B0-DDC6B24EA63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852128" y="3835566"/>
            <a:ext cx="1194920" cy="603556"/>
          </a:xfrm>
          <a:prstGeom prst="rect">
            <a:avLst/>
          </a:prstGeom>
        </p:spPr>
      </p:pic>
      <p:pic>
        <p:nvPicPr>
          <p:cNvPr id="538" name="Grafik 537">
            <a:hlinkClick r:id="" action="ppaction://hlinkshowjump?jump=firstslide">
              <a:snd r:embed="rId11" name="cashreg.wav"/>
            </a:hlinkClick>
            <a:extLst>
              <a:ext uri="{FF2B5EF4-FFF2-40B4-BE49-F238E27FC236}">
                <a16:creationId xmlns:a16="http://schemas.microsoft.com/office/drawing/2014/main" id="{D75775A2-5D71-47D7-8A89-830D9438DE9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408093" y="3308275"/>
            <a:ext cx="1194920" cy="603556"/>
          </a:xfrm>
          <a:prstGeom prst="rect">
            <a:avLst/>
          </a:prstGeom>
        </p:spPr>
      </p:pic>
      <p:pic>
        <p:nvPicPr>
          <p:cNvPr id="540" name="Grafik 539">
            <a:hlinkClick r:id="" action="ppaction://hlinkshowjump?jump=firstslide">
              <a:snd r:embed="rId11" name="cashreg.wav"/>
            </a:hlinkClick>
            <a:extLst>
              <a:ext uri="{FF2B5EF4-FFF2-40B4-BE49-F238E27FC236}">
                <a16:creationId xmlns:a16="http://schemas.microsoft.com/office/drawing/2014/main" id="{36BB6EBA-B211-4B57-B0FF-328679F66E1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140857" y="3827677"/>
            <a:ext cx="1018120" cy="603556"/>
          </a:xfrm>
          <a:prstGeom prst="rect">
            <a:avLst/>
          </a:prstGeom>
        </p:spPr>
      </p:pic>
      <p:pic>
        <p:nvPicPr>
          <p:cNvPr id="542" name="Grafik 541">
            <a:hlinkClick r:id="" action="ppaction://hlinkshowjump?jump=firstslide">
              <a:snd r:embed="rId11" name="cashreg.wav"/>
            </a:hlinkClick>
            <a:extLst>
              <a:ext uri="{FF2B5EF4-FFF2-40B4-BE49-F238E27FC236}">
                <a16:creationId xmlns:a16="http://schemas.microsoft.com/office/drawing/2014/main" id="{0D210405-6E32-45D7-BEBD-9604B8004F4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983358" y="3225913"/>
            <a:ext cx="908383" cy="609653"/>
          </a:xfrm>
          <a:prstGeom prst="rect">
            <a:avLst/>
          </a:prstGeom>
        </p:spPr>
      </p:pic>
      <p:pic>
        <p:nvPicPr>
          <p:cNvPr id="544" name="Grafik 543">
            <a:hlinkClick r:id="" action="ppaction://hlinkshowjump?jump=nextslide">
              <a:snd r:embed="rId16" name="chimes.wav"/>
            </a:hlinkClick>
            <a:extLst>
              <a:ext uri="{FF2B5EF4-FFF2-40B4-BE49-F238E27FC236}">
                <a16:creationId xmlns:a16="http://schemas.microsoft.com/office/drawing/2014/main" id="{0C9716FC-AB99-4BB6-822F-6FAA7E1156A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966079" y="3735010"/>
            <a:ext cx="768163" cy="609653"/>
          </a:xfrm>
          <a:prstGeom prst="rect">
            <a:avLst/>
          </a:prstGeom>
        </p:spPr>
      </p:pic>
      <p:pic>
        <p:nvPicPr>
          <p:cNvPr id="546" name="Grafik 545">
            <a:hlinkClick r:id="" action="ppaction://hlinkshowjump?jump=firstslide">
              <a:snd r:embed="rId11" name="cashreg.wav"/>
            </a:hlinkClick>
            <a:extLst>
              <a:ext uri="{FF2B5EF4-FFF2-40B4-BE49-F238E27FC236}">
                <a16:creationId xmlns:a16="http://schemas.microsoft.com/office/drawing/2014/main" id="{0310E5E1-8458-4064-B357-962046C4929D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960993" y="3191793"/>
            <a:ext cx="755970" cy="609653"/>
          </a:xfrm>
          <a:prstGeom prst="rect">
            <a:avLst/>
          </a:prstGeom>
        </p:spPr>
      </p:pic>
      <p:pic>
        <p:nvPicPr>
          <p:cNvPr id="548" name="Grafik 547">
            <a:hlinkClick r:id="" action="ppaction://hlinkshowjump?jump=firstslide">
              <a:snd r:embed="rId11" name="cashreg.wav"/>
            </a:hlinkClick>
            <a:extLst>
              <a:ext uri="{FF2B5EF4-FFF2-40B4-BE49-F238E27FC236}">
                <a16:creationId xmlns:a16="http://schemas.microsoft.com/office/drawing/2014/main" id="{C99DCCBA-D719-43EC-88F0-2FAD35B6EF68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053452" y="3725747"/>
            <a:ext cx="658425" cy="609653"/>
          </a:xfrm>
          <a:prstGeom prst="rect">
            <a:avLst/>
          </a:prstGeom>
        </p:spPr>
      </p:pic>
      <p:pic>
        <p:nvPicPr>
          <p:cNvPr id="550" name="Grafik 549">
            <a:hlinkClick r:id="" action="ppaction://hlinkshowjump?jump=firstslide">
              <a:snd r:embed="rId11" name="cashreg.wav"/>
            </a:hlinkClick>
            <a:extLst>
              <a:ext uri="{FF2B5EF4-FFF2-40B4-BE49-F238E27FC236}">
                <a16:creationId xmlns:a16="http://schemas.microsoft.com/office/drawing/2014/main" id="{4DA1B161-DD53-435D-A0A2-24FE789524DE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292228" y="3191007"/>
            <a:ext cx="512108" cy="609653"/>
          </a:xfrm>
          <a:prstGeom prst="rect">
            <a:avLst/>
          </a:prstGeom>
        </p:spPr>
      </p:pic>
      <p:pic>
        <p:nvPicPr>
          <p:cNvPr id="552" name="Grafik 551">
            <a:hlinkClick r:id="" action="ppaction://hlinkshowjump?jump=firstslide">
              <a:snd r:embed="rId11" name="cashreg.wav"/>
            </a:hlinkClick>
            <a:extLst>
              <a:ext uri="{FF2B5EF4-FFF2-40B4-BE49-F238E27FC236}">
                <a16:creationId xmlns:a16="http://schemas.microsoft.com/office/drawing/2014/main" id="{0E126ABB-D267-4BC4-8FA3-DEC5319186F8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51833" y="3681494"/>
            <a:ext cx="1091279" cy="79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348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4" name="Gruppieren 593">
            <a:extLst>
              <a:ext uri="{FF2B5EF4-FFF2-40B4-BE49-F238E27FC236}">
                <a16:creationId xmlns:a16="http://schemas.microsoft.com/office/drawing/2014/main" id="{AF538C68-989D-4F89-81C2-AE92BD201644}"/>
              </a:ext>
            </a:extLst>
          </p:cNvPr>
          <p:cNvGrpSpPr/>
          <p:nvPr/>
        </p:nvGrpSpPr>
        <p:grpSpPr>
          <a:xfrm>
            <a:off x="508346" y="495185"/>
            <a:ext cx="11175311" cy="560879"/>
            <a:chOff x="455693" y="495185"/>
            <a:chExt cx="11175311" cy="560879"/>
          </a:xfrm>
        </p:grpSpPr>
        <p:pic>
          <p:nvPicPr>
            <p:cNvPr id="568" name="Grafik 567">
              <a:extLst>
                <a:ext uri="{FF2B5EF4-FFF2-40B4-BE49-F238E27FC236}">
                  <a16:creationId xmlns:a16="http://schemas.microsoft.com/office/drawing/2014/main" id="{2147C679-A226-4ABC-9BE6-29C69C6A31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5693" y="501280"/>
              <a:ext cx="1085182" cy="548688"/>
            </a:xfrm>
            <a:prstGeom prst="rect">
              <a:avLst/>
            </a:prstGeom>
          </p:spPr>
        </p:pic>
        <p:pic>
          <p:nvPicPr>
            <p:cNvPr id="564" name="Grafik 563">
              <a:extLst>
                <a:ext uri="{FF2B5EF4-FFF2-40B4-BE49-F238E27FC236}">
                  <a16:creationId xmlns:a16="http://schemas.microsoft.com/office/drawing/2014/main" id="{3E63987D-2B3E-405A-ADAB-6B25C5FB6BE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94527" y="501280"/>
              <a:ext cx="1085182" cy="548688"/>
            </a:xfrm>
            <a:prstGeom prst="rect">
              <a:avLst/>
            </a:prstGeom>
          </p:spPr>
        </p:pic>
        <p:pic>
          <p:nvPicPr>
            <p:cNvPr id="560" name="Grafik 559">
              <a:extLst>
                <a:ext uri="{FF2B5EF4-FFF2-40B4-BE49-F238E27FC236}">
                  <a16:creationId xmlns:a16="http://schemas.microsoft.com/office/drawing/2014/main" id="{00D13B71-4A21-4F04-BFDB-DDEDF3D2A6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23223" y="501280"/>
              <a:ext cx="1091279" cy="554784"/>
            </a:xfrm>
            <a:prstGeom prst="rect">
              <a:avLst/>
            </a:prstGeom>
          </p:spPr>
        </p:pic>
        <p:pic>
          <p:nvPicPr>
            <p:cNvPr id="558" name="Grafik 557">
              <a:extLst>
                <a:ext uri="{FF2B5EF4-FFF2-40B4-BE49-F238E27FC236}">
                  <a16:creationId xmlns:a16="http://schemas.microsoft.com/office/drawing/2014/main" id="{10DF00F7-F3E1-43B7-81E4-2A59165ED42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33361" y="495185"/>
              <a:ext cx="1091279" cy="554784"/>
            </a:xfrm>
            <a:prstGeom prst="rect">
              <a:avLst/>
            </a:prstGeom>
          </p:spPr>
        </p:pic>
        <p:pic>
          <p:nvPicPr>
            <p:cNvPr id="570" name="Grafik 569">
              <a:extLst>
                <a:ext uri="{FF2B5EF4-FFF2-40B4-BE49-F238E27FC236}">
                  <a16:creationId xmlns:a16="http://schemas.microsoft.com/office/drawing/2014/main" id="{96F254AB-DAEB-451B-B83A-ADCADD67F0E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781340" y="495185"/>
              <a:ext cx="1085182" cy="554784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pic>
          <p:nvPicPr>
            <p:cNvPr id="556" name="Grafik 555">
              <a:extLst>
                <a:ext uri="{FF2B5EF4-FFF2-40B4-BE49-F238E27FC236}">
                  <a16:creationId xmlns:a16="http://schemas.microsoft.com/office/drawing/2014/main" id="{344D875D-C409-4DC8-8C66-02584FE74EA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668154" y="495185"/>
              <a:ext cx="1085182" cy="554784"/>
            </a:xfrm>
            <a:prstGeom prst="rect">
              <a:avLst/>
            </a:prstGeom>
          </p:spPr>
        </p:pic>
        <p:pic>
          <p:nvPicPr>
            <p:cNvPr id="566" name="Grafik 565">
              <a:extLst>
                <a:ext uri="{FF2B5EF4-FFF2-40B4-BE49-F238E27FC236}">
                  <a16:creationId xmlns:a16="http://schemas.microsoft.com/office/drawing/2014/main" id="{2E04C38D-5E14-49D2-8DB2-B4B9C47F264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106988" y="501280"/>
              <a:ext cx="1085182" cy="554784"/>
            </a:xfrm>
            <a:prstGeom prst="rect">
              <a:avLst/>
            </a:prstGeom>
          </p:spPr>
        </p:pic>
        <p:pic>
          <p:nvPicPr>
            <p:cNvPr id="562" name="Grafik 561">
              <a:extLst>
                <a:ext uri="{FF2B5EF4-FFF2-40B4-BE49-F238E27FC236}">
                  <a16:creationId xmlns:a16="http://schemas.microsoft.com/office/drawing/2014/main" id="{23C6B8DA-DA20-4151-9D6D-6E7F9D33551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545822" y="495185"/>
              <a:ext cx="1085182" cy="554784"/>
            </a:xfrm>
            <a:prstGeom prst="rect">
              <a:avLst/>
            </a:prstGeom>
          </p:spPr>
        </p:pic>
      </p:grpSp>
      <p:grpSp>
        <p:nvGrpSpPr>
          <p:cNvPr id="695" name="Gruppieren 694">
            <a:extLst>
              <a:ext uri="{FF2B5EF4-FFF2-40B4-BE49-F238E27FC236}">
                <a16:creationId xmlns:a16="http://schemas.microsoft.com/office/drawing/2014/main" id="{3469BE11-0C5E-4DEA-91B3-F1FCB71CAA9E}"/>
              </a:ext>
            </a:extLst>
          </p:cNvPr>
          <p:cNvGrpSpPr/>
          <p:nvPr/>
        </p:nvGrpSpPr>
        <p:grpSpPr>
          <a:xfrm>
            <a:off x="508342" y="1478370"/>
            <a:ext cx="11175315" cy="565107"/>
            <a:chOff x="455689" y="1498341"/>
            <a:chExt cx="11175315" cy="565107"/>
          </a:xfrm>
        </p:grpSpPr>
        <p:pic>
          <p:nvPicPr>
            <p:cNvPr id="554" name="Grafik 553">
              <a:extLst>
                <a:ext uri="{FF2B5EF4-FFF2-40B4-BE49-F238E27FC236}">
                  <a16:creationId xmlns:a16="http://schemas.microsoft.com/office/drawing/2014/main" id="{1D65FAD0-7026-40ED-88B4-C75927220E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220606" y="1498341"/>
              <a:ext cx="1085182" cy="554784"/>
            </a:xfrm>
            <a:prstGeom prst="rect">
              <a:avLst/>
            </a:prstGeom>
          </p:spPr>
        </p:pic>
        <p:grpSp>
          <p:nvGrpSpPr>
            <p:cNvPr id="596" name="Gruppieren 595">
              <a:extLst>
                <a:ext uri="{FF2B5EF4-FFF2-40B4-BE49-F238E27FC236}">
                  <a16:creationId xmlns:a16="http://schemas.microsoft.com/office/drawing/2014/main" id="{4840D820-BBE5-43E1-B1D1-156227D9034E}"/>
                </a:ext>
              </a:extLst>
            </p:cNvPr>
            <p:cNvGrpSpPr/>
            <p:nvPr/>
          </p:nvGrpSpPr>
          <p:grpSpPr>
            <a:xfrm>
              <a:off x="9106113" y="1498341"/>
              <a:ext cx="1085186" cy="554784"/>
              <a:chOff x="455689" y="495185"/>
              <a:chExt cx="1085186" cy="554784"/>
            </a:xfrm>
          </p:grpSpPr>
          <p:pic>
            <p:nvPicPr>
              <p:cNvPr id="618" name="Grafik 617">
                <a:extLst>
                  <a:ext uri="{FF2B5EF4-FFF2-40B4-BE49-F238E27FC236}">
                    <a16:creationId xmlns:a16="http://schemas.microsoft.com/office/drawing/2014/main" id="{AEACBB9B-CAC9-4891-AAF3-03A0267D5A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55693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19" name="L-Form 618">
                <a:extLst>
                  <a:ext uri="{FF2B5EF4-FFF2-40B4-BE49-F238E27FC236}">
                    <a16:creationId xmlns:a16="http://schemas.microsoft.com/office/drawing/2014/main" id="{C110F6E3-737C-41AC-BEC9-E0B40C3B1B7C}"/>
                  </a:ext>
                </a:extLst>
              </p:cNvPr>
              <p:cNvSpPr/>
              <p:nvPr/>
            </p:nvSpPr>
            <p:spPr>
              <a:xfrm flipH="1">
                <a:off x="455689" y="495185"/>
                <a:ext cx="1085183" cy="554784"/>
              </a:xfrm>
              <a:prstGeom prst="corner">
                <a:avLst>
                  <a:gd name="adj1" fmla="val 48252"/>
                  <a:gd name="adj2" fmla="val 145008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97" name="Gruppieren 596">
              <a:extLst>
                <a:ext uri="{FF2B5EF4-FFF2-40B4-BE49-F238E27FC236}">
                  <a16:creationId xmlns:a16="http://schemas.microsoft.com/office/drawing/2014/main" id="{1FABC5A4-DAE3-484C-9E7C-2A3A83116D4F}"/>
                </a:ext>
              </a:extLst>
            </p:cNvPr>
            <p:cNvGrpSpPr/>
            <p:nvPr/>
          </p:nvGrpSpPr>
          <p:grpSpPr>
            <a:xfrm>
              <a:off x="10545822" y="1498341"/>
              <a:ext cx="1085182" cy="554784"/>
              <a:chOff x="1895398" y="495185"/>
              <a:chExt cx="1085182" cy="554784"/>
            </a:xfrm>
          </p:grpSpPr>
          <p:pic>
            <p:nvPicPr>
              <p:cNvPr id="616" name="Grafik 615">
                <a:extLst>
                  <a:ext uri="{FF2B5EF4-FFF2-40B4-BE49-F238E27FC236}">
                    <a16:creationId xmlns:a16="http://schemas.microsoft.com/office/drawing/2014/main" id="{636F23AE-BFCA-48FE-9D96-AE623B62F0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95398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17" name="L-Form 616">
                <a:extLst>
                  <a:ext uri="{FF2B5EF4-FFF2-40B4-BE49-F238E27FC236}">
                    <a16:creationId xmlns:a16="http://schemas.microsoft.com/office/drawing/2014/main" id="{15F90A1A-7FD0-4FE7-BA64-6EF7EAEC43C7}"/>
                  </a:ext>
                </a:extLst>
              </p:cNvPr>
              <p:cNvSpPr/>
              <p:nvPr/>
            </p:nvSpPr>
            <p:spPr>
              <a:xfrm flipH="1">
                <a:off x="2178049" y="495185"/>
                <a:ext cx="802528" cy="554784"/>
              </a:xfrm>
              <a:prstGeom prst="corner">
                <a:avLst>
                  <a:gd name="adj1" fmla="val 48252"/>
                  <a:gd name="adj2" fmla="val 97222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98" name="Gruppieren 597">
              <a:extLst>
                <a:ext uri="{FF2B5EF4-FFF2-40B4-BE49-F238E27FC236}">
                  <a16:creationId xmlns:a16="http://schemas.microsoft.com/office/drawing/2014/main" id="{F4526443-3258-48E5-8361-DCE4492388A3}"/>
                </a:ext>
              </a:extLst>
            </p:cNvPr>
            <p:cNvGrpSpPr/>
            <p:nvPr/>
          </p:nvGrpSpPr>
          <p:grpSpPr>
            <a:xfrm>
              <a:off x="1895394" y="1498341"/>
              <a:ext cx="1091279" cy="565107"/>
              <a:chOff x="6220610" y="495185"/>
              <a:chExt cx="1091279" cy="565107"/>
            </a:xfrm>
          </p:grpSpPr>
          <p:pic>
            <p:nvPicPr>
              <p:cNvPr id="614" name="Grafik 613">
                <a:extLst>
                  <a:ext uri="{FF2B5EF4-FFF2-40B4-BE49-F238E27FC236}">
                    <a16:creationId xmlns:a16="http://schemas.microsoft.com/office/drawing/2014/main" id="{874CAC8C-81CF-4C42-94E2-07B5CEC87E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20610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15" name="L-Form 614">
                <a:extLst>
                  <a:ext uri="{FF2B5EF4-FFF2-40B4-BE49-F238E27FC236}">
                    <a16:creationId xmlns:a16="http://schemas.microsoft.com/office/drawing/2014/main" id="{DC383C69-663D-4AE1-89BA-0C2062F202B9}"/>
                  </a:ext>
                </a:extLst>
              </p:cNvPr>
              <p:cNvSpPr/>
              <p:nvPr/>
            </p:nvSpPr>
            <p:spPr>
              <a:xfrm flipH="1">
                <a:off x="6773862" y="495185"/>
                <a:ext cx="538025" cy="565107"/>
              </a:xfrm>
              <a:prstGeom prst="corner">
                <a:avLst>
                  <a:gd name="adj1" fmla="val 50613"/>
                  <a:gd name="adj2" fmla="val 49599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99" name="Gruppieren 598">
              <a:extLst>
                <a:ext uri="{FF2B5EF4-FFF2-40B4-BE49-F238E27FC236}">
                  <a16:creationId xmlns:a16="http://schemas.microsoft.com/office/drawing/2014/main" id="{5981F260-16FC-4446-A9F5-837803862AE5}"/>
                </a:ext>
              </a:extLst>
            </p:cNvPr>
            <p:cNvGrpSpPr/>
            <p:nvPr/>
          </p:nvGrpSpPr>
          <p:grpSpPr>
            <a:xfrm>
              <a:off x="7660311" y="1498341"/>
              <a:ext cx="1091279" cy="554784"/>
              <a:chOff x="3335103" y="501280"/>
              <a:chExt cx="1091279" cy="554784"/>
            </a:xfrm>
          </p:grpSpPr>
          <p:pic>
            <p:nvPicPr>
              <p:cNvPr id="612" name="Grafik 611">
                <a:extLst>
                  <a:ext uri="{FF2B5EF4-FFF2-40B4-BE49-F238E27FC236}">
                    <a16:creationId xmlns:a16="http://schemas.microsoft.com/office/drawing/2014/main" id="{C08AE4B1-7427-48CD-8391-D972390FA4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35103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13" name="Rechteck 612">
                <a:extLst>
                  <a:ext uri="{FF2B5EF4-FFF2-40B4-BE49-F238E27FC236}">
                    <a16:creationId xmlns:a16="http://schemas.microsoft.com/office/drawing/2014/main" id="{0C8DE735-84C2-4F4B-ADDF-352F4DA9F3AF}"/>
                  </a:ext>
                </a:extLst>
              </p:cNvPr>
              <p:cNvSpPr/>
              <p:nvPr/>
            </p:nvSpPr>
            <p:spPr>
              <a:xfrm>
                <a:off x="4155791" y="501280"/>
                <a:ext cx="270590" cy="554784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01" name="Gruppieren 600">
              <a:extLst>
                <a:ext uri="{FF2B5EF4-FFF2-40B4-BE49-F238E27FC236}">
                  <a16:creationId xmlns:a16="http://schemas.microsoft.com/office/drawing/2014/main" id="{403EC9D9-7C9C-42BA-8C40-F2C0ADE63D0C}"/>
                </a:ext>
              </a:extLst>
            </p:cNvPr>
            <p:cNvGrpSpPr/>
            <p:nvPr/>
          </p:nvGrpSpPr>
          <p:grpSpPr>
            <a:xfrm>
              <a:off x="455689" y="1498341"/>
              <a:ext cx="1085182" cy="559012"/>
              <a:chOff x="7666412" y="501280"/>
              <a:chExt cx="1085182" cy="559012"/>
            </a:xfrm>
          </p:grpSpPr>
          <p:pic>
            <p:nvPicPr>
              <p:cNvPr id="608" name="Grafik 607">
                <a:extLst>
                  <a:ext uri="{FF2B5EF4-FFF2-40B4-BE49-F238E27FC236}">
                    <a16:creationId xmlns:a16="http://schemas.microsoft.com/office/drawing/2014/main" id="{324F6715-BA1C-4802-8175-D3ACD55048D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66641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09" name="Rechteck 608">
                <a:extLst>
                  <a:ext uri="{FF2B5EF4-FFF2-40B4-BE49-F238E27FC236}">
                    <a16:creationId xmlns:a16="http://schemas.microsoft.com/office/drawing/2014/main" id="{D6F37B1C-ADA0-4CF4-B851-0A344A5CDD06}"/>
                  </a:ext>
                </a:extLst>
              </p:cNvPr>
              <p:cNvSpPr/>
              <p:nvPr/>
            </p:nvSpPr>
            <p:spPr>
              <a:xfrm>
                <a:off x="8497317" y="793215"/>
                <a:ext cx="254277" cy="26707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02" name="Gruppieren 601">
              <a:extLst>
                <a:ext uri="{FF2B5EF4-FFF2-40B4-BE49-F238E27FC236}">
                  <a16:creationId xmlns:a16="http://schemas.microsoft.com/office/drawing/2014/main" id="{CA8ACCDB-CD3B-4B7A-A775-D7C73C44EEEC}"/>
                </a:ext>
              </a:extLst>
            </p:cNvPr>
            <p:cNvGrpSpPr/>
            <p:nvPr/>
          </p:nvGrpSpPr>
          <p:grpSpPr>
            <a:xfrm>
              <a:off x="4780901" y="1498341"/>
              <a:ext cx="1085182" cy="565107"/>
              <a:chOff x="9110683" y="495185"/>
              <a:chExt cx="1085182" cy="565107"/>
            </a:xfrm>
          </p:grpSpPr>
          <p:pic>
            <p:nvPicPr>
              <p:cNvPr id="606" name="Grafik 605">
                <a:extLst>
                  <a:ext uri="{FF2B5EF4-FFF2-40B4-BE49-F238E27FC236}">
                    <a16:creationId xmlns:a16="http://schemas.microsoft.com/office/drawing/2014/main" id="{6A6F8D1A-6A74-405C-A1D3-05DB15751F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110683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07" name="Rechteck 606">
                <a:extLst>
                  <a:ext uri="{FF2B5EF4-FFF2-40B4-BE49-F238E27FC236}">
                    <a16:creationId xmlns:a16="http://schemas.microsoft.com/office/drawing/2014/main" id="{9706C1D0-F7F2-4B60-A2B2-D19D06EC76BB}"/>
                  </a:ext>
                </a:extLst>
              </p:cNvPr>
              <p:cNvSpPr/>
              <p:nvPr/>
            </p:nvSpPr>
            <p:spPr>
              <a:xfrm>
                <a:off x="9110683" y="495185"/>
                <a:ext cx="799883" cy="56510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03" name="Gruppieren 602">
              <a:extLst>
                <a:ext uri="{FF2B5EF4-FFF2-40B4-BE49-F238E27FC236}">
                  <a16:creationId xmlns:a16="http://schemas.microsoft.com/office/drawing/2014/main" id="{107C58B7-D38E-45FF-B9FE-DD4D28D438F6}"/>
                </a:ext>
              </a:extLst>
            </p:cNvPr>
            <p:cNvGrpSpPr/>
            <p:nvPr/>
          </p:nvGrpSpPr>
          <p:grpSpPr>
            <a:xfrm>
              <a:off x="3341196" y="1498341"/>
              <a:ext cx="1085182" cy="559004"/>
              <a:chOff x="10545822" y="501280"/>
              <a:chExt cx="1085182" cy="559004"/>
            </a:xfrm>
          </p:grpSpPr>
          <p:pic>
            <p:nvPicPr>
              <p:cNvPr id="604" name="Grafik 603">
                <a:extLst>
                  <a:ext uri="{FF2B5EF4-FFF2-40B4-BE49-F238E27FC236}">
                    <a16:creationId xmlns:a16="http://schemas.microsoft.com/office/drawing/2014/main" id="{3B81CE8E-9C77-45A6-8805-9F9C708856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54582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05" name="Rechteck 604">
                <a:extLst>
                  <a:ext uri="{FF2B5EF4-FFF2-40B4-BE49-F238E27FC236}">
                    <a16:creationId xmlns:a16="http://schemas.microsoft.com/office/drawing/2014/main" id="{2F3A109D-0ED4-4E65-B989-0918F083AEDC}"/>
                  </a:ext>
                </a:extLst>
              </p:cNvPr>
              <p:cNvSpPr/>
              <p:nvPr/>
            </p:nvSpPr>
            <p:spPr>
              <a:xfrm>
                <a:off x="11105169" y="501280"/>
                <a:ext cx="525835" cy="559004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44" name="Gruppieren 643">
            <a:extLst>
              <a:ext uri="{FF2B5EF4-FFF2-40B4-BE49-F238E27FC236}">
                <a16:creationId xmlns:a16="http://schemas.microsoft.com/office/drawing/2014/main" id="{616A9CC3-B3C2-4B5B-A27B-552E3531638D}"/>
              </a:ext>
            </a:extLst>
          </p:cNvPr>
          <p:cNvGrpSpPr/>
          <p:nvPr/>
        </p:nvGrpSpPr>
        <p:grpSpPr>
          <a:xfrm>
            <a:off x="508342" y="2461556"/>
            <a:ext cx="11175315" cy="565107"/>
            <a:chOff x="455689" y="4403405"/>
            <a:chExt cx="11175315" cy="565107"/>
          </a:xfrm>
        </p:grpSpPr>
        <p:grpSp>
          <p:nvGrpSpPr>
            <p:cNvPr id="600" name="Gruppieren 599">
              <a:extLst>
                <a:ext uri="{FF2B5EF4-FFF2-40B4-BE49-F238E27FC236}">
                  <a16:creationId xmlns:a16="http://schemas.microsoft.com/office/drawing/2014/main" id="{5CDBF902-7BDA-44E6-BD04-741E638F1B2A}"/>
                </a:ext>
              </a:extLst>
            </p:cNvPr>
            <p:cNvGrpSpPr/>
            <p:nvPr/>
          </p:nvGrpSpPr>
          <p:grpSpPr>
            <a:xfrm>
              <a:off x="9100891" y="4403405"/>
              <a:ext cx="1091279" cy="554784"/>
              <a:chOff x="3880741" y="1837266"/>
              <a:chExt cx="1091279" cy="554784"/>
            </a:xfrm>
          </p:grpSpPr>
          <p:pic>
            <p:nvPicPr>
              <p:cNvPr id="610" name="Grafik 609">
                <a:extLst>
                  <a:ext uri="{FF2B5EF4-FFF2-40B4-BE49-F238E27FC236}">
                    <a16:creationId xmlns:a16="http://schemas.microsoft.com/office/drawing/2014/main" id="{9138B177-AE60-4CF6-AE87-BE9DF03387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883789" y="1837266"/>
                <a:ext cx="1085182" cy="554784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</p:pic>
          <p:sp>
            <p:nvSpPr>
              <p:cNvPr id="611" name="Rechteck 610">
                <a:extLst>
                  <a:ext uri="{FF2B5EF4-FFF2-40B4-BE49-F238E27FC236}">
                    <a16:creationId xmlns:a16="http://schemas.microsoft.com/office/drawing/2014/main" id="{C7618885-175E-4AF8-B61B-3D7D0B29B63C}"/>
                  </a:ext>
                </a:extLst>
              </p:cNvPr>
              <p:cNvSpPr/>
              <p:nvPr/>
            </p:nvSpPr>
            <p:spPr>
              <a:xfrm>
                <a:off x="3880741" y="1837266"/>
                <a:ext cx="1091279" cy="554784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622" name="Grafik 621">
              <a:extLst>
                <a:ext uri="{FF2B5EF4-FFF2-40B4-BE49-F238E27FC236}">
                  <a16:creationId xmlns:a16="http://schemas.microsoft.com/office/drawing/2014/main" id="{5F5C3D47-AD38-4BC3-A2A5-6EE04E63E5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894523" y="4403405"/>
              <a:ext cx="1085182" cy="554784"/>
            </a:xfrm>
            <a:prstGeom prst="rect">
              <a:avLst/>
            </a:prstGeom>
          </p:spPr>
        </p:pic>
        <p:grpSp>
          <p:nvGrpSpPr>
            <p:cNvPr id="623" name="Gruppieren 622">
              <a:extLst>
                <a:ext uri="{FF2B5EF4-FFF2-40B4-BE49-F238E27FC236}">
                  <a16:creationId xmlns:a16="http://schemas.microsoft.com/office/drawing/2014/main" id="{16347696-B6EB-4757-9C60-F74A770A523F}"/>
                </a:ext>
              </a:extLst>
            </p:cNvPr>
            <p:cNvGrpSpPr/>
            <p:nvPr/>
          </p:nvGrpSpPr>
          <p:grpSpPr>
            <a:xfrm>
              <a:off x="3333357" y="4403405"/>
              <a:ext cx="1085186" cy="554784"/>
              <a:chOff x="455689" y="495185"/>
              <a:chExt cx="1085186" cy="554784"/>
            </a:xfrm>
          </p:grpSpPr>
          <p:pic>
            <p:nvPicPr>
              <p:cNvPr id="642" name="Grafik 641">
                <a:extLst>
                  <a:ext uri="{FF2B5EF4-FFF2-40B4-BE49-F238E27FC236}">
                    <a16:creationId xmlns:a16="http://schemas.microsoft.com/office/drawing/2014/main" id="{C37BA4A2-EC1B-460B-9D8E-0EC8FBBDA3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55693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43" name="L-Form 642">
                <a:extLst>
                  <a:ext uri="{FF2B5EF4-FFF2-40B4-BE49-F238E27FC236}">
                    <a16:creationId xmlns:a16="http://schemas.microsoft.com/office/drawing/2014/main" id="{5A367532-45AD-4F87-9B5D-B95172CB0B87}"/>
                  </a:ext>
                </a:extLst>
              </p:cNvPr>
              <p:cNvSpPr/>
              <p:nvPr/>
            </p:nvSpPr>
            <p:spPr>
              <a:xfrm flipH="1">
                <a:off x="455689" y="495185"/>
                <a:ext cx="1085183" cy="554784"/>
              </a:xfrm>
              <a:prstGeom prst="corner">
                <a:avLst>
                  <a:gd name="adj1" fmla="val 48252"/>
                  <a:gd name="adj2" fmla="val 145008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24" name="Gruppieren 623">
              <a:extLst>
                <a:ext uri="{FF2B5EF4-FFF2-40B4-BE49-F238E27FC236}">
                  <a16:creationId xmlns:a16="http://schemas.microsoft.com/office/drawing/2014/main" id="{7699B6DA-D9D1-4A53-85AA-C50F910998C9}"/>
                </a:ext>
              </a:extLst>
            </p:cNvPr>
            <p:cNvGrpSpPr/>
            <p:nvPr/>
          </p:nvGrpSpPr>
          <p:grpSpPr>
            <a:xfrm>
              <a:off x="6217126" y="4403405"/>
              <a:ext cx="1085182" cy="554784"/>
              <a:chOff x="1895398" y="495185"/>
              <a:chExt cx="1085182" cy="554784"/>
            </a:xfrm>
          </p:grpSpPr>
          <p:pic>
            <p:nvPicPr>
              <p:cNvPr id="640" name="Grafik 639">
                <a:extLst>
                  <a:ext uri="{FF2B5EF4-FFF2-40B4-BE49-F238E27FC236}">
                    <a16:creationId xmlns:a16="http://schemas.microsoft.com/office/drawing/2014/main" id="{F12ABA47-76F5-49B0-9875-2139CA9A11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95398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41" name="L-Form 640">
                <a:extLst>
                  <a:ext uri="{FF2B5EF4-FFF2-40B4-BE49-F238E27FC236}">
                    <a16:creationId xmlns:a16="http://schemas.microsoft.com/office/drawing/2014/main" id="{67617FF7-920E-4388-A1E8-8A74DE5E6DEC}"/>
                  </a:ext>
                </a:extLst>
              </p:cNvPr>
              <p:cNvSpPr/>
              <p:nvPr/>
            </p:nvSpPr>
            <p:spPr>
              <a:xfrm flipH="1">
                <a:off x="2178049" y="495185"/>
                <a:ext cx="802528" cy="554784"/>
              </a:xfrm>
              <a:prstGeom prst="corner">
                <a:avLst>
                  <a:gd name="adj1" fmla="val 48252"/>
                  <a:gd name="adj2" fmla="val 97222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25" name="Gruppieren 624">
              <a:extLst>
                <a:ext uri="{FF2B5EF4-FFF2-40B4-BE49-F238E27FC236}">
                  <a16:creationId xmlns:a16="http://schemas.microsoft.com/office/drawing/2014/main" id="{16A06ECD-D0BF-4282-8DE2-4CB6E3371879}"/>
                </a:ext>
              </a:extLst>
            </p:cNvPr>
            <p:cNvGrpSpPr/>
            <p:nvPr/>
          </p:nvGrpSpPr>
          <p:grpSpPr>
            <a:xfrm>
              <a:off x="4772195" y="4403405"/>
              <a:ext cx="1091279" cy="565107"/>
              <a:chOff x="6220610" y="495185"/>
              <a:chExt cx="1091279" cy="565107"/>
            </a:xfrm>
          </p:grpSpPr>
          <p:pic>
            <p:nvPicPr>
              <p:cNvPr id="638" name="Grafik 637">
                <a:extLst>
                  <a:ext uri="{FF2B5EF4-FFF2-40B4-BE49-F238E27FC236}">
                    <a16:creationId xmlns:a16="http://schemas.microsoft.com/office/drawing/2014/main" id="{ACD924AC-7E9A-462F-9628-4A8810DC20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20610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39" name="L-Form 638">
                <a:extLst>
                  <a:ext uri="{FF2B5EF4-FFF2-40B4-BE49-F238E27FC236}">
                    <a16:creationId xmlns:a16="http://schemas.microsoft.com/office/drawing/2014/main" id="{E97BBBF7-C89F-4285-AB27-CABFB425B832}"/>
                  </a:ext>
                </a:extLst>
              </p:cNvPr>
              <p:cNvSpPr/>
              <p:nvPr/>
            </p:nvSpPr>
            <p:spPr>
              <a:xfrm flipH="1">
                <a:off x="6773862" y="495185"/>
                <a:ext cx="538025" cy="565107"/>
              </a:xfrm>
              <a:prstGeom prst="corner">
                <a:avLst>
                  <a:gd name="adj1" fmla="val 50613"/>
                  <a:gd name="adj2" fmla="val 49599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26" name="Gruppieren 625">
              <a:extLst>
                <a:ext uri="{FF2B5EF4-FFF2-40B4-BE49-F238E27FC236}">
                  <a16:creationId xmlns:a16="http://schemas.microsoft.com/office/drawing/2014/main" id="{EAB9C844-9263-4F34-B86D-5E506504686C}"/>
                </a:ext>
              </a:extLst>
            </p:cNvPr>
            <p:cNvGrpSpPr/>
            <p:nvPr/>
          </p:nvGrpSpPr>
          <p:grpSpPr>
            <a:xfrm>
              <a:off x="7655960" y="4403405"/>
              <a:ext cx="1091279" cy="554784"/>
              <a:chOff x="3335103" y="501280"/>
              <a:chExt cx="1091279" cy="554784"/>
            </a:xfrm>
          </p:grpSpPr>
          <p:pic>
            <p:nvPicPr>
              <p:cNvPr id="636" name="Grafik 635">
                <a:extLst>
                  <a:ext uri="{FF2B5EF4-FFF2-40B4-BE49-F238E27FC236}">
                    <a16:creationId xmlns:a16="http://schemas.microsoft.com/office/drawing/2014/main" id="{DDF2A5D7-9388-4C19-AE8E-5E39EDE654D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35103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37" name="Rechteck 636">
                <a:extLst>
                  <a:ext uri="{FF2B5EF4-FFF2-40B4-BE49-F238E27FC236}">
                    <a16:creationId xmlns:a16="http://schemas.microsoft.com/office/drawing/2014/main" id="{6887F012-9CA8-4B7A-B35A-73142D195FBB}"/>
                  </a:ext>
                </a:extLst>
              </p:cNvPr>
              <p:cNvSpPr/>
              <p:nvPr/>
            </p:nvSpPr>
            <p:spPr>
              <a:xfrm>
                <a:off x="4155791" y="501280"/>
                <a:ext cx="270590" cy="554784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27" name="Gruppieren 626">
              <a:extLst>
                <a:ext uri="{FF2B5EF4-FFF2-40B4-BE49-F238E27FC236}">
                  <a16:creationId xmlns:a16="http://schemas.microsoft.com/office/drawing/2014/main" id="{E4C84736-5D15-41CC-9B7C-46822795251B}"/>
                </a:ext>
              </a:extLst>
            </p:cNvPr>
            <p:cNvGrpSpPr/>
            <p:nvPr/>
          </p:nvGrpSpPr>
          <p:grpSpPr>
            <a:xfrm>
              <a:off x="10545822" y="4403405"/>
              <a:ext cx="1085182" cy="559012"/>
              <a:chOff x="7666412" y="501280"/>
              <a:chExt cx="1085182" cy="559012"/>
            </a:xfrm>
          </p:grpSpPr>
          <p:pic>
            <p:nvPicPr>
              <p:cNvPr id="634" name="Grafik 633">
                <a:extLst>
                  <a:ext uri="{FF2B5EF4-FFF2-40B4-BE49-F238E27FC236}">
                    <a16:creationId xmlns:a16="http://schemas.microsoft.com/office/drawing/2014/main" id="{7DFE0614-5D9E-411C-8F75-AD0F7716F6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66641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35" name="Rechteck 634">
                <a:extLst>
                  <a:ext uri="{FF2B5EF4-FFF2-40B4-BE49-F238E27FC236}">
                    <a16:creationId xmlns:a16="http://schemas.microsoft.com/office/drawing/2014/main" id="{2753D33C-51A5-4D03-B219-18DB1C7A57EA}"/>
                  </a:ext>
                </a:extLst>
              </p:cNvPr>
              <p:cNvSpPr/>
              <p:nvPr/>
            </p:nvSpPr>
            <p:spPr>
              <a:xfrm>
                <a:off x="8497317" y="793215"/>
                <a:ext cx="254277" cy="26707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28" name="Gruppieren 627">
              <a:extLst>
                <a:ext uri="{FF2B5EF4-FFF2-40B4-BE49-F238E27FC236}">
                  <a16:creationId xmlns:a16="http://schemas.microsoft.com/office/drawing/2014/main" id="{947531E4-96B6-4413-B2C3-045F054535D7}"/>
                </a:ext>
              </a:extLst>
            </p:cNvPr>
            <p:cNvGrpSpPr/>
            <p:nvPr/>
          </p:nvGrpSpPr>
          <p:grpSpPr>
            <a:xfrm>
              <a:off x="455689" y="4403405"/>
              <a:ext cx="1085182" cy="565107"/>
              <a:chOff x="9110683" y="495185"/>
              <a:chExt cx="1085182" cy="565107"/>
            </a:xfrm>
          </p:grpSpPr>
          <p:pic>
            <p:nvPicPr>
              <p:cNvPr id="632" name="Grafik 631">
                <a:extLst>
                  <a:ext uri="{FF2B5EF4-FFF2-40B4-BE49-F238E27FC236}">
                    <a16:creationId xmlns:a16="http://schemas.microsoft.com/office/drawing/2014/main" id="{8D253BC7-9E20-4972-90DD-C5E686238C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110683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33" name="Rechteck 632">
                <a:extLst>
                  <a:ext uri="{FF2B5EF4-FFF2-40B4-BE49-F238E27FC236}">
                    <a16:creationId xmlns:a16="http://schemas.microsoft.com/office/drawing/2014/main" id="{6FDB4C79-5CC1-4D0E-8633-E8A1521990AA}"/>
                  </a:ext>
                </a:extLst>
              </p:cNvPr>
              <p:cNvSpPr/>
              <p:nvPr/>
            </p:nvSpPr>
            <p:spPr>
              <a:xfrm>
                <a:off x="9110683" y="495185"/>
                <a:ext cx="799883" cy="56510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68" name="Gruppieren 667">
            <a:extLst>
              <a:ext uri="{FF2B5EF4-FFF2-40B4-BE49-F238E27FC236}">
                <a16:creationId xmlns:a16="http://schemas.microsoft.com/office/drawing/2014/main" id="{07FABCFD-2670-4589-8797-FB02B168382B}"/>
              </a:ext>
            </a:extLst>
          </p:cNvPr>
          <p:cNvGrpSpPr/>
          <p:nvPr/>
        </p:nvGrpSpPr>
        <p:grpSpPr>
          <a:xfrm>
            <a:off x="508342" y="4887880"/>
            <a:ext cx="11175315" cy="565107"/>
            <a:chOff x="364354" y="5175458"/>
            <a:chExt cx="11175315" cy="565107"/>
          </a:xfrm>
        </p:grpSpPr>
        <p:grpSp>
          <p:nvGrpSpPr>
            <p:cNvPr id="629" name="Gruppieren 628">
              <a:extLst>
                <a:ext uri="{FF2B5EF4-FFF2-40B4-BE49-F238E27FC236}">
                  <a16:creationId xmlns:a16="http://schemas.microsoft.com/office/drawing/2014/main" id="{A809CF18-BF7E-46F8-89AD-4F89E4198C18}"/>
                </a:ext>
              </a:extLst>
            </p:cNvPr>
            <p:cNvGrpSpPr/>
            <p:nvPr/>
          </p:nvGrpSpPr>
          <p:grpSpPr>
            <a:xfrm>
              <a:off x="364354" y="5175458"/>
              <a:ext cx="1085182" cy="559004"/>
              <a:chOff x="10545822" y="501280"/>
              <a:chExt cx="1085182" cy="559004"/>
            </a:xfrm>
          </p:grpSpPr>
          <p:pic>
            <p:nvPicPr>
              <p:cNvPr id="630" name="Grafik 629">
                <a:extLst>
                  <a:ext uri="{FF2B5EF4-FFF2-40B4-BE49-F238E27FC236}">
                    <a16:creationId xmlns:a16="http://schemas.microsoft.com/office/drawing/2014/main" id="{9BCB351F-6DBA-456D-93C3-2D09E57F18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54582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31" name="Rechteck 630">
                <a:extLst>
                  <a:ext uri="{FF2B5EF4-FFF2-40B4-BE49-F238E27FC236}">
                    <a16:creationId xmlns:a16="http://schemas.microsoft.com/office/drawing/2014/main" id="{321D3B99-410B-419C-85C6-E0D04BF61707}"/>
                  </a:ext>
                </a:extLst>
              </p:cNvPr>
              <p:cNvSpPr/>
              <p:nvPr/>
            </p:nvSpPr>
            <p:spPr>
              <a:xfrm>
                <a:off x="11105169" y="501280"/>
                <a:ext cx="525835" cy="559004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46" name="Gruppieren 645">
              <a:extLst>
                <a:ext uri="{FF2B5EF4-FFF2-40B4-BE49-F238E27FC236}">
                  <a16:creationId xmlns:a16="http://schemas.microsoft.com/office/drawing/2014/main" id="{E5739163-BB0E-4268-B8D1-5F73C6E05F0E}"/>
                </a:ext>
              </a:extLst>
            </p:cNvPr>
            <p:cNvGrpSpPr/>
            <p:nvPr/>
          </p:nvGrpSpPr>
          <p:grpSpPr>
            <a:xfrm>
              <a:off x="3248119" y="5175458"/>
              <a:ext cx="1091279" cy="554784"/>
              <a:chOff x="3880741" y="1837266"/>
              <a:chExt cx="1091279" cy="554784"/>
            </a:xfrm>
          </p:grpSpPr>
          <p:pic>
            <p:nvPicPr>
              <p:cNvPr id="666" name="Grafik 665">
                <a:extLst>
                  <a:ext uri="{FF2B5EF4-FFF2-40B4-BE49-F238E27FC236}">
                    <a16:creationId xmlns:a16="http://schemas.microsoft.com/office/drawing/2014/main" id="{05209C22-1023-4478-AA0E-82D7ACAF6C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883789" y="1837266"/>
                <a:ext cx="1085182" cy="554784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</p:pic>
          <p:sp>
            <p:nvSpPr>
              <p:cNvPr id="667" name="Rechteck 666">
                <a:extLst>
                  <a:ext uri="{FF2B5EF4-FFF2-40B4-BE49-F238E27FC236}">
                    <a16:creationId xmlns:a16="http://schemas.microsoft.com/office/drawing/2014/main" id="{BA59C475-5483-4020-9171-9833A837D319}"/>
                  </a:ext>
                </a:extLst>
              </p:cNvPr>
              <p:cNvSpPr/>
              <p:nvPr/>
            </p:nvSpPr>
            <p:spPr>
              <a:xfrm>
                <a:off x="3880741" y="1837266"/>
                <a:ext cx="1091279" cy="554784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48" name="Gruppieren 647">
              <a:extLst>
                <a:ext uri="{FF2B5EF4-FFF2-40B4-BE49-F238E27FC236}">
                  <a16:creationId xmlns:a16="http://schemas.microsoft.com/office/drawing/2014/main" id="{14694FC0-CE1E-45E2-8EF3-A264C72B15E5}"/>
                </a:ext>
              </a:extLst>
            </p:cNvPr>
            <p:cNvGrpSpPr/>
            <p:nvPr/>
          </p:nvGrpSpPr>
          <p:grpSpPr>
            <a:xfrm>
              <a:off x="6137981" y="5175458"/>
              <a:ext cx="1085186" cy="554784"/>
              <a:chOff x="455689" y="495185"/>
              <a:chExt cx="1085186" cy="554784"/>
            </a:xfrm>
          </p:grpSpPr>
          <p:pic>
            <p:nvPicPr>
              <p:cNvPr id="664" name="Grafik 663">
                <a:extLst>
                  <a:ext uri="{FF2B5EF4-FFF2-40B4-BE49-F238E27FC236}">
                    <a16:creationId xmlns:a16="http://schemas.microsoft.com/office/drawing/2014/main" id="{1F087F26-B6C3-4597-88AF-A3E0DBBE04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55693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65" name="L-Form 664">
                <a:extLst>
                  <a:ext uri="{FF2B5EF4-FFF2-40B4-BE49-F238E27FC236}">
                    <a16:creationId xmlns:a16="http://schemas.microsoft.com/office/drawing/2014/main" id="{C596CE5D-FBB1-4BC8-849B-8D8169ACDA22}"/>
                  </a:ext>
                </a:extLst>
              </p:cNvPr>
              <p:cNvSpPr/>
              <p:nvPr/>
            </p:nvSpPr>
            <p:spPr>
              <a:xfrm flipH="1">
                <a:off x="455689" y="495185"/>
                <a:ext cx="1085183" cy="554784"/>
              </a:xfrm>
              <a:prstGeom prst="corner">
                <a:avLst>
                  <a:gd name="adj1" fmla="val 48252"/>
                  <a:gd name="adj2" fmla="val 145008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49" name="Gruppieren 648">
              <a:extLst>
                <a:ext uri="{FF2B5EF4-FFF2-40B4-BE49-F238E27FC236}">
                  <a16:creationId xmlns:a16="http://schemas.microsoft.com/office/drawing/2014/main" id="{3AD01B29-8141-4753-809F-6AB8330F9FDC}"/>
                </a:ext>
              </a:extLst>
            </p:cNvPr>
            <p:cNvGrpSpPr/>
            <p:nvPr/>
          </p:nvGrpSpPr>
          <p:grpSpPr>
            <a:xfrm>
              <a:off x="10454487" y="5175458"/>
              <a:ext cx="1085182" cy="554784"/>
              <a:chOff x="1895398" y="495185"/>
              <a:chExt cx="1085182" cy="554784"/>
            </a:xfrm>
          </p:grpSpPr>
          <p:pic>
            <p:nvPicPr>
              <p:cNvPr id="662" name="Grafik 661">
                <a:extLst>
                  <a:ext uri="{FF2B5EF4-FFF2-40B4-BE49-F238E27FC236}">
                    <a16:creationId xmlns:a16="http://schemas.microsoft.com/office/drawing/2014/main" id="{567410FB-2A84-41DF-9669-1952F3724C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95398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63" name="L-Form 662">
                <a:extLst>
                  <a:ext uri="{FF2B5EF4-FFF2-40B4-BE49-F238E27FC236}">
                    <a16:creationId xmlns:a16="http://schemas.microsoft.com/office/drawing/2014/main" id="{71FE8C72-9416-45DF-AF5D-4293DB994B8D}"/>
                  </a:ext>
                </a:extLst>
              </p:cNvPr>
              <p:cNvSpPr/>
              <p:nvPr/>
            </p:nvSpPr>
            <p:spPr>
              <a:xfrm flipH="1">
                <a:off x="2178049" y="495185"/>
                <a:ext cx="802528" cy="554784"/>
              </a:xfrm>
              <a:prstGeom prst="corner">
                <a:avLst>
                  <a:gd name="adj1" fmla="val 48252"/>
                  <a:gd name="adj2" fmla="val 97222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50" name="Gruppieren 649">
              <a:extLst>
                <a:ext uri="{FF2B5EF4-FFF2-40B4-BE49-F238E27FC236}">
                  <a16:creationId xmlns:a16="http://schemas.microsoft.com/office/drawing/2014/main" id="{4D94E8A0-7A99-495D-B1B0-B260640B64C3}"/>
                </a:ext>
              </a:extLst>
            </p:cNvPr>
            <p:cNvGrpSpPr/>
            <p:nvPr/>
          </p:nvGrpSpPr>
          <p:grpSpPr>
            <a:xfrm>
              <a:off x="4693050" y="5175458"/>
              <a:ext cx="1091279" cy="565107"/>
              <a:chOff x="6220610" y="495185"/>
              <a:chExt cx="1091279" cy="565107"/>
            </a:xfrm>
          </p:grpSpPr>
          <p:pic>
            <p:nvPicPr>
              <p:cNvPr id="660" name="Grafik 659">
                <a:extLst>
                  <a:ext uri="{FF2B5EF4-FFF2-40B4-BE49-F238E27FC236}">
                    <a16:creationId xmlns:a16="http://schemas.microsoft.com/office/drawing/2014/main" id="{D5E6CA74-1FA1-4FB9-9FB2-5D21B0B2B0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20610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61" name="L-Form 660">
                <a:extLst>
                  <a:ext uri="{FF2B5EF4-FFF2-40B4-BE49-F238E27FC236}">
                    <a16:creationId xmlns:a16="http://schemas.microsoft.com/office/drawing/2014/main" id="{32F6A2BD-AEB0-45E5-BF14-B6D21BCC27DF}"/>
                  </a:ext>
                </a:extLst>
              </p:cNvPr>
              <p:cNvSpPr/>
              <p:nvPr/>
            </p:nvSpPr>
            <p:spPr>
              <a:xfrm flipH="1">
                <a:off x="6773862" y="495185"/>
                <a:ext cx="538025" cy="565107"/>
              </a:xfrm>
              <a:prstGeom prst="corner">
                <a:avLst>
                  <a:gd name="adj1" fmla="val 50613"/>
                  <a:gd name="adj2" fmla="val 49599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51" name="Gruppieren 650">
              <a:extLst>
                <a:ext uri="{FF2B5EF4-FFF2-40B4-BE49-F238E27FC236}">
                  <a16:creationId xmlns:a16="http://schemas.microsoft.com/office/drawing/2014/main" id="{05405E53-EEF9-4EC1-92A2-58E616FE662C}"/>
                </a:ext>
              </a:extLst>
            </p:cNvPr>
            <p:cNvGrpSpPr/>
            <p:nvPr/>
          </p:nvGrpSpPr>
          <p:grpSpPr>
            <a:xfrm>
              <a:off x="1803188" y="5175458"/>
              <a:ext cx="1091279" cy="554784"/>
              <a:chOff x="3335103" y="501280"/>
              <a:chExt cx="1091279" cy="554784"/>
            </a:xfrm>
          </p:grpSpPr>
          <p:pic>
            <p:nvPicPr>
              <p:cNvPr id="658" name="Grafik 657">
                <a:extLst>
                  <a:ext uri="{FF2B5EF4-FFF2-40B4-BE49-F238E27FC236}">
                    <a16:creationId xmlns:a16="http://schemas.microsoft.com/office/drawing/2014/main" id="{1986139D-99F5-4FE0-958B-D09CB9B897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35103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59" name="Rechteck 658">
                <a:extLst>
                  <a:ext uri="{FF2B5EF4-FFF2-40B4-BE49-F238E27FC236}">
                    <a16:creationId xmlns:a16="http://schemas.microsoft.com/office/drawing/2014/main" id="{ED93CDF7-BE81-4D74-B276-1A8418EAE37B}"/>
                  </a:ext>
                </a:extLst>
              </p:cNvPr>
              <p:cNvSpPr/>
              <p:nvPr/>
            </p:nvSpPr>
            <p:spPr>
              <a:xfrm>
                <a:off x="4155791" y="501280"/>
                <a:ext cx="270590" cy="554784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52" name="Gruppieren 651">
              <a:extLst>
                <a:ext uri="{FF2B5EF4-FFF2-40B4-BE49-F238E27FC236}">
                  <a16:creationId xmlns:a16="http://schemas.microsoft.com/office/drawing/2014/main" id="{CEF73517-04BD-445A-918A-2A0103C30FE1}"/>
                </a:ext>
              </a:extLst>
            </p:cNvPr>
            <p:cNvGrpSpPr/>
            <p:nvPr/>
          </p:nvGrpSpPr>
          <p:grpSpPr>
            <a:xfrm>
              <a:off x="7576819" y="5175458"/>
              <a:ext cx="1085182" cy="559012"/>
              <a:chOff x="7666412" y="501280"/>
              <a:chExt cx="1085182" cy="559012"/>
            </a:xfrm>
          </p:grpSpPr>
          <p:pic>
            <p:nvPicPr>
              <p:cNvPr id="656" name="Grafik 655">
                <a:extLst>
                  <a:ext uri="{FF2B5EF4-FFF2-40B4-BE49-F238E27FC236}">
                    <a16:creationId xmlns:a16="http://schemas.microsoft.com/office/drawing/2014/main" id="{7BEA41E5-180A-4609-A010-169021EAF9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66641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57" name="Rechteck 656">
                <a:extLst>
                  <a:ext uri="{FF2B5EF4-FFF2-40B4-BE49-F238E27FC236}">
                    <a16:creationId xmlns:a16="http://schemas.microsoft.com/office/drawing/2014/main" id="{502F55AA-262C-40B5-9513-488B8A9159A6}"/>
                  </a:ext>
                </a:extLst>
              </p:cNvPr>
              <p:cNvSpPr/>
              <p:nvPr/>
            </p:nvSpPr>
            <p:spPr>
              <a:xfrm>
                <a:off x="8497317" y="793215"/>
                <a:ext cx="254277" cy="26707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53" name="Gruppieren 652">
              <a:extLst>
                <a:ext uri="{FF2B5EF4-FFF2-40B4-BE49-F238E27FC236}">
                  <a16:creationId xmlns:a16="http://schemas.microsoft.com/office/drawing/2014/main" id="{402C473B-8702-4993-8E6F-1E3765B7211A}"/>
                </a:ext>
              </a:extLst>
            </p:cNvPr>
            <p:cNvGrpSpPr/>
            <p:nvPr/>
          </p:nvGrpSpPr>
          <p:grpSpPr>
            <a:xfrm>
              <a:off x="9015653" y="5175458"/>
              <a:ext cx="1085182" cy="565107"/>
              <a:chOff x="9110683" y="495185"/>
              <a:chExt cx="1085182" cy="565107"/>
            </a:xfrm>
          </p:grpSpPr>
          <p:pic>
            <p:nvPicPr>
              <p:cNvPr id="654" name="Grafik 653">
                <a:extLst>
                  <a:ext uri="{FF2B5EF4-FFF2-40B4-BE49-F238E27FC236}">
                    <a16:creationId xmlns:a16="http://schemas.microsoft.com/office/drawing/2014/main" id="{7DEF5097-54EA-46B1-A8D7-065733D87E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110683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55" name="Rechteck 654">
                <a:extLst>
                  <a:ext uri="{FF2B5EF4-FFF2-40B4-BE49-F238E27FC236}">
                    <a16:creationId xmlns:a16="http://schemas.microsoft.com/office/drawing/2014/main" id="{9DCF63F2-1DFD-470B-9A20-108F025B6728}"/>
                  </a:ext>
                </a:extLst>
              </p:cNvPr>
              <p:cNvSpPr/>
              <p:nvPr/>
            </p:nvSpPr>
            <p:spPr>
              <a:xfrm>
                <a:off x="9110683" y="495185"/>
                <a:ext cx="799883" cy="56510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96" name="Gruppieren 695">
            <a:extLst>
              <a:ext uri="{FF2B5EF4-FFF2-40B4-BE49-F238E27FC236}">
                <a16:creationId xmlns:a16="http://schemas.microsoft.com/office/drawing/2014/main" id="{DC76D6AA-86BA-4285-B805-0A0310EDC92B}"/>
              </a:ext>
            </a:extLst>
          </p:cNvPr>
          <p:cNvGrpSpPr/>
          <p:nvPr/>
        </p:nvGrpSpPr>
        <p:grpSpPr>
          <a:xfrm>
            <a:off x="508342" y="5854648"/>
            <a:ext cx="11175315" cy="565107"/>
            <a:chOff x="455689" y="5592838"/>
            <a:chExt cx="11175315" cy="565107"/>
          </a:xfrm>
        </p:grpSpPr>
        <p:grpSp>
          <p:nvGrpSpPr>
            <p:cNvPr id="670" name="Gruppieren 669">
              <a:extLst>
                <a:ext uri="{FF2B5EF4-FFF2-40B4-BE49-F238E27FC236}">
                  <a16:creationId xmlns:a16="http://schemas.microsoft.com/office/drawing/2014/main" id="{D7319E8D-1484-4233-9041-7F6774A2405E}"/>
                </a:ext>
              </a:extLst>
            </p:cNvPr>
            <p:cNvGrpSpPr/>
            <p:nvPr/>
          </p:nvGrpSpPr>
          <p:grpSpPr>
            <a:xfrm>
              <a:off x="7666408" y="5592838"/>
              <a:ext cx="1085182" cy="559004"/>
              <a:chOff x="10545822" y="501280"/>
              <a:chExt cx="1085182" cy="559004"/>
            </a:xfrm>
          </p:grpSpPr>
          <p:pic>
            <p:nvPicPr>
              <p:cNvPr id="692" name="Grafik 691">
                <a:extLst>
                  <a:ext uri="{FF2B5EF4-FFF2-40B4-BE49-F238E27FC236}">
                    <a16:creationId xmlns:a16="http://schemas.microsoft.com/office/drawing/2014/main" id="{319ED857-060F-4E44-A0F3-79A26C8E3B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54582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93" name="Rechteck 692">
                <a:extLst>
                  <a:ext uri="{FF2B5EF4-FFF2-40B4-BE49-F238E27FC236}">
                    <a16:creationId xmlns:a16="http://schemas.microsoft.com/office/drawing/2014/main" id="{D66F33DD-1839-43AB-9D58-CC9119FEAF79}"/>
                  </a:ext>
                </a:extLst>
              </p:cNvPr>
              <p:cNvSpPr/>
              <p:nvPr/>
            </p:nvSpPr>
            <p:spPr>
              <a:xfrm>
                <a:off x="11105169" y="501280"/>
                <a:ext cx="525835" cy="559004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2" name="Gruppieren 671">
              <a:extLst>
                <a:ext uri="{FF2B5EF4-FFF2-40B4-BE49-F238E27FC236}">
                  <a16:creationId xmlns:a16="http://schemas.microsoft.com/office/drawing/2014/main" id="{05E20A1C-0919-4685-AA72-08F91B803274}"/>
                </a:ext>
              </a:extLst>
            </p:cNvPr>
            <p:cNvGrpSpPr/>
            <p:nvPr/>
          </p:nvGrpSpPr>
          <p:grpSpPr>
            <a:xfrm>
              <a:off x="9106113" y="5592838"/>
              <a:ext cx="1085186" cy="554784"/>
              <a:chOff x="455689" y="495185"/>
              <a:chExt cx="1085186" cy="554784"/>
            </a:xfrm>
          </p:grpSpPr>
          <p:pic>
            <p:nvPicPr>
              <p:cNvPr id="688" name="Grafik 687">
                <a:extLst>
                  <a:ext uri="{FF2B5EF4-FFF2-40B4-BE49-F238E27FC236}">
                    <a16:creationId xmlns:a16="http://schemas.microsoft.com/office/drawing/2014/main" id="{F2A1A42E-B732-4F71-83DD-D6E2220AB1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55693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89" name="L-Form 688">
                <a:extLst>
                  <a:ext uri="{FF2B5EF4-FFF2-40B4-BE49-F238E27FC236}">
                    <a16:creationId xmlns:a16="http://schemas.microsoft.com/office/drawing/2014/main" id="{79BC60D8-44FF-4107-B5D4-C5F7E2F768A8}"/>
                  </a:ext>
                </a:extLst>
              </p:cNvPr>
              <p:cNvSpPr/>
              <p:nvPr/>
            </p:nvSpPr>
            <p:spPr>
              <a:xfrm flipH="1">
                <a:off x="455689" y="495185"/>
                <a:ext cx="1085183" cy="554784"/>
              </a:xfrm>
              <a:prstGeom prst="corner">
                <a:avLst>
                  <a:gd name="adj1" fmla="val 48252"/>
                  <a:gd name="adj2" fmla="val 145008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3" name="Gruppieren 672">
              <a:extLst>
                <a:ext uri="{FF2B5EF4-FFF2-40B4-BE49-F238E27FC236}">
                  <a16:creationId xmlns:a16="http://schemas.microsoft.com/office/drawing/2014/main" id="{A52674FD-DE43-47A6-A2E3-E082341079F9}"/>
                </a:ext>
              </a:extLst>
            </p:cNvPr>
            <p:cNvGrpSpPr/>
            <p:nvPr/>
          </p:nvGrpSpPr>
          <p:grpSpPr>
            <a:xfrm>
              <a:off x="6226703" y="5592838"/>
              <a:ext cx="1085182" cy="554784"/>
              <a:chOff x="1895398" y="495185"/>
              <a:chExt cx="1085182" cy="554784"/>
            </a:xfrm>
          </p:grpSpPr>
          <p:pic>
            <p:nvPicPr>
              <p:cNvPr id="686" name="Grafik 685">
                <a:extLst>
                  <a:ext uri="{FF2B5EF4-FFF2-40B4-BE49-F238E27FC236}">
                    <a16:creationId xmlns:a16="http://schemas.microsoft.com/office/drawing/2014/main" id="{7A1A6181-CB86-4C41-9A1A-1467C42342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95398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87" name="L-Form 686">
                <a:extLst>
                  <a:ext uri="{FF2B5EF4-FFF2-40B4-BE49-F238E27FC236}">
                    <a16:creationId xmlns:a16="http://schemas.microsoft.com/office/drawing/2014/main" id="{1A5FE3EA-BBC5-4E36-BFEB-D0E7B794C86E}"/>
                  </a:ext>
                </a:extLst>
              </p:cNvPr>
              <p:cNvSpPr/>
              <p:nvPr/>
            </p:nvSpPr>
            <p:spPr>
              <a:xfrm flipH="1">
                <a:off x="2178049" y="495185"/>
                <a:ext cx="802528" cy="554784"/>
              </a:xfrm>
              <a:prstGeom prst="corner">
                <a:avLst>
                  <a:gd name="adj1" fmla="val 48252"/>
                  <a:gd name="adj2" fmla="val 97222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4" name="Gruppieren 673">
              <a:extLst>
                <a:ext uri="{FF2B5EF4-FFF2-40B4-BE49-F238E27FC236}">
                  <a16:creationId xmlns:a16="http://schemas.microsoft.com/office/drawing/2014/main" id="{059500B6-73A8-4C6F-BE16-C794CF168BC3}"/>
                </a:ext>
              </a:extLst>
            </p:cNvPr>
            <p:cNvGrpSpPr/>
            <p:nvPr/>
          </p:nvGrpSpPr>
          <p:grpSpPr>
            <a:xfrm>
              <a:off x="455689" y="5592838"/>
              <a:ext cx="1091279" cy="565107"/>
              <a:chOff x="6220610" y="495185"/>
              <a:chExt cx="1091279" cy="565107"/>
            </a:xfrm>
          </p:grpSpPr>
          <p:pic>
            <p:nvPicPr>
              <p:cNvPr id="684" name="Grafik 683">
                <a:extLst>
                  <a:ext uri="{FF2B5EF4-FFF2-40B4-BE49-F238E27FC236}">
                    <a16:creationId xmlns:a16="http://schemas.microsoft.com/office/drawing/2014/main" id="{D965BCE6-DB4D-4521-8D2E-63BDA9C471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20610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85" name="L-Form 684">
                <a:extLst>
                  <a:ext uri="{FF2B5EF4-FFF2-40B4-BE49-F238E27FC236}">
                    <a16:creationId xmlns:a16="http://schemas.microsoft.com/office/drawing/2014/main" id="{E22F3E11-C372-4713-A62B-7C74B90CB2A7}"/>
                  </a:ext>
                </a:extLst>
              </p:cNvPr>
              <p:cNvSpPr/>
              <p:nvPr/>
            </p:nvSpPr>
            <p:spPr>
              <a:xfrm flipH="1">
                <a:off x="6773862" y="495185"/>
                <a:ext cx="538025" cy="565107"/>
              </a:xfrm>
              <a:prstGeom prst="corner">
                <a:avLst>
                  <a:gd name="adj1" fmla="val 50613"/>
                  <a:gd name="adj2" fmla="val 49599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5" name="Gruppieren 674">
              <a:extLst>
                <a:ext uri="{FF2B5EF4-FFF2-40B4-BE49-F238E27FC236}">
                  <a16:creationId xmlns:a16="http://schemas.microsoft.com/office/drawing/2014/main" id="{BDA1C494-73DF-4AA4-97BA-43764D574C11}"/>
                </a:ext>
              </a:extLst>
            </p:cNvPr>
            <p:cNvGrpSpPr/>
            <p:nvPr/>
          </p:nvGrpSpPr>
          <p:grpSpPr>
            <a:xfrm>
              <a:off x="4780901" y="5592838"/>
              <a:ext cx="1091279" cy="554784"/>
              <a:chOff x="3335103" y="501280"/>
              <a:chExt cx="1091279" cy="554784"/>
            </a:xfrm>
          </p:grpSpPr>
          <p:pic>
            <p:nvPicPr>
              <p:cNvPr id="682" name="Grafik 681">
                <a:extLst>
                  <a:ext uri="{FF2B5EF4-FFF2-40B4-BE49-F238E27FC236}">
                    <a16:creationId xmlns:a16="http://schemas.microsoft.com/office/drawing/2014/main" id="{C8F07469-75AD-4384-B3B0-D7F7B6EF44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35103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83" name="Rechteck 682">
                <a:extLst>
                  <a:ext uri="{FF2B5EF4-FFF2-40B4-BE49-F238E27FC236}">
                    <a16:creationId xmlns:a16="http://schemas.microsoft.com/office/drawing/2014/main" id="{C8E43121-E930-48F6-A49A-2B2944BE9C86}"/>
                  </a:ext>
                </a:extLst>
              </p:cNvPr>
              <p:cNvSpPr/>
              <p:nvPr/>
            </p:nvSpPr>
            <p:spPr>
              <a:xfrm>
                <a:off x="4155791" y="501280"/>
                <a:ext cx="270590" cy="554784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6" name="Gruppieren 675">
              <a:extLst>
                <a:ext uri="{FF2B5EF4-FFF2-40B4-BE49-F238E27FC236}">
                  <a16:creationId xmlns:a16="http://schemas.microsoft.com/office/drawing/2014/main" id="{DE6867C5-0A4E-42BB-B646-51A86BC4CA90}"/>
                </a:ext>
              </a:extLst>
            </p:cNvPr>
            <p:cNvGrpSpPr/>
            <p:nvPr/>
          </p:nvGrpSpPr>
          <p:grpSpPr>
            <a:xfrm>
              <a:off x="1901491" y="5592838"/>
              <a:ext cx="1085182" cy="559012"/>
              <a:chOff x="7666412" y="501280"/>
              <a:chExt cx="1085182" cy="559012"/>
            </a:xfrm>
          </p:grpSpPr>
          <p:pic>
            <p:nvPicPr>
              <p:cNvPr id="680" name="Grafik 679">
                <a:extLst>
                  <a:ext uri="{FF2B5EF4-FFF2-40B4-BE49-F238E27FC236}">
                    <a16:creationId xmlns:a16="http://schemas.microsoft.com/office/drawing/2014/main" id="{EEDB6D8F-7420-4AB0-8EEB-C62E8EA2A7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66641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81" name="Rechteck 680">
                <a:extLst>
                  <a:ext uri="{FF2B5EF4-FFF2-40B4-BE49-F238E27FC236}">
                    <a16:creationId xmlns:a16="http://schemas.microsoft.com/office/drawing/2014/main" id="{A38C64A7-0D99-4317-860C-EBA6C1F405D7}"/>
                  </a:ext>
                </a:extLst>
              </p:cNvPr>
              <p:cNvSpPr/>
              <p:nvPr/>
            </p:nvSpPr>
            <p:spPr>
              <a:xfrm>
                <a:off x="8497317" y="793215"/>
                <a:ext cx="254277" cy="26707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7" name="Gruppieren 676">
              <a:extLst>
                <a:ext uri="{FF2B5EF4-FFF2-40B4-BE49-F238E27FC236}">
                  <a16:creationId xmlns:a16="http://schemas.microsoft.com/office/drawing/2014/main" id="{FC229A82-1574-4973-B11A-0F5FCFFF4FD6}"/>
                </a:ext>
              </a:extLst>
            </p:cNvPr>
            <p:cNvGrpSpPr/>
            <p:nvPr/>
          </p:nvGrpSpPr>
          <p:grpSpPr>
            <a:xfrm>
              <a:off x="3341196" y="5592838"/>
              <a:ext cx="1085182" cy="565107"/>
              <a:chOff x="9110683" y="495185"/>
              <a:chExt cx="1085182" cy="565107"/>
            </a:xfrm>
          </p:grpSpPr>
          <p:pic>
            <p:nvPicPr>
              <p:cNvPr id="678" name="Grafik 677">
                <a:extLst>
                  <a:ext uri="{FF2B5EF4-FFF2-40B4-BE49-F238E27FC236}">
                    <a16:creationId xmlns:a16="http://schemas.microsoft.com/office/drawing/2014/main" id="{399F5BF7-2052-4842-B58D-63B59E1374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110683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79" name="Rechteck 678">
                <a:extLst>
                  <a:ext uri="{FF2B5EF4-FFF2-40B4-BE49-F238E27FC236}">
                    <a16:creationId xmlns:a16="http://schemas.microsoft.com/office/drawing/2014/main" id="{0821779E-32A1-4810-BC50-18C83E66BF47}"/>
                  </a:ext>
                </a:extLst>
              </p:cNvPr>
              <p:cNvSpPr/>
              <p:nvPr/>
            </p:nvSpPr>
            <p:spPr>
              <a:xfrm>
                <a:off x="9110683" y="495185"/>
                <a:ext cx="799883" cy="56510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694" name="Grafik 693">
              <a:extLst>
                <a:ext uri="{FF2B5EF4-FFF2-40B4-BE49-F238E27FC236}">
                  <a16:creationId xmlns:a16="http://schemas.microsoft.com/office/drawing/2014/main" id="{B6CE8319-2F09-4C4C-A904-1DB575A214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545822" y="5592838"/>
              <a:ext cx="1085182" cy="554784"/>
            </a:xfrm>
            <a:prstGeom prst="rect">
              <a:avLst/>
            </a:prstGeom>
          </p:spPr>
        </p:pic>
      </p:grpSp>
      <p:sp>
        <p:nvSpPr>
          <p:cNvPr id="697" name="L-Form 696">
            <a:extLst>
              <a:ext uri="{FF2B5EF4-FFF2-40B4-BE49-F238E27FC236}">
                <a16:creationId xmlns:a16="http://schemas.microsoft.com/office/drawing/2014/main" id="{D826CBAA-4D29-41E8-89D2-A75EB9BA47F0}"/>
              </a:ext>
            </a:extLst>
          </p:cNvPr>
          <p:cNvSpPr/>
          <p:nvPr/>
        </p:nvSpPr>
        <p:spPr>
          <a:xfrm flipH="1">
            <a:off x="381000" y="251478"/>
            <a:ext cx="11316784" cy="6289022"/>
          </a:xfrm>
          <a:prstGeom prst="corner">
            <a:avLst>
              <a:gd name="adj1" fmla="val 85137"/>
              <a:gd name="adj2" fmla="val 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36" name="Grafik 535">
            <a:extLst>
              <a:ext uri="{FF2B5EF4-FFF2-40B4-BE49-F238E27FC236}">
                <a16:creationId xmlns:a16="http://schemas.microsoft.com/office/drawing/2014/main" id="{51B41A0E-65CE-42AB-89B0-DDC6B24EA63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852128" y="3835566"/>
            <a:ext cx="1194920" cy="603556"/>
          </a:xfrm>
          <a:prstGeom prst="rect">
            <a:avLst/>
          </a:prstGeom>
        </p:spPr>
      </p:pic>
      <p:pic>
        <p:nvPicPr>
          <p:cNvPr id="538" name="Grafik 537">
            <a:extLst>
              <a:ext uri="{FF2B5EF4-FFF2-40B4-BE49-F238E27FC236}">
                <a16:creationId xmlns:a16="http://schemas.microsoft.com/office/drawing/2014/main" id="{D75775A2-5D71-47D7-8A89-830D9438DE9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408093" y="3308275"/>
            <a:ext cx="1194920" cy="603556"/>
          </a:xfrm>
          <a:prstGeom prst="rect">
            <a:avLst/>
          </a:prstGeom>
        </p:spPr>
      </p:pic>
      <p:pic>
        <p:nvPicPr>
          <p:cNvPr id="540" name="Grafik 539">
            <a:extLst>
              <a:ext uri="{FF2B5EF4-FFF2-40B4-BE49-F238E27FC236}">
                <a16:creationId xmlns:a16="http://schemas.microsoft.com/office/drawing/2014/main" id="{36BB6EBA-B211-4B57-B0FF-328679F66E1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140857" y="3827677"/>
            <a:ext cx="1018120" cy="603556"/>
          </a:xfrm>
          <a:prstGeom prst="rect">
            <a:avLst/>
          </a:prstGeom>
        </p:spPr>
      </p:pic>
      <p:pic>
        <p:nvPicPr>
          <p:cNvPr id="542" name="Grafik 541">
            <a:extLst>
              <a:ext uri="{FF2B5EF4-FFF2-40B4-BE49-F238E27FC236}">
                <a16:creationId xmlns:a16="http://schemas.microsoft.com/office/drawing/2014/main" id="{0D210405-6E32-45D7-BEBD-9604B8004F4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983358" y="3225913"/>
            <a:ext cx="908383" cy="609653"/>
          </a:xfrm>
          <a:prstGeom prst="rect">
            <a:avLst/>
          </a:prstGeom>
        </p:spPr>
      </p:pic>
      <p:pic>
        <p:nvPicPr>
          <p:cNvPr id="544" name="Grafik 543">
            <a:extLst>
              <a:ext uri="{FF2B5EF4-FFF2-40B4-BE49-F238E27FC236}">
                <a16:creationId xmlns:a16="http://schemas.microsoft.com/office/drawing/2014/main" id="{0C9716FC-AB99-4BB6-822F-6FAA7E1156A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966079" y="3735010"/>
            <a:ext cx="768163" cy="609653"/>
          </a:xfrm>
          <a:prstGeom prst="rect">
            <a:avLst/>
          </a:prstGeom>
        </p:spPr>
      </p:pic>
      <p:pic>
        <p:nvPicPr>
          <p:cNvPr id="546" name="Grafik 545">
            <a:extLst>
              <a:ext uri="{FF2B5EF4-FFF2-40B4-BE49-F238E27FC236}">
                <a16:creationId xmlns:a16="http://schemas.microsoft.com/office/drawing/2014/main" id="{0310E5E1-8458-4064-B357-962046C4929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960993" y="3191793"/>
            <a:ext cx="755970" cy="609653"/>
          </a:xfrm>
          <a:prstGeom prst="rect">
            <a:avLst/>
          </a:prstGeom>
        </p:spPr>
      </p:pic>
      <p:pic>
        <p:nvPicPr>
          <p:cNvPr id="548" name="Grafik 547">
            <a:extLst>
              <a:ext uri="{FF2B5EF4-FFF2-40B4-BE49-F238E27FC236}">
                <a16:creationId xmlns:a16="http://schemas.microsoft.com/office/drawing/2014/main" id="{C99DCCBA-D719-43EC-88F0-2FAD35B6EF6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53452" y="3725747"/>
            <a:ext cx="658425" cy="609653"/>
          </a:xfrm>
          <a:prstGeom prst="rect">
            <a:avLst/>
          </a:prstGeom>
        </p:spPr>
      </p:pic>
      <p:pic>
        <p:nvPicPr>
          <p:cNvPr id="550" name="Grafik 549">
            <a:extLst>
              <a:ext uri="{FF2B5EF4-FFF2-40B4-BE49-F238E27FC236}">
                <a16:creationId xmlns:a16="http://schemas.microsoft.com/office/drawing/2014/main" id="{4DA1B161-DD53-435D-A0A2-24FE789524DE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292228" y="3191007"/>
            <a:ext cx="512108" cy="609653"/>
          </a:xfrm>
          <a:prstGeom prst="rect">
            <a:avLst/>
          </a:prstGeom>
        </p:spPr>
      </p:pic>
      <p:pic>
        <p:nvPicPr>
          <p:cNvPr id="552" name="Grafik 551">
            <a:extLst>
              <a:ext uri="{FF2B5EF4-FFF2-40B4-BE49-F238E27FC236}">
                <a16:creationId xmlns:a16="http://schemas.microsoft.com/office/drawing/2014/main" id="{0E126ABB-D267-4BC4-8FA3-DEC5319186F8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51833" y="3681494"/>
            <a:ext cx="1091279" cy="792549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20FD1233-A79D-4B1C-8008-FB799DBD9D8C}"/>
              </a:ext>
            </a:extLst>
          </p:cNvPr>
          <p:cNvSpPr txBox="1"/>
          <p:nvPr/>
        </p:nvSpPr>
        <p:spPr>
          <a:xfrm>
            <a:off x="11473282" y="866925"/>
            <a:ext cx="6130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2" panose="05020102010507070707" pitchFamily="18" charset="2"/>
              </a:rPr>
              <a:t></a:t>
            </a:r>
            <a:endParaRPr kumimoji="0" lang="de-AT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1741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4" name="Gruppieren 593">
            <a:extLst>
              <a:ext uri="{FF2B5EF4-FFF2-40B4-BE49-F238E27FC236}">
                <a16:creationId xmlns:a16="http://schemas.microsoft.com/office/drawing/2014/main" id="{AF538C68-989D-4F89-81C2-AE92BD201644}"/>
              </a:ext>
            </a:extLst>
          </p:cNvPr>
          <p:cNvGrpSpPr/>
          <p:nvPr/>
        </p:nvGrpSpPr>
        <p:grpSpPr>
          <a:xfrm>
            <a:off x="508346" y="495185"/>
            <a:ext cx="11175311" cy="560879"/>
            <a:chOff x="455693" y="495185"/>
            <a:chExt cx="11175311" cy="560879"/>
          </a:xfrm>
        </p:grpSpPr>
        <p:pic>
          <p:nvPicPr>
            <p:cNvPr id="568" name="Grafik 567">
              <a:extLst>
                <a:ext uri="{FF2B5EF4-FFF2-40B4-BE49-F238E27FC236}">
                  <a16:creationId xmlns:a16="http://schemas.microsoft.com/office/drawing/2014/main" id="{2147C679-A226-4ABC-9BE6-29C69C6A31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5693" y="501280"/>
              <a:ext cx="1085182" cy="548688"/>
            </a:xfrm>
            <a:prstGeom prst="rect">
              <a:avLst/>
            </a:prstGeom>
          </p:spPr>
        </p:pic>
        <p:pic>
          <p:nvPicPr>
            <p:cNvPr id="564" name="Grafik 563">
              <a:extLst>
                <a:ext uri="{FF2B5EF4-FFF2-40B4-BE49-F238E27FC236}">
                  <a16:creationId xmlns:a16="http://schemas.microsoft.com/office/drawing/2014/main" id="{3E63987D-2B3E-405A-ADAB-6B25C5FB6BE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94527" y="501280"/>
              <a:ext cx="1085182" cy="548688"/>
            </a:xfrm>
            <a:prstGeom prst="rect">
              <a:avLst/>
            </a:prstGeom>
          </p:spPr>
        </p:pic>
        <p:pic>
          <p:nvPicPr>
            <p:cNvPr id="560" name="Grafik 559">
              <a:extLst>
                <a:ext uri="{FF2B5EF4-FFF2-40B4-BE49-F238E27FC236}">
                  <a16:creationId xmlns:a16="http://schemas.microsoft.com/office/drawing/2014/main" id="{00D13B71-4A21-4F04-BFDB-DDEDF3D2A6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23223" y="501280"/>
              <a:ext cx="1091279" cy="554784"/>
            </a:xfrm>
            <a:prstGeom prst="rect">
              <a:avLst/>
            </a:prstGeom>
          </p:spPr>
        </p:pic>
        <p:pic>
          <p:nvPicPr>
            <p:cNvPr id="558" name="Grafik 557">
              <a:extLst>
                <a:ext uri="{FF2B5EF4-FFF2-40B4-BE49-F238E27FC236}">
                  <a16:creationId xmlns:a16="http://schemas.microsoft.com/office/drawing/2014/main" id="{10DF00F7-F3E1-43B7-81E4-2A59165ED42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33361" y="495185"/>
              <a:ext cx="1091279" cy="554784"/>
            </a:xfrm>
            <a:prstGeom prst="rect">
              <a:avLst/>
            </a:prstGeom>
          </p:spPr>
        </p:pic>
        <p:pic>
          <p:nvPicPr>
            <p:cNvPr id="570" name="Grafik 569">
              <a:extLst>
                <a:ext uri="{FF2B5EF4-FFF2-40B4-BE49-F238E27FC236}">
                  <a16:creationId xmlns:a16="http://schemas.microsoft.com/office/drawing/2014/main" id="{96F254AB-DAEB-451B-B83A-ADCADD67F0E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781340" y="495185"/>
              <a:ext cx="1085182" cy="554784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pic>
          <p:nvPicPr>
            <p:cNvPr id="556" name="Grafik 555">
              <a:extLst>
                <a:ext uri="{FF2B5EF4-FFF2-40B4-BE49-F238E27FC236}">
                  <a16:creationId xmlns:a16="http://schemas.microsoft.com/office/drawing/2014/main" id="{344D875D-C409-4DC8-8C66-02584FE74EA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668154" y="495185"/>
              <a:ext cx="1085182" cy="554784"/>
            </a:xfrm>
            <a:prstGeom prst="rect">
              <a:avLst/>
            </a:prstGeom>
          </p:spPr>
        </p:pic>
        <p:pic>
          <p:nvPicPr>
            <p:cNvPr id="566" name="Grafik 565">
              <a:extLst>
                <a:ext uri="{FF2B5EF4-FFF2-40B4-BE49-F238E27FC236}">
                  <a16:creationId xmlns:a16="http://schemas.microsoft.com/office/drawing/2014/main" id="{2E04C38D-5E14-49D2-8DB2-B4B9C47F264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106988" y="501280"/>
              <a:ext cx="1085182" cy="554784"/>
            </a:xfrm>
            <a:prstGeom prst="rect">
              <a:avLst/>
            </a:prstGeom>
          </p:spPr>
        </p:pic>
        <p:pic>
          <p:nvPicPr>
            <p:cNvPr id="562" name="Grafik 561">
              <a:extLst>
                <a:ext uri="{FF2B5EF4-FFF2-40B4-BE49-F238E27FC236}">
                  <a16:creationId xmlns:a16="http://schemas.microsoft.com/office/drawing/2014/main" id="{23C6B8DA-DA20-4151-9D6D-6E7F9D33551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545822" y="495185"/>
              <a:ext cx="1085182" cy="554784"/>
            </a:xfrm>
            <a:prstGeom prst="rect">
              <a:avLst/>
            </a:prstGeom>
          </p:spPr>
        </p:pic>
      </p:grpSp>
      <p:grpSp>
        <p:nvGrpSpPr>
          <p:cNvPr id="695" name="Gruppieren 694">
            <a:extLst>
              <a:ext uri="{FF2B5EF4-FFF2-40B4-BE49-F238E27FC236}">
                <a16:creationId xmlns:a16="http://schemas.microsoft.com/office/drawing/2014/main" id="{3469BE11-0C5E-4DEA-91B3-F1FCB71CAA9E}"/>
              </a:ext>
            </a:extLst>
          </p:cNvPr>
          <p:cNvGrpSpPr/>
          <p:nvPr/>
        </p:nvGrpSpPr>
        <p:grpSpPr>
          <a:xfrm>
            <a:off x="508342" y="1478370"/>
            <a:ext cx="11175315" cy="565107"/>
            <a:chOff x="455689" y="1498341"/>
            <a:chExt cx="11175315" cy="565107"/>
          </a:xfrm>
        </p:grpSpPr>
        <p:pic>
          <p:nvPicPr>
            <p:cNvPr id="554" name="Grafik 553">
              <a:extLst>
                <a:ext uri="{FF2B5EF4-FFF2-40B4-BE49-F238E27FC236}">
                  <a16:creationId xmlns:a16="http://schemas.microsoft.com/office/drawing/2014/main" id="{1D65FAD0-7026-40ED-88B4-C75927220E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220606" y="1498341"/>
              <a:ext cx="1085182" cy="554784"/>
            </a:xfrm>
            <a:prstGeom prst="rect">
              <a:avLst/>
            </a:prstGeom>
          </p:spPr>
        </p:pic>
        <p:grpSp>
          <p:nvGrpSpPr>
            <p:cNvPr id="596" name="Gruppieren 595">
              <a:extLst>
                <a:ext uri="{FF2B5EF4-FFF2-40B4-BE49-F238E27FC236}">
                  <a16:creationId xmlns:a16="http://schemas.microsoft.com/office/drawing/2014/main" id="{4840D820-BBE5-43E1-B1D1-156227D9034E}"/>
                </a:ext>
              </a:extLst>
            </p:cNvPr>
            <p:cNvGrpSpPr/>
            <p:nvPr/>
          </p:nvGrpSpPr>
          <p:grpSpPr>
            <a:xfrm>
              <a:off x="9106113" y="1498341"/>
              <a:ext cx="1085186" cy="554784"/>
              <a:chOff x="455689" y="495185"/>
              <a:chExt cx="1085186" cy="554784"/>
            </a:xfrm>
          </p:grpSpPr>
          <p:pic>
            <p:nvPicPr>
              <p:cNvPr id="618" name="Grafik 617">
                <a:extLst>
                  <a:ext uri="{FF2B5EF4-FFF2-40B4-BE49-F238E27FC236}">
                    <a16:creationId xmlns:a16="http://schemas.microsoft.com/office/drawing/2014/main" id="{AEACBB9B-CAC9-4891-AAF3-03A0267D5A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55693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19" name="L-Form 618">
                <a:extLst>
                  <a:ext uri="{FF2B5EF4-FFF2-40B4-BE49-F238E27FC236}">
                    <a16:creationId xmlns:a16="http://schemas.microsoft.com/office/drawing/2014/main" id="{C110F6E3-737C-41AC-BEC9-E0B40C3B1B7C}"/>
                  </a:ext>
                </a:extLst>
              </p:cNvPr>
              <p:cNvSpPr/>
              <p:nvPr/>
            </p:nvSpPr>
            <p:spPr>
              <a:xfrm flipH="1">
                <a:off x="455689" y="495185"/>
                <a:ext cx="1085183" cy="554784"/>
              </a:xfrm>
              <a:prstGeom prst="corner">
                <a:avLst>
                  <a:gd name="adj1" fmla="val 48252"/>
                  <a:gd name="adj2" fmla="val 145008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97" name="Gruppieren 596">
              <a:extLst>
                <a:ext uri="{FF2B5EF4-FFF2-40B4-BE49-F238E27FC236}">
                  <a16:creationId xmlns:a16="http://schemas.microsoft.com/office/drawing/2014/main" id="{1FABC5A4-DAE3-484C-9E7C-2A3A83116D4F}"/>
                </a:ext>
              </a:extLst>
            </p:cNvPr>
            <p:cNvGrpSpPr/>
            <p:nvPr/>
          </p:nvGrpSpPr>
          <p:grpSpPr>
            <a:xfrm>
              <a:off x="10545822" y="1498341"/>
              <a:ext cx="1085182" cy="554784"/>
              <a:chOff x="1895398" y="495185"/>
              <a:chExt cx="1085182" cy="554784"/>
            </a:xfrm>
          </p:grpSpPr>
          <p:pic>
            <p:nvPicPr>
              <p:cNvPr id="616" name="Grafik 615">
                <a:extLst>
                  <a:ext uri="{FF2B5EF4-FFF2-40B4-BE49-F238E27FC236}">
                    <a16:creationId xmlns:a16="http://schemas.microsoft.com/office/drawing/2014/main" id="{636F23AE-BFCA-48FE-9D96-AE623B62F0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95398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17" name="L-Form 616">
                <a:extLst>
                  <a:ext uri="{FF2B5EF4-FFF2-40B4-BE49-F238E27FC236}">
                    <a16:creationId xmlns:a16="http://schemas.microsoft.com/office/drawing/2014/main" id="{15F90A1A-7FD0-4FE7-BA64-6EF7EAEC43C7}"/>
                  </a:ext>
                </a:extLst>
              </p:cNvPr>
              <p:cNvSpPr/>
              <p:nvPr/>
            </p:nvSpPr>
            <p:spPr>
              <a:xfrm flipH="1">
                <a:off x="2178049" y="495185"/>
                <a:ext cx="802528" cy="554784"/>
              </a:xfrm>
              <a:prstGeom prst="corner">
                <a:avLst>
                  <a:gd name="adj1" fmla="val 48252"/>
                  <a:gd name="adj2" fmla="val 97222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98" name="Gruppieren 597">
              <a:extLst>
                <a:ext uri="{FF2B5EF4-FFF2-40B4-BE49-F238E27FC236}">
                  <a16:creationId xmlns:a16="http://schemas.microsoft.com/office/drawing/2014/main" id="{F4526443-3258-48E5-8361-DCE4492388A3}"/>
                </a:ext>
              </a:extLst>
            </p:cNvPr>
            <p:cNvGrpSpPr/>
            <p:nvPr/>
          </p:nvGrpSpPr>
          <p:grpSpPr>
            <a:xfrm>
              <a:off x="1895394" y="1498341"/>
              <a:ext cx="1091279" cy="565107"/>
              <a:chOff x="6220610" y="495185"/>
              <a:chExt cx="1091279" cy="565107"/>
            </a:xfrm>
          </p:grpSpPr>
          <p:pic>
            <p:nvPicPr>
              <p:cNvPr id="614" name="Grafik 613">
                <a:extLst>
                  <a:ext uri="{FF2B5EF4-FFF2-40B4-BE49-F238E27FC236}">
                    <a16:creationId xmlns:a16="http://schemas.microsoft.com/office/drawing/2014/main" id="{874CAC8C-81CF-4C42-94E2-07B5CEC87E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20610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15" name="L-Form 614">
                <a:extLst>
                  <a:ext uri="{FF2B5EF4-FFF2-40B4-BE49-F238E27FC236}">
                    <a16:creationId xmlns:a16="http://schemas.microsoft.com/office/drawing/2014/main" id="{DC383C69-663D-4AE1-89BA-0C2062F202B9}"/>
                  </a:ext>
                </a:extLst>
              </p:cNvPr>
              <p:cNvSpPr/>
              <p:nvPr/>
            </p:nvSpPr>
            <p:spPr>
              <a:xfrm flipH="1">
                <a:off x="6773862" y="495185"/>
                <a:ext cx="538025" cy="565107"/>
              </a:xfrm>
              <a:prstGeom prst="corner">
                <a:avLst>
                  <a:gd name="adj1" fmla="val 50613"/>
                  <a:gd name="adj2" fmla="val 49599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99" name="Gruppieren 598">
              <a:extLst>
                <a:ext uri="{FF2B5EF4-FFF2-40B4-BE49-F238E27FC236}">
                  <a16:creationId xmlns:a16="http://schemas.microsoft.com/office/drawing/2014/main" id="{5981F260-16FC-4446-A9F5-837803862AE5}"/>
                </a:ext>
              </a:extLst>
            </p:cNvPr>
            <p:cNvGrpSpPr/>
            <p:nvPr/>
          </p:nvGrpSpPr>
          <p:grpSpPr>
            <a:xfrm>
              <a:off x="7660311" y="1498341"/>
              <a:ext cx="1091279" cy="554784"/>
              <a:chOff x="3335103" y="501280"/>
              <a:chExt cx="1091279" cy="554784"/>
            </a:xfrm>
          </p:grpSpPr>
          <p:pic>
            <p:nvPicPr>
              <p:cNvPr id="612" name="Grafik 611">
                <a:extLst>
                  <a:ext uri="{FF2B5EF4-FFF2-40B4-BE49-F238E27FC236}">
                    <a16:creationId xmlns:a16="http://schemas.microsoft.com/office/drawing/2014/main" id="{C08AE4B1-7427-48CD-8391-D972390FA4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35103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13" name="Rechteck 612">
                <a:extLst>
                  <a:ext uri="{FF2B5EF4-FFF2-40B4-BE49-F238E27FC236}">
                    <a16:creationId xmlns:a16="http://schemas.microsoft.com/office/drawing/2014/main" id="{0C8DE735-84C2-4F4B-ADDF-352F4DA9F3AF}"/>
                  </a:ext>
                </a:extLst>
              </p:cNvPr>
              <p:cNvSpPr/>
              <p:nvPr/>
            </p:nvSpPr>
            <p:spPr>
              <a:xfrm>
                <a:off x="4155791" y="501280"/>
                <a:ext cx="270590" cy="554784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01" name="Gruppieren 600">
              <a:extLst>
                <a:ext uri="{FF2B5EF4-FFF2-40B4-BE49-F238E27FC236}">
                  <a16:creationId xmlns:a16="http://schemas.microsoft.com/office/drawing/2014/main" id="{403EC9D9-7C9C-42BA-8C40-F2C0ADE63D0C}"/>
                </a:ext>
              </a:extLst>
            </p:cNvPr>
            <p:cNvGrpSpPr/>
            <p:nvPr/>
          </p:nvGrpSpPr>
          <p:grpSpPr>
            <a:xfrm>
              <a:off x="455689" y="1498341"/>
              <a:ext cx="1085182" cy="559012"/>
              <a:chOff x="7666412" y="501280"/>
              <a:chExt cx="1085182" cy="559012"/>
            </a:xfrm>
          </p:grpSpPr>
          <p:pic>
            <p:nvPicPr>
              <p:cNvPr id="608" name="Grafik 607">
                <a:extLst>
                  <a:ext uri="{FF2B5EF4-FFF2-40B4-BE49-F238E27FC236}">
                    <a16:creationId xmlns:a16="http://schemas.microsoft.com/office/drawing/2014/main" id="{324F6715-BA1C-4802-8175-D3ACD55048D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66641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09" name="Rechteck 608">
                <a:extLst>
                  <a:ext uri="{FF2B5EF4-FFF2-40B4-BE49-F238E27FC236}">
                    <a16:creationId xmlns:a16="http://schemas.microsoft.com/office/drawing/2014/main" id="{D6F37B1C-ADA0-4CF4-B851-0A344A5CDD06}"/>
                  </a:ext>
                </a:extLst>
              </p:cNvPr>
              <p:cNvSpPr/>
              <p:nvPr/>
            </p:nvSpPr>
            <p:spPr>
              <a:xfrm>
                <a:off x="8497317" y="793215"/>
                <a:ext cx="254277" cy="26707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02" name="Gruppieren 601">
              <a:extLst>
                <a:ext uri="{FF2B5EF4-FFF2-40B4-BE49-F238E27FC236}">
                  <a16:creationId xmlns:a16="http://schemas.microsoft.com/office/drawing/2014/main" id="{CA8ACCDB-CD3B-4B7A-A775-D7C73C44EEEC}"/>
                </a:ext>
              </a:extLst>
            </p:cNvPr>
            <p:cNvGrpSpPr/>
            <p:nvPr/>
          </p:nvGrpSpPr>
          <p:grpSpPr>
            <a:xfrm>
              <a:off x="4780901" y="1498341"/>
              <a:ext cx="1085182" cy="565107"/>
              <a:chOff x="9110683" y="495185"/>
              <a:chExt cx="1085182" cy="565107"/>
            </a:xfrm>
          </p:grpSpPr>
          <p:pic>
            <p:nvPicPr>
              <p:cNvPr id="606" name="Grafik 605">
                <a:extLst>
                  <a:ext uri="{FF2B5EF4-FFF2-40B4-BE49-F238E27FC236}">
                    <a16:creationId xmlns:a16="http://schemas.microsoft.com/office/drawing/2014/main" id="{6A6F8D1A-6A74-405C-A1D3-05DB15751F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110683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07" name="Rechteck 606">
                <a:extLst>
                  <a:ext uri="{FF2B5EF4-FFF2-40B4-BE49-F238E27FC236}">
                    <a16:creationId xmlns:a16="http://schemas.microsoft.com/office/drawing/2014/main" id="{9706C1D0-F7F2-4B60-A2B2-D19D06EC76BB}"/>
                  </a:ext>
                </a:extLst>
              </p:cNvPr>
              <p:cNvSpPr/>
              <p:nvPr/>
            </p:nvSpPr>
            <p:spPr>
              <a:xfrm>
                <a:off x="9110683" y="495185"/>
                <a:ext cx="799883" cy="56510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03" name="Gruppieren 602">
              <a:extLst>
                <a:ext uri="{FF2B5EF4-FFF2-40B4-BE49-F238E27FC236}">
                  <a16:creationId xmlns:a16="http://schemas.microsoft.com/office/drawing/2014/main" id="{107C58B7-D38E-45FF-B9FE-DD4D28D438F6}"/>
                </a:ext>
              </a:extLst>
            </p:cNvPr>
            <p:cNvGrpSpPr/>
            <p:nvPr/>
          </p:nvGrpSpPr>
          <p:grpSpPr>
            <a:xfrm>
              <a:off x="3341196" y="1498341"/>
              <a:ext cx="1085182" cy="559004"/>
              <a:chOff x="10545822" y="501280"/>
              <a:chExt cx="1085182" cy="559004"/>
            </a:xfrm>
          </p:grpSpPr>
          <p:pic>
            <p:nvPicPr>
              <p:cNvPr id="604" name="Grafik 603">
                <a:extLst>
                  <a:ext uri="{FF2B5EF4-FFF2-40B4-BE49-F238E27FC236}">
                    <a16:creationId xmlns:a16="http://schemas.microsoft.com/office/drawing/2014/main" id="{3B81CE8E-9C77-45A6-8805-9F9C708856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54582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05" name="Rechteck 604">
                <a:extLst>
                  <a:ext uri="{FF2B5EF4-FFF2-40B4-BE49-F238E27FC236}">
                    <a16:creationId xmlns:a16="http://schemas.microsoft.com/office/drawing/2014/main" id="{2F3A109D-0ED4-4E65-B989-0918F083AEDC}"/>
                  </a:ext>
                </a:extLst>
              </p:cNvPr>
              <p:cNvSpPr/>
              <p:nvPr/>
            </p:nvSpPr>
            <p:spPr>
              <a:xfrm>
                <a:off x="11105169" y="501280"/>
                <a:ext cx="525835" cy="559004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44" name="Gruppieren 643">
            <a:extLst>
              <a:ext uri="{FF2B5EF4-FFF2-40B4-BE49-F238E27FC236}">
                <a16:creationId xmlns:a16="http://schemas.microsoft.com/office/drawing/2014/main" id="{616A9CC3-B3C2-4B5B-A27B-552E3531638D}"/>
              </a:ext>
            </a:extLst>
          </p:cNvPr>
          <p:cNvGrpSpPr/>
          <p:nvPr/>
        </p:nvGrpSpPr>
        <p:grpSpPr>
          <a:xfrm>
            <a:off x="508342" y="2461556"/>
            <a:ext cx="11175315" cy="565107"/>
            <a:chOff x="455689" y="4403405"/>
            <a:chExt cx="11175315" cy="565107"/>
          </a:xfrm>
        </p:grpSpPr>
        <p:grpSp>
          <p:nvGrpSpPr>
            <p:cNvPr id="600" name="Gruppieren 599">
              <a:extLst>
                <a:ext uri="{FF2B5EF4-FFF2-40B4-BE49-F238E27FC236}">
                  <a16:creationId xmlns:a16="http://schemas.microsoft.com/office/drawing/2014/main" id="{5CDBF902-7BDA-44E6-BD04-741E638F1B2A}"/>
                </a:ext>
              </a:extLst>
            </p:cNvPr>
            <p:cNvGrpSpPr/>
            <p:nvPr/>
          </p:nvGrpSpPr>
          <p:grpSpPr>
            <a:xfrm>
              <a:off x="9100891" y="4403405"/>
              <a:ext cx="1091279" cy="554784"/>
              <a:chOff x="3880741" y="1837266"/>
              <a:chExt cx="1091279" cy="554784"/>
            </a:xfrm>
          </p:grpSpPr>
          <p:pic>
            <p:nvPicPr>
              <p:cNvPr id="610" name="Grafik 609">
                <a:extLst>
                  <a:ext uri="{FF2B5EF4-FFF2-40B4-BE49-F238E27FC236}">
                    <a16:creationId xmlns:a16="http://schemas.microsoft.com/office/drawing/2014/main" id="{9138B177-AE60-4CF6-AE87-BE9DF03387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883789" y="1837266"/>
                <a:ext cx="1085182" cy="554784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</p:pic>
          <p:sp>
            <p:nvSpPr>
              <p:cNvPr id="611" name="Rechteck 610">
                <a:extLst>
                  <a:ext uri="{FF2B5EF4-FFF2-40B4-BE49-F238E27FC236}">
                    <a16:creationId xmlns:a16="http://schemas.microsoft.com/office/drawing/2014/main" id="{C7618885-175E-4AF8-B61B-3D7D0B29B63C}"/>
                  </a:ext>
                </a:extLst>
              </p:cNvPr>
              <p:cNvSpPr/>
              <p:nvPr/>
            </p:nvSpPr>
            <p:spPr>
              <a:xfrm>
                <a:off x="3880741" y="1837266"/>
                <a:ext cx="1091279" cy="554784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622" name="Grafik 621">
              <a:extLst>
                <a:ext uri="{FF2B5EF4-FFF2-40B4-BE49-F238E27FC236}">
                  <a16:creationId xmlns:a16="http://schemas.microsoft.com/office/drawing/2014/main" id="{5F5C3D47-AD38-4BC3-A2A5-6EE04E63E5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894523" y="4403405"/>
              <a:ext cx="1085182" cy="554784"/>
            </a:xfrm>
            <a:prstGeom prst="rect">
              <a:avLst/>
            </a:prstGeom>
          </p:spPr>
        </p:pic>
        <p:grpSp>
          <p:nvGrpSpPr>
            <p:cNvPr id="623" name="Gruppieren 622">
              <a:extLst>
                <a:ext uri="{FF2B5EF4-FFF2-40B4-BE49-F238E27FC236}">
                  <a16:creationId xmlns:a16="http://schemas.microsoft.com/office/drawing/2014/main" id="{16347696-B6EB-4757-9C60-F74A770A523F}"/>
                </a:ext>
              </a:extLst>
            </p:cNvPr>
            <p:cNvGrpSpPr/>
            <p:nvPr/>
          </p:nvGrpSpPr>
          <p:grpSpPr>
            <a:xfrm>
              <a:off x="3333357" y="4403405"/>
              <a:ext cx="1085186" cy="554784"/>
              <a:chOff x="455689" y="495185"/>
              <a:chExt cx="1085186" cy="554784"/>
            </a:xfrm>
          </p:grpSpPr>
          <p:pic>
            <p:nvPicPr>
              <p:cNvPr id="642" name="Grafik 641">
                <a:extLst>
                  <a:ext uri="{FF2B5EF4-FFF2-40B4-BE49-F238E27FC236}">
                    <a16:creationId xmlns:a16="http://schemas.microsoft.com/office/drawing/2014/main" id="{C37BA4A2-EC1B-460B-9D8E-0EC8FBBDA3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55693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43" name="L-Form 642">
                <a:extLst>
                  <a:ext uri="{FF2B5EF4-FFF2-40B4-BE49-F238E27FC236}">
                    <a16:creationId xmlns:a16="http://schemas.microsoft.com/office/drawing/2014/main" id="{5A367532-45AD-4F87-9B5D-B95172CB0B87}"/>
                  </a:ext>
                </a:extLst>
              </p:cNvPr>
              <p:cNvSpPr/>
              <p:nvPr/>
            </p:nvSpPr>
            <p:spPr>
              <a:xfrm flipH="1">
                <a:off x="455689" y="495185"/>
                <a:ext cx="1085183" cy="554784"/>
              </a:xfrm>
              <a:prstGeom prst="corner">
                <a:avLst>
                  <a:gd name="adj1" fmla="val 48252"/>
                  <a:gd name="adj2" fmla="val 145008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24" name="Gruppieren 623">
              <a:extLst>
                <a:ext uri="{FF2B5EF4-FFF2-40B4-BE49-F238E27FC236}">
                  <a16:creationId xmlns:a16="http://schemas.microsoft.com/office/drawing/2014/main" id="{7699B6DA-D9D1-4A53-85AA-C50F910998C9}"/>
                </a:ext>
              </a:extLst>
            </p:cNvPr>
            <p:cNvGrpSpPr/>
            <p:nvPr/>
          </p:nvGrpSpPr>
          <p:grpSpPr>
            <a:xfrm>
              <a:off x="6217126" y="4403405"/>
              <a:ext cx="1085182" cy="554784"/>
              <a:chOff x="1895398" y="495185"/>
              <a:chExt cx="1085182" cy="554784"/>
            </a:xfrm>
          </p:grpSpPr>
          <p:pic>
            <p:nvPicPr>
              <p:cNvPr id="640" name="Grafik 639">
                <a:extLst>
                  <a:ext uri="{FF2B5EF4-FFF2-40B4-BE49-F238E27FC236}">
                    <a16:creationId xmlns:a16="http://schemas.microsoft.com/office/drawing/2014/main" id="{F12ABA47-76F5-49B0-9875-2139CA9A11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95398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41" name="L-Form 640">
                <a:extLst>
                  <a:ext uri="{FF2B5EF4-FFF2-40B4-BE49-F238E27FC236}">
                    <a16:creationId xmlns:a16="http://schemas.microsoft.com/office/drawing/2014/main" id="{67617FF7-920E-4388-A1E8-8A74DE5E6DEC}"/>
                  </a:ext>
                </a:extLst>
              </p:cNvPr>
              <p:cNvSpPr/>
              <p:nvPr/>
            </p:nvSpPr>
            <p:spPr>
              <a:xfrm flipH="1">
                <a:off x="2178049" y="495185"/>
                <a:ext cx="802528" cy="554784"/>
              </a:xfrm>
              <a:prstGeom prst="corner">
                <a:avLst>
                  <a:gd name="adj1" fmla="val 48252"/>
                  <a:gd name="adj2" fmla="val 97222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25" name="Gruppieren 624">
              <a:extLst>
                <a:ext uri="{FF2B5EF4-FFF2-40B4-BE49-F238E27FC236}">
                  <a16:creationId xmlns:a16="http://schemas.microsoft.com/office/drawing/2014/main" id="{16A06ECD-D0BF-4282-8DE2-4CB6E3371879}"/>
                </a:ext>
              </a:extLst>
            </p:cNvPr>
            <p:cNvGrpSpPr/>
            <p:nvPr/>
          </p:nvGrpSpPr>
          <p:grpSpPr>
            <a:xfrm>
              <a:off x="4772195" y="4403405"/>
              <a:ext cx="1091279" cy="565107"/>
              <a:chOff x="6220610" y="495185"/>
              <a:chExt cx="1091279" cy="565107"/>
            </a:xfrm>
          </p:grpSpPr>
          <p:pic>
            <p:nvPicPr>
              <p:cNvPr id="638" name="Grafik 637">
                <a:extLst>
                  <a:ext uri="{FF2B5EF4-FFF2-40B4-BE49-F238E27FC236}">
                    <a16:creationId xmlns:a16="http://schemas.microsoft.com/office/drawing/2014/main" id="{ACD924AC-7E9A-462F-9628-4A8810DC20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20610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39" name="L-Form 638">
                <a:extLst>
                  <a:ext uri="{FF2B5EF4-FFF2-40B4-BE49-F238E27FC236}">
                    <a16:creationId xmlns:a16="http://schemas.microsoft.com/office/drawing/2014/main" id="{E97BBBF7-C89F-4285-AB27-CABFB425B832}"/>
                  </a:ext>
                </a:extLst>
              </p:cNvPr>
              <p:cNvSpPr/>
              <p:nvPr/>
            </p:nvSpPr>
            <p:spPr>
              <a:xfrm flipH="1">
                <a:off x="6773862" y="495185"/>
                <a:ext cx="538025" cy="565107"/>
              </a:xfrm>
              <a:prstGeom prst="corner">
                <a:avLst>
                  <a:gd name="adj1" fmla="val 50613"/>
                  <a:gd name="adj2" fmla="val 49599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26" name="Gruppieren 625">
              <a:extLst>
                <a:ext uri="{FF2B5EF4-FFF2-40B4-BE49-F238E27FC236}">
                  <a16:creationId xmlns:a16="http://schemas.microsoft.com/office/drawing/2014/main" id="{EAB9C844-9263-4F34-B86D-5E506504686C}"/>
                </a:ext>
              </a:extLst>
            </p:cNvPr>
            <p:cNvGrpSpPr/>
            <p:nvPr/>
          </p:nvGrpSpPr>
          <p:grpSpPr>
            <a:xfrm>
              <a:off x="7655960" y="4403405"/>
              <a:ext cx="1091279" cy="554784"/>
              <a:chOff x="3335103" y="501280"/>
              <a:chExt cx="1091279" cy="554784"/>
            </a:xfrm>
          </p:grpSpPr>
          <p:pic>
            <p:nvPicPr>
              <p:cNvPr id="636" name="Grafik 635">
                <a:extLst>
                  <a:ext uri="{FF2B5EF4-FFF2-40B4-BE49-F238E27FC236}">
                    <a16:creationId xmlns:a16="http://schemas.microsoft.com/office/drawing/2014/main" id="{DDF2A5D7-9388-4C19-AE8E-5E39EDE654D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35103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37" name="Rechteck 636">
                <a:extLst>
                  <a:ext uri="{FF2B5EF4-FFF2-40B4-BE49-F238E27FC236}">
                    <a16:creationId xmlns:a16="http://schemas.microsoft.com/office/drawing/2014/main" id="{6887F012-9CA8-4B7A-B35A-73142D195FBB}"/>
                  </a:ext>
                </a:extLst>
              </p:cNvPr>
              <p:cNvSpPr/>
              <p:nvPr/>
            </p:nvSpPr>
            <p:spPr>
              <a:xfrm>
                <a:off x="4155791" y="501280"/>
                <a:ext cx="270590" cy="554784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27" name="Gruppieren 626">
              <a:extLst>
                <a:ext uri="{FF2B5EF4-FFF2-40B4-BE49-F238E27FC236}">
                  <a16:creationId xmlns:a16="http://schemas.microsoft.com/office/drawing/2014/main" id="{E4C84736-5D15-41CC-9B7C-46822795251B}"/>
                </a:ext>
              </a:extLst>
            </p:cNvPr>
            <p:cNvGrpSpPr/>
            <p:nvPr/>
          </p:nvGrpSpPr>
          <p:grpSpPr>
            <a:xfrm>
              <a:off x="10545822" y="4403405"/>
              <a:ext cx="1085182" cy="559012"/>
              <a:chOff x="7666412" y="501280"/>
              <a:chExt cx="1085182" cy="559012"/>
            </a:xfrm>
          </p:grpSpPr>
          <p:pic>
            <p:nvPicPr>
              <p:cNvPr id="634" name="Grafik 633">
                <a:extLst>
                  <a:ext uri="{FF2B5EF4-FFF2-40B4-BE49-F238E27FC236}">
                    <a16:creationId xmlns:a16="http://schemas.microsoft.com/office/drawing/2014/main" id="{7DFE0614-5D9E-411C-8F75-AD0F7716F6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66641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35" name="Rechteck 634">
                <a:extLst>
                  <a:ext uri="{FF2B5EF4-FFF2-40B4-BE49-F238E27FC236}">
                    <a16:creationId xmlns:a16="http://schemas.microsoft.com/office/drawing/2014/main" id="{2753D33C-51A5-4D03-B219-18DB1C7A57EA}"/>
                  </a:ext>
                </a:extLst>
              </p:cNvPr>
              <p:cNvSpPr/>
              <p:nvPr/>
            </p:nvSpPr>
            <p:spPr>
              <a:xfrm>
                <a:off x="8497317" y="793215"/>
                <a:ext cx="254277" cy="26707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28" name="Gruppieren 627">
              <a:extLst>
                <a:ext uri="{FF2B5EF4-FFF2-40B4-BE49-F238E27FC236}">
                  <a16:creationId xmlns:a16="http://schemas.microsoft.com/office/drawing/2014/main" id="{947531E4-96B6-4413-B2C3-045F054535D7}"/>
                </a:ext>
              </a:extLst>
            </p:cNvPr>
            <p:cNvGrpSpPr/>
            <p:nvPr/>
          </p:nvGrpSpPr>
          <p:grpSpPr>
            <a:xfrm>
              <a:off x="455689" y="4403405"/>
              <a:ext cx="1085182" cy="565107"/>
              <a:chOff x="9110683" y="495185"/>
              <a:chExt cx="1085182" cy="565107"/>
            </a:xfrm>
          </p:grpSpPr>
          <p:pic>
            <p:nvPicPr>
              <p:cNvPr id="632" name="Grafik 631">
                <a:extLst>
                  <a:ext uri="{FF2B5EF4-FFF2-40B4-BE49-F238E27FC236}">
                    <a16:creationId xmlns:a16="http://schemas.microsoft.com/office/drawing/2014/main" id="{8D253BC7-9E20-4972-90DD-C5E686238C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110683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33" name="Rechteck 632">
                <a:extLst>
                  <a:ext uri="{FF2B5EF4-FFF2-40B4-BE49-F238E27FC236}">
                    <a16:creationId xmlns:a16="http://schemas.microsoft.com/office/drawing/2014/main" id="{6FDB4C79-5CC1-4D0E-8633-E8A1521990AA}"/>
                  </a:ext>
                </a:extLst>
              </p:cNvPr>
              <p:cNvSpPr/>
              <p:nvPr/>
            </p:nvSpPr>
            <p:spPr>
              <a:xfrm>
                <a:off x="9110683" y="495185"/>
                <a:ext cx="799883" cy="56510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68" name="Gruppieren 667">
            <a:extLst>
              <a:ext uri="{FF2B5EF4-FFF2-40B4-BE49-F238E27FC236}">
                <a16:creationId xmlns:a16="http://schemas.microsoft.com/office/drawing/2014/main" id="{07FABCFD-2670-4589-8797-FB02B168382B}"/>
              </a:ext>
            </a:extLst>
          </p:cNvPr>
          <p:cNvGrpSpPr/>
          <p:nvPr/>
        </p:nvGrpSpPr>
        <p:grpSpPr>
          <a:xfrm>
            <a:off x="508342" y="4887880"/>
            <a:ext cx="11175315" cy="565107"/>
            <a:chOff x="364354" y="5175458"/>
            <a:chExt cx="11175315" cy="565107"/>
          </a:xfrm>
        </p:grpSpPr>
        <p:grpSp>
          <p:nvGrpSpPr>
            <p:cNvPr id="629" name="Gruppieren 628">
              <a:extLst>
                <a:ext uri="{FF2B5EF4-FFF2-40B4-BE49-F238E27FC236}">
                  <a16:creationId xmlns:a16="http://schemas.microsoft.com/office/drawing/2014/main" id="{A809CF18-BF7E-46F8-89AD-4F89E4198C18}"/>
                </a:ext>
              </a:extLst>
            </p:cNvPr>
            <p:cNvGrpSpPr/>
            <p:nvPr/>
          </p:nvGrpSpPr>
          <p:grpSpPr>
            <a:xfrm>
              <a:off x="364354" y="5175458"/>
              <a:ext cx="1085182" cy="559004"/>
              <a:chOff x="10545822" y="501280"/>
              <a:chExt cx="1085182" cy="559004"/>
            </a:xfrm>
          </p:grpSpPr>
          <p:pic>
            <p:nvPicPr>
              <p:cNvPr id="630" name="Grafik 629">
                <a:extLst>
                  <a:ext uri="{FF2B5EF4-FFF2-40B4-BE49-F238E27FC236}">
                    <a16:creationId xmlns:a16="http://schemas.microsoft.com/office/drawing/2014/main" id="{9BCB351F-6DBA-456D-93C3-2D09E57F18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54582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31" name="Rechteck 630">
                <a:extLst>
                  <a:ext uri="{FF2B5EF4-FFF2-40B4-BE49-F238E27FC236}">
                    <a16:creationId xmlns:a16="http://schemas.microsoft.com/office/drawing/2014/main" id="{321D3B99-410B-419C-85C6-E0D04BF61707}"/>
                  </a:ext>
                </a:extLst>
              </p:cNvPr>
              <p:cNvSpPr/>
              <p:nvPr/>
            </p:nvSpPr>
            <p:spPr>
              <a:xfrm>
                <a:off x="11105169" y="501280"/>
                <a:ext cx="525835" cy="559004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46" name="Gruppieren 645">
              <a:extLst>
                <a:ext uri="{FF2B5EF4-FFF2-40B4-BE49-F238E27FC236}">
                  <a16:creationId xmlns:a16="http://schemas.microsoft.com/office/drawing/2014/main" id="{E5739163-BB0E-4268-B8D1-5F73C6E05F0E}"/>
                </a:ext>
              </a:extLst>
            </p:cNvPr>
            <p:cNvGrpSpPr/>
            <p:nvPr/>
          </p:nvGrpSpPr>
          <p:grpSpPr>
            <a:xfrm>
              <a:off x="3248119" y="5175458"/>
              <a:ext cx="1091279" cy="554784"/>
              <a:chOff x="3880741" y="1837266"/>
              <a:chExt cx="1091279" cy="554784"/>
            </a:xfrm>
          </p:grpSpPr>
          <p:pic>
            <p:nvPicPr>
              <p:cNvPr id="666" name="Grafik 665">
                <a:extLst>
                  <a:ext uri="{FF2B5EF4-FFF2-40B4-BE49-F238E27FC236}">
                    <a16:creationId xmlns:a16="http://schemas.microsoft.com/office/drawing/2014/main" id="{05209C22-1023-4478-AA0E-82D7ACAF6C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883789" y="1837266"/>
                <a:ext cx="1085182" cy="554784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</p:pic>
          <p:sp>
            <p:nvSpPr>
              <p:cNvPr id="667" name="Rechteck 666">
                <a:extLst>
                  <a:ext uri="{FF2B5EF4-FFF2-40B4-BE49-F238E27FC236}">
                    <a16:creationId xmlns:a16="http://schemas.microsoft.com/office/drawing/2014/main" id="{BA59C475-5483-4020-9171-9833A837D319}"/>
                  </a:ext>
                </a:extLst>
              </p:cNvPr>
              <p:cNvSpPr/>
              <p:nvPr/>
            </p:nvSpPr>
            <p:spPr>
              <a:xfrm>
                <a:off x="3880741" y="1837266"/>
                <a:ext cx="1091279" cy="554784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48" name="Gruppieren 647">
              <a:extLst>
                <a:ext uri="{FF2B5EF4-FFF2-40B4-BE49-F238E27FC236}">
                  <a16:creationId xmlns:a16="http://schemas.microsoft.com/office/drawing/2014/main" id="{14694FC0-CE1E-45E2-8EF3-A264C72B15E5}"/>
                </a:ext>
              </a:extLst>
            </p:cNvPr>
            <p:cNvGrpSpPr/>
            <p:nvPr/>
          </p:nvGrpSpPr>
          <p:grpSpPr>
            <a:xfrm>
              <a:off x="6137981" y="5175458"/>
              <a:ext cx="1085186" cy="554784"/>
              <a:chOff x="455689" y="495185"/>
              <a:chExt cx="1085186" cy="554784"/>
            </a:xfrm>
          </p:grpSpPr>
          <p:pic>
            <p:nvPicPr>
              <p:cNvPr id="664" name="Grafik 663">
                <a:extLst>
                  <a:ext uri="{FF2B5EF4-FFF2-40B4-BE49-F238E27FC236}">
                    <a16:creationId xmlns:a16="http://schemas.microsoft.com/office/drawing/2014/main" id="{1F087F26-B6C3-4597-88AF-A3E0DBBE04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55693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65" name="L-Form 664">
                <a:extLst>
                  <a:ext uri="{FF2B5EF4-FFF2-40B4-BE49-F238E27FC236}">
                    <a16:creationId xmlns:a16="http://schemas.microsoft.com/office/drawing/2014/main" id="{C596CE5D-FBB1-4BC8-849B-8D8169ACDA22}"/>
                  </a:ext>
                </a:extLst>
              </p:cNvPr>
              <p:cNvSpPr/>
              <p:nvPr/>
            </p:nvSpPr>
            <p:spPr>
              <a:xfrm flipH="1">
                <a:off x="455689" y="495185"/>
                <a:ext cx="1085183" cy="554784"/>
              </a:xfrm>
              <a:prstGeom prst="corner">
                <a:avLst>
                  <a:gd name="adj1" fmla="val 48252"/>
                  <a:gd name="adj2" fmla="val 145008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49" name="Gruppieren 648">
              <a:extLst>
                <a:ext uri="{FF2B5EF4-FFF2-40B4-BE49-F238E27FC236}">
                  <a16:creationId xmlns:a16="http://schemas.microsoft.com/office/drawing/2014/main" id="{3AD01B29-8141-4753-809F-6AB8330F9FDC}"/>
                </a:ext>
              </a:extLst>
            </p:cNvPr>
            <p:cNvGrpSpPr/>
            <p:nvPr/>
          </p:nvGrpSpPr>
          <p:grpSpPr>
            <a:xfrm>
              <a:off x="10454487" y="5175458"/>
              <a:ext cx="1085182" cy="554784"/>
              <a:chOff x="1895398" y="495185"/>
              <a:chExt cx="1085182" cy="554784"/>
            </a:xfrm>
          </p:grpSpPr>
          <p:pic>
            <p:nvPicPr>
              <p:cNvPr id="662" name="Grafik 661">
                <a:extLst>
                  <a:ext uri="{FF2B5EF4-FFF2-40B4-BE49-F238E27FC236}">
                    <a16:creationId xmlns:a16="http://schemas.microsoft.com/office/drawing/2014/main" id="{567410FB-2A84-41DF-9669-1952F3724C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95398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63" name="L-Form 662">
                <a:extLst>
                  <a:ext uri="{FF2B5EF4-FFF2-40B4-BE49-F238E27FC236}">
                    <a16:creationId xmlns:a16="http://schemas.microsoft.com/office/drawing/2014/main" id="{71FE8C72-9416-45DF-AF5D-4293DB994B8D}"/>
                  </a:ext>
                </a:extLst>
              </p:cNvPr>
              <p:cNvSpPr/>
              <p:nvPr/>
            </p:nvSpPr>
            <p:spPr>
              <a:xfrm flipH="1">
                <a:off x="2178049" y="495185"/>
                <a:ext cx="802528" cy="554784"/>
              </a:xfrm>
              <a:prstGeom prst="corner">
                <a:avLst>
                  <a:gd name="adj1" fmla="val 48252"/>
                  <a:gd name="adj2" fmla="val 97222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50" name="Gruppieren 649">
              <a:extLst>
                <a:ext uri="{FF2B5EF4-FFF2-40B4-BE49-F238E27FC236}">
                  <a16:creationId xmlns:a16="http://schemas.microsoft.com/office/drawing/2014/main" id="{4D94E8A0-7A99-495D-B1B0-B260640B64C3}"/>
                </a:ext>
              </a:extLst>
            </p:cNvPr>
            <p:cNvGrpSpPr/>
            <p:nvPr/>
          </p:nvGrpSpPr>
          <p:grpSpPr>
            <a:xfrm>
              <a:off x="4693050" y="5175458"/>
              <a:ext cx="1091279" cy="565107"/>
              <a:chOff x="6220610" y="495185"/>
              <a:chExt cx="1091279" cy="565107"/>
            </a:xfrm>
          </p:grpSpPr>
          <p:pic>
            <p:nvPicPr>
              <p:cNvPr id="660" name="Grafik 659">
                <a:extLst>
                  <a:ext uri="{FF2B5EF4-FFF2-40B4-BE49-F238E27FC236}">
                    <a16:creationId xmlns:a16="http://schemas.microsoft.com/office/drawing/2014/main" id="{D5E6CA74-1FA1-4FB9-9FB2-5D21B0B2B0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20610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61" name="L-Form 660">
                <a:extLst>
                  <a:ext uri="{FF2B5EF4-FFF2-40B4-BE49-F238E27FC236}">
                    <a16:creationId xmlns:a16="http://schemas.microsoft.com/office/drawing/2014/main" id="{32F6A2BD-AEB0-45E5-BF14-B6D21BCC27DF}"/>
                  </a:ext>
                </a:extLst>
              </p:cNvPr>
              <p:cNvSpPr/>
              <p:nvPr/>
            </p:nvSpPr>
            <p:spPr>
              <a:xfrm flipH="1">
                <a:off x="6773862" y="495185"/>
                <a:ext cx="538025" cy="565107"/>
              </a:xfrm>
              <a:prstGeom prst="corner">
                <a:avLst>
                  <a:gd name="adj1" fmla="val 50613"/>
                  <a:gd name="adj2" fmla="val 49599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51" name="Gruppieren 650">
              <a:extLst>
                <a:ext uri="{FF2B5EF4-FFF2-40B4-BE49-F238E27FC236}">
                  <a16:creationId xmlns:a16="http://schemas.microsoft.com/office/drawing/2014/main" id="{05405E53-EEF9-4EC1-92A2-58E616FE662C}"/>
                </a:ext>
              </a:extLst>
            </p:cNvPr>
            <p:cNvGrpSpPr/>
            <p:nvPr/>
          </p:nvGrpSpPr>
          <p:grpSpPr>
            <a:xfrm>
              <a:off x="1803188" y="5175458"/>
              <a:ext cx="1091279" cy="554784"/>
              <a:chOff x="3335103" y="501280"/>
              <a:chExt cx="1091279" cy="554784"/>
            </a:xfrm>
          </p:grpSpPr>
          <p:pic>
            <p:nvPicPr>
              <p:cNvPr id="658" name="Grafik 657">
                <a:extLst>
                  <a:ext uri="{FF2B5EF4-FFF2-40B4-BE49-F238E27FC236}">
                    <a16:creationId xmlns:a16="http://schemas.microsoft.com/office/drawing/2014/main" id="{1986139D-99F5-4FE0-958B-D09CB9B897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35103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59" name="Rechteck 658">
                <a:extLst>
                  <a:ext uri="{FF2B5EF4-FFF2-40B4-BE49-F238E27FC236}">
                    <a16:creationId xmlns:a16="http://schemas.microsoft.com/office/drawing/2014/main" id="{ED93CDF7-BE81-4D74-B276-1A8418EAE37B}"/>
                  </a:ext>
                </a:extLst>
              </p:cNvPr>
              <p:cNvSpPr/>
              <p:nvPr/>
            </p:nvSpPr>
            <p:spPr>
              <a:xfrm>
                <a:off x="4155791" y="501280"/>
                <a:ext cx="270590" cy="554784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52" name="Gruppieren 651">
              <a:extLst>
                <a:ext uri="{FF2B5EF4-FFF2-40B4-BE49-F238E27FC236}">
                  <a16:creationId xmlns:a16="http://schemas.microsoft.com/office/drawing/2014/main" id="{CEF73517-04BD-445A-918A-2A0103C30FE1}"/>
                </a:ext>
              </a:extLst>
            </p:cNvPr>
            <p:cNvGrpSpPr/>
            <p:nvPr/>
          </p:nvGrpSpPr>
          <p:grpSpPr>
            <a:xfrm>
              <a:off x="7576819" y="5175458"/>
              <a:ext cx="1085182" cy="559012"/>
              <a:chOff x="7666412" y="501280"/>
              <a:chExt cx="1085182" cy="559012"/>
            </a:xfrm>
          </p:grpSpPr>
          <p:pic>
            <p:nvPicPr>
              <p:cNvPr id="656" name="Grafik 655">
                <a:extLst>
                  <a:ext uri="{FF2B5EF4-FFF2-40B4-BE49-F238E27FC236}">
                    <a16:creationId xmlns:a16="http://schemas.microsoft.com/office/drawing/2014/main" id="{7BEA41E5-180A-4609-A010-169021EAF9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66641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57" name="Rechteck 656">
                <a:extLst>
                  <a:ext uri="{FF2B5EF4-FFF2-40B4-BE49-F238E27FC236}">
                    <a16:creationId xmlns:a16="http://schemas.microsoft.com/office/drawing/2014/main" id="{502F55AA-262C-40B5-9513-488B8A9159A6}"/>
                  </a:ext>
                </a:extLst>
              </p:cNvPr>
              <p:cNvSpPr/>
              <p:nvPr/>
            </p:nvSpPr>
            <p:spPr>
              <a:xfrm>
                <a:off x="8497317" y="793215"/>
                <a:ext cx="254277" cy="26707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53" name="Gruppieren 652">
              <a:extLst>
                <a:ext uri="{FF2B5EF4-FFF2-40B4-BE49-F238E27FC236}">
                  <a16:creationId xmlns:a16="http://schemas.microsoft.com/office/drawing/2014/main" id="{402C473B-8702-4993-8E6F-1E3765B7211A}"/>
                </a:ext>
              </a:extLst>
            </p:cNvPr>
            <p:cNvGrpSpPr/>
            <p:nvPr/>
          </p:nvGrpSpPr>
          <p:grpSpPr>
            <a:xfrm>
              <a:off x="9015653" y="5175458"/>
              <a:ext cx="1085182" cy="565107"/>
              <a:chOff x="9110683" y="495185"/>
              <a:chExt cx="1085182" cy="565107"/>
            </a:xfrm>
          </p:grpSpPr>
          <p:pic>
            <p:nvPicPr>
              <p:cNvPr id="654" name="Grafik 653">
                <a:extLst>
                  <a:ext uri="{FF2B5EF4-FFF2-40B4-BE49-F238E27FC236}">
                    <a16:creationId xmlns:a16="http://schemas.microsoft.com/office/drawing/2014/main" id="{7DEF5097-54EA-46B1-A8D7-065733D87E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110683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55" name="Rechteck 654">
                <a:extLst>
                  <a:ext uri="{FF2B5EF4-FFF2-40B4-BE49-F238E27FC236}">
                    <a16:creationId xmlns:a16="http://schemas.microsoft.com/office/drawing/2014/main" id="{9DCF63F2-1DFD-470B-9A20-108F025B6728}"/>
                  </a:ext>
                </a:extLst>
              </p:cNvPr>
              <p:cNvSpPr/>
              <p:nvPr/>
            </p:nvSpPr>
            <p:spPr>
              <a:xfrm>
                <a:off x="9110683" y="495185"/>
                <a:ext cx="799883" cy="56510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96" name="Gruppieren 695">
            <a:extLst>
              <a:ext uri="{FF2B5EF4-FFF2-40B4-BE49-F238E27FC236}">
                <a16:creationId xmlns:a16="http://schemas.microsoft.com/office/drawing/2014/main" id="{DC76D6AA-86BA-4285-B805-0A0310EDC92B}"/>
              </a:ext>
            </a:extLst>
          </p:cNvPr>
          <p:cNvGrpSpPr/>
          <p:nvPr/>
        </p:nvGrpSpPr>
        <p:grpSpPr>
          <a:xfrm>
            <a:off x="508342" y="5854648"/>
            <a:ext cx="11175315" cy="565107"/>
            <a:chOff x="455689" y="5592838"/>
            <a:chExt cx="11175315" cy="565107"/>
          </a:xfrm>
        </p:grpSpPr>
        <p:grpSp>
          <p:nvGrpSpPr>
            <p:cNvPr id="670" name="Gruppieren 669">
              <a:extLst>
                <a:ext uri="{FF2B5EF4-FFF2-40B4-BE49-F238E27FC236}">
                  <a16:creationId xmlns:a16="http://schemas.microsoft.com/office/drawing/2014/main" id="{D7319E8D-1484-4233-9041-7F6774A2405E}"/>
                </a:ext>
              </a:extLst>
            </p:cNvPr>
            <p:cNvGrpSpPr/>
            <p:nvPr/>
          </p:nvGrpSpPr>
          <p:grpSpPr>
            <a:xfrm>
              <a:off x="7666408" y="5592838"/>
              <a:ext cx="1085182" cy="559004"/>
              <a:chOff x="10545822" y="501280"/>
              <a:chExt cx="1085182" cy="559004"/>
            </a:xfrm>
          </p:grpSpPr>
          <p:pic>
            <p:nvPicPr>
              <p:cNvPr id="692" name="Grafik 691">
                <a:extLst>
                  <a:ext uri="{FF2B5EF4-FFF2-40B4-BE49-F238E27FC236}">
                    <a16:creationId xmlns:a16="http://schemas.microsoft.com/office/drawing/2014/main" id="{319ED857-060F-4E44-A0F3-79A26C8E3B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54582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93" name="Rechteck 692">
                <a:extLst>
                  <a:ext uri="{FF2B5EF4-FFF2-40B4-BE49-F238E27FC236}">
                    <a16:creationId xmlns:a16="http://schemas.microsoft.com/office/drawing/2014/main" id="{D66F33DD-1839-43AB-9D58-CC9119FEAF79}"/>
                  </a:ext>
                </a:extLst>
              </p:cNvPr>
              <p:cNvSpPr/>
              <p:nvPr/>
            </p:nvSpPr>
            <p:spPr>
              <a:xfrm>
                <a:off x="11105169" y="501280"/>
                <a:ext cx="525835" cy="559004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2" name="Gruppieren 671">
              <a:extLst>
                <a:ext uri="{FF2B5EF4-FFF2-40B4-BE49-F238E27FC236}">
                  <a16:creationId xmlns:a16="http://schemas.microsoft.com/office/drawing/2014/main" id="{05E20A1C-0919-4685-AA72-08F91B803274}"/>
                </a:ext>
              </a:extLst>
            </p:cNvPr>
            <p:cNvGrpSpPr/>
            <p:nvPr/>
          </p:nvGrpSpPr>
          <p:grpSpPr>
            <a:xfrm>
              <a:off x="9106113" y="5592838"/>
              <a:ext cx="1085186" cy="554784"/>
              <a:chOff x="455689" y="495185"/>
              <a:chExt cx="1085186" cy="554784"/>
            </a:xfrm>
          </p:grpSpPr>
          <p:pic>
            <p:nvPicPr>
              <p:cNvPr id="688" name="Grafik 687">
                <a:extLst>
                  <a:ext uri="{FF2B5EF4-FFF2-40B4-BE49-F238E27FC236}">
                    <a16:creationId xmlns:a16="http://schemas.microsoft.com/office/drawing/2014/main" id="{F2A1A42E-B732-4F71-83DD-D6E2220AB1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55693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89" name="L-Form 688">
                <a:extLst>
                  <a:ext uri="{FF2B5EF4-FFF2-40B4-BE49-F238E27FC236}">
                    <a16:creationId xmlns:a16="http://schemas.microsoft.com/office/drawing/2014/main" id="{79BC60D8-44FF-4107-B5D4-C5F7E2F768A8}"/>
                  </a:ext>
                </a:extLst>
              </p:cNvPr>
              <p:cNvSpPr/>
              <p:nvPr/>
            </p:nvSpPr>
            <p:spPr>
              <a:xfrm flipH="1">
                <a:off x="455689" y="495185"/>
                <a:ext cx="1085183" cy="554784"/>
              </a:xfrm>
              <a:prstGeom prst="corner">
                <a:avLst>
                  <a:gd name="adj1" fmla="val 48252"/>
                  <a:gd name="adj2" fmla="val 145008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3" name="Gruppieren 672">
              <a:extLst>
                <a:ext uri="{FF2B5EF4-FFF2-40B4-BE49-F238E27FC236}">
                  <a16:creationId xmlns:a16="http://schemas.microsoft.com/office/drawing/2014/main" id="{A52674FD-DE43-47A6-A2E3-E082341079F9}"/>
                </a:ext>
              </a:extLst>
            </p:cNvPr>
            <p:cNvGrpSpPr/>
            <p:nvPr/>
          </p:nvGrpSpPr>
          <p:grpSpPr>
            <a:xfrm>
              <a:off x="6226703" y="5592838"/>
              <a:ext cx="1085182" cy="554784"/>
              <a:chOff x="1895398" y="495185"/>
              <a:chExt cx="1085182" cy="554784"/>
            </a:xfrm>
          </p:grpSpPr>
          <p:pic>
            <p:nvPicPr>
              <p:cNvPr id="686" name="Grafik 685">
                <a:extLst>
                  <a:ext uri="{FF2B5EF4-FFF2-40B4-BE49-F238E27FC236}">
                    <a16:creationId xmlns:a16="http://schemas.microsoft.com/office/drawing/2014/main" id="{7A1A6181-CB86-4C41-9A1A-1467C42342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95398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87" name="L-Form 686">
                <a:extLst>
                  <a:ext uri="{FF2B5EF4-FFF2-40B4-BE49-F238E27FC236}">
                    <a16:creationId xmlns:a16="http://schemas.microsoft.com/office/drawing/2014/main" id="{1A5FE3EA-BBC5-4E36-BFEB-D0E7B794C86E}"/>
                  </a:ext>
                </a:extLst>
              </p:cNvPr>
              <p:cNvSpPr/>
              <p:nvPr/>
            </p:nvSpPr>
            <p:spPr>
              <a:xfrm flipH="1">
                <a:off x="2178049" y="495185"/>
                <a:ext cx="802528" cy="554784"/>
              </a:xfrm>
              <a:prstGeom prst="corner">
                <a:avLst>
                  <a:gd name="adj1" fmla="val 48252"/>
                  <a:gd name="adj2" fmla="val 97222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4" name="Gruppieren 673">
              <a:extLst>
                <a:ext uri="{FF2B5EF4-FFF2-40B4-BE49-F238E27FC236}">
                  <a16:creationId xmlns:a16="http://schemas.microsoft.com/office/drawing/2014/main" id="{059500B6-73A8-4C6F-BE16-C794CF168BC3}"/>
                </a:ext>
              </a:extLst>
            </p:cNvPr>
            <p:cNvGrpSpPr/>
            <p:nvPr/>
          </p:nvGrpSpPr>
          <p:grpSpPr>
            <a:xfrm>
              <a:off x="455689" y="5592838"/>
              <a:ext cx="1091279" cy="565107"/>
              <a:chOff x="6220610" y="495185"/>
              <a:chExt cx="1091279" cy="565107"/>
            </a:xfrm>
          </p:grpSpPr>
          <p:pic>
            <p:nvPicPr>
              <p:cNvPr id="684" name="Grafik 683">
                <a:extLst>
                  <a:ext uri="{FF2B5EF4-FFF2-40B4-BE49-F238E27FC236}">
                    <a16:creationId xmlns:a16="http://schemas.microsoft.com/office/drawing/2014/main" id="{D965BCE6-DB4D-4521-8D2E-63BDA9C471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20610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85" name="L-Form 684">
                <a:extLst>
                  <a:ext uri="{FF2B5EF4-FFF2-40B4-BE49-F238E27FC236}">
                    <a16:creationId xmlns:a16="http://schemas.microsoft.com/office/drawing/2014/main" id="{E22F3E11-C372-4713-A62B-7C74B90CB2A7}"/>
                  </a:ext>
                </a:extLst>
              </p:cNvPr>
              <p:cNvSpPr/>
              <p:nvPr/>
            </p:nvSpPr>
            <p:spPr>
              <a:xfrm flipH="1">
                <a:off x="6773862" y="495185"/>
                <a:ext cx="538025" cy="565107"/>
              </a:xfrm>
              <a:prstGeom prst="corner">
                <a:avLst>
                  <a:gd name="adj1" fmla="val 50613"/>
                  <a:gd name="adj2" fmla="val 49599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5" name="Gruppieren 674">
              <a:extLst>
                <a:ext uri="{FF2B5EF4-FFF2-40B4-BE49-F238E27FC236}">
                  <a16:creationId xmlns:a16="http://schemas.microsoft.com/office/drawing/2014/main" id="{BDA1C494-73DF-4AA4-97BA-43764D574C11}"/>
                </a:ext>
              </a:extLst>
            </p:cNvPr>
            <p:cNvGrpSpPr/>
            <p:nvPr/>
          </p:nvGrpSpPr>
          <p:grpSpPr>
            <a:xfrm>
              <a:off x="4780901" y="5592838"/>
              <a:ext cx="1091279" cy="554784"/>
              <a:chOff x="3335103" y="501280"/>
              <a:chExt cx="1091279" cy="554784"/>
            </a:xfrm>
          </p:grpSpPr>
          <p:pic>
            <p:nvPicPr>
              <p:cNvPr id="682" name="Grafik 681">
                <a:extLst>
                  <a:ext uri="{FF2B5EF4-FFF2-40B4-BE49-F238E27FC236}">
                    <a16:creationId xmlns:a16="http://schemas.microsoft.com/office/drawing/2014/main" id="{C8F07469-75AD-4384-B3B0-D7F7B6EF44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35103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83" name="Rechteck 682">
                <a:extLst>
                  <a:ext uri="{FF2B5EF4-FFF2-40B4-BE49-F238E27FC236}">
                    <a16:creationId xmlns:a16="http://schemas.microsoft.com/office/drawing/2014/main" id="{C8E43121-E930-48F6-A49A-2B2944BE9C86}"/>
                  </a:ext>
                </a:extLst>
              </p:cNvPr>
              <p:cNvSpPr/>
              <p:nvPr/>
            </p:nvSpPr>
            <p:spPr>
              <a:xfrm>
                <a:off x="4155791" y="501280"/>
                <a:ext cx="270590" cy="554784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6" name="Gruppieren 675">
              <a:extLst>
                <a:ext uri="{FF2B5EF4-FFF2-40B4-BE49-F238E27FC236}">
                  <a16:creationId xmlns:a16="http://schemas.microsoft.com/office/drawing/2014/main" id="{DE6867C5-0A4E-42BB-B646-51A86BC4CA90}"/>
                </a:ext>
              </a:extLst>
            </p:cNvPr>
            <p:cNvGrpSpPr/>
            <p:nvPr/>
          </p:nvGrpSpPr>
          <p:grpSpPr>
            <a:xfrm>
              <a:off x="1901491" y="5592838"/>
              <a:ext cx="1085182" cy="559012"/>
              <a:chOff x="7666412" y="501280"/>
              <a:chExt cx="1085182" cy="559012"/>
            </a:xfrm>
          </p:grpSpPr>
          <p:pic>
            <p:nvPicPr>
              <p:cNvPr id="680" name="Grafik 679">
                <a:extLst>
                  <a:ext uri="{FF2B5EF4-FFF2-40B4-BE49-F238E27FC236}">
                    <a16:creationId xmlns:a16="http://schemas.microsoft.com/office/drawing/2014/main" id="{EEDB6D8F-7420-4AB0-8EEB-C62E8EA2A7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66641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81" name="Rechteck 680">
                <a:extLst>
                  <a:ext uri="{FF2B5EF4-FFF2-40B4-BE49-F238E27FC236}">
                    <a16:creationId xmlns:a16="http://schemas.microsoft.com/office/drawing/2014/main" id="{A38C64A7-0D99-4317-860C-EBA6C1F405D7}"/>
                  </a:ext>
                </a:extLst>
              </p:cNvPr>
              <p:cNvSpPr/>
              <p:nvPr/>
            </p:nvSpPr>
            <p:spPr>
              <a:xfrm>
                <a:off x="8497317" y="793215"/>
                <a:ext cx="254277" cy="26707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7" name="Gruppieren 676">
              <a:extLst>
                <a:ext uri="{FF2B5EF4-FFF2-40B4-BE49-F238E27FC236}">
                  <a16:creationId xmlns:a16="http://schemas.microsoft.com/office/drawing/2014/main" id="{FC229A82-1574-4973-B11A-0F5FCFFF4FD6}"/>
                </a:ext>
              </a:extLst>
            </p:cNvPr>
            <p:cNvGrpSpPr/>
            <p:nvPr/>
          </p:nvGrpSpPr>
          <p:grpSpPr>
            <a:xfrm>
              <a:off x="3341196" y="5592838"/>
              <a:ext cx="1085182" cy="565107"/>
              <a:chOff x="9110683" y="495185"/>
              <a:chExt cx="1085182" cy="565107"/>
            </a:xfrm>
          </p:grpSpPr>
          <p:pic>
            <p:nvPicPr>
              <p:cNvPr id="678" name="Grafik 677">
                <a:extLst>
                  <a:ext uri="{FF2B5EF4-FFF2-40B4-BE49-F238E27FC236}">
                    <a16:creationId xmlns:a16="http://schemas.microsoft.com/office/drawing/2014/main" id="{399F5BF7-2052-4842-B58D-63B59E1374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110683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79" name="Rechteck 678">
                <a:extLst>
                  <a:ext uri="{FF2B5EF4-FFF2-40B4-BE49-F238E27FC236}">
                    <a16:creationId xmlns:a16="http://schemas.microsoft.com/office/drawing/2014/main" id="{0821779E-32A1-4810-BC50-18C83E66BF47}"/>
                  </a:ext>
                </a:extLst>
              </p:cNvPr>
              <p:cNvSpPr/>
              <p:nvPr/>
            </p:nvSpPr>
            <p:spPr>
              <a:xfrm>
                <a:off x="9110683" y="495185"/>
                <a:ext cx="799883" cy="56510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694" name="Grafik 693">
              <a:extLst>
                <a:ext uri="{FF2B5EF4-FFF2-40B4-BE49-F238E27FC236}">
                  <a16:creationId xmlns:a16="http://schemas.microsoft.com/office/drawing/2014/main" id="{B6CE8319-2F09-4C4C-A904-1DB575A214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545822" y="5592838"/>
              <a:ext cx="1085182" cy="554784"/>
            </a:xfrm>
            <a:prstGeom prst="rect">
              <a:avLst/>
            </a:prstGeom>
          </p:spPr>
        </p:pic>
      </p:grpSp>
      <p:sp>
        <p:nvSpPr>
          <p:cNvPr id="697" name="L-Form 696">
            <a:extLst>
              <a:ext uri="{FF2B5EF4-FFF2-40B4-BE49-F238E27FC236}">
                <a16:creationId xmlns:a16="http://schemas.microsoft.com/office/drawing/2014/main" id="{D826CBAA-4D29-41E8-89D2-A75EB9BA47F0}"/>
              </a:ext>
            </a:extLst>
          </p:cNvPr>
          <p:cNvSpPr/>
          <p:nvPr/>
        </p:nvSpPr>
        <p:spPr>
          <a:xfrm flipH="1">
            <a:off x="381000" y="1257300"/>
            <a:ext cx="11316784" cy="5283200"/>
          </a:xfrm>
          <a:prstGeom prst="corner">
            <a:avLst>
              <a:gd name="adj1" fmla="val 80810"/>
              <a:gd name="adj2" fmla="val 18774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36" name="Grafik 535">
            <a:hlinkClick r:id="" action="ppaction://hlinkshowjump?jump=firstslide">
              <a:snd r:embed="rId11" name="cashreg.wav"/>
            </a:hlinkClick>
            <a:extLst>
              <a:ext uri="{FF2B5EF4-FFF2-40B4-BE49-F238E27FC236}">
                <a16:creationId xmlns:a16="http://schemas.microsoft.com/office/drawing/2014/main" id="{51B41A0E-65CE-42AB-89B0-DDC6B24EA63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852128" y="3835566"/>
            <a:ext cx="1194920" cy="603556"/>
          </a:xfrm>
          <a:prstGeom prst="rect">
            <a:avLst/>
          </a:prstGeom>
        </p:spPr>
      </p:pic>
      <p:pic>
        <p:nvPicPr>
          <p:cNvPr id="538" name="Grafik 537">
            <a:hlinkClick r:id="" action="ppaction://hlinkshowjump?jump=firstslide">
              <a:snd r:embed="rId11" name="cashreg.wav"/>
            </a:hlinkClick>
            <a:extLst>
              <a:ext uri="{FF2B5EF4-FFF2-40B4-BE49-F238E27FC236}">
                <a16:creationId xmlns:a16="http://schemas.microsoft.com/office/drawing/2014/main" id="{D75775A2-5D71-47D7-8A89-830D9438DE9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408093" y="3308275"/>
            <a:ext cx="1194920" cy="603556"/>
          </a:xfrm>
          <a:prstGeom prst="rect">
            <a:avLst/>
          </a:prstGeom>
        </p:spPr>
      </p:pic>
      <p:pic>
        <p:nvPicPr>
          <p:cNvPr id="540" name="Grafik 539">
            <a:hlinkClick r:id="" action="ppaction://hlinkshowjump?jump=firstslide">
              <a:snd r:embed="rId11" name="cashreg.wav"/>
            </a:hlinkClick>
            <a:extLst>
              <a:ext uri="{FF2B5EF4-FFF2-40B4-BE49-F238E27FC236}">
                <a16:creationId xmlns:a16="http://schemas.microsoft.com/office/drawing/2014/main" id="{36BB6EBA-B211-4B57-B0FF-328679F66E1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140857" y="3827677"/>
            <a:ext cx="1018120" cy="603556"/>
          </a:xfrm>
          <a:prstGeom prst="rect">
            <a:avLst/>
          </a:prstGeom>
        </p:spPr>
      </p:pic>
      <p:pic>
        <p:nvPicPr>
          <p:cNvPr id="542" name="Grafik 541">
            <a:hlinkClick r:id="" action="ppaction://hlinkshowjump?jump=firstslide">
              <a:snd r:embed="rId11" name="cashreg.wav"/>
            </a:hlinkClick>
            <a:extLst>
              <a:ext uri="{FF2B5EF4-FFF2-40B4-BE49-F238E27FC236}">
                <a16:creationId xmlns:a16="http://schemas.microsoft.com/office/drawing/2014/main" id="{0D210405-6E32-45D7-BEBD-9604B8004F4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983358" y="3225913"/>
            <a:ext cx="908383" cy="609653"/>
          </a:xfrm>
          <a:prstGeom prst="rect">
            <a:avLst/>
          </a:prstGeom>
        </p:spPr>
      </p:pic>
      <p:pic>
        <p:nvPicPr>
          <p:cNvPr id="544" name="Grafik 543">
            <a:hlinkClick r:id="" action="ppaction://hlinkshowjump?jump=firstslide">
              <a:snd r:embed="rId11" name="cashreg.wav"/>
            </a:hlinkClick>
            <a:extLst>
              <a:ext uri="{FF2B5EF4-FFF2-40B4-BE49-F238E27FC236}">
                <a16:creationId xmlns:a16="http://schemas.microsoft.com/office/drawing/2014/main" id="{0C9716FC-AB99-4BB6-822F-6FAA7E1156A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966079" y="3735010"/>
            <a:ext cx="768163" cy="609653"/>
          </a:xfrm>
          <a:prstGeom prst="rect">
            <a:avLst/>
          </a:prstGeom>
        </p:spPr>
      </p:pic>
      <p:pic>
        <p:nvPicPr>
          <p:cNvPr id="546" name="Grafik 545">
            <a:hlinkClick r:id="" action="ppaction://hlinkshowjump?jump=firstslide">
              <a:snd r:embed="rId11" name="cashreg.wav"/>
            </a:hlinkClick>
            <a:extLst>
              <a:ext uri="{FF2B5EF4-FFF2-40B4-BE49-F238E27FC236}">
                <a16:creationId xmlns:a16="http://schemas.microsoft.com/office/drawing/2014/main" id="{0310E5E1-8458-4064-B357-962046C4929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960993" y="3191793"/>
            <a:ext cx="755970" cy="609653"/>
          </a:xfrm>
          <a:prstGeom prst="rect">
            <a:avLst/>
          </a:prstGeom>
        </p:spPr>
      </p:pic>
      <p:pic>
        <p:nvPicPr>
          <p:cNvPr id="548" name="Grafik 547">
            <a:hlinkClick r:id="" action="ppaction://hlinkshowjump?jump=firstslide">
              <a:snd r:embed="rId11" name="cashreg.wav"/>
            </a:hlinkClick>
            <a:extLst>
              <a:ext uri="{FF2B5EF4-FFF2-40B4-BE49-F238E27FC236}">
                <a16:creationId xmlns:a16="http://schemas.microsoft.com/office/drawing/2014/main" id="{C99DCCBA-D719-43EC-88F0-2FAD35B6EF68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053452" y="3725747"/>
            <a:ext cx="658425" cy="609653"/>
          </a:xfrm>
          <a:prstGeom prst="rect">
            <a:avLst/>
          </a:prstGeom>
        </p:spPr>
      </p:pic>
      <p:pic>
        <p:nvPicPr>
          <p:cNvPr id="550" name="Grafik 549">
            <a:hlinkClick r:id="" action="ppaction://hlinkshowjump?jump=nextslide">
              <a:snd r:embed="rId19" name="chimes.wav"/>
            </a:hlinkClick>
            <a:extLst>
              <a:ext uri="{FF2B5EF4-FFF2-40B4-BE49-F238E27FC236}">
                <a16:creationId xmlns:a16="http://schemas.microsoft.com/office/drawing/2014/main" id="{4DA1B161-DD53-435D-A0A2-24FE789524DE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292228" y="3191007"/>
            <a:ext cx="512108" cy="609653"/>
          </a:xfrm>
          <a:prstGeom prst="rect">
            <a:avLst/>
          </a:prstGeom>
        </p:spPr>
      </p:pic>
      <p:pic>
        <p:nvPicPr>
          <p:cNvPr id="552" name="Grafik 551">
            <a:hlinkClick r:id="" action="ppaction://hlinkshowjump?jump=firstslide">
              <a:snd r:embed="rId11" name="cashreg.wav"/>
            </a:hlinkClick>
            <a:extLst>
              <a:ext uri="{FF2B5EF4-FFF2-40B4-BE49-F238E27FC236}">
                <a16:creationId xmlns:a16="http://schemas.microsoft.com/office/drawing/2014/main" id="{0E126ABB-D267-4BC4-8FA3-DEC5319186F8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51833" y="3681494"/>
            <a:ext cx="1091279" cy="79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52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4" name="Gruppieren 593">
            <a:extLst>
              <a:ext uri="{FF2B5EF4-FFF2-40B4-BE49-F238E27FC236}">
                <a16:creationId xmlns:a16="http://schemas.microsoft.com/office/drawing/2014/main" id="{AF538C68-989D-4F89-81C2-AE92BD201644}"/>
              </a:ext>
            </a:extLst>
          </p:cNvPr>
          <p:cNvGrpSpPr/>
          <p:nvPr/>
        </p:nvGrpSpPr>
        <p:grpSpPr>
          <a:xfrm>
            <a:off x="508342" y="495185"/>
            <a:ext cx="11175315" cy="565107"/>
            <a:chOff x="455689" y="495185"/>
            <a:chExt cx="11175315" cy="565107"/>
          </a:xfrm>
        </p:grpSpPr>
        <p:grpSp>
          <p:nvGrpSpPr>
            <p:cNvPr id="572" name="Gruppieren 571">
              <a:extLst>
                <a:ext uri="{FF2B5EF4-FFF2-40B4-BE49-F238E27FC236}">
                  <a16:creationId xmlns:a16="http://schemas.microsoft.com/office/drawing/2014/main" id="{4C8A881C-B193-424A-A467-AF4905D2A4C0}"/>
                </a:ext>
              </a:extLst>
            </p:cNvPr>
            <p:cNvGrpSpPr/>
            <p:nvPr/>
          </p:nvGrpSpPr>
          <p:grpSpPr>
            <a:xfrm>
              <a:off x="455689" y="495185"/>
              <a:ext cx="1085186" cy="554784"/>
              <a:chOff x="455689" y="495185"/>
              <a:chExt cx="1085186" cy="554784"/>
            </a:xfrm>
          </p:grpSpPr>
          <p:pic>
            <p:nvPicPr>
              <p:cNvPr id="568" name="Grafik 567">
                <a:extLst>
                  <a:ext uri="{FF2B5EF4-FFF2-40B4-BE49-F238E27FC236}">
                    <a16:creationId xmlns:a16="http://schemas.microsoft.com/office/drawing/2014/main" id="{2147C679-A226-4ABC-9BE6-29C69C6A31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55693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571" name="L-Form 570">
                <a:extLst>
                  <a:ext uri="{FF2B5EF4-FFF2-40B4-BE49-F238E27FC236}">
                    <a16:creationId xmlns:a16="http://schemas.microsoft.com/office/drawing/2014/main" id="{0C983C82-4A00-4C0C-9F61-202CE036BFF6}"/>
                  </a:ext>
                </a:extLst>
              </p:cNvPr>
              <p:cNvSpPr/>
              <p:nvPr/>
            </p:nvSpPr>
            <p:spPr>
              <a:xfrm flipH="1">
                <a:off x="455689" y="495185"/>
                <a:ext cx="1085183" cy="554784"/>
              </a:xfrm>
              <a:prstGeom prst="corner">
                <a:avLst>
                  <a:gd name="adj1" fmla="val 48252"/>
                  <a:gd name="adj2" fmla="val 145008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</p:grpSp>
        <p:grpSp>
          <p:nvGrpSpPr>
            <p:cNvPr id="575" name="Gruppieren 574">
              <a:extLst>
                <a:ext uri="{FF2B5EF4-FFF2-40B4-BE49-F238E27FC236}">
                  <a16:creationId xmlns:a16="http://schemas.microsoft.com/office/drawing/2014/main" id="{19457573-6008-4386-87A2-B12E34126A54}"/>
                </a:ext>
              </a:extLst>
            </p:cNvPr>
            <p:cNvGrpSpPr/>
            <p:nvPr/>
          </p:nvGrpSpPr>
          <p:grpSpPr>
            <a:xfrm>
              <a:off x="1894527" y="495185"/>
              <a:ext cx="1085182" cy="554784"/>
              <a:chOff x="1895398" y="495185"/>
              <a:chExt cx="1085182" cy="554784"/>
            </a:xfrm>
          </p:grpSpPr>
          <p:pic>
            <p:nvPicPr>
              <p:cNvPr id="564" name="Grafik 563">
                <a:extLst>
                  <a:ext uri="{FF2B5EF4-FFF2-40B4-BE49-F238E27FC236}">
                    <a16:creationId xmlns:a16="http://schemas.microsoft.com/office/drawing/2014/main" id="{3E63987D-2B3E-405A-ADAB-6B25C5FB6B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95398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574" name="L-Form 573">
                <a:extLst>
                  <a:ext uri="{FF2B5EF4-FFF2-40B4-BE49-F238E27FC236}">
                    <a16:creationId xmlns:a16="http://schemas.microsoft.com/office/drawing/2014/main" id="{6FBB6827-2F35-4E1C-83AC-9CB3814328ED}"/>
                  </a:ext>
                </a:extLst>
              </p:cNvPr>
              <p:cNvSpPr/>
              <p:nvPr/>
            </p:nvSpPr>
            <p:spPr>
              <a:xfrm flipH="1">
                <a:off x="2178049" y="495185"/>
                <a:ext cx="802528" cy="554784"/>
              </a:xfrm>
              <a:prstGeom prst="corner">
                <a:avLst>
                  <a:gd name="adj1" fmla="val 48252"/>
                  <a:gd name="adj2" fmla="val 97222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</p:grpSp>
        <p:grpSp>
          <p:nvGrpSpPr>
            <p:cNvPr id="578" name="Gruppieren 577">
              <a:extLst>
                <a:ext uri="{FF2B5EF4-FFF2-40B4-BE49-F238E27FC236}">
                  <a16:creationId xmlns:a16="http://schemas.microsoft.com/office/drawing/2014/main" id="{BE59F01A-B61E-48D8-89F3-AD4FF0E097A7}"/>
                </a:ext>
              </a:extLst>
            </p:cNvPr>
            <p:cNvGrpSpPr/>
            <p:nvPr/>
          </p:nvGrpSpPr>
          <p:grpSpPr>
            <a:xfrm>
              <a:off x="6223223" y="495185"/>
              <a:ext cx="1091279" cy="565107"/>
              <a:chOff x="6220610" y="495185"/>
              <a:chExt cx="1091279" cy="565107"/>
            </a:xfrm>
          </p:grpSpPr>
          <p:pic>
            <p:nvPicPr>
              <p:cNvPr id="560" name="Grafik 559">
                <a:extLst>
                  <a:ext uri="{FF2B5EF4-FFF2-40B4-BE49-F238E27FC236}">
                    <a16:creationId xmlns:a16="http://schemas.microsoft.com/office/drawing/2014/main" id="{00D13B71-4A21-4F04-BFDB-DDEDF3D2A6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20610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577" name="L-Form 576">
                <a:extLst>
                  <a:ext uri="{FF2B5EF4-FFF2-40B4-BE49-F238E27FC236}">
                    <a16:creationId xmlns:a16="http://schemas.microsoft.com/office/drawing/2014/main" id="{49BF36E3-6263-49D4-90AF-B09EFF13D6F7}"/>
                  </a:ext>
                </a:extLst>
              </p:cNvPr>
              <p:cNvSpPr/>
              <p:nvPr/>
            </p:nvSpPr>
            <p:spPr>
              <a:xfrm flipH="1">
                <a:off x="6773862" y="495185"/>
                <a:ext cx="538025" cy="565107"/>
              </a:xfrm>
              <a:prstGeom prst="corner">
                <a:avLst>
                  <a:gd name="adj1" fmla="val 50613"/>
                  <a:gd name="adj2" fmla="val 49599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</p:grpSp>
        <p:grpSp>
          <p:nvGrpSpPr>
            <p:cNvPr id="580" name="Gruppieren 579">
              <a:extLst>
                <a:ext uri="{FF2B5EF4-FFF2-40B4-BE49-F238E27FC236}">
                  <a16:creationId xmlns:a16="http://schemas.microsoft.com/office/drawing/2014/main" id="{86738ED8-3A5D-4EB2-839B-61D8400A913C}"/>
                </a:ext>
              </a:extLst>
            </p:cNvPr>
            <p:cNvGrpSpPr/>
            <p:nvPr/>
          </p:nvGrpSpPr>
          <p:grpSpPr>
            <a:xfrm>
              <a:off x="3333361" y="495185"/>
              <a:ext cx="1091279" cy="554784"/>
              <a:chOff x="3335103" y="501280"/>
              <a:chExt cx="1091279" cy="554784"/>
            </a:xfrm>
          </p:grpSpPr>
          <p:pic>
            <p:nvPicPr>
              <p:cNvPr id="558" name="Grafik 557">
                <a:extLst>
                  <a:ext uri="{FF2B5EF4-FFF2-40B4-BE49-F238E27FC236}">
                    <a16:creationId xmlns:a16="http://schemas.microsoft.com/office/drawing/2014/main" id="{10DF00F7-F3E1-43B7-81E4-2A59165ED4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35103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579" name="Rechteck 578">
                <a:extLst>
                  <a:ext uri="{FF2B5EF4-FFF2-40B4-BE49-F238E27FC236}">
                    <a16:creationId xmlns:a16="http://schemas.microsoft.com/office/drawing/2014/main" id="{14A5624A-F739-4430-ABF5-0179FE78EFF4}"/>
                  </a:ext>
                </a:extLst>
              </p:cNvPr>
              <p:cNvSpPr/>
              <p:nvPr/>
            </p:nvSpPr>
            <p:spPr>
              <a:xfrm>
                <a:off x="4155791" y="501280"/>
                <a:ext cx="270590" cy="554784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</p:grpSp>
        <p:grpSp>
          <p:nvGrpSpPr>
            <p:cNvPr id="584" name="Gruppieren 583">
              <a:extLst>
                <a:ext uri="{FF2B5EF4-FFF2-40B4-BE49-F238E27FC236}">
                  <a16:creationId xmlns:a16="http://schemas.microsoft.com/office/drawing/2014/main" id="{BA43AF2F-2712-4660-9D48-2209B0E18873}"/>
                </a:ext>
              </a:extLst>
            </p:cNvPr>
            <p:cNvGrpSpPr/>
            <p:nvPr/>
          </p:nvGrpSpPr>
          <p:grpSpPr>
            <a:xfrm>
              <a:off x="4778292" y="495185"/>
              <a:ext cx="1091279" cy="554784"/>
              <a:chOff x="3880741" y="1837266"/>
              <a:chExt cx="1091279" cy="554784"/>
            </a:xfrm>
          </p:grpSpPr>
          <p:pic>
            <p:nvPicPr>
              <p:cNvPr id="570" name="Grafik 569">
                <a:extLst>
                  <a:ext uri="{FF2B5EF4-FFF2-40B4-BE49-F238E27FC236}">
                    <a16:creationId xmlns:a16="http://schemas.microsoft.com/office/drawing/2014/main" id="{96F254AB-DAEB-451B-B83A-ADCADD67F0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883789" y="1837266"/>
                <a:ext cx="1085182" cy="554784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</p:pic>
          <p:sp>
            <p:nvSpPr>
              <p:cNvPr id="582" name="Rechteck 581">
                <a:extLst>
                  <a:ext uri="{FF2B5EF4-FFF2-40B4-BE49-F238E27FC236}">
                    <a16:creationId xmlns:a16="http://schemas.microsoft.com/office/drawing/2014/main" id="{B6DD05A0-4341-4BBC-8627-FBACA56AED91}"/>
                  </a:ext>
                </a:extLst>
              </p:cNvPr>
              <p:cNvSpPr/>
              <p:nvPr/>
            </p:nvSpPr>
            <p:spPr>
              <a:xfrm>
                <a:off x="3880741" y="1837266"/>
                <a:ext cx="1091279" cy="554784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</p:grpSp>
        <p:grpSp>
          <p:nvGrpSpPr>
            <p:cNvPr id="587" name="Gruppieren 586">
              <a:extLst>
                <a:ext uri="{FF2B5EF4-FFF2-40B4-BE49-F238E27FC236}">
                  <a16:creationId xmlns:a16="http://schemas.microsoft.com/office/drawing/2014/main" id="{D3355B8E-A2BE-4A78-949D-719619A2D624}"/>
                </a:ext>
              </a:extLst>
            </p:cNvPr>
            <p:cNvGrpSpPr/>
            <p:nvPr/>
          </p:nvGrpSpPr>
          <p:grpSpPr>
            <a:xfrm>
              <a:off x="7668154" y="495185"/>
              <a:ext cx="1085182" cy="559012"/>
              <a:chOff x="7666412" y="501280"/>
              <a:chExt cx="1085182" cy="559012"/>
            </a:xfrm>
          </p:grpSpPr>
          <p:pic>
            <p:nvPicPr>
              <p:cNvPr id="556" name="Grafik 555">
                <a:extLst>
                  <a:ext uri="{FF2B5EF4-FFF2-40B4-BE49-F238E27FC236}">
                    <a16:creationId xmlns:a16="http://schemas.microsoft.com/office/drawing/2014/main" id="{344D875D-C409-4DC8-8C66-02584FE74EA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66641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586" name="Rechteck 585">
                <a:extLst>
                  <a:ext uri="{FF2B5EF4-FFF2-40B4-BE49-F238E27FC236}">
                    <a16:creationId xmlns:a16="http://schemas.microsoft.com/office/drawing/2014/main" id="{8510FE54-07F2-4992-9FEC-F5D2156C154F}"/>
                  </a:ext>
                </a:extLst>
              </p:cNvPr>
              <p:cNvSpPr/>
              <p:nvPr/>
            </p:nvSpPr>
            <p:spPr>
              <a:xfrm>
                <a:off x="8497317" y="793215"/>
                <a:ext cx="254277" cy="26707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</p:grpSp>
        <p:grpSp>
          <p:nvGrpSpPr>
            <p:cNvPr id="590" name="Gruppieren 589">
              <a:extLst>
                <a:ext uri="{FF2B5EF4-FFF2-40B4-BE49-F238E27FC236}">
                  <a16:creationId xmlns:a16="http://schemas.microsoft.com/office/drawing/2014/main" id="{B0CF5AFC-7147-405B-8191-62D189E65940}"/>
                </a:ext>
              </a:extLst>
            </p:cNvPr>
            <p:cNvGrpSpPr/>
            <p:nvPr/>
          </p:nvGrpSpPr>
          <p:grpSpPr>
            <a:xfrm>
              <a:off x="9106988" y="495185"/>
              <a:ext cx="1085182" cy="565107"/>
              <a:chOff x="9110683" y="495185"/>
              <a:chExt cx="1085182" cy="565107"/>
            </a:xfrm>
          </p:grpSpPr>
          <p:pic>
            <p:nvPicPr>
              <p:cNvPr id="566" name="Grafik 565">
                <a:extLst>
                  <a:ext uri="{FF2B5EF4-FFF2-40B4-BE49-F238E27FC236}">
                    <a16:creationId xmlns:a16="http://schemas.microsoft.com/office/drawing/2014/main" id="{2E04C38D-5E14-49D2-8DB2-B4B9C47F26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110683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589" name="Rechteck 588">
                <a:extLst>
                  <a:ext uri="{FF2B5EF4-FFF2-40B4-BE49-F238E27FC236}">
                    <a16:creationId xmlns:a16="http://schemas.microsoft.com/office/drawing/2014/main" id="{AA2333FD-EE1C-499E-92C2-D768B0A5B8D3}"/>
                  </a:ext>
                </a:extLst>
              </p:cNvPr>
              <p:cNvSpPr/>
              <p:nvPr/>
            </p:nvSpPr>
            <p:spPr>
              <a:xfrm>
                <a:off x="9110683" y="495185"/>
                <a:ext cx="799883" cy="56510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</p:grpSp>
        <p:grpSp>
          <p:nvGrpSpPr>
            <p:cNvPr id="593" name="Gruppieren 592">
              <a:extLst>
                <a:ext uri="{FF2B5EF4-FFF2-40B4-BE49-F238E27FC236}">
                  <a16:creationId xmlns:a16="http://schemas.microsoft.com/office/drawing/2014/main" id="{32633F4A-1331-40E7-A92C-4EEA9DA7DC62}"/>
                </a:ext>
              </a:extLst>
            </p:cNvPr>
            <p:cNvGrpSpPr/>
            <p:nvPr/>
          </p:nvGrpSpPr>
          <p:grpSpPr>
            <a:xfrm>
              <a:off x="10545822" y="495185"/>
              <a:ext cx="1085182" cy="559004"/>
              <a:chOff x="10545822" y="501280"/>
              <a:chExt cx="1085182" cy="559004"/>
            </a:xfrm>
          </p:grpSpPr>
          <p:pic>
            <p:nvPicPr>
              <p:cNvPr id="562" name="Grafik 561">
                <a:extLst>
                  <a:ext uri="{FF2B5EF4-FFF2-40B4-BE49-F238E27FC236}">
                    <a16:creationId xmlns:a16="http://schemas.microsoft.com/office/drawing/2014/main" id="{23C6B8DA-DA20-4151-9D6D-6E7F9D3355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54582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592" name="Rechteck 591">
                <a:extLst>
                  <a:ext uri="{FF2B5EF4-FFF2-40B4-BE49-F238E27FC236}">
                    <a16:creationId xmlns:a16="http://schemas.microsoft.com/office/drawing/2014/main" id="{438702DA-7B2E-4934-A0FD-CF62D0B8227D}"/>
                  </a:ext>
                </a:extLst>
              </p:cNvPr>
              <p:cNvSpPr/>
              <p:nvPr/>
            </p:nvSpPr>
            <p:spPr>
              <a:xfrm>
                <a:off x="11105169" y="501280"/>
                <a:ext cx="525835" cy="559004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</p:grpSp>
      </p:grpSp>
      <p:grpSp>
        <p:nvGrpSpPr>
          <p:cNvPr id="695" name="Gruppieren 694">
            <a:extLst>
              <a:ext uri="{FF2B5EF4-FFF2-40B4-BE49-F238E27FC236}">
                <a16:creationId xmlns:a16="http://schemas.microsoft.com/office/drawing/2014/main" id="{3469BE11-0C5E-4DEA-91B3-F1FCB71CAA9E}"/>
              </a:ext>
            </a:extLst>
          </p:cNvPr>
          <p:cNvGrpSpPr/>
          <p:nvPr/>
        </p:nvGrpSpPr>
        <p:grpSpPr>
          <a:xfrm>
            <a:off x="508342" y="1478370"/>
            <a:ext cx="11175315" cy="565107"/>
            <a:chOff x="455689" y="1498341"/>
            <a:chExt cx="11175315" cy="565107"/>
          </a:xfrm>
        </p:grpSpPr>
        <p:pic>
          <p:nvPicPr>
            <p:cNvPr id="554" name="Grafik 553">
              <a:extLst>
                <a:ext uri="{FF2B5EF4-FFF2-40B4-BE49-F238E27FC236}">
                  <a16:creationId xmlns:a16="http://schemas.microsoft.com/office/drawing/2014/main" id="{1D65FAD0-7026-40ED-88B4-C75927220E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220606" y="1498341"/>
              <a:ext cx="1085182" cy="554784"/>
            </a:xfrm>
            <a:prstGeom prst="rect">
              <a:avLst/>
            </a:prstGeom>
          </p:spPr>
        </p:pic>
        <p:grpSp>
          <p:nvGrpSpPr>
            <p:cNvPr id="596" name="Gruppieren 595">
              <a:extLst>
                <a:ext uri="{FF2B5EF4-FFF2-40B4-BE49-F238E27FC236}">
                  <a16:creationId xmlns:a16="http://schemas.microsoft.com/office/drawing/2014/main" id="{4840D820-BBE5-43E1-B1D1-156227D9034E}"/>
                </a:ext>
              </a:extLst>
            </p:cNvPr>
            <p:cNvGrpSpPr/>
            <p:nvPr/>
          </p:nvGrpSpPr>
          <p:grpSpPr>
            <a:xfrm>
              <a:off x="9106113" y="1498341"/>
              <a:ext cx="1085186" cy="554784"/>
              <a:chOff x="455689" y="495185"/>
              <a:chExt cx="1085186" cy="554784"/>
            </a:xfrm>
          </p:grpSpPr>
          <p:pic>
            <p:nvPicPr>
              <p:cNvPr id="618" name="Grafik 617">
                <a:extLst>
                  <a:ext uri="{FF2B5EF4-FFF2-40B4-BE49-F238E27FC236}">
                    <a16:creationId xmlns:a16="http://schemas.microsoft.com/office/drawing/2014/main" id="{AEACBB9B-CAC9-4891-AAF3-03A0267D5A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55693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19" name="L-Form 618">
                <a:extLst>
                  <a:ext uri="{FF2B5EF4-FFF2-40B4-BE49-F238E27FC236}">
                    <a16:creationId xmlns:a16="http://schemas.microsoft.com/office/drawing/2014/main" id="{C110F6E3-737C-41AC-BEC9-E0B40C3B1B7C}"/>
                  </a:ext>
                </a:extLst>
              </p:cNvPr>
              <p:cNvSpPr/>
              <p:nvPr/>
            </p:nvSpPr>
            <p:spPr>
              <a:xfrm flipH="1">
                <a:off x="455689" y="495185"/>
                <a:ext cx="1085183" cy="554784"/>
              </a:xfrm>
              <a:prstGeom prst="corner">
                <a:avLst>
                  <a:gd name="adj1" fmla="val 48252"/>
                  <a:gd name="adj2" fmla="val 145008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</p:grpSp>
        <p:grpSp>
          <p:nvGrpSpPr>
            <p:cNvPr id="597" name="Gruppieren 596">
              <a:extLst>
                <a:ext uri="{FF2B5EF4-FFF2-40B4-BE49-F238E27FC236}">
                  <a16:creationId xmlns:a16="http://schemas.microsoft.com/office/drawing/2014/main" id="{1FABC5A4-DAE3-484C-9E7C-2A3A83116D4F}"/>
                </a:ext>
              </a:extLst>
            </p:cNvPr>
            <p:cNvGrpSpPr/>
            <p:nvPr/>
          </p:nvGrpSpPr>
          <p:grpSpPr>
            <a:xfrm>
              <a:off x="10545822" y="1498341"/>
              <a:ext cx="1085182" cy="554784"/>
              <a:chOff x="1895398" y="495185"/>
              <a:chExt cx="1085182" cy="554784"/>
            </a:xfrm>
          </p:grpSpPr>
          <p:pic>
            <p:nvPicPr>
              <p:cNvPr id="616" name="Grafik 615">
                <a:extLst>
                  <a:ext uri="{FF2B5EF4-FFF2-40B4-BE49-F238E27FC236}">
                    <a16:creationId xmlns:a16="http://schemas.microsoft.com/office/drawing/2014/main" id="{636F23AE-BFCA-48FE-9D96-AE623B62F0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95398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17" name="L-Form 616">
                <a:extLst>
                  <a:ext uri="{FF2B5EF4-FFF2-40B4-BE49-F238E27FC236}">
                    <a16:creationId xmlns:a16="http://schemas.microsoft.com/office/drawing/2014/main" id="{15F90A1A-7FD0-4FE7-BA64-6EF7EAEC43C7}"/>
                  </a:ext>
                </a:extLst>
              </p:cNvPr>
              <p:cNvSpPr/>
              <p:nvPr/>
            </p:nvSpPr>
            <p:spPr>
              <a:xfrm flipH="1">
                <a:off x="2178049" y="495185"/>
                <a:ext cx="802528" cy="554784"/>
              </a:xfrm>
              <a:prstGeom prst="corner">
                <a:avLst>
                  <a:gd name="adj1" fmla="val 48252"/>
                  <a:gd name="adj2" fmla="val 97222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</p:grpSp>
        <p:grpSp>
          <p:nvGrpSpPr>
            <p:cNvPr id="598" name="Gruppieren 597">
              <a:extLst>
                <a:ext uri="{FF2B5EF4-FFF2-40B4-BE49-F238E27FC236}">
                  <a16:creationId xmlns:a16="http://schemas.microsoft.com/office/drawing/2014/main" id="{F4526443-3258-48E5-8361-DCE4492388A3}"/>
                </a:ext>
              </a:extLst>
            </p:cNvPr>
            <p:cNvGrpSpPr/>
            <p:nvPr/>
          </p:nvGrpSpPr>
          <p:grpSpPr>
            <a:xfrm>
              <a:off x="1895394" y="1498341"/>
              <a:ext cx="1091279" cy="565107"/>
              <a:chOff x="6220610" y="495185"/>
              <a:chExt cx="1091279" cy="565107"/>
            </a:xfrm>
          </p:grpSpPr>
          <p:pic>
            <p:nvPicPr>
              <p:cNvPr id="614" name="Grafik 613">
                <a:extLst>
                  <a:ext uri="{FF2B5EF4-FFF2-40B4-BE49-F238E27FC236}">
                    <a16:creationId xmlns:a16="http://schemas.microsoft.com/office/drawing/2014/main" id="{874CAC8C-81CF-4C42-94E2-07B5CEC87E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20610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15" name="L-Form 614">
                <a:extLst>
                  <a:ext uri="{FF2B5EF4-FFF2-40B4-BE49-F238E27FC236}">
                    <a16:creationId xmlns:a16="http://schemas.microsoft.com/office/drawing/2014/main" id="{DC383C69-663D-4AE1-89BA-0C2062F202B9}"/>
                  </a:ext>
                </a:extLst>
              </p:cNvPr>
              <p:cNvSpPr/>
              <p:nvPr/>
            </p:nvSpPr>
            <p:spPr>
              <a:xfrm flipH="1">
                <a:off x="6773862" y="495185"/>
                <a:ext cx="538025" cy="565107"/>
              </a:xfrm>
              <a:prstGeom prst="corner">
                <a:avLst>
                  <a:gd name="adj1" fmla="val 50613"/>
                  <a:gd name="adj2" fmla="val 49599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</p:grpSp>
        <p:grpSp>
          <p:nvGrpSpPr>
            <p:cNvPr id="599" name="Gruppieren 598">
              <a:extLst>
                <a:ext uri="{FF2B5EF4-FFF2-40B4-BE49-F238E27FC236}">
                  <a16:creationId xmlns:a16="http://schemas.microsoft.com/office/drawing/2014/main" id="{5981F260-16FC-4446-A9F5-837803862AE5}"/>
                </a:ext>
              </a:extLst>
            </p:cNvPr>
            <p:cNvGrpSpPr/>
            <p:nvPr/>
          </p:nvGrpSpPr>
          <p:grpSpPr>
            <a:xfrm>
              <a:off x="7660311" y="1498341"/>
              <a:ext cx="1091279" cy="554784"/>
              <a:chOff x="3335103" y="501280"/>
              <a:chExt cx="1091279" cy="554784"/>
            </a:xfrm>
          </p:grpSpPr>
          <p:pic>
            <p:nvPicPr>
              <p:cNvPr id="612" name="Grafik 611">
                <a:extLst>
                  <a:ext uri="{FF2B5EF4-FFF2-40B4-BE49-F238E27FC236}">
                    <a16:creationId xmlns:a16="http://schemas.microsoft.com/office/drawing/2014/main" id="{C08AE4B1-7427-48CD-8391-D972390FA4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35103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13" name="Rechteck 612">
                <a:extLst>
                  <a:ext uri="{FF2B5EF4-FFF2-40B4-BE49-F238E27FC236}">
                    <a16:creationId xmlns:a16="http://schemas.microsoft.com/office/drawing/2014/main" id="{0C8DE735-84C2-4F4B-ADDF-352F4DA9F3AF}"/>
                  </a:ext>
                </a:extLst>
              </p:cNvPr>
              <p:cNvSpPr/>
              <p:nvPr/>
            </p:nvSpPr>
            <p:spPr>
              <a:xfrm>
                <a:off x="4155791" y="501280"/>
                <a:ext cx="270590" cy="554784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</p:grpSp>
        <p:grpSp>
          <p:nvGrpSpPr>
            <p:cNvPr id="601" name="Gruppieren 600">
              <a:extLst>
                <a:ext uri="{FF2B5EF4-FFF2-40B4-BE49-F238E27FC236}">
                  <a16:creationId xmlns:a16="http://schemas.microsoft.com/office/drawing/2014/main" id="{403EC9D9-7C9C-42BA-8C40-F2C0ADE63D0C}"/>
                </a:ext>
              </a:extLst>
            </p:cNvPr>
            <p:cNvGrpSpPr/>
            <p:nvPr/>
          </p:nvGrpSpPr>
          <p:grpSpPr>
            <a:xfrm>
              <a:off x="455689" y="1498341"/>
              <a:ext cx="1085182" cy="559012"/>
              <a:chOff x="7666412" y="501280"/>
              <a:chExt cx="1085182" cy="559012"/>
            </a:xfrm>
          </p:grpSpPr>
          <p:pic>
            <p:nvPicPr>
              <p:cNvPr id="608" name="Grafik 607">
                <a:extLst>
                  <a:ext uri="{FF2B5EF4-FFF2-40B4-BE49-F238E27FC236}">
                    <a16:creationId xmlns:a16="http://schemas.microsoft.com/office/drawing/2014/main" id="{324F6715-BA1C-4802-8175-D3ACD55048D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66641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09" name="Rechteck 608">
                <a:extLst>
                  <a:ext uri="{FF2B5EF4-FFF2-40B4-BE49-F238E27FC236}">
                    <a16:creationId xmlns:a16="http://schemas.microsoft.com/office/drawing/2014/main" id="{D6F37B1C-ADA0-4CF4-B851-0A344A5CDD06}"/>
                  </a:ext>
                </a:extLst>
              </p:cNvPr>
              <p:cNvSpPr/>
              <p:nvPr/>
            </p:nvSpPr>
            <p:spPr>
              <a:xfrm>
                <a:off x="8497317" y="793215"/>
                <a:ext cx="254277" cy="26707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</p:grpSp>
        <p:grpSp>
          <p:nvGrpSpPr>
            <p:cNvPr id="602" name="Gruppieren 601">
              <a:extLst>
                <a:ext uri="{FF2B5EF4-FFF2-40B4-BE49-F238E27FC236}">
                  <a16:creationId xmlns:a16="http://schemas.microsoft.com/office/drawing/2014/main" id="{CA8ACCDB-CD3B-4B7A-A775-D7C73C44EEEC}"/>
                </a:ext>
              </a:extLst>
            </p:cNvPr>
            <p:cNvGrpSpPr/>
            <p:nvPr/>
          </p:nvGrpSpPr>
          <p:grpSpPr>
            <a:xfrm>
              <a:off x="4780901" y="1498341"/>
              <a:ext cx="1085182" cy="565107"/>
              <a:chOff x="9110683" y="495185"/>
              <a:chExt cx="1085182" cy="565107"/>
            </a:xfrm>
          </p:grpSpPr>
          <p:pic>
            <p:nvPicPr>
              <p:cNvPr id="606" name="Grafik 605">
                <a:extLst>
                  <a:ext uri="{FF2B5EF4-FFF2-40B4-BE49-F238E27FC236}">
                    <a16:creationId xmlns:a16="http://schemas.microsoft.com/office/drawing/2014/main" id="{6A6F8D1A-6A74-405C-A1D3-05DB15751F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110683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07" name="Rechteck 606">
                <a:extLst>
                  <a:ext uri="{FF2B5EF4-FFF2-40B4-BE49-F238E27FC236}">
                    <a16:creationId xmlns:a16="http://schemas.microsoft.com/office/drawing/2014/main" id="{9706C1D0-F7F2-4B60-A2B2-D19D06EC76BB}"/>
                  </a:ext>
                </a:extLst>
              </p:cNvPr>
              <p:cNvSpPr/>
              <p:nvPr/>
            </p:nvSpPr>
            <p:spPr>
              <a:xfrm>
                <a:off x="9110683" y="495185"/>
                <a:ext cx="799883" cy="56510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</p:grpSp>
        <p:grpSp>
          <p:nvGrpSpPr>
            <p:cNvPr id="603" name="Gruppieren 602">
              <a:extLst>
                <a:ext uri="{FF2B5EF4-FFF2-40B4-BE49-F238E27FC236}">
                  <a16:creationId xmlns:a16="http://schemas.microsoft.com/office/drawing/2014/main" id="{107C58B7-D38E-45FF-B9FE-DD4D28D438F6}"/>
                </a:ext>
              </a:extLst>
            </p:cNvPr>
            <p:cNvGrpSpPr/>
            <p:nvPr/>
          </p:nvGrpSpPr>
          <p:grpSpPr>
            <a:xfrm>
              <a:off x="3341196" y="1498341"/>
              <a:ext cx="1085182" cy="559004"/>
              <a:chOff x="10545822" y="501280"/>
              <a:chExt cx="1085182" cy="559004"/>
            </a:xfrm>
          </p:grpSpPr>
          <p:pic>
            <p:nvPicPr>
              <p:cNvPr id="604" name="Grafik 603">
                <a:extLst>
                  <a:ext uri="{FF2B5EF4-FFF2-40B4-BE49-F238E27FC236}">
                    <a16:creationId xmlns:a16="http://schemas.microsoft.com/office/drawing/2014/main" id="{3B81CE8E-9C77-45A6-8805-9F9C708856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54582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05" name="Rechteck 604">
                <a:extLst>
                  <a:ext uri="{FF2B5EF4-FFF2-40B4-BE49-F238E27FC236}">
                    <a16:creationId xmlns:a16="http://schemas.microsoft.com/office/drawing/2014/main" id="{2F3A109D-0ED4-4E65-B989-0918F083AEDC}"/>
                  </a:ext>
                </a:extLst>
              </p:cNvPr>
              <p:cNvSpPr/>
              <p:nvPr/>
            </p:nvSpPr>
            <p:spPr>
              <a:xfrm>
                <a:off x="11105169" y="501280"/>
                <a:ext cx="525835" cy="559004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</p:grpSp>
      </p:grpSp>
      <p:grpSp>
        <p:nvGrpSpPr>
          <p:cNvPr id="644" name="Gruppieren 643">
            <a:extLst>
              <a:ext uri="{FF2B5EF4-FFF2-40B4-BE49-F238E27FC236}">
                <a16:creationId xmlns:a16="http://schemas.microsoft.com/office/drawing/2014/main" id="{616A9CC3-B3C2-4B5B-A27B-552E3531638D}"/>
              </a:ext>
            </a:extLst>
          </p:cNvPr>
          <p:cNvGrpSpPr/>
          <p:nvPr/>
        </p:nvGrpSpPr>
        <p:grpSpPr>
          <a:xfrm>
            <a:off x="508342" y="2461556"/>
            <a:ext cx="11175315" cy="565107"/>
            <a:chOff x="455689" y="4403405"/>
            <a:chExt cx="11175315" cy="565107"/>
          </a:xfrm>
        </p:grpSpPr>
        <p:grpSp>
          <p:nvGrpSpPr>
            <p:cNvPr id="600" name="Gruppieren 599">
              <a:extLst>
                <a:ext uri="{FF2B5EF4-FFF2-40B4-BE49-F238E27FC236}">
                  <a16:creationId xmlns:a16="http://schemas.microsoft.com/office/drawing/2014/main" id="{5CDBF902-7BDA-44E6-BD04-741E638F1B2A}"/>
                </a:ext>
              </a:extLst>
            </p:cNvPr>
            <p:cNvGrpSpPr/>
            <p:nvPr/>
          </p:nvGrpSpPr>
          <p:grpSpPr>
            <a:xfrm>
              <a:off x="9100891" y="4403405"/>
              <a:ext cx="1091279" cy="554784"/>
              <a:chOff x="3880741" y="1837266"/>
              <a:chExt cx="1091279" cy="554784"/>
            </a:xfrm>
          </p:grpSpPr>
          <p:pic>
            <p:nvPicPr>
              <p:cNvPr id="610" name="Grafik 609">
                <a:extLst>
                  <a:ext uri="{FF2B5EF4-FFF2-40B4-BE49-F238E27FC236}">
                    <a16:creationId xmlns:a16="http://schemas.microsoft.com/office/drawing/2014/main" id="{9138B177-AE60-4CF6-AE87-BE9DF03387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883789" y="1837266"/>
                <a:ext cx="1085182" cy="554784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</p:pic>
          <p:sp>
            <p:nvSpPr>
              <p:cNvPr id="611" name="Rechteck 610">
                <a:extLst>
                  <a:ext uri="{FF2B5EF4-FFF2-40B4-BE49-F238E27FC236}">
                    <a16:creationId xmlns:a16="http://schemas.microsoft.com/office/drawing/2014/main" id="{C7618885-175E-4AF8-B61B-3D7D0B29B63C}"/>
                  </a:ext>
                </a:extLst>
              </p:cNvPr>
              <p:cNvSpPr/>
              <p:nvPr/>
            </p:nvSpPr>
            <p:spPr>
              <a:xfrm>
                <a:off x="3880741" y="1837266"/>
                <a:ext cx="1091279" cy="554784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</p:grpSp>
        <p:pic>
          <p:nvPicPr>
            <p:cNvPr id="622" name="Grafik 621">
              <a:extLst>
                <a:ext uri="{FF2B5EF4-FFF2-40B4-BE49-F238E27FC236}">
                  <a16:creationId xmlns:a16="http://schemas.microsoft.com/office/drawing/2014/main" id="{5F5C3D47-AD38-4BC3-A2A5-6EE04E63E5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894523" y="4403405"/>
              <a:ext cx="1085182" cy="554784"/>
            </a:xfrm>
            <a:prstGeom prst="rect">
              <a:avLst/>
            </a:prstGeom>
          </p:spPr>
        </p:pic>
        <p:grpSp>
          <p:nvGrpSpPr>
            <p:cNvPr id="623" name="Gruppieren 622">
              <a:extLst>
                <a:ext uri="{FF2B5EF4-FFF2-40B4-BE49-F238E27FC236}">
                  <a16:creationId xmlns:a16="http://schemas.microsoft.com/office/drawing/2014/main" id="{16347696-B6EB-4757-9C60-F74A770A523F}"/>
                </a:ext>
              </a:extLst>
            </p:cNvPr>
            <p:cNvGrpSpPr/>
            <p:nvPr/>
          </p:nvGrpSpPr>
          <p:grpSpPr>
            <a:xfrm>
              <a:off x="3333357" y="4403405"/>
              <a:ext cx="1085186" cy="554784"/>
              <a:chOff x="455689" y="495185"/>
              <a:chExt cx="1085186" cy="554784"/>
            </a:xfrm>
          </p:grpSpPr>
          <p:pic>
            <p:nvPicPr>
              <p:cNvPr id="642" name="Grafik 641">
                <a:extLst>
                  <a:ext uri="{FF2B5EF4-FFF2-40B4-BE49-F238E27FC236}">
                    <a16:creationId xmlns:a16="http://schemas.microsoft.com/office/drawing/2014/main" id="{C37BA4A2-EC1B-460B-9D8E-0EC8FBBDA3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55693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43" name="L-Form 642">
                <a:extLst>
                  <a:ext uri="{FF2B5EF4-FFF2-40B4-BE49-F238E27FC236}">
                    <a16:creationId xmlns:a16="http://schemas.microsoft.com/office/drawing/2014/main" id="{5A367532-45AD-4F87-9B5D-B95172CB0B87}"/>
                  </a:ext>
                </a:extLst>
              </p:cNvPr>
              <p:cNvSpPr/>
              <p:nvPr/>
            </p:nvSpPr>
            <p:spPr>
              <a:xfrm flipH="1">
                <a:off x="455689" y="495185"/>
                <a:ext cx="1085183" cy="554784"/>
              </a:xfrm>
              <a:prstGeom prst="corner">
                <a:avLst>
                  <a:gd name="adj1" fmla="val 48252"/>
                  <a:gd name="adj2" fmla="val 145008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</p:grpSp>
        <p:grpSp>
          <p:nvGrpSpPr>
            <p:cNvPr id="624" name="Gruppieren 623">
              <a:extLst>
                <a:ext uri="{FF2B5EF4-FFF2-40B4-BE49-F238E27FC236}">
                  <a16:creationId xmlns:a16="http://schemas.microsoft.com/office/drawing/2014/main" id="{7699B6DA-D9D1-4A53-85AA-C50F910998C9}"/>
                </a:ext>
              </a:extLst>
            </p:cNvPr>
            <p:cNvGrpSpPr/>
            <p:nvPr/>
          </p:nvGrpSpPr>
          <p:grpSpPr>
            <a:xfrm>
              <a:off x="6217126" y="4403405"/>
              <a:ext cx="1085182" cy="554784"/>
              <a:chOff x="1895398" y="495185"/>
              <a:chExt cx="1085182" cy="554784"/>
            </a:xfrm>
          </p:grpSpPr>
          <p:pic>
            <p:nvPicPr>
              <p:cNvPr id="640" name="Grafik 639">
                <a:extLst>
                  <a:ext uri="{FF2B5EF4-FFF2-40B4-BE49-F238E27FC236}">
                    <a16:creationId xmlns:a16="http://schemas.microsoft.com/office/drawing/2014/main" id="{F12ABA47-76F5-49B0-9875-2139CA9A11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95398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41" name="L-Form 640">
                <a:extLst>
                  <a:ext uri="{FF2B5EF4-FFF2-40B4-BE49-F238E27FC236}">
                    <a16:creationId xmlns:a16="http://schemas.microsoft.com/office/drawing/2014/main" id="{67617FF7-920E-4388-A1E8-8A74DE5E6DEC}"/>
                  </a:ext>
                </a:extLst>
              </p:cNvPr>
              <p:cNvSpPr/>
              <p:nvPr/>
            </p:nvSpPr>
            <p:spPr>
              <a:xfrm flipH="1">
                <a:off x="2178049" y="495185"/>
                <a:ext cx="802528" cy="554784"/>
              </a:xfrm>
              <a:prstGeom prst="corner">
                <a:avLst>
                  <a:gd name="adj1" fmla="val 48252"/>
                  <a:gd name="adj2" fmla="val 97222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</p:grpSp>
        <p:grpSp>
          <p:nvGrpSpPr>
            <p:cNvPr id="625" name="Gruppieren 624">
              <a:extLst>
                <a:ext uri="{FF2B5EF4-FFF2-40B4-BE49-F238E27FC236}">
                  <a16:creationId xmlns:a16="http://schemas.microsoft.com/office/drawing/2014/main" id="{16A06ECD-D0BF-4282-8DE2-4CB6E3371879}"/>
                </a:ext>
              </a:extLst>
            </p:cNvPr>
            <p:cNvGrpSpPr/>
            <p:nvPr/>
          </p:nvGrpSpPr>
          <p:grpSpPr>
            <a:xfrm>
              <a:off x="4772195" y="4403405"/>
              <a:ext cx="1091279" cy="565107"/>
              <a:chOff x="6220610" y="495185"/>
              <a:chExt cx="1091279" cy="565107"/>
            </a:xfrm>
          </p:grpSpPr>
          <p:pic>
            <p:nvPicPr>
              <p:cNvPr id="638" name="Grafik 637">
                <a:extLst>
                  <a:ext uri="{FF2B5EF4-FFF2-40B4-BE49-F238E27FC236}">
                    <a16:creationId xmlns:a16="http://schemas.microsoft.com/office/drawing/2014/main" id="{ACD924AC-7E9A-462F-9628-4A8810DC20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20610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39" name="L-Form 638">
                <a:extLst>
                  <a:ext uri="{FF2B5EF4-FFF2-40B4-BE49-F238E27FC236}">
                    <a16:creationId xmlns:a16="http://schemas.microsoft.com/office/drawing/2014/main" id="{E97BBBF7-C89F-4285-AB27-CABFB425B832}"/>
                  </a:ext>
                </a:extLst>
              </p:cNvPr>
              <p:cNvSpPr/>
              <p:nvPr/>
            </p:nvSpPr>
            <p:spPr>
              <a:xfrm flipH="1">
                <a:off x="6773862" y="495185"/>
                <a:ext cx="538025" cy="565107"/>
              </a:xfrm>
              <a:prstGeom prst="corner">
                <a:avLst>
                  <a:gd name="adj1" fmla="val 50613"/>
                  <a:gd name="adj2" fmla="val 49599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</p:grpSp>
        <p:grpSp>
          <p:nvGrpSpPr>
            <p:cNvPr id="626" name="Gruppieren 625">
              <a:extLst>
                <a:ext uri="{FF2B5EF4-FFF2-40B4-BE49-F238E27FC236}">
                  <a16:creationId xmlns:a16="http://schemas.microsoft.com/office/drawing/2014/main" id="{EAB9C844-9263-4F34-B86D-5E506504686C}"/>
                </a:ext>
              </a:extLst>
            </p:cNvPr>
            <p:cNvGrpSpPr/>
            <p:nvPr/>
          </p:nvGrpSpPr>
          <p:grpSpPr>
            <a:xfrm>
              <a:off x="7655960" y="4403405"/>
              <a:ext cx="1091279" cy="554784"/>
              <a:chOff x="3335103" y="501280"/>
              <a:chExt cx="1091279" cy="554784"/>
            </a:xfrm>
          </p:grpSpPr>
          <p:pic>
            <p:nvPicPr>
              <p:cNvPr id="636" name="Grafik 635">
                <a:extLst>
                  <a:ext uri="{FF2B5EF4-FFF2-40B4-BE49-F238E27FC236}">
                    <a16:creationId xmlns:a16="http://schemas.microsoft.com/office/drawing/2014/main" id="{DDF2A5D7-9388-4C19-AE8E-5E39EDE654D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35103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37" name="Rechteck 636">
                <a:extLst>
                  <a:ext uri="{FF2B5EF4-FFF2-40B4-BE49-F238E27FC236}">
                    <a16:creationId xmlns:a16="http://schemas.microsoft.com/office/drawing/2014/main" id="{6887F012-9CA8-4B7A-B35A-73142D195FBB}"/>
                  </a:ext>
                </a:extLst>
              </p:cNvPr>
              <p:cNvSpPr/>
              <p:nvPr/>
            </p:nvSpPr>
            <p:spPr>
              <a:xfrm>
                <a:off x="4155791" y="501280"/>
                <a:ext cx="270590" cy="554784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</p:grpSp>
        <p:grpSp>
          <p:nvGrpSpPr>
            <p:cNvPr id="627" name="Gruppieren 626">
              <a:extLst>
                <a:ext uri="{FF2B5EF4-FFF2-40B4-BE49-F238E27FC236}">
                  <a16:creationId xmlns:a16="http://schemas.microsoft.com/office/drawing/2014/main" id="{E4C84736-5D15-41CC-9B7C-46822795251B}"/>
                </a:ext>
              </a:extLst>
            </p:cNvPr>
            <p:cNvGrpSpPr/>
            <p:nvPr/>
          </p:nvGrpSpPr>
          <p:grpSpPr>
            <a:xfrm>
              <a:off x="10545822" y="4403405"/>
              <a:ext cx="1085182" cy="559012"/>
              <a:chOff x="7666412" y="501280"/>
              <a:chExt cx="1085182" cy="559012"/>
            </a:xfrm>
          </p:grpSpPr>
          <p:pic>
            <p:nvPicPr>
              <p:cNvPr id="634" name="Grafik 633">
                <a:extLst>
                  <a:ext uri="{FF2B5EF4-FFF2-40B4-BE49-F238E27FC236}">
                    <a16:creationId xmlns:a16="http://schemas.microsoft.com/office/drawing/2014/main" id="{7DFE0614-5D9E-411C-8F75-AD0F7716F6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66641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35" name="Rechteck 634">
                <a:extLst>
                  <a:ext uri="{FF2B5EF4-FFF2-40B4-BE49-F238E27FC236}">
                    <a16:creationId xmlns:a16="http://schemas.microsoft.com/office/drawing/2014/main" id="{2753D33C-51A5-4D03-B219-18DB1C7A57EA}"/>
                  </a:ext>
                </a:extLst>
              </p:cNvPr>
              <p:cNvSpPr/>
              <p:nvPr/>
            </p:nvSpPr>
            <p:spPr>
              <a:xfrm>
                <a:off x="8497317" y="793215"/>
                <a:ext cx="254277" cy="26707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</p:grpSp>
        <p:grpSp>
          <p:nvGrpSpPr>
            <p:cNvPr id="628" name="Gruppieren 627">
              <a:extLst>
                <a:ext uri="{FF2B5EF4-FFF2-40B4-BE49-F238E27FC236}">
                  <a16:creationId xmlns:a16="http://schemas.microsoft.com/office/drawing/2014/main" id="{947531E4-96B6-4413-B2C3-045F054535D7}"/>
                </a:ext>
              </a:extLst>
            </p:cNvPr>
            <p:cNvGrpSpPr/>
            <p:nvPr/>
          </p:nvGrpSpPr>
          <p:grpSpPr>
            <a:xfrm>
              <a:off x="455689" y="4403405"/>
              <a:ext cx="1085182" cy="565107"/>
              <a:chOff x="9110683" y="495185"/>
              <a:chExt cx="1085182" cy="565107"/>
            </a:xfrm>
          </p:grpSpPr>
          <p:pic>
            <p:nvPicPr>
              <p:cNvPr id="632" name="Grafik 631">
                <a:extLst>
                  <a:ext uri="{FF2B5EF4-FFF2-40B4-BE49-F238E27FC236}">
                    <a16:creationId xmlns:a16="http://schemas.microsoft.com/office/drawing/2014/main" id="{8D253BC7-9E20-4972-90DD-C5E686238C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110683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33" name="Rechteck 632">
                <a:extLst>
                  <a:ext uri="{FF2B5EF4-FFF2-40B4-BE49-F238E27FC236}">
                    <a16:creationId xmlns:a16="http://schemas.microsoft.com/office/drawing/2014/main" id="{6FDB4C79-5CC1-4D0E-8633-E8A1521990AA}"/>
                  </a:ext>
                </a:extLst>
              </p:cNvPr>
              <p:cNvSpPr/>
              <p:nvPr/>
            </p:nvSpPr>
            <p:spPr>
              <a:xfrm>
                <a:off x="9110683" y="495185"/>
                <a:ext cx="799883" cy="56510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</p:grpSp>
      </p:grpSp>
      <p:grpSp>
        <p:nvGrpSpPr>
          <p:cNvPr id="668" name="Gruppieren 667">
            <a:extLst>
              <a:ext uri="{FF2B5EF4-FFF2-40B4-BE49-F238E27FC236}">
                <a16:creationId xmlns:a16="http://schemas.microsoft.com/office/drawing/2014/main" id="{07FABCFD-2670-4589-8797-FB02B168382B}"/>
              </a:ext>
            </a:extLst>
          </p:cNvPr>
          <p:cNvGrpSpPr/>
          <p:nvPr/>
        </p:nvGrpSpPr>
        <p:grpSpPr>
          <a:xfrm>
            <a:off x="508342" y="4887880"/>
            <a:ext cx="11175315" cy="565107"/>
            <a:chOff x="364354" y="5175458"/>
            <a:chExt cx="11175315" cy="565107"/>
          </a:xfrm>
        </p:grpSpPr>
        <p:grpSp>
          <p:nvGrpSpPr>
            <p:cNvPr id="629" name="Gruppieren 628">
              <a:extLst>
                <a:ext uri="{FF2B5EF4-FFF2-40B4-BE49-F238E27FC236}">
                  <a16:creationId xmlns:a16="http://schemas.microsoft.com/office/drawing/2014/main" id="{A809CF18-BF7E-46F8-89AD-4F89E4198C18}"/>
                </a:ext>
              </a:extLst>
            </p:cNvPr>
            <p:cNvGrpSpPr/>
            <p:nvPr/>
          </p:nvGrpSpPr>
          <p:grpSpPr>
            <a:xfrm>
              <a:off x="364354" y="5175458"/>
              <a:ext cx="1085182" cy="559004"/>
              <a:chOff x="10545822" y="501280"/>
              <a:chExt cx="1085182" cy="559004"/>
            </a:xfrm>
          </p:grpSpPr>
          <p:pic>
            <p:nvPicPr>
              <p:cNvPr id="630" name="Grafik 629">
                <a:extLst>
                  <a:ext uri="{FF2B5EF4-FFF2-40B4-BE49-F238E27FC236}">
                    <a16:creationId xmlns:a16="http://schemas.microsoft.com/office/drawing/2014/main" id="{9BCB351F-6DBA-456D-93C3-2D09E57F18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54582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31" name="Rechteck 630">
                <a:extLst>
                  <a:ext uri="{FF2B5EF4-FFF2-40B4-BE49-F238E27FC236}">
                    <a16:creationId xmlns:a16="http://schemas.microsoft.com/office/drawing/2014/main" id="{321D3B99-410B-419C-85C6-E0D04BF61707}"/>
                  </a:ext>
                </a:extLst>
              </p:cNvPr>
              <p:cNvSpPr/>
              <p:nvPr/>
            </p:nvSpPr>
            <p:spPr>
              <a:xfrm>
                <a:off x="11105169" y="501280"/>
                <a:ext cx="525835" cy="559004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</p:grpSp>
        <p:grpSp>
          <p:nvGrpSpPr>
            <p:cNvPr id="646" name="Gruppieren 645">
              <a:extLst>
                <a:ext uri="{FF2B5EF4-FFF2-40B4-BE49-F238E27FC236}">
                  <a16:creationId xmlns:a16="http://schemas.microsoft.com/office/drawing/2014/main" id="{E5739163-BB0E-4268-B8D1-5F73C6E05F0E}"/>
                </a:ext>
              </a:extLst>
            </p:cNvPr>
            <p:cNvGrpSpPr/>
            <p:nvPr/>
          </p:nvGrpSpPr>
          <p:grpSpPr>
            <a:xfrm>
              <a:off x="3248119" y="5175458"/>
              <a:ext cx="1091279" cy="554784"/>
              <a:chOff x="3880741" y="1837266"/>
              <a:chExt cx="1091279" cy="554784"/>
            </a:xfrm>
          </p:grpSpPr>
          <p:pic>
            <p:nvPicPr>
              <p:cNvPr id="666" name="Grafik 665">
                <a:extLst>
                  <a:ext uri="{FF2B5EF4-FFF2-40B4-BE49-F238E27FC236}">
                    <a16:creationId xmlns:a16="http://schemas.microsoft.com/office/drawing/2014/main" id="{05209C22-1023-4478-AA0E-82D7ACAF6C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883789" y="1837266"/>
                <a:ext cx="1085182" cy="554784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</p:pic>
          <p:sp>
            <p:nvSpPr>
              <p:cNvPr id="667" name="Rechteck 666">
                <a:extLst>
                  <a:ext uri="{FF2B5EF4-FFF2-40B4-BE49-F238E27FC236}">
                    <a16:creationId xmlns:a16="http://schemas.microsoft.com/office/drawing/2014/main" id="{BA59C475-5483-4020-9171-9833A837D319}"/>
                  </a:ext>
                </a:extLst>
              </p:cNvPr>
              <p:cNvSpPr/>
              <p:nvPr/>
            </p:nvSpPr>
            <p:spPr>
              <a:xfrm>
                <a:off x="3880741" y="1837266"/>
                <a:ext cx="1091279" cy="554784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</p:grpSp>
        <p:grpSp>
          <p:nvGrpSpPr>
            <p:cNvPr id="648" name="Gruppieren 647">
              <a:extLst>
                <a:ext uri="{FF2B5EF4-FFF2-40B4-BE49-F238E27FC236}">
                  <a16:creationId xmlns:a16="http://schemas.microsoft.com/office/drawing/2014/main" id="{14694FC0-CE1E-45E2-8EF3-A264C72B15E5}"/>
                </a:ext>
              </a:extLst>
            </p:cNvPr>
            <p:cNvGrpSpPr/>
            <p:nvPr/>
          </p:nvGrpSpPr>
          <p:grpSpPr>
            <a:xfrm>
              <a:off x="6137981" y="5175458"/>
              <a:ext cx="1085186" cy="554784"/>
              <a:chOff x="455689" y="495185"/>
              <a:chExt cx="1085186" cy="554784"/>
            </a:xfrm>
          </p:grpSpPr>
          <p:pic>
            <p:nvPicPr>
              <p:cNvPr id="664" name="Grafik 663">
                <a:extLst>
                  <a:ext uri="{FF2B5EF4-FFF2-40B4-BE49-F238E27FC236}">
                    <a16:creationId xmlns:a16="http://schemas.microsoft.com/office/drawing/2014/main" id="{1F087F26-B6C3-4597-88AF-A3E0DBBE04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55693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65" name="L-Form 664">
                <a:extLst>
                  <a:ext uri="{FF2B5EF4-FFF2-40B4-BE49-F238E27FC236}">
                    <a16:creationId xmlns:a16="http://schemas.microsoft.com/office/drawing/2014/main" id="{C596CE5D-FBB1-4BC8-849B-8D8169ACDA22}"/>
                  </a:ext>
                </a:extLst>
              </p:cNvPr>
              <p:cNvSpPr/>
              <p:nvPr/>
            </p:nvSpPr>
            <p:spPr>
              <a:xfrm flipH="1">
                <a:off x="455689" y="495185"/>
                <a:ext cx="1085183" cy="554784"/>
              </a:xfrm>
              <a:prstGeom prst="corner">
                <a:avLst>
                  <a:gd name="adj1" fmla="val 48252"/>
                  <a:gd name="adj2" fmla="val 145008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</p:grpSp>
        <p:grpSp>
          <p:nvGrpSpPr>
            <p:cNvPr id="649" name="Gruppieren 648">
              <a:extLst>
                <a:ext uri="{FF2B5EF4-FFF2-40B4-BE49-F238E27FC236}">
                  <a16:creationId xmlns:a16="http://schemas.microsoft.com/office/drawing/2014/main" id="{3AD01B29-8141-4753-809F-6AB8330F9FDC}"/>
                </a:ext>
              </a:extLst>
            </p:cNvPr>
            <p:cNvGrpSpPr/>
            <p:nvPr/>
          </p:nvGrpSpPr>
          <p:grpSpPr>
            <a:xfrm>
              <a:off x="10454487" y="5175458"/>
              <a:ext cx="1085182" cy="554784"/>
              <a:chOff x="1895398" y="495185"/>
              <a:chExt cx="1085182" cy="554784"/>
            </a:xfrm>
          </p:grpSpPr>
          <p:pic>
            <p:nvPicPr>
              <p:cNvPr id="662" name="Grafik 661">
                <a:extLst>
                  <a:ext uri="{FF2B5EF4-FFF2-40B4-BE49-F238E27FC236}">
                    <a16:creationId xmlns:a16="http://schemas.microsoft.com/office/drawing/2014/main" id="{567410FB-2A84-41DF-9669-1952F3724C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95398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63" name="L-Form 662">
                <a:extLst>
                  <a:ext uri="{FF2B5EF4-FFF2-40B4-BE49-F238E27FC236}">
                    <a16:creationId xmlns:a16="http://schemas.microsoft.com/office/drawing/2014/main" id="{71FE8C72-9416-45DF-AF5D-4293DB994B8D}"/>
                  </a:ext>
                </a:extLst>
              </p:cNvPr>
              <p:cNvSpPr/>
              <p:nvPr/>
            </p:nvSpPr>
            <p:spPr>
              <a:xfrm flipH="1">
                <a:off x="2178049" y="495185"/>
                <a:ext cx="802528" cy="554784"/>
              </a:xfrm>
              <a:prstGeom prst="corner">
                <a:avLst>
                  <a:gd name="adj1" fmla="val 48252"/>
                  <a:gd name="adj2" fmla="val 97222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</p:grpSp>
        <p:grpSp>
          <p:nvGrpSpPr>
            <p:cNvPr id="650" name="Gruppieren 649">
              <a:extLst>
                <a:ext uri="{FF2B5EF4-FFF2-40B4-BE49-F238E27FC236}">
                  <a16:creationId xmlns:a16="http://schemas.microsoft.com/office/drawing/2014/main" id="{4D94E8A0-7A99-495D-B1B0-B260640B64C3}"/>
                </a:ext>
              </a:extLst>
            </p:cNvPr>
            <p:cNvGrpSpPr/>
            <p:nvPr/>
          </p:nvGrpSpPr>
          <p:grpSpPr>
            <a:xfrm>
              <a:off x="4693050" y="5175458"/>
              <a:ext cx="1091279" cy="565107"/>
              <a:chOff x="6220610" y="495185"/>
              <a:chExt cx="1091279" cy="565107"/>
            </a:xfrm>
          </p:grpSpPr>
          <p:pic>
            <p:nvPicPr>
              <p:cNvPr id="660" name="Grafik 659">
                <a:extLst>
                  <a:ext uri="{FF2B5EF4-FFF2-40B4-BE49-F238E27FC236}">
                    <a16:creationId xmlns:a16="http://schemas.microsoft.com/office/drawing/2014/main" id="{D5E6CA74-1FA1-4FB9-9FB2-5D21B0B2B0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20610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61" name="L-Form 660">
                <a:extLst>
                  <a:ext uri="{FF2B5EF4-FFF2-40B4-BE49-F238E27FC236}">
                    <a16:creationId xmlns:a16="http://schemas.microsoft.com/office/drawing/2014/main" id="{32F6A2BD-AEB0-45E5-BF14-B6D21BCC27DF}"/>
                  </a:ext>
                </a:extLst>
              </p:cNvPr>
              <p:cNvSpPr/>
              <p:nvPr/>
            </p:nvSpPr>
            <p:spPr>
              <a:xfrm flipH="1">
                <a:off x="6773862" y="495185"/>
                <a:ext cx="538025" cy="565107"/>
              </a:xfrm>
              <a:prstGeom prst="corner">
                <a:avLst>
                  <a:gd name="adj1" fmla="val 50613"/>
                  <a:gd name="adj2" fmla="val 49599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</p:grpSp>
        <p:grpSp>
          <p:nvGrpSpPr>
            <p:cNvPr id="651" name="Gruppieren 650">
              <a:extLst>
                <a:ext uri="{FF2B5EF4-FFF2-40B4-BE49-F238E27FC236}">
                  <a16:creationId xmlns:a16="http://schemas.microsoft.com/office/drawing/2014/main" id="{05405E53-EEF9-4EC1-92A2-58E616FE662C}"/>
                </a:ext>
              </a:extLst>
            </p:cNvPr>
            <p:cNvGrpSpPr/>
            <p:nvPr/>
          </p:nvGrpSpPr>
          <p:grpSpPr>
            <a:xfrm>
              <a:off x="1803188" y="5175458"/>
              <a:ext cx="1091279" cy="554784"/>
              <a:chOff x="3335103" y="501280"/>
              <a:chExt cx="1091279" cy="554784"/>
            </a:xfrm>
          </p:grpSpPr>
          <p:pic>
            <p:nvPicPr>
              <p:cNvPr id="658" name="Grafik 657">
                <a:extLst>
                  <a:ext uri="{FF2B5EF4-FFF2-40B4-BE49-F238E27FC236}">
                    <a16:creationId xmlns:a16="http://schemas.microsoft.com/office/drawing/2014/main" id="{1986139D-99F5-4FE0-958B-D09CB9B897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35103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59" name="Rechteck 658">
                <a:extLst>
                  <a:ext uri="{FF2B5EF4-FFF2-40B4-BE49-F238E27FC236}">
                    <a16:creationId xmlns:a16="http://schemas.microsoft.com/office/drawing/2014/main" id="{ED93CDF7-BE81-4D74-B276-1A8418EAE37B}"/>
                  </a:ext>
                </a:extLst>
              </p:cNvPr>
              <p:cNvSpPr/>
              <p:nvPr/>
            </p:nvSpPr>
            <p:spPr>
              <a:xfrm>
                <a:off x="4155791" y="501280"/>
                <a:ext cx="270590" cy="554784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</p:grpSp>
        <p:grpSp>
          <p:nvGrpSpPr>
            <p:cNvPr id="652" name="Gruppieren 651">
              <a:extLst>
                <a:ext uri="{FF2B5EF4-FFF2-40B4-BE49-F238E27FC236}">
                  <a16:creationId xmlns:a16="http://schemas.microsoft.com/office/drawing/2014/main" id="{CEF73517-04BD-445A-918A-2A0103C30FE1}"/>
                </a:ext>
              </a:extLst>
            </p:cNvPr>
            <p:cNvGrpSpPr/>
            <p:nvPr/>
          </p:nvGrpSpPr>
          <p:grpSpPr>
            <a:xfrm>
              <a:off x="7576819" y="5175458"/>
              <a:ext cx="1085182" cy="559012"/>
              <a:chOff x="7666412" y="501280"/>
              <a:chExt cx="1085182" cy="559012"/>
            </a:xfrm>
          </p:grpSpPr>
          <p:pic>
            <p:nvPicPr>
              <p:cNvPr id="656" name="Grafik 655">
                <a:extLst>
                  <a:ext uri="{FF2B5EF4-FFF2-40B4-BE49-F238E27FC236}">
                    <a16:creationId xmlns:a16="http://schemas.microsoft.com/office/drawing/2014/main" id="{7BEA41E5-180A-4609-A010-169021EAF9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66641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57" name="Rechteck 656">
                <a:extLst>
                  <a:ext uri="{FF2B5EF4-FFF2-40B4-BE49-F238E27FC236}">
                    <a16:creationId xmlns:a16="http://schemas.microsoft.com/office/drawing/2014/main" id="{502F55AA-262C-40B5-9513-488B8A9159A6}"/>
                  </a:ext>
                </a:extLst>
              </p:cNvPr>
              <p:cNvSpPr/>
              <p:nvPr/>
            </p:nvSpPr>
            <p:spPr>
              <a:xfrm>
                <a:off x="8497317" y="793215"/>
                <a:ext cx="254277" cy="26707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</p:grpSp>
        <p:grpSp>
          <p:nvGrpSpPr>
            <p:cNvPr id="653" name="Gruppieren 652">
              <a:extLst>
                <a:ext uri="{FF2B5EF4-FFF2-40B4-BE49-F238E27FC236}">
                  <a16:creationId xmlns:a16="http://schemas.microsoft.com/office/drawing/2014/main" id="{402C473B-8702-4993-8E6F-1E3765B7211A}"/>
                </a:ext>
              </a:extLst>
            </p:cNvPr>
            <p:cNvGrpSpPr/>
            <p:nvPr/>
          </p:nvGrpSpPr>
          <p:grpSpPr>
            <a:xfrm>
              <a:off x="9015653" y="5175458"/>
              <a:ext cx="1085182" cy="565107"/>
              <a:chOff x="9110683" y="495185"/>
              <a:chExt cx="1085182" cy="565107"/>
            </a:xfrm>
          </p:grpSpPr>
          <p:pic>
            <p:nvPicPr>
              <p:cNvPr id="654" name="Grafik 653">
                <a:extLst>
                  <a:ext uri="{FF2B5EF4-FFF2-40B4-BE49-F238E27FC236}">
                    <a16:creationId xmlns:a16="http://schemas.microsoft.com/office/drawing/2014/main" id="{7DEF5097-54EA-46B1-A8D7-065733D87E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110683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55" name="Rechteck 654">
                <a:extLst>
                  <a:ext uri="{FF2B5EF4-FFF2-40B4-BE49-F238E27FC236}">
                    <a16:creationId xmlns:a16="http://schemas.microsoft.com/office/drawing/2014/main" id="{9DCF63F2-1DFD-470B-9A20-108F025B6728}"/>
                  </a:ext>
                </a:extLst>
              </p:cNvPr>
              <p:cNvSpPr/>
              <p:nvPr/>
            </p:nvSpPr>
            <p:spPr>
              <a:xfrm>
                <a:off x="9110683" y="495185"/>
                <a:ext cx="799883" cy="56510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</p:grpSp>
      </p:grpSp>
      <p:grpSp>
        <p:nvGrpSpPr>
          <p:cNvPr id="696" name="Gruppieren 695">
            <a:extLst>
              <a:ext uri="{FF2B5EF4-FFF2-40B4-BE49-F238E27FC236}">
                <a16:creationId xmlns:a16="http://schemas.microsoft.com/office/drawing/2014/main" id="{DC76D6AA-86BA-4285-B805-0A0310EDC92B}"/>
              </a:ext>
            </a:extLst>
          </p:cNvPr>
          <p:cNvGrpSpPr/>
          <p:nvPr/>
        </p:nvGrpSpPr>
        <p:grpSpPr>
          <a:xfrm>
            <a:off x="508342" y="5854648"/>
            <a:ext cx="11175315" cy="565107"/>
            <a:chOff x="455689" y="5592838"/>
            <a:chExt cx="11175315" cy="565107"/>
          </a:xfrm>
        </p:grpSpPr>
        <p:grpSp>
          <p:nvGrpSpPr>
            <p:cNvPr id="670" name="Gruppieren 669">
              <a:extLst>
                <a:ext uri="{FF2B5EF4-FFF2-40B4-BE49-F238E27FC236}">
                  <a16:creationId xmlns:a16="http://schemas.microsoft.com/office/drawing/2014/main" id="{D7319E8D-1484-4233-9041-7F6774A2405E}"/>
                </a:ext>
              </a:extLst>
            </p:cNvPr>
            <p:cNvGrpSpPr/>
            <p:nvPr/>
          </p:nvGrpSpPr>
          <p:grpSpPr>
            <a:xfrm>
              <a:off x="7666408" y="5592838"/>
              <a:ext cx="1085182" cy="559004"/>
              <a:chOff x="10545822" y="501280"/>
              <a:chExt cx="1085182" cy="559004"/>
            </a:xfrm>
          </p:grpSpPr>
          <p:pic>
            <p:nvPicPr>
              <p:cNvPr id="692" name="Grafik 691">
                <a:extLst>
                  <a:ext uri="{FF2B5EF4-FFF2-40B4-BE49-F238E27FC236}">
                    <a16:creationId xmlns:a16="http://schemas.microsoft.com/office/drawing/2014/main" id="{319ED857-060F-4E44-A0F3-79A26C8E3B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54582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93" name="Rechteck 692">
                <a:extLst>
                  <a:ext uri="{FF2B5EF4-FFF2-40B4-BE49-F238E27FC236}">
                    <a16:creationId xmlns:a16="http://schemas.microsoft.com/office/drawing/2014/main" id="{D66F33DD-1839-43AB-9D58-CC9119FEAF79}"/>
                  </a:ext>
                </a:extLst>
              </p:cNvPr>
              <p:cNvSpPr/>
              <p:nvPr/>
            </p:nvSpPr>
            <p:spPr>
              <a:xfrm>
                <a:off x="11105169" y="501280"/>
                <a:ext cx="525835" cy="559004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</p:grpSp>
        <p:grpSp>
          <p:nvGrpSpPr>
            <p:cNvPr id="672" name="Gruppieren 671">
              <a:extLst>
                <a:ext uri="{FF2B5EF4-FFF2-40B4-BE49-F238E27FC236}">
                  <a16:creationId xmlns:a16="http://schemas.microsoft.com/office/drawing/2014/main" id="{05E20A1C-0919-4685-AA72-08F91B803274}"/>
                </a:ext>
              </a:extLst>
            </p:cNvPr>
            <p:cNvGrpSpPr/>
            <p:nvPr/>
          </p:nvGrpSpPr>
          <p:grpSpPr>
            <a:xfrm>
              <a:off x="9106113" y="5592838"/>
              <a:ext cx="1085186" cy="554784"/>
              <a:chOff x="455689" y="495185"/>
              <a:chExt cx="1085186" cy="554784"/>
            </a:xfrm>
          </p:grpSpPr>
          <p:pic>
            <p:nvPicPr>
              <p:cNvPr id="688" name="Grafik 687">
                <a:extLst>
                  <a:ext uri="{FF2B5EF4-FFF2-40B4-BE49-F238E27FC236}">
                    <a16:creationId xmlns:a16="http://schemas.microsoft.com/office/drawing/2014/main" id="{F2A1A42E-B732-4F71-83DD-D6E2220AB1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55693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89" name="L-Form 688">
                <a:extLst>
                  <a:ext uri="{FF2B5EF4-FFF2-40B4-BE49-F238E27FC236}">
                    <a16:creationId xmlns:a16="http://schemas.microsoft.com/office/drawing/2014/main" id="{79BC60D8-44FF-4107-B5D4-C5F7E2F768A8}"/>
                  </a:ext>
                </a:extLst>
              </p:cNvPr>
              <p:cNvSpPr/>
              <p:nvPr/>
            </p:nvSpPr>
            <p:spPr>
              <a:xfrm flipH="1">
                <a:off x="455689" y="495185"/>
                <a:ext cx="1085183" cy="554784"/>
              </a:xfrm>
              <a:prstGeom prst="corner">
                <a:avLst>
                  <a:gd name="adj1" fmla="val 48252"/>
                  <a:gd name="adj2" fmla="val 145008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</p:grpSp>
        <p:grpSp>
          <p:nvGrpSpPr>
            <p:cNvPr id="673" name="Gruppieren 672">
              <a:extLst>
                <a:ext uri="{FF2B5EF4-FFF2-40B4-BE49-F238E27FC236}">
                  <a16:creationId xmlns:a16="http://schemas.microsoft.com/office/drawing/2014/main" id="{A52674FD-DE43-47A6-A2E3-E082341079F9}"/>
                </a:ext>
              </a:extLst>
            </p:cNvPr>
            <p:cNvGrpSpPr/>
            <p:nvPr/>
          </p:nvGrpSpPr>
          <p:grpSpPr>
            <a:xfrm>
              <a:off x="6226703" y="5592838"/>
              <a:ext cx="1085182" cy="554784"/>
              <a:chOff x="1895398" y="495185"/>
              <a:chExt cx="1085182" cy="554784"/>
            </a:xfrm>
          </p:grpSpPr>
          <p:pic>
            <p:nvPicPr>
              <p:cNvPr id="686" name="Grafik 685">
                <a:extLst>
                  <a:ext uri="{FF2B5EF4-FFF2-40B4-BE49-F238E27FC236}">
                    <a16:creationId xmlns:a16="http://schemas.microsoft.com/office/drawing/2014/main" id="{7A1A6181-CB86-4C41-9A1A-1467C42342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95398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87" name="L-Form 686">
                <a:extLst>
                  <a:ext uri="{FF2B5EF4-FFF2-40B4-BE49-F238E27FC236}">
                    <a16:creationId xmlns:a16="http://schemas.microsoft.com/office/drawing/2014/main" id="{1A5FE3EA-BBC5-4E36-BFEB-D0E7B794C86E}"/>
                  </a:ext>
                </a:extLst>
              </p:cNvPr>
              <p:cNvSpPr/>
              <p:nvPr/>
            </p:nvSpPr>
            <p:spPr>
              <a:xfrm flipH="1">
                <a:off x="2178049" y="495185"/>
                <a:ext cx="802528" cy="554784"/>
              </a:xfrm>
              <a:prstGeom prst="corner">
                <a:avLst>
                  <a:gd name="adj1" fmla="val 48252"/>
                  <a:gd name="adj2" fmla="val 97222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</p:grpSp>
        <p:grpSp>
          <p:nvGrpSpPr>
            <p:cNvPr id="674" name="Gruppieren 673">
              <a:extLst>
                <a:ext uri="{FF2B5EF4-FFF2-40B4-BE49-F238E27FC236}">
                  <a16:creationId xmlns:a16="http://schemas.microsoft.com/office/drawing/2014/main" id="{059500B6-73A8-4C6F-BE16-C794CF168BC3}"/>
                </a:ext>
              </a:extLst>
            </p:cNvPr>
            <p:cNvGrpSpPr/>
            <p:nvPr/>
          </p:nvGrpSpPr>
          <p:grpSpPr>
            <a:xfrm>
              <a:off x="455689" y="5592838"/>
              <a:ext cx="1091279" cy="565107"/>
              <a:chOff x="6220610" y="495185"/>
              <a:chExt cx="1091279" cy="565107"/>
            </a:xfrm>
          </p:grpSpPr>
          <p:pic>
            <p:nvPicPr>
              <p:cNvPr id="684" name="Grafik 683">
                <a:extLst>
                  <a:ext uri="{FF2B5EF4-FFF2-40B4-BE49-F238E27FC236}">
                    <a16:creationId xmlns:a16="http://schemas.microsoft.com/office/drawing/2014/main" id="{D965BCE6-DB4D-4521-8D2E-63BDA9C471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20610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85" name="L-Form 684">
                <a:extLst>
                  <a:ext uri="{FF2B5EF4-FFF2-40B4-BE49-F238E27FC236}">
                    <a16:creationId xmlns:a16="http://schemas.microsoft.com/office/drawing/2014/main" id="{E22F3E11-C372-4713-A62B-7C74B90CB2A7}"/>
                  </a:ext>
                </a:extLst>
              </p:cNvPr>
              <p:cNvSpPr/>
              <p:nvPr/>
            </p:nvSpPr>
            <p:spPr>
              <a:xfrm flipH="1">
                <a:off x="6773862" y="495185"/>
                <a:ext cx="538025" cy="565107"/>
              </a:xfrm>
              <a:prstGeom prst="corner">
                <a:avLst>
                  <a:gd name="adj1" fmla="val 50613"/>
                  <a:gd name="adj2" fmla="val 49599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</p:grpSp>
        <p:grpSp>
          <p:nvGrpSpPr>
            <p:cNvPr id="675" name="Gruppieren 674">
              <a:extLst>
                <a:ext uri="{FF2B5EF4-FFF2-40B4-BE49-F238E27FC236}">
                  <a16:creationId xmlns:a16="http://schemas.microsoft.com/office/drawing/2014/main" id="{BDA1C494-73DF-4AA4-97BA-43764D574C11}"/>
                </a:ext>
              </a:extLst>
            </p:cNvPr>
            <p:cNvGrpSpPr/>
            <p:nvPr/>
          </p:nvGrpSpPr>
          <p:grpSpPr>
            <a:xfrm>
              <a:off x="4780901" y="5592838"/>
              <a:ext cx="1091279" cy="554784"/>
              <a:chOff x="3335103" y="501280"/>
              <a:chExt cx="1091279" cy="554784"/>
            </a:xfrm>
          </p:grpSpPr>
          <p:pic>
            <p:nvPicPr>
              <p:cNvPr id="682" name="Grafik 681">
                <a:extLst>
                  <a:ext uri="{FF2B5EF4-FFF2-40B4-BE49-F238E27FC236}">
                    <a16:creationId xmlns:a16="http://schemas.microsoft.com/office/drawing/2014/main" id="{C8F07469-75AD-4384-B3B0-D7F7B6EF44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35103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83" name="Rechteck 682">
                <a:extLst>
                  <a:ext uri="{FF2B5EF4-FFF2-40B4-BE49-F238E27FC236}">
                    <a16:creationId xmlns:a16="http://schemas.microsoft.com/office/drawing/2014/main" id="{C8E43121-E930-48F6-A49A-2B2944BE9C86}"/>
                  </a:ext>
                </a:extLst>
              </p:cNvPr>
              <p:cNvSpPr/>
              <p:nvPr/>
            </p:nvSpPr>
            <p:spPr>
              <a:xfrm>
                <a:off x="4155791" y="501280"/>
                <a:ext cx="270590" cy="554784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</p:grpSp>
        <p:grpSp>
          <p:nvGrpSpPr>
            <p:cNvPr id="676" name="Gruppieren 675">
              <a:extLst>
                <a:ext uri="{FF2B5EF4-FFF2-40B4-BE49-F238E27FC236}">
                  <a16:creationId xmlns:a16="http://schemas.microsoft.com/office/drawing/2014/main" id="{DE6867C5-0A4E-42BB-B646-51A86BC4CA90}"/>
                </a:ext>
              </a:extLst>
            </p:cNvPr>
            <p:cNvGrpSpPr/>
            <p:nvPr/>
          </p:nvGrpSpPr>
          <p:grpSpPr>
            <a:xfrm>
              <a:off x="1901491" y="5592838"/>
              <a:ext cx="1085182" cy="559012"/>
              <a:chOff x="7666412" y="501280"/>
              <a:chExt cx="1085182" cy="559012"/>
            </a:xfrm>
          </p:grpSpPr>
          <p:pic>
            <p:nvPicPr>
              <p:cNvPr id="680" name="Grafik 679">
                <a:extLst>
                  <a:ext uri="{FF2B5EF4-FFF2-40B4-BE49-F238E27FC236}">
                    <a16:creationId xmlns:a16="http://schemas.microsoft.com/office/drawing/2014/main" id="{EEDB6D8F-7420-4AB0-8EEB-C62E8EA2A7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66641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81" name="Rechteck 680">
                <a:extLst>
                  <a:ext uri="{FF2B5EF4-FFF2-40B4-BE49-F238E27FC236}">
                    <a16:creationId xmlns:a16="http://schemas.microsoft.com/office/drawing/2014/main" id="{A38C64A7-0D99-4317-860C-EBA6C1F405D7}"/>
                  </a:ext>
                </a:extLst>
              </p:cNvPr>
              <p:cNvSpPr/>
              <p:nvPr/>
            </p:nvSpPr>
            <p:spPr>
              <a:xfrm>
                <a:off x="8497317" y="793215"/>
                <a:ext cx="254277" cy="26707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</p:grpSp>
        <p:grpSp>
          <p:nvGrpSpPr>
            <p:cNvPr id="677" name="Gruppieren 676">
              <a:extLst>
                <a:ext uri="{FF2B5EF4-FFF2-40B4-BE49-F238E27FC236}">
                  <a16:creationId xmlns:a16="http://schemas.microsoft.com/office/drawing/2014/main" id="{FC229A82-1574-4973-B11A-0F5FCFFF4FD6}"/>
                </a:ext>
              </a:extLst>
            </p:cNvPr>
            <p:cNvGrpSpPr/>
            <p:nvPr/>
          </p:nvGrpSpPr>
          <p:grpSpPr>
            <a:xfrm>
              <a:off x="3341196" y="5592838"/>
              <a:ext cx="1085182" cy="565107"/>
              <a:chOff x="9110683" y="495185"/>
              <a:chExt cx="1085182" cy="565107"/>
            </a:xfrm>
          </p:grpSpPr>
          <p:pic>
            <p:nvPicPr>
              <p:cNvPr id="678" name="Grafik 677">
                <a:extLst>
                  <a:ext uri="{FF2B5EF4-FFF2-40B4-BE49-F238E27FC236}">
                    <a16:creationId xmlns:a16="http://schemas.microsoft.com/office/drawing/2014/main" id="{399F5BF7-2052-4842-B58D-63B59E1374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110683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79" name="Rechteck 678">
                <a:extLst>
                  <a:ext uri="{FF2B5EF4-FFF2-40B4-BE49-F238E27FC236}">
                    <a16:creationId xmlns:a16="http://schemas.microsoft.com/office/drawing/2014/main" id="{0821779E-32A1-4810-BC50-18C83E66BF47}"/>
                  </a:ext>
                </a:extLst>
              </p:cNvPr>
              <p:cNvSpPr/>
              <p:nvPr/>
            </p:nvSpPr>
            <p:spPr>
              <a:xfrm>
                <a:off x="9110683" y="495185"/>
                <a:ext cx="799883" cy="56510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</p:grpSp>
        <p:pic>
          <p:nvPicPr>
            <p:cNvPr id="694" name="Grafik 693">
              <a:extLst>
                <a:ext uri="{FF2B5EF4-FFF2-40B4-BE49-F238E27FC236}">
                  <a16:creationId xmlns:a16="http://schemas.microsoft.com/office/drawing/2014/main" id="{B6CE8319-2F09-4C4C-A904-1DB575A214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545822" y="5592838"/>
              <a:ext cx="1085182" cy="554784"/>
            </a:xfrm>
            <a:prstGeom prst="rect">
              <a:avLst/>
            </a:prstGeom>
          </p:spPr>
        </p:pic>
      </p:grpSp>
      <p:sp>
        <p:nvSpPr>
          <p:cNvPr id="697" name="L-Form 696">
            <a:extLst>
              <a:ext uri="{FF2B5EF4-FFF2-40B4-BE49-F238E27FC236}">
                <a16:creationId xmlns:a16="http://schemas.microsoft.com/office/drawing/2014/main" id="{D826CBAA-4D29-41E8-89D2-A75EB9BA47F0}"/>
              </a:ext>
            </a:extLst>
          </p:cNvPr>
          <p:cNvSpPr/>
          <p:nvPr/>
        </p:nvSpPr>
        <p:spPr>
          <a:xfrm flipH="1">
            <a:off x="381000" y="251478"/>
            <a:ext cx="11316784" cy="6289022"/>
          </a:xfrm>
          <a:prstGeom prst="corner">
            <a:avLst>
              <a:gd name="adj1" fmla="val 85137"/>
              <a:gd name="adj2" fmla="val 179945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536" name="Grafik 535">
            <a:hlinkClick r:id="" action="ppaction://hlinkshowjump?jump=firstslide">
              <a:snd r:embed="rId11" name="cashreg.wav"/>
            </a:hlinkClick>
            <a:extLst>
              <a:ext uri="{FF2B5EF4-FFF2-40B4-BE49-F238E27FC236}">
                <a16:creationId xmlns:a16="http://schemas.microsoft.com/office/drawing/2014/main" id="{51B41A0E-65CE-42AB-89B0-DDC6B24EA63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852128" y="3835566"/>
            <a:ext cx="1194920" cy="603556"/>
          </a:xfrm>
          <a:prstGeom prst="rect">
            <a:avLst/>
          </a:prstGeom>
        </p:spPr>
      </p:pic>
      <p:pic>
        <p:nvPicPr>
          <p:cNvPr id="538" name="Grafik 537">
            <a:hlinkClick r:id="" action="ppaction://hlinkshowjump?jump=nextslide">
              <a:snd r:embed="rId13" name="chimes.wav"/>
            </a:hlinkClick>
            <a:extLst>
              <a:ext uri="{FF2B5EF4-FFF2-40B4-BE49-F238E27FC236}">
                <a16:creationId xmlns:a16="http://schemas.microsoft.com/office/drawing/2014/main" id="{D75775A2-5D71-47D7-8A89-830D9438DE9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408093" y="3308275"/>
            <a:ext cx="1194920" cy="603556"/>
          </a:xfrm>
          <a:prstGeom prst="rect">
            <a:avLst/>
          </a:prstGeom>
        </p:spPr>
      </p:pic>
      <p:pic>
        <p:nvPicPr>
          <p:cNvPr id="540" name="Grafik 539">
            <a:hlinkClick r:id="" action="ppaction://hlinkshowjump?jump=firstslide">
              <a:snd r:embed="rId11" name="cashreg.wav"/>
            </a:hlinkClick>
            <a:extLst>
              <a:ext uri="{FF2B5EF4-FFF2-40B4-BE49-F238E27FC236}">
                <a16:creationId xmlns:a16="http://schemas.microsoft.com/office/drawing/2014/main" id="{36BB6EBA-B211-4B57-B0FF-328679F66E1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40857" y="3827677"/>
            <a:ext cx="1018120" cy="603556"/>
          </a:xfrm>
          <a:prstGeom prst="rect">
            <a:avLst/>
          </a:prstGeom>
        </p:spPr>
      </p:pic>
      <p:pic>
        <p:nvPicPr>
          <p:cNvPr id="542" name="Grafik 541">
            <a:hlinkClick r:id="" action="ppaction://hlinkshowjump?jump=firstslide">
              <a:snd r:embed="rId11" name="cashreg.wav"/>
            </a:hlinkClick>
            <a:extLst>
              <a:ext uri="{FF2B5EF4-FFF2-40B4-BE49-F238E27FC236}">
                <a16:creationId xmlns:a16="http://schemas.microsoft.com/office/drawing/2014/main" id="{0D210405-6E32-45D7-BEBD-9604B8004F4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983358" y="3225913"/>
            <a:ext cx="908383" cy="609653"/>
          </a:xfrm>
          <a:prstGeom prst="rect">
            <a:avLst/>
          </a:prstGeom>
        </p:spPr>
      </p:pic>
      <p:pic>
        <p:nvPicPr>
          <p:cNvPr id="544" name="Grafik 543">
            <a:hlinkClick r:id="" action="ppaction://hlinkshowjump?jump=firstslide">
              <a:snd r:embed="rId11" name="cashreg.wav"/>
            </a:hlinkClick>
            <a:extLst>
              <a:ext uri="{FF2B5EF4-FFF2-40B4-BE49-F238E27FC236}">
                <a16:creationId xmlns:a16="http://schemas.microsoft.com/office/drawing/2014/main" id="{0C9716FC-AB99-4BB6-822F-6FAA7E1156A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966079" y="3735010"/>
            <a:ext cx="768163" cy="609653"/>
          </a:xfrm>
          <a:prstGeom prst="rect">
            <a:avLst/>
          </a:prstGeom>
        </p:spPr>
      </p:pic>
      <p:pic>
        <p:nvPicPr>
          <p:cNvPr id="546" name="Grafik 545">
            <a:hlinkClick r:id="" action="ppaction://hlinkshowjump?jump=firstslide">
              <a:snd r:embed="rId11" name="cashreg.wav"/>
            </a:hlinkClick>
            <a:extLst>
              <a:ext uri="{FF2B5EF4-FFF2-40B4-BE49-F238E27FC236}">
                <a16:creationId xmlns:a16="http://schemas.microsoft.com/office/drawing/2014/main" id="{0310E5E1-8458-4064-B357-962046C4929D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960993" y="3191793"/>
            <a:ext cx="755970" cy="609653"/>
          </a:xfrm>
          <a:prstGeom prst="rect">
            <a:avLst/>
          </a:prstGeom>
        </p:spPr>
      </p:pic>
      <p:pic>
        <p:nvPicPr>
          <p:cNvPr id="548" name="Grafik 547">
            <a:hlinkClick r:id="" action="ppaction://hlinkshowjump?jump=firstslide">
              <a:snd r:embed="rId11" name="cashreg.wav"/>
            </a:hlinkClick>
            <a:extLst>
              <a:ext uri="{FF2B5EF4-FFF2-40B4-BE49-F238E27FC236}">
                <a16:creationId xmlns:a16="http://schemas.microsoft.com/office/drawing/2014/main" id="{C99DCCBA-D719-43EC-88F0-2FAD35B6EF68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053452" y="3725747"/>
            <a:ext cx="658425" cy="609653"/>
          </a:xfrm>
          <a:prstGeom prst="rect">
            <a:avLst/>
          </a:prstGeom>
        </p:spPr>
      </p:pic>
      <p:pic>
        <p:nvPicPr>
          <p:cNvPr id="550" name="Grafik 549">
            <a:hlinkClick r:id="" action="ppaction://hlinkshowjump?jump=firstslide">
              <a:snd r:embed="rId11" name="cashreg.wav"/>
            </a:hlinkClick>
            <a:extLst>
              <a:ext uri="{FF2B5EF4-FFF2-40B4-BE49-F238E27FC236}">
                <a16:creationId xmlns:a16="http://schemas.microsoft.com/office/drawing/2014/main" id="{4DA1B161-DD53-435D-A0A2-24FE789524DE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292228" y="3191007"/>
            <a:ext cx="512108" cy="609653"/>
          </a:xfrm>
          <a:prstGeom prst="rect">
            <a:avLst/>
          </a:prstGeom>
        </p:spPr>
      </p:pic>
      <p:pic>
        <p:nvPicPr>
          <p:cNvPr id="552" name="Grafik 551">
            <a:hlinkClick r:id="" action="ppaction://hlinkshowjump?jump=firstslide">
              <a:snd r:embed="rId11" name="cashreg.wav"/>
            </a:hlinkClick>
            <a:extLst>
              <a:ext uri="{FF2B5EF4-FFF2-40B4-BE49-F238E27FC236}">
                <a16:creationId xmlns:a16="http://schemas.microsoft.com/office/drawing/2014/main" id="{0E126ABB-D267-4BC4-8FA3-DEC5319186F8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51833" y="3681494"/>
            <a:ext cx="1091279" cy="792549"/>
          </a:xfrm>
          <a:prstGeom prst="rect">
            <a:avLst/>
          </a:prstGeom>
        </p:spPr>
      </p:pic>
      <p:sp>
        <p:nvSpPr>
          <p:cNvPr id="3" name="Pfeil: nach rechts 2">
            <a:extLst>
              <a:ext uri="{FF2B5EF4-FFF2-40B4-BE49-F238E27FC236}">
                <a16:creationId xmlns:a16="http://schemas.microsoft.com/office/drawing/2014/main" id="{1A2855F7-8A0E-4820-8ED2-82F200B7F036}"/>
              </a:ext>
            </a:extLst>
          </p:cNvPr>
          <p:cNvSpPr/>
          <p:nvPr/>
        </p:nvSpPr>
        <p:spPr>
          <a:xfrm flipH="1">
            <a:off x="1308225" y="261848"/>
            <a:ext cx="1918296" cy="893087"/>
          </a:xfrm>
          <a:prstGeom prst="rightArrow">
            <a:avLst>
              <a:gd name="adj1" fmla="val 50000"/>
              <a:gd name="adj2" fmla="val 848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78861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 advClick="0" advTm="2000">
        <p14:flythrough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4" name="Gruppieren 593">
            <a:extLst>
              <a:ext uri="{FF2B5EF4-FFF2-40B4-BE49-F238E27FC236}">
                <a16:creationId xmlns:a16="http://schemas.microsoft.com/office/drawing/2014/main" id="{AF538C68-989D-4F89-81C2-AE92BD201644}"/>
              </a:ext>
            </a:extLst>
          </p:cNvPr>
          <p:cNvGrpSpPr/>
          <p:nvPr/>
        </p:nvGrpSpPr>
        <p:grpSpPr>
          <a:xfrm>
            <a:off x="508346" y="495185"/>
            <a:ext cx="11175311" cy="560879"/>
            <a:chOff x="455693" y="495185"/>
            <a:chExt cx="11175311" cy="560879"/>
          </a:xfrm>
        </p:grpSpPr>
        <p:pic>
          <p:nvPicPr>
            <p:cNvPr id="568" name="Grafik 567">
              <a:extLst>
                <a:ext uri="{FF2B5EF4-FFF2-40B4-BE49-F238E27FC236}">
                  <a16:creationId xmlns:a16="http://schemas.microsoft.com/office/drawing/2014/main" id="{2147C679-A226-4ABC-9BE6-29C69C6A31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5693" y="501280"/>
              <a:ext cx="1085182" cy="548688"/>
            </a:xfrm>
            <a:prstGeom prst="rect">
              <a:avLst/>
            </a:prstGeom>
          </p:spPr>
        </p:pic>
        <p:pic>
          <p:nvPicPr>
            <p:cNvPr id="564" name="Grafik 563">
              <a:extLst>
                <a:ext uri="{FF2B5EF4-FFF2-40B4-BE49-F238E27FC236}">
                  <a16:creationId xmlns:a16="http://schemas.microsoft.com/office/drawing/2014/main" id="{3E63987D-2B3E-405A-ADAB-6B25C5FB6BE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94527" y="501280"/>
              <a:ext cx="1085182" cy="548688"/>
            </a:xfrm>
            <a:prstGeom prst="rect">
              <a:avLst/>
            </a:prstGeom>
          </p:spPr>
        </p:pic>
        <p:pic>
          <p:nvPicPr>
            <p:cNvPr id="560" name="Grafik 559">
              <a:extLst>
                <a:ext uri="{FF2B5EF4-FFF2-40B4-BE49-F238E27FC236}">
                  <a16:creationId xmlns:a16="http://schemas.microsoft.com/office/drawing/2014/main" id="{00D13B71-4A21-4F04-BFDB-DDEDF3D2A6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23223" y="501280"/>
              <a:ext cx="1091279" cy="554784"/>
            </a:xfrm>
            <a:prstGeom prst="rect">
              <a:avLst/>
            </a:prstGeom>
          </p:spPr>
        </p:pic>
        <p:pic>
          <p:nvPicPr>
            <p:cNvPr id="558" name="Grafik 557">
              <a:extLst>
                <a:ext uri="{FF2B5EF4-FFF2-40B4-BE49-F238E27FC236}">
                  <a16:creationId xmlns:a16="http://schemas.microsoft.com/office/drawing/2014/main" id="{10DF00F7-F3E1-43B7-81E4-2A59165ED42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33361" y="495185"/>
              <a:ext cx="1091279" cy="554784"/>
            </a:xfrm>
            <a:prstGeom prst="rect">
              <a:avLst/>
            </a:prstGeom>
          </p:spPr>
        </p:pic>
        <p:pic>
          <p:nvPicPr>
            <p:cNvPr id="570" name="Grafik 569">
              <a:extLst>
                <a:ext uri="{FF2B5EF4-FFF2-40B4-BE49-F238E27FC236}">
                  <a16:creationId xmlns:a16="http://schemas.microsoft.com/office/drawing/2014/main" id="{96F254AB-DAEB-451B-B83A-ADCADD67F0E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781340" y="495185"/>
              <a:ext cx="1085182" cy="554784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pic>
          <p:nvPicPr>
            <p:cNvPr id="556" name="Grafik 555">
              <a:extLst>
                <a:ext uri="{FF2B5EF4-FFF2-40B4-BE49-F238E27FC236}">
                  <a16:creationId xmlns:a16="http://schemas.microsoft.com/office/drawing/2014/main" id="{344D875D-C409-4DC8-8C66-02584FE74EA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668154" y="495185"/>
              <a:ext cx="1085182" cy="554784"/>
            </a:xfrm>
            <a:prstGeom prst="rect">
              <a:avLst/>
            </a:prstGeom>
          </p:spPr>
        </p:pic>
        <p:pic>
          <p:nvPicPr>
            <p:cNvPr id="566" name="Grafik 565">
              <a:extLst>
                <a:ext uri="{FF2B5EF4-FFF2-40B4-BE49-F238E27FC236}">
                  <a16:creationId xmlns:a16="http://schemas.microsoft.com/office/drawing/2014/main" id="{2E04C38D-5E14-49D2-8DB2-B4B9C47F264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106988" y="501280"/>
              <a:ext cx="1085182" cy="554784"/>
            </a:xfrm>
            <a:prstGeom prst="rect">
              <a:avLst/>
            </a:prstGeom>
          </p:spPr>
        </p:pic>
        <p:pic>
          <p:nvPicPr>
            <p:cNvPr id="562" name="Grafik 561">
              <a:extLst>
                <a:ext uri="{FF2B5EF4-FFF2-40B4-BE49-F238E27FC236}">
                  <a16:creationId xmlns:a16="http://schemas.microsoft.com/office/drawing/2014/main" id="{23C6B8DA-DA20-4151-9D6D-6E7F9D33551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545822" y="495185"/>
              <a:ext cx="1085182" cy="554784"/>
            </a:xfrm>
            <a:prstGeom prst="rect">
              <a:avLst/>
            </a:prstGeom>
          </p:spPr>
        </p:pic>
      </p:grpSp>
      <p:grpSp>
        <p:nvGrpSpPr>
          <p:cNvPr id="695" name="Gruppieren 694">
            <a:extLst>
              <a:ext uri="{FF2B5EF4-FFF2-40B4-BE49-F238E27FC236}">
                <a16:creationId xmlns:a16="http://schemas.microsoft.com/office/drawing/2014/main" id="{3469BE11-0C5E-4DEA-91B3-F1FCB71CAA9E}"/>
              </a:ext>
            </a:extLst>
          </p:cNvPr>
          <p:cNvGrpSpPr/>
          <p:nvPr/>
        </p:nvGrpSpPr>
        <p:grpSpPr>
          <a:xfrm>
            <a:off x="508342" y="1478370"/>
            <a:ext cx="11175315" cy="565107"/>
            <a:chOff x="455689" y="1498341"/>
            <a:chExt cx="11175315" cy="565107"/>
          </a:xfrm>
        </p:grpSpPr>
        <p:pic>
          <p:nvPicPr>
            <p:cNvPr id="554" name="Grafik 553">
              <a:extLst>
                <a:ext uri="{FF2B5EF4-FFF2-40B4-BE49-F238E27FC236}">
                  <a16:creationId xmlns:a16="http://schemas.microsoft.com/office/drawing/2014/main" id="{1D65FAD0-7026-40ED-88B4-C75927220E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220606" y="1498341"/>
              <a:ext cx="1085182" cy="554784"/>
            </a:xfrm>
            <a:prstGeom prst="rect">
              <a:avLst/>
            </a:prstGeom>
          </p:spPr>
        </p:pic>
        <p:grpSp>
          <p:nvGrpSpPr>
            <p:cNvPr id="596" name="Gruppieren 595">
              <a:extLst>
                <a:ext uri="{FF2B5EF4-FFF2-40B4-BE49-F238E27FC236}">
                  <a16:creationId xmlns:a16="http://schemas.microsoft.com/office/drawing/2014/main" id="{4840D820-BBE5-43E1-B1D1-156227D9034E}"/>
                </a:ext>
              </a:extLst>
            </p:cNvPr>
            <p:cNvGrpSpPr/>
            <p:nvPr/>
          </p:nvGrpSpPr>
          <p:grpSpPr>
            <a:xfrm>
              <a:off x="9106113" y="1498341"/>
              <a:ext cx="1085186" cy="554784"/>
              <a:chOff x="455689" y="495185"/>
              <a:chExt cx="1085186" cy="554784"/>
            </a:xfrm>
          </p:grpSpPr>
          <p:pic>
            <p:nvPicPr>
              <p:cNvPr id="618" name="Grafik 617">
                <a:extLst>
                  <a:ext uri="{FF2B5EF4-FFF2-40B4-BE49-F238E27FC236}">
                    <a16:creationId xmlns:a16="http://schemas.microsoft.com/office/drawing/2014/main" id="{AEACBB9B-CAC9-4891-AAF3-03A0267D5A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55693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19" name="L-Form 618">
                <a:extLst>
                  <a:ext uri="{FF2B5EF4-FFF2-40B4-BE49-F238E27FC236}">
                    <a16:creationId xmlns:a16="http://schemas.microsoft.com/office/drawing/2014/main" id="{C110F6E3-737C-41AC-BEC9-E0B40C3B1B7C}"/>
                  </a:ext>
                </a:extLst>
              </p:cNvPr>
              <p:cNvSpPr/>
              <p:nvPr/>
            </p:nvSpPr>
            <p:spPr>
              <a:xfrm flipH="1">
                <a:off x="455689" y="495185"/>
                <a:ext cx="1085183" cy="554784"/>
              </a:xfrm>
              <a:prstGeom prst="corner">
                <a:avLst>
                  <a:gd name="adj1" fmla="val 48252"/>
                  <a:gd name="adj2" fmla="val 145008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97" name="Gruppieren 596">
              <a:extLst>
                <a:ext uri="{FF2B5EF4-FFF2-40B4-BE49-F238E27FC236}">
                  <a16:creationId xmlns:a16="http://schemas.microsoft.com/office/drawing/2014/main" id="{1FABC5A4-DAE3-484C-9E7C-2A3A83116D4F}"/>
                </a:ext>
              </a:extLst>
            </p:cNvPr>
            <p:cNvGrpSpPr/>
            <p:nvPr/>
          </p:nvGrpSpPr>
          <p:grpSpPr>
            <a:xfrm>
              <a:off x="10545822" y="1498341"/>
              <a:ext cx="1085182" cy="554784"/>
              <a:chOff x="1895398" y="495185"/>
              <a:chExt cx="1085182" cy="554784"/>
            </a:xfrm>
          </p:grpSpPr>
          <p:pic>
            <p:nvPicPr>
              <p:cNvPr id="616" name="Grafik 615">
                <a:extLst>
                  <a:ext uri="{FF2B5EF4-FFF2-40B4-BE49-F238E27FC236}">
                    <a16:creationId xmlns:a16="http://schemas.microsoft.com/office/drawing/2014/main" id="{636F23AE-BFCA-48FE-9D96-AE623B62F0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95398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17" name="L-Form 616">
                <a:extLst>
                  <a:ext uri="{FF2B5EF4-FFF2-40B4-BE49-F238E27FC236}">
                    <a16:creationId xmlns:a16="http://schemas.microsoft.com/office/drawing/2014/main" id="{15F90A1A-7FD0-4FE7-BA64-6EF7EAEC43C7}"/>
                  </a:ext>
                </a:extLst>
              </p:cNvPr>
              <p:cNvSpPr/>
              <p:nvPr/>
            </p:nvSpPr>
            <p:spPr>
              <a:xfrm flipH="1">
                <a:off x="2178049" y="495185"/>
                <a:ext cx="802528" cy="554784"/>
              </a:xfrm>
              <a:prstGeom prst="corner">
                <a:avLst>
                  <a:gd name="adj1" fmla="val 48252"/>
                  <a:gd name="adj2" fmla="val 97222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98" name="Gruppieren 597">
              <a:extLst>
                <a:ext uri="{FF2B5EF4-FFF2-40B4-BE49-F238E27FC236}">
                  <a16:creationId xmlns:a16="http://schemas.microsoft.com/office/drawing/2014/main" id="{F4526443-3258-48E5-8361-DCE4492388A3}"/>
                </a:ext>
              </a:extLst>
            </p:cNvPr>
            <p:cNvGrpSpPr/>
            <p:nvPr/>
          </p:nvGrpSpPr>
          <p:grpSpPr>
            <a:xfrm>
              <a:off x="1895394" y="1498341"/>
              <a:ext cx="1091279" cy="565107"/>
              <a:chOff x="6220610" y="495185"/>
              <a:chExt cx="1091279" cy="565107"/>
            </a:xfrm>
          </p:grpSpPr>
          <p:pic>
            <p:nvPicPr>
              <p:cNvPr id="614" name="Grafik 613">
                <a:extLst>
                  <a:ext uri="{FF2B5EF4-FFF2-40B4-BE49-F238E27FC236}">
                    <a16:creationId xmlns:a16="http://schemas.microsoft.com/office/drawing/2014/main" id="{874CAC8C-81CF-4C42-94E2-07B5CEC87E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20610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15" name="L-Form 614">
                <a:extLst>
                  <a:ext uri="{FF2B5EF4-FFF2-40B4-BE49-F238E27FC236}">
                    <a16:creationId xmlns:a16="http://schemas.microsoft.com/office/drawing/2014/main" id="{DC383C69-663D-4AE1-89BA-0C2062F202B9}"/>
                  </a:ext>
                </a:extLst>
              </p:cNvPr>
              <p:cNvSpPr/>
              <p:nvPr/>
            </p:nvSpPr>
            <p:spPr>
              <a:xfrm flipH="1">
                <a:off x="6773862" y="495185"/>
                <a:ext cx="538025" cy="565107"/>
              </a:xfrm>
              <a:prstGeom prst="corner">
                <a:avLst>
                  <a:gd name="adj1" fmla="val 50613"/>
                  <a:gd name="adj2" fmla="val 49599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99" name="Gruppieren 598">
              <a:extLst>
                <a:ext uri="{FF2B5EF4-FFF2-40B4-BE49-F238E27FC236}">
                  <a16:creationId xmlns:a16="http://schemas.microsoft.com/office/drawing/2014/main" id="{5981F260-16FC-4446-A9F5-837803862AE5}"/>
                </a:ext>
              </a:extLst>
            </p:cNvPr>
            <p:cNvGrpSpPr/>
            <p:nvPr/>
          </p:nvGrpSpPr>
          <p:grpSpPr>
            <a:xfrm>
              <a:off x="7660311" y="1498341"/>
              <a:ext cx="1091279" cy="554784"/>
              <a:chOff x="3335103" y="501280"/>
              <a:chExt cx="1091279" cy="554784"/>
            </a:xfrm>
          </p:grpSpPr>
          <p:pic>
            <p:nvPicPr>
              <p:cNvPr id="612" name="Grafik 611">
                <a:extLst>
                  <a:ext uri="{FF2B5EF4-FFF2-40B4-BE49-F238E27FC236}">
                    <a16:creationId xmlns:a16="http://schemas.microsoft.com/office/drawing/2014/main" id="{C08AE4B1-7427-48CD-8391-D972390FA4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35103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13" name="Rechteck 612">
                <a:extLst>
                  <a:ext uri="{FF2B5EF4-FFF2-40B4-BE49-F238E27FC236}">
                    <a16:creationId xmlns:a16="http://schemas.microsoft.com/office/drawing/2014/main" id="{0C8DE735-84C2-4F4B-ADDF-352F4DA9F3AF}"/>
                  </a:ext>
                </a:extLst>
              </p:cNvPr>
              <p:cNvSpPr/>
              <p:nvPr/>
            </p:nvSpPr>
            <p:spPr>
              <a:xfrm>
                <a:off x="4155791" y="501280"/>
                <a:ext cx="270590" cy="554784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608" name="Grafik 607">
              <a:extLst>
                <a:ext uri="{FF2B5EF4-FFF2-40B4-BE49-F238E27FC236}">
                  <a16:creationId xmlns:a16="http://schemas.microsoft.com/office/drawing/2014/main" id="{324F6715-BA1C-4802-8175-D3ACD55048D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55689" y="1498341"/>
              <a:ext cx="1085182" cy="554784"/>
            </a:xfrm>
            <a:prstGeom prst="rect">
              <a:avLst/>
            </a:prstGeom>
          </p:spPr>
        </p:pic>
        <p:grpSp>
          <p:nvGrpSpPr>
            <p:cNvPr id="602" name="Gruppieren 601">
              <a:extLst>
                <a:ext uri="{FF2B5EF4-FFF2-40B4-BE49-F238E27FC236}">
                  <a16:creationId xmlns:a16="http://schemas.microsoft.com/office/drawing/2014/main" id="{CA8ACCDB-CD3B-4B7A-A775-D7C73C44EEEC}"/>
                </a:ext>
              </a:extLst>
            </p:cNvPr>
            <p:cNvGrpSpPr/>
            <p:nvPr/>
          </p:nvGrpSpPr>
          <p:grpSpPr>
            <a:xfrm>
              <a:off x="4780901" y="1498341"/>
              <a:ext cx="1085182" cy="565107"/>
              <a:chOff x="9110683" y="495185"/>
              <a:chExt cx="1085182" cy="565107"/>
            </a:xfrm>
          </p:grpSpPr>
          <p:pic>
            <p:nvPicPr>
              <p:cNvPr id="606" name="Grafik 605">
                <a:extLst>
                  <a:ext uri="{FF2B5EF4-FFF2-40B4-BE49-F238E27FC236}">
                    <a16:creationId xmlns:a16="http://schemas.microsoft.com/office/drawing/2014/main" id="{6A6F8D1A-6A74-405C-A1D3-05DB15751F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110683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07" name="Rechteck 606">
                <a:extLst>
                  <a:ext uri="{FF2B5EF4-FFF2-40B4-BE49-F238E27FC236}">
                    <a16:creationId xmlns:a16="http://schemas.microsoft.com/office/drawing/2014/main" id="{9706C1D0-F7F2-4B60-A2B2-D19D06EC76BB}"/>
                  </a:ext>
                </a:extLst>
              </p:cNvPr>
              <p:cNvSpPr/>
              <p:nvPr/>
            </p:nvSpPr>
            <p:spPr>
              <a:xfrm>
                <a:off x="9110683" y="495185"/>
                <a:ext cx="799883" cy="56510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03" name="Gruppieren 602">
              <a:extLst>
                <a:ext uri="{FF2B5EF4-FFF2-40B4-BE49-F238E27FC236}">
                  <a16:creationId xmlns:a16="http://schemas.microsoft.com/office/drawing/2014/main" id="{107C58B7-D38E-45FF-B9FE-DD4D28D438F6}"/>
                </a:ext>
              </a:extLst>
            </p:cNvPr>
            <p:cNvGrpSpPr/>
            <p:nvPr/>
          </p:nvGrpSpPr>
          <p:grpSpPr>
            <a:xfrm>
              <a:off x="3341196" y="1498341"/>
              <a:ext cx="1085182" cy="559004"/>
              <a:chOff x="10545822" y="501280"/>
              <a:chExt cx="1085182" cy="559004"/>
            </a:xfrm>
          </p:grpSpPr>
          <p:pic>
            <p:nvPicPr>
              <p:cNvPr id="604" name="Grafik 603">
                <a:extLst>
                  <a:ext uri="{FF2B5EF4-FFF2-40B4-BE49-F238E27FC236}">
                    <a16:creationId xmlns:a16="http://schemas.microsoft.com/office/drawing/2014/main" id="{3B81CE8E-9C77-45A6-8805-9F9C708856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54582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05" name="Rechteck 604">
                <a:extLst>
                  <a:ext uri="{FF2B5EF4-FFF2-40B4-BE49-F238E27FC236}">
                    <a16:creationId xmlns:a16="http://schemas.microsoft.com/office/drawing/2014/main" id="{2F3A109D-0ED4-4E65-B989-0918F083AEDC}"/>
                  </a:ext>
                </a:extLst>
              </p:cNvPr>
              <p:cNvSpPr/>
              <p:nvPr/>
            </p:nvSpPr>
            <p:spPr>
              <a:xfrm>
                <a:off x="11105169" y="501280"/>
                <a:ext cx="525835" cy="559004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44" name="Gruppieren 643">
            <a:extLst>
              <a:ext uri="{FF2B5EF4-FFF2-40B4-BE49-F238E27FC236}">
                <a16:creationId xmlns:a16="http://schemas.microsoft.com/office/drawing/2014/main" id="{616A9CC3-B3C2-4B5B-A27B-552E3531638D}"/>
              </a:ext>
            </a:extLst>
          </p:cNvPr>
          <p:cNvGrpSpPr/>
          <p:nvPr/>
        </p:nvGrpSpPr>
        <p:grpSpPr>
          <a:xfrm>
            <a:off x="508342" y="2461556"/>
            <a:ext cx="11175315" cy="565107"/>
            <a:chOff x="455689" y="4403405"/>
            <a:chExt cx="11175315" cy="565107"/>
          </a:xfrm>
        </p:grpSpPr>
        <p:grpSp>
          <p:nvGrpSpPr>
            <p:cNvPr id="600" name="Gruppieren 599">
              <a:extLst>
                <a:ext uri="{FF2B5EF4-FFF2-40B4-BE49-F238E27FC236}">
                  <a16:creationId xmlns:a16="http://schemas.microsoft.com/office/drawing/2014/main" id="{5CDBF902-7BDA-44E6-BD04-741E638F1B2A}"/>
                </a:ext>
              </a:extLst>
            </p:cNvPr>
            <p:cNvGrpSpPr/>
            <p:nvPr/>
          </p:nvGrpSpPr>
          <p:grpSpPr>
            <a:xfrm>
              <a:off x="9100891" y="4403405"/>
              <a:ext cx="1091279" cy="554784"/>
              <a:chOff x="3880741" y="1837266"/>
              <a:chExt cx="1091279" cy="554784"/>
            </a:xfrm>
          </p:grpSpPr>
          <p:pic>
            <p:nvPicPr>
              <p:cNvPr id="610" name="Grafik 609">
                <a:extLst>
                  <a:ext uri="{FF2B5EF4-FFF2-40B4-BE49-F238E27FC236}">
                    <a16:creationId xmlns:a16="http://schemas.microsoft.com/office/drawing/2014/main" id="{9138B177-AE60-4CF6-AE87-BE9DF03387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883789" y="1837266"/>
                <a:ext cx="1085182" cy="554784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</p:pic>
          <p:sp>
            <p:nvSpPr>
              <p:cNvPr id="611" name="Rechteck 610">
                <a:extLst>
                  <a:ext uri="{FF2B5EF4-FFF2-40B4-BE49-F238E27FC236}">
                    <a16:creationId xmlns:a16="http://schemas.microsoft.com/office/drawing/2014/main" id="{C7618885-175E-4AF8-B61B-3D7D0B29B63C}"/>
                  </a:ext>
                </a:extLst>
              </p:cNvPr>
              <p:cNvSpPr/>
              <p:nvPr/>
            </p:nvSpPr>
            <p:spPr>
              <a:xfrm>
                <a:off x="3880741" y="1837266"/>
                <a:ext cx="1091279" cy="554784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622" name="Grafik 621">
              <a:extLst>
                <a:ext uri="{FF2B5EF4-FFF2-40B4-BE49-F238E27FC236}">
                  <a16:creationId xmlns:a16="http://schemas.microsoft.com/office/drawing/2014/main" id="{5F5C3D47-AD38-4BC3-A2A5-6EE04E63E5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894523" y="4403405"/>
              <a:ext cx="1085182" cy="554784"/>
            </a:xfrm>
            <a:prstGeom prst="rect">
              <a:avLst/>
            </a:prstGeom>
          </p:spPr>
        </p:pic>
        <p:grpSp>
          <p:nvGrpSpPr>
            <p:cNvPr id="623" name="Gruppieren 622">
              <a:extLst>
                <a:ext uri="{FF2B5EF4-FFF2-40B4-BE49-F238E27FC236}">
                  <a16:creationId xmlns:a16="http://schemas.microsoft.com/office/drawing/2014/main" id="{16347696-B6EB-4757-9C60-F74A770A523F}"/>
                </a:ext>
              </a:extLst>
            </p:cNvPr>
            <p:cNvGrpSpPr/>
            <p:nvPr/>
          </p:nvGrpSpPr>
          <p:grpSpPr>
            <a:xfrm>
              <a:off x="3333357" y="4403405"/>
              <a:ext cx="1085186" cy="554784"/>
              <a:chOff x="455689" y="495185"/>
              <a:chExt cx="1085186" cy="554784"/>
            </a:xfrm>
          </p:grpSpPr>
          <p:pic>
            <p:nvPicPr>
              <p:cNvPr id="642" name="Grafik 641">
                <a:extLst>
                  <a:ext uri="{FF2B5EF4-FFF2-40B4-BE49-F238E27FC236}">
                    <a16:creationId xmlns:a16="http://schemas.microsoft.com/office/drawing/2014/main" id="{C37BA4A2-EC1B-460B-9D8E-0EC8FBBDA3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55693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43" name="L-Form 642">
                <a:extLst>
                  <a:ext uri="{FF2B5EF4-FFF2-40B4-BE49-F238E27FC236}">
                    <a16:creationId xmlns:a16="http://schemas.microsoft.com/office/drawing/2014/main" id="{5A367532-45AD-4F87-9B5D-B95172CB0B87}"/>
                  </a:ext>
                </a:extLst>
              </p:cNvPr>
              <p:cNvSpPr/>
              <p:nvPr/>
            </p:nvSpPr>
            <p:spPr>
              <a:xfrm flipH="1">
                <a:off x="455689" y="495185"/>
                <a:ext cx="1085183" cy="554784"/>
              </a:xfrm>
              <a:prstGeom prst="corner">
                <a:avLst>
                  <a:gd name="adj1" fmla="val 48252"/>
                  <a:gd name="adj2" fmla="val 145008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24" name="Gruppieren 623">
              <a:extLst>
                <a:ext uri="{FF2B5EF4-FFF2-40B4-BE49-F238E27FC236}">
                  <a16:creationId xmlns:a16="http://schemas.microsoft.com/office/drawing/2014/main" id="{7699B6DA-D9D1-4A53-85AA-C50F910998C9}"/>
                </a:ext>
              </a:extLst>
            </p:cNvPr>
            <p:cNvGrpSpPr/>
            <p:nvPr/>
          </p:nvGrpSpPr>
          <p:grpSpPr>
            <a:xfrm>
              <a:off x="6217126" y="4403405"/>
              <a:ext cx="1085182" cy="554784"/>
              <a:chOff x="1895398" y="495185"/>
              <a:chExt cx="1085182" cy="554784"/>
            </a:xfrm>
          </p:grpSpPr>
          <p:pic>
            <p:nvPicPr>
              <p:cNvPr id="640" name="Grafik 639">
                <a:extLst>
                  <a:ext uri="{FF2B5EF4-FFF2-40B4-BE49-F238E27FC236}">
                    <a16:creationId xmlns:a16="http://schemas.microsoft.com/office/drawing/2014/main" id="{F12ABA47-76F5-49B0-9875-2139CA9A11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95398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41" name="L-Form 640">
                <a:extLst>
                  <a:ext uri="{FF2B5EF4-FFF2-40B4-BE49-F238E27FC236}">
                    <a16:creationId xmlns:a16="http://schemas.microsoft.com/office/drawing/2014/main" id="{67617FF7-920E-4388-A1E8-8A74DE5E6DEC}"/>
                  </a:ext>
                </a:extLst>
              </p:cNvPr>
              <p:cNvSpPr/>
              <p:nvPr/>
            </p:nvSpPr>
            <p:spPr>
              <a:xfrm flipH="1">
                <a:off x="2178049" y="495185"/>
                <a:ext cx="802528" cy="554784"/>
              </a:xfrm>
              <a:prstGeom prst="corner">
                <a:avLst>
                  <a:gd name="adj1" fmla="val 48252"/>
                  <a:gd name="adj2" fmla="val 97222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25" name="Gruppieren 624">
              <a:extLst>
                <a:ext uri="{FF2B5EF4-FFF2-40B4-BE49-F238E27FC236}">
                  <a16:creationId xmlns:a16="http://schemas.microsoft.com/office/drawing/2014/main" id="{16A06ECD-D0BF-4282-8DE2-4CB6E3371879}"/>
                </a:ext>
              </a:extLst>
            </p:cNvPr>
            <p:cNvGrpSpPr/>
            <p:nvPr/>
          </p:nvGrpSpPr>
          <p:grpSpPr>
            <a:xfrm>
              <a:off x="4772195" y="4403405"/>
              <a:ext cx="1091279" cy="565107"/>
              <a:chOff x="6220610" y="495185"/>
              <a:chExt cx="1091279" cy="565107"/>
            </a:xfrm>
          </p:grpSpPr>
          <p:pic>
            <p:nvPicPr>
              <p:cNvPr id="638" name="Grafik 637">
                <a:extLst>
                  <a:ext uri="{FF2B5EF4-FFF2-40B4-BE49-F238E27FC236}">
                    <a16:creationId xmlns:a16="http://schemas.microsoft.com/office/drawing/2014/main" id="{ACD924AC-7E9A-462F-9628-4A8810DC20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20610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39" name="L-Form 638">
                <a:extLst>
                  <a:ext uri="{FF2B5EF4-FFF2-40B4-BE49-F238E27FC236}">
                    <a16:creationId xmlns:a16="http://schemas.microsoft.com/office/drawing/2014/main" id="{E97BBBF7-C89F-4285-AB27-CABFB425B832}"/>
                  </a:ext>
                </a:extLst>
              </p:cNvPr>
              <p:cNvSpPr/>
              <p:nvPr/>
            </p:nvSpPr>
            <p:spPr>
              <a:xfrm flipH="1">
                <a:off x="6773862" y="495185"/>
                <a:ext cx="538025" cy="565107"/>
              </a:xfrm>
              <a:prstGeom prst="corner">
                <a:avLst>
                  <a:gd name="adj1" fmla="val 50613"/>
                  <a:gd name="adj2" fmla="val 49599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26" name="Gruppieren 625">
              <a:extLst>
                <a:ext uri="{FF2B5EF4-FFF2-40B4-BE49-F238E27FC236}">
                  <a16:creationId xmlns:a16="http://schemas.microsoft.com/office/drawing/2014/main" id="{EAB9C844-9263-4F34-B86D-5E506504686C}"/>
                </a:ext>
              </a:extLst>
            </p:cNvPr>
            <p:cNvGrpSpPr/>
            <p:nvPr/>
          </p:nvGrpSpPr>
          <p:grpSpPr>
            <a:xfrm>
              <a:off x="7655960" y="4403405"/>
              <a:ext cx="1091279" cy="554784"/>
              <a:chOff x="3335103" y="501280"/>
              <a:chExt cx="1091279" cy="554784"/>
            </a:xfrm>
          </p:grpSpPr>
          <p:pic>
            <p:nvPicPr>
              <p:cNvPr id="636" name="Grafik 635">
                <a:extLst>
                  <a:ext uri="{FF2B5EF4-FFF2-40B4-BE49-F238E27FC236}">
                    <a16:creationId xmlns:a16="http://schemas.microsoft.com/office/drawing/2014/main" id="{DDF2A5D7-9388-4C19-AE8E-5E39EDE654D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35103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37" name="Rechteck 636">
                <a:extLst>
                  <a:ext uri="{FF2B5EF4-FFF2-40B4-BE49-F238E27FC236}">
                    <a16:creationId xmlns:a16="http://schemas.microsoft.com/office/drawing/2014/main" id="{6887F012-9CA8-4B7A-B35A-73142D195FBB}"/>
                  </a:ext>
                </a:extLst>
              </p:cNvPr>
              <p:cNvSpPr/>
              <p:nvPr/>
            </p:nvSpPr>
            <p:spPr>
              <a:xfrm>
                <a:off x="4155791" y="501280"/>
                <a:ext cx="270590" cy="554784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27" name="Gruppieren 626">
              <a:extLst>
                <a:ext uri="{FF2B5EF4-FFF2-40B4-BE49-F238E27FC236}">
                  <a16:creationId xmlns:a16="http://schemas.microsoft.com/office/drawing/2014/main" id="{E4C84736-5D15-41CC-9B7C-46822795251B}"/>
                </a:ext>
              </a:extLst>
            </p:cNvPr>
            <p:cNvGrpSpPr/>
            <p:nvPr/>
          </p:nvGrpSpPr>
          <p:grpSpPr>
            <a:xfrm>
              <a:off x="10545822" y="4403405"/>
              <a:ext cx="1085182" cy="559012"/>
              <a:chOff x="7666412" y="501280"/>
              <a:chExt cx="1085182" cy="559012"/>
            </a:xfrm>
          </p:grpSpPr>
          <p:pic>
            <p:nvPicPr>
              <p:cNvPr id="634" name="Grafik 633">
                <a:extLst>
                  <a:ext uri="{FF2B5EF4-FFF2-40B4-BE49-F238E27FC236}">
                    <a16:creationId xmlns:a16="http://schemas.microsoft.com/office/drawing/2014/main" id="{7DFE0614-5D9E-411C-8F75-AD0F7716F6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66641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35" name="Rechteck 634">
                <a:extLst>
                  <a:ext uri="{FF2B5EF4-FFF2-40B4-BE49-F238E27FC236}">
                    <a16:creationId xmlns:a16="http://schemas.microsoft.com/office/drawing/2014/main" id="{2753D33C-51A5-4D03-B219-18DB1C7A57EA}"/>
                  </a:ext>
                </a:extLst>
              </p:cNvPr>
              <p:cNvSpPr/>
              <p:nvPr/>
            </p:nvSpPr>
            <p:spPr>
              <a:xfrm>
                <a:off x="8497317" y="793215"/>
                <a:ext cx="254277" cy="26707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28" name="Gruppieren 627">
              <a:extLst>
                <a:ext uri="{FF2B5EF4-FFF2-40B4-BE49-F238E27FC236}">
                  <a16:creationId xmlns:a16="http://schemas.microsoft.com/office/drawing/2014/main" id="{947531E4-96B6-4413-B2C3-045F054535D7}"/>
                </a:ext>
              </a:extLst>
            </p:cNvPr>
            <p:cNvGrpSpPr/>
            <p:nvPr/>
          </p:nvGrpSpPr>
          <p:grpSpPr>
            <a:xfrm>
              <a:off x="455689" y="4403405"/>
              <a:ext cx="1085182" cy="565107"/>
              <a:chOff x="9110683" y="495185"/>
              <a:chExt cx="1085182" cy="565107"/>
            </a:xfrm>
          </p:grpSpPr>
          <p:pic>
            <p:nvPicPr>
              <p:cNvPr id="632" name="Grafik 631">
                <a:extLst>
                  <a:ext uri="{FF2B5EF4-FFF2-40B4-BE49-F238E27FC236}">
                    <a16:creationId xmlns:a16="http://schemas.microsoft.com/office/drawing/2014/main" id="{8D253BC7-9E20-4972-90DD-C5E686238C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110683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33" name="Rechteck 632">
                <a:extLst>
                  <a:ext uri="{FF2B5EF4-FFF2-40B4-BE49-F238E27FC236}">
                    <a16:creationId xmlns:a16="http://schemas.microsoft.com/office/drawing/2014/main" id="{6FDB4C79-5CC1-4D0E-8633-E8A1521990AA}"/>
                  </a:ext>
                </a:extLst>
              </p:cNvPr>
              <p:cNvSpPr/>
              <p:nvPr/>
            </p:nvSpPr>
            <p:spPr>
              <a:xfrm>
                <a:off x="9110683" y="495185"/>
                <a:ext cx="799883" cy="56510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68" name="Gruppieren 667">
            <a:extLst>
              <a:ext uri="{FF2B5EF4-FFF2-40B4-BE49-F238E27FC236}">
                <a16:creationId xmlns:a16="http://schemas.microsoft.com/office/drawing/2014/main" id="{07FABCFD-2670-4589-8797-FB02B168382B}"/>
              </a:ext>
            </a:extLst>
          </p:cNvPr>
          <p:cNvGrpSpPr/>
          <p:nvPr/>
        </p:nvGrpSpPr>
        <p:grpSpPr>
          <a:xfrm>
            <a:off x="508342" y="4887880"/>
            <a:ext cx="11175315" cy="565107"/>
            <a:chOff x="364354" y="5175458"/>
            <a:chExt cx="11175315" cy="565107"/>
          </a:xfrm>
        </p:grpSpPr>
        <p:grpSp>
          <p:nvGrpSpPr>
            <p:cNvPr id="629" name="Gruppieren 628">
              <a:extLst>
                <a:ext uri="{FF2B5EF4-FFF2-40B4-BE49-F238E27FC236}">
                  <a16:creationId xmlns:a16="http://schemas.microsoft.com/office/drawing/2014/main" id="{A809CF18-BF7E-46F8-89AD-4F89E4198C18}"/>
                </a:ext>
              </a:extLst>
            </p:cNvPr>
            <p:cNvGrpSpPr/>
            <p:nvPr/>
          </p:nvGrpSpPr>
          <p:grpSpPr>
            <a:xfrm>
              <a:off x="364354" y="5175458"/>
              <a:ext cx="1085182" cy="559004"/>
              <a:chOff x="10545822" y="501280"/>
              <a:chExt cx="1085182" cy="559004"/>
            </a:xfrm>
          </p:grpSpPr>
          <p:pic>
            <p:nvPicPr>
              <p:cNvPr id="630" name="Grafik 629">
                <a:extLst>
                  <a:ext uri="{FF2B5EF4-FFF2-40B4-BE49-F238E27FC236}">
                    <a16:creationId xmlns:a16="http://schemas.microsoft.com/office/drawing/2014/main" id="{9BCB351F-6DBA-456D-93C3-2D09E57F18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54582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31" name="Rechteck 630">
                <a:extLst>
                  <a:ext uri="{FF2B5EF4-FFF2-40B4-BE49-F238E27FC236}">
                    <a16:creationId xmlns:a16="http://schemas.microsoft.com/office/drawing/2014/main" id="{321D3B99-410B-419C-85C6-E0D04BF61707}"/>
                  </a:ext>
                </a:extLst>
              </p:cNvPr>
              <p:cNvSpPr/>
              <p:nvPr/>
            </p:nvSpPr>
            <p:spPr>
              <a:xfrm>
                <a:off x="11105169" y="501280"/>
                <a:ext cx="525835" cy="559004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46" name="Gruppieren 645">
              <a:extLst>
                <a:ext uri="{FF2B5EF4-FFF2-40B4-BE49-F238E27FC236}">
                  <a16:creationId xmlns:a16="http://schemas.microsoft.com/office/drawing/2014/main" id="{E5739163-BB0E-4268-B8D1-5F73C6E05F0E}"/>
                </a:ext>
              </a:extLst>
            </p:cNvPr>
            <p:cNvGrpSpPr/>
            <p:nvPr/>
          </p:nvGrpSpPr>
          <p:grpSpPr>
            <a:xfrm>
              <a:off x="3248119" y="5175458"/>
              <a:ext cx="1091279" cy="554784"/>
              <a:chOff x="3880741" y="1837266"/>
              <a:chExt cx="1091279" cy="554784"/>
            </a:xfrm>
          </p:grpSpPr>
          <p:pic>
            <p:nvPicPr>
              <p:cNvPr id="666" name="Grafik 665">
                <a:extLst>
                  <a:ext uri="{FF2B5EF4-FFF2-40B4-BE49-F238E27FC236}">
                    <a16:creationId xmlns:a16="http://schemas.microsoft.com/office/drawing/2014/main" id="{05209C22-1023-4478-AA0E-82D7ACAF6C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883789" y="1837266"/>
                <a:ext cx="1085182" cy="554784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</p:pic>
          <p:sp>
            <p:nvSpPr>
              <p:cNvPr id="667" name="Rechteck 666">
                <a:extLst>
                  <a:ext uri="{FF2B5EF4-FFF2-40B4-BE49-F238E27FC236}">
                    <a16:creationId xmlns:a16="http://schemas.microsoft.com/office/drawing/2014/main" id="{BA59C475-5483-4020-9171-9833A837D319}"/>
                  </a:ext>
                </a:extLst>
              </p:cNvPr>
              <p:cNvSpPr/>
              <p:nvPr/>
            </p:nvSpPr>
            <p:spPr>
              <a:xfrm>
                <a:off x="3880741" y="1837266"/>
                <a:ext cx="1091279" cy="554784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48" name="Gruppieren 647">
              <a:extLst>
                <a:ext uri="{FF2B5EF4-FFF2-40B4-BE49-F238E27FC236}">
                  <a16:creationId xmlns:a16="http://schemas.microsoft.com/office/drawing/2014/main" id="{14694FC0-CE1E-45E2-8EF3-A264C72B15E5}"/>
                </a:ext>
              </a:extLst>
            </p:cNvPr>
            <p:cNvGrpSpPr/>
            <p:nvPr/>
          </p:nvGrpSpPr>
          <p:grpSpPr>
            <a:xfrm>
              <a:off x="6137981" y="5175458"/>
              <a:ext cx="1085186" cy="554784"/>
              <a:chOff x="455689" y="495185"/>
              <a:chExt cx="1085186" cy="554784"/>
            </a:xfrm>
          </p:grpSpPr>
          <p:pic>
            <p:nvPicPr>
              <p:cNvPr id="664" name="Grafik 663">
                <a:extLst>
                  <a:ext uri="{FF2B5EF4-FFF2-40B4-BE49-F238E27FC236}">
                    <a16:creationId xmlns:a16="http://schemas.microsoft.com/office/drawing/2014/main" id="{1F087F26-B6C3-4597-88AF-A3E0DBBE04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55693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65" name="L-Form 664">
                <a:extLst>
                  <a:ext uri="{FF2B5EF4-FFF2-40B4-BE49-F238E27FC236}">
                    <a16:creationId xmlns:a16="http://schemas.microsoft.com/office/drawing/2014/main" id="{C596CE5D-FBB1-4BC8-849B-8D8169ACDA22}"/>
                  </a:ext>
                </a:extLst>
              </p:cNvPr>
              <p:cNvSpPr/>
              <p:nvPr/>
            </p:nvSpPr>
            <p:spPr>
              <a:xfrm flipH="1">
                <a:off x="455689" y="495185"/>
                <a:ext cx="1085183" cy="554784"/>
              </a:xfrm>
              <a:prstGeom prst="corner">
                <a:avLst>
                  <a:gd name="adj1" fmla="val 48252"/>
                  <a:gd name="adj2" fmla="val 145008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49" name="Gruppieren 648">
              <a:extLst>
                <a:ext uri="{FF2B5EF4-FFF2-40B4-BE49-F238E27FC236}">
                  <a16:creationId xmlns:a16="http://schemas.microsoft.com/office/drawing/2014/main" id="{3AD01B29-8141-4753-809F-6AB8330F9FDC}"/>
                </a:ext>
              </a:extLst>
            </p:cNvPr>
            <p:cNvGrpSpPr/>
            <p:nvPr/>
          </p:nvGrpSpPr>
          <p:grpSpPr>
            <a:xfrm>
              <a:off x="10454487" y="5175458"/>
              <a:ext cx="1085182" cy="554784"/>
              <a:chOff x="1895398" y="495185"/>
              <a:chExt cx="1085182" cy="554784"/>
            </a:xfrm>
          </p:grpSpPr>
          <p:pic>
            <p:nvPicPr>
              <p:cNvPr id="662" name="Grafik 661">
                <a:extLst>
                  <a:ext uri="{FF2B5EF4-FFF2-40B4-BE49-F238E27FC236}">
                    <a16:creationId xmlns:a16="http://schemas.microsoft.com/office/drawing/2014/main" id="{567410FB-2A84-41DF-9669-1952F3724C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95398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63" name="L-Form 662">
                <a:extLst>
                  <a:ext uri="{FF2B5EF4-FFF2-40B4-BE49-F238E27FC236}">
                    <a16:creationId xmlns:a16="http://schemas.microsoft.com/office/drawing/2014/main" id="{71FE8C72-9416-45DF-AF5D-4293DB994B8D}"/>
                  </a:ext>
                </a:extLst>
              </p:cNvPr>
              <p:cNvSpPr/>
              <p:nvPr/>
            </p:nvSpPr>
            <p:spPr>
              <a:xfrm flipH="1">
                <a:off x="2178049" y="495185"/>
                <a:ext cx="802528" cy="554784"/>
              </a:xfrm>
              <a:prstGeom prst="corner">
                <a:avLst>
                  <a:gd name="adj1" fmla="val 48252"/>
                  <a:gd name="adj2" fmla="val 97222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50" name="Gruppieren 649">
              <a:extLst>
                <a:ext uri="{FF2B5EF4-FFF2-40B4-BE49-F238E27FC236}">
                  <a16:creationId xmlns:a16="http://schemas.microsoft.com/office/drawing/2014/main" id="{4D94E8A0-7A99-495D-B1B0-B260640B64C3}"/>
                </a:ext>
              </a:extLst>
            </p:cNvPr>
            <p:cNvGrpSpPr/>
            <p:nvPr/>
          </p:nvGrpSpPr>
          <p:grpSpPr>
            <a:xfrm>
              <a:off x="4693050" y="5175458"/>
              <a:ext cx="1091279" cy="565107"/>
              <a:chOff x="6220610" y="495185"/>
              <a:chExt cx="1091279" cy="565107"/>
            </a:xfrm>
          </p:grpSpPr>
          <p:pic>
            <p:nvPicPr>
              <p:cNvPr id="660" name="Grafik 659">
                <a:extLst>
                  <a:ext uri="{FF2B5EF4-FFF2-40B4-BE49-F238E27FC236}">
                    <a16:creationId xmlns:a16="http://schemas.microsoft.com/office/drawing/2014/main" id="{D5E6CA74-1FA1-4FB9-9FB2-5D21B0B2B0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20610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61" name="L-Form 660">
                <a:extLst>
                  <a:ext uri="{FF2B5EF4-FFF2-40B4-BE49-F238E27FC236}">
                    <a16:creationId xmlns:a16="http://schemas.microsoft.com/office/drawing/2014/main" id="{32F6A2BD-AEB0-45E5-BF14-B6D21BCC27DF}"/>
                  </a:ext>
                </a:extLst>
              </p:cNvPr>
              <p:cNvSpPr/>
              <p:nvPr/>
            </p:nvSpPr>
            <p:spPr>
              <a:xfrm flipH="1">
                <a:off x="6773862" y="495185"/>
                <a:ext cx="538025" cy="565107"/>
              </a:xfrm>
              <a:prstGeom prst="corner">
                <a:avLst>
                  <a:gd name="adj1" fmla="val 50613"/>
                  <a:gd name="adj2" fmla="val 49599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51" name="Gruppieren 650">
              <a:extLst>
                <a:ext uri="{FF2B5EF4-FFF2-40B4-BE49-F238E27FC236}">
                  <a16:creationId xmlns:a16="http://schemas.microsoft.com/office/drawing/2014/main" id="{05405E53-EEF9-4EC1-92A2-58E616FE662C}"/>
                </a:ext>
              </a:extLst>
            </p:cNvPr>
            <p:cNvGrpSpPr/>
            <p:nvPr/>
          </p:nvGrpSpPr>
          <p:grpSpPr>
            <a:xfrm>
              <a:off x="1803188" y="5175458"/>
              <a:ext cx="1091279" cy="554784"/>
              <a:chOff x="3335103" y="501280"/>
              <a:chExt cx="1091279" cy="554784"/>
            </a:xfrm>
          </p:grpSpPr>
          <p:pic>
            <p:nvPicPr>
              <p:cNvPr id="658" name="Grafik 657">
                <a:extLst>
                  <a:ext uri="{FF2B5EF4-FFF2-40B4-BE49-F238E27FC236}">
                    <a16:creationId xmlns:a16="http://schemas.microsoft.com/office/drawing/2014/main" id="{1986139D-99F5-4FE0-958B-D09CB9B897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35103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59" name="Rechteck 658">
                <a:extLst>
                  <a:ext uri="{FF2B5EF4-FFF2-40B4-BE49-F238E27FC236}">
                    <a16:creationId xmlns:a16="http://schemas.microsoft.com/office/drawing/2014/main" id="{ED93CDF7-BE81-4D74-B276-1A8418EAE37B}"/>
                  </a:ext>
                </a:extLst>
              </p:cNvPr>
              <p:cNvSpPr/>
              <p:nvPr/>
            </p:nvSpPr>
            <p:spPr>
              <a:xfrm>
                <a:off x="4155791" y="501280"/>
                <a:ext cx="270590" cy="554784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52" name="Gruppieren 651">
              <a:extLst>
                <a:ext uri="{FF2B5EF4-FFF2-40B4-BE49-F238E27FC236}">
                  <a16:creationId xmlns:a16="http://schemas.microsoft.com/office/drawing/2014/main" id="{CEF73517-04BD-445A-918A-2A0103C30FE1}"/>
                </a:ext>
              </a:extLst>
            </p:cNvPr>
            <p:cNvGrpSpPr/>
            <p:nvPr/>
          </p:nvGrpSpPr>
          <p:grpSpPr>
            <a:xfrm>
              <a:off x="7576819" y="5175458"/>
              <a:ext cx="1085182" cy="559012"/>
              <a:chOff x="7666412" y="501280"/>
              <a:chExt cx="1085182" cy="559012"/>
            </a:xfrm>
          </p:grpSpPr>
          <p:pic>
            <p:nvPicPr>
              <p:cNvPr id="656" name="Grafik 655">
                <a:extLst>
                  <a:ext uri="{FF2B5EF4-FFF2-40B4-BE49-F238E27FC236}">
                    <a16:creationId xmlns:a16="http://schemas.microsoft.com/office/drawing/2014/main" id="{7BEA41E5-180A-4609-A010-169021EAF9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66641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57" name="Rechteck 656">
                <a:extLst>
                  <a:ext uri="{FF2B5EF4-FFF2-40B4-BE49-F238E27FC236}">
                    <a16:creationId xmlns:a16="http://schemas.microsoft.com/office/drawing/2014/main" id="{502F55AA-262C-40B5-9513-488B8A9159A6}"/>
                  </a:ext>
                </a:extLst>
              </p:cNvPr>
              <p:cNvSpPr/>
              <p:nvPr/>
            </p:nvSpPr>
            <p:spPr>
              <a:xfrm>
                <a:off x="8497317" y="793215"/>
                <a:ext cx="254277" cy="26707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53" name="Gruppieren 652">
              <a:extLst>
                <a:ext uri="{FF2B5EF4-FFF2-40B4-BE49-F238E27FC236}">
                  <a16:creationId xmlns:a16="http://schemas.microsoft.com/office/drawing/2014/main" id="{402C473B-8702-4993-8E6F-1E3765B7211A}"/>
                </a:ext>
              </a:extLst>
            </p:cNvPr>
            <p:cNvGrpSpPr/>
            <p:nvPr/>
          </p:nvGrpSpPr>
          <p:grpSpPr>
            <a:xfrm>
              <a:off x="9015653" y="5175458"/>
              <a:ext cx="1085182" cy="565107"/>
              <a:chOff x="9110683" y="495185"/>
              <a:chExt cx="1085182" cy="565107"/>
            </a:xfrm>
          </p:grpSpPr>
          <p:pic>
            <p:nvPicPr>
              <p:cNvPr id="654" name="Grafik 653">
                <a:extLst>
                  <a:ext uri="{FF2B5EF4-FFF2-40B4-BE49-F238E27FC236}">
                    <a16:creationId xmlns:a16="http://schemas.microsoft.com/office/drawing/2014/main" id="{7DEF5097-54EA-46B1-A8D7-065733D87E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110683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55" name="Rechteck 654">
                <a:extLst>
                  <a:ext uri="{FF2B5EF4-FFF2-40B4-BE49-F238E27FC236}">
                    <a16:creationId xmlns:a16="http://schemas.microsoft.com/office/drawing/2014/main" id="{9DCF63F2-1DFD-470B-9A20-108F025B6728}"/>
                  </a:ext>
                </a:extLst>
              </p:cNvPr>
              <p:cNvSpPr/>
              <p:nvPr/>
            </p:nvSpPr>
            <p:spPr>
              <a:xfrm>
                <a:off x="9110683" y="495185"/>
                <a:ext cx="799883" cy="56510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96" name="Gruppieren 695">
            <a:extLst>
              <a:ext uri="{FF2B5EF4-FFF2-40B4-BE49-F238E27FC236}">
                <a16:creationId xmlns:a16="http://schemas.microsoft.com/office/drawing/2014/main" id="{DC76D6AA-86BA-4285-B805-0A0310EDC92B}"/>
              </a:ext>
            </a:extLst>
          </p:cNvPr>
          <p:cNvGrpSpPr/>
          <p:nvPr/>
        </p:nvGrpSpPr>
        <p:grpSpPr>
          <a:xfrm>
            <a:off x="508342" y="5854648"/>
            <a:ext cx="11175315" cy="565107"/>
            <a:chOff x="455689" y="5592838"/>
            <a:chExt cx="11175315" cy="565107"/>
          </a:xfrm>
        </p:grpSpPr>
        <p:grpSp>
          <p:nvGrpSpPr>
            <p:cNvPr id="670" name="Gruppieren 669">
              <a:extLst>
                <a:ext uri="{FF2B5EF4-FFF2-40B4-BE49-F238E27FC236}">
                  <a16:creationId xmlns:a16="http://schemas.microsoft.com/office/drawing/2014/main" id="{D7319E8D-1484-4233-9041-7F6774A2405E}"/>
                </a:ext>
              </a:extLst>
            </p:cNvPr>
            <p:cNvGrpSpPr/>
            <p:nvPr/>
          </p:nvGrpSpPr>
          <p:grpSpPr>
            <a:xfrm>
              <a:off x="7666408" y="5592838"/>
              <a:ext cx="1085182" cy="559004"/>
              <a:chOff x="10545822" y="501280"/>
              <a:chExt cx="1085182" cy="559004"/>
            </a:xfrm>
          </p:grpSpPr>
          <p:pic>
            <p:nvPicPr>
              <p:cNvPr id="692" name="Grafik 691">
                <a:extLst>
                  <a:ext uri="{FF2B5EF4-FFF2-40B4-BE49-F238E27FC236}">
                    <a16:creationId xmlns:a16="http://schemas.microsoft.com/office/drawing/2014/main" id="{319ED857-060F-4E44-A0F3-79A26C8E3B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54582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93" name="Rechteck 692">
                <a:extLst>
                  <a:ext uri="{FF2B5EF4-FFF2-40B4-BE49-F238E27FC236}">
                    <a16:creationId xmlns:a16="http://schemas.microsoft.com/office/drawing/2014/main" id="{D66F33DD-1839-43AB-9D58-CC9119FEAF79}"/>
                  </a:ext>
                </a:extLst>
              </p:cNvPr>
              <p:cNvSpPr/>
              <p:nvPr/>
            </p:nvSpPr>
            <p:spPr>
              <a:xfrm>
                <a:off x="11105169" y="501280"/>
                <a:ext cx="525835" cy="559004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2" name="Gruppieren 671">
              <a:extLst>
                <a:ext uri="{FF2B5EF4-FFF2-40B4-BE49-F238E27FC236}">
                  <a16:creationId xmlns:a16="http://schemas.microsoft.com/office/drawing/2014/main" id="{05E20A1C-0919-4685-AA72-08F91B803274}"/>
                </a:ext>
              </a:extLst>
            </p:cNvPr>
            <p:cNvGrpSpPr/>
            <p:nvPr/>
          </p:nvGrpSpPr>
          <p:grpSpPr>
            <a:xfrm>
              <a:off x="9106113" y="5592838"/>
              <a:ext cx="1085186" cy="554784"/>
              <a:chOff x="455689" y="495185"/>
              <a:chExt cx="1085186" cy="554784"/>
            </a:xfrm>
          </p:grpSpPr>
          <p:pic>
            <p:nvPicPr>
              <p:cNvPr id="688" name="Grafik 687">
                <a:extLst>
                  <a:ext uri="{FF2B5EF4-FFF2-40B4-BE49-F238E27FC236}">
                    <a16:creationId xmlns:a16="http://schemas.microsoft.com/office/drawing/2014/main" id="{F2A1A42E-B732-4F71-83DD-D6E2220AB1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55693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89" name="L-Form 688">
                <a:extLst>
                  <a:ext uri="{FF2B5EF4-FFF2-40B4-BE49-F238E27FC236}">
                    <a16:creationId xmlns:a16="http://schemas.microsoft.com/office/drawing/2014/main" id="{79BC60D8-44FF-4107-B5D4-C5F7E2F768A8}"/>
                  </a:ext>
                </a:extLst>
              </p:cNvPr>
              <p:cNvSpPr/>
              <p:nvPr/>
            </p:nvSpPr>
            <p:spPr>
              <a:xfrm flipH="1">
                <a:off x="455689" y="495185"/>
                <a:ext cx="1085183" cy="554784"/>
              </a:xfrm>
              <a:prstGeom prst="corner">
                <a:avLst>
                  <a:gd name="adj1" fmla="val 48252"/>
                  <a:gd name="adj2" fmla="val 145008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3" name="Gruppieren 672">
              <a:extLst>
                <a:ext uri="{FF2B5EF4-FFF2-40B4-BE49-F238E27FC236}">
                  <a16:creationId xmlns:a16="http://schemas.microsoft.com/office/drawing/2014/main" id="{A52674FD-DE43-47A6-A2E3-E082341079F9}"/>
                </a:ext>
              </a:extLst>
            </p:cNvPr>
            <p:cNvGrpSpPr/>
            <p:nvPr/>
          </p:nvGrpSpPr>
          <p:grpSpPr>
            <a:xfrm>
              <a:off x="6226703" y="5592838"/>
              <a:ext cx="1085182" cy="554784"/>
              <a:chOff x="1895398" y="495185"/>
              <a:chExt cx="1085182" cy="554784"/>
            </a:xfrm>
          </p:grpSpPr>
          <p:pic>
            <p:nvPicPr>
              <p:cNvPr id="686" name="Grafik 685">
                <a:extLst>
                  <a:ext uri="{FF2B5EF4-FFF2-40B4-BE49-F238E27FC236}">
                    <a16:creationId xmlns:a16="http://schemas.microsoft.com/office/drawing/2014/main" id="{7A1A6181-CB86-4C41-9A1A-1467C42342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95398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87" name="L-Form 686">
                <a:extLst>
                  <a:ext uri="{FF2B5EF4-FFF2-40B4-BE49-F238E27FC236}">
                    <a16:creationId xmlns:a16="http://schemas.microsoft.com/office/drawing/2014/main" id="{1A5FE3EA-BBC5-4E36-BFEB-D0E7B794C86E}"/>
                  </a:ext>
                </a:extLst>
              </p:cNvPr>
              <p:cNvSpPr/>
              <p:nvPr/>
            </p:nvSpPr>
            <p:spPr>
              <a:xfrm flipH="1">
                <a:off x="2178049" y="495185"/>
                <a:ext cx="802528" cy="554784"/>
              </a:xfrm>
              <a:prstGeom prst="corner">
                <a:avLst>
                  <a:gd name="adj1" fmla="val 48252"/>
                  <a:gd name="adj2" fmla="val 97222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4" name="Gruppieren 673">
              <a:extLst>
                <a:ext uri="{FF2B5EF4-FFF2-40B4-BE49-F238E27FC236}">
                  <a16:creationId xmlns:a16="http://schemas.microsoft.com/office/drawing/2014/main" id="{059500B6-73A8-4C6F-BE16-C794CF168BC3}"/>
                </a:ext>
              </a:extLst>
            </p:cNvPr>
            <p:cNvGrpSpPr/>
            <p:nvPr/>
          </p:nvGrpSpPr>
          <p:grpSpPr>
            <a:xfrm>
              <a:off x="455689" y="5592838"/>
              <a:ext cx="1091279" cy="565107"/>
              <a:chOff x="6220610" y="495185"/>
              <a:chExt cx="1091279" cy="565107"/>
            </a:xfrm>
          </p:grpSpPr>
          <p:pic>
            <p:nvPicPr>
              <p:cNvPr id="684" name="Grafik 683">
                <a:extLst>
                  <a:ext uri="{FF2B5EF4-FFF2-40B4-BE49-F238E27FC236}">
                    <a16:creationId xmlns:a16="http://schemas.microsoft.com/office/drawing/2014/main" id="{D965BCE6-DB4D-4521-8D2E-63BDA9C471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20610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85" name="L-Form 684">
                <a:extLst>
                  <a:ext uri="{FF2B5EF4-FFF2-40B4-BE49-F238E27FC236}">
                    <a16:creationId xmlns:a16="http://schemas.microsoft.com/office/drawing/2014/main" id="{E22F3E11-C372-4713-A62B-7C74B90CB2A7}"/>
                  </a:ext>
                </a:extLst>
              </p:cNvPr>
              <p:cNvSpPr/>
              <p:nvPr/>
            </p:nvSpPr>
            <p:spPr>
              <a:xfrm flipH="1">
                <a:off x="6773862" y="495185"/>
                <a:ext cx="538025" cy="565107"/>
              </a:xfrm>
              <a:prstGeom prst="corner">
                <a:avLst>
                  <a:gd name="adj1" fmla="val 50613"/>
                  <a:gd name="adj2" fmla="val 49599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5" name="Gruppieren 674">
              <a:extLst>
                <a:ext uri="{FF2B5EF4-FFF2-40B4-BE49-F238E27FC236}">
                  <a16:creationId xmlns:a16="http://schemas.microsoft.com/office/drawing/2014/main" id="{BDA1C494-73DF-4AA4-97BA-43764D574C11}"/>
                </a:ext>
              </a:extLst>
            </p:cNvPr>
            <p:cNvGrpSpPr/>
            <p:nvPr/>
          </p:nvGrpSpPr>
          <p:grpSpPr>
            <a:xfrm>
              <a:off x="4780901" y="5592838"/>
              <a:ext cx="1091279" cy="554784"/>
              <a:chOff x="3335103" y="501280"/>
              <a:chExt cx="1091279" cy="554784"/>
            </a:xfrm>
          </p:grpSpPr>
          <p:pic>
            <p:nvPicPr>
              <p:cNvPr id="682" name="Grafik 681">
                <a:extLst>
                  <a:ext uri="{FF2B5EF4-FFF2-40B4-BE49-F238E27FC236}">
                    <a16:creationId xmlns:a16="http://schemas.microsoft.com/office/drawing/2014/main" id="{C8F07469-75AD-4384-B3B0-D7F7B6EF44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35103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83" name="Rechteck 682">
                <a:extLst>
                  <a:ext uri="{FF2B5EF4-FFF2-40B4-BE49-F238E27FC236}">
                    <a16:creationId xmlns:a16="http://schemas.microsoft.com/office/drawing/2014/main" id="{C8E43121-E930-48F6-A49A-2B2944BE9C86}"/>
                  </a:ext>
                </a:extLst>
              </p:cNvPr>
              <p:cNvSpPr/>
              <p:nvPr/>
            </p:nvSpPr>
            <p:spPr>
              <a:xfrm>
                <a:off x="4155791" y="501280"/>
                <a:ext cx="270590" cy="554784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6" name="Gruppieren 675">
              <a:extLst>
                <a:ext uri="{FF2B5EF4-FFF2-40B4-BE49-F238E27FC236}">
                  <a16:creationId xmlns:a16="http://schemas.microsoft.com/office/drawing/2014/main" id="{DE6867C5-0A4E-42BB-B646-51A86BC4CA90}"/>
                </a:ext>
              </a:extLst>
            </p:cNvPr>
            <p:cNvGrpSpPr/>
            <p:nvPr/>
          </p:nvGrpSpPr>
          <p:grpSpPr>
            <a:xfrm>
              <a:off x="1901491" y="5592838"/>
              <a:ext cx="1085182" cy="559012"/>
              <a:chOff x="7666412" y="501280"/>
              <a:chExt cx="1085182" cy="559012"/>
            </a:xfrm>
          </p:grpSpPr>
          <p:pic>
            <p:nvPicPr>
              <p:cNvPr id="680" name="Grafik 679">
                <a:extLst>
                  <a:ext uri="{FF2B5EF4-FFF2-40B4-BE49-F238E27FC236}">
                    <a16:creationId xmlns:a16="http://schemas.microsoft.com/office/drawing/2014/main" id="{EEDB6D8F-7420-4AB0-8EEB-C62E8EA2A7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66641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81" name="Rechteck 680">
                <a:extLst>
                  <a:ext uri="{FF2B5EF4-FFF2-40B4-BE49-F238E27FC236}">
                    <a16:creationId xmlns:a16="http://schemas.microsoft.com/office/drawing/2014/main" id="{A38C64A7-0D99-4317-860C-EBA6C1F405D7}"/>
                  </a:ext>
                </a:extLst>
              </p:cNvPr>
              <p:cNvSpPr/>
              <p:nvPr/>
            </p:nvSpPr>
            <p:spPr>
              <a:xfrm>
                <a:off x="8497317" y="793215"/>
                <a:ext cx="254277" cy="26707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7" name="Gruppieren 676">
              <a:extLst>
                <a:ext uri="{FF2B5EF4-FFF2-40B4-BE49-F238E27FC236}">
                  <a16:creationId xmlns:a16="http://schemas.microsoft.com/office/drawing/2014/main" id="{FC229A82-1574-4973-B11A-0F5FCFFF4FD6}"/>
                </a:ext>
              </a:extLst>
            </p:cNvPr>
            <p:cNvGrpSpPr/>
            <p:nvPr/>
          </p:nvGrpSpPr>
          <p:grpSpPr>
            <a:xfrm>
              <a:off x="3341196" y="5592838"/>
              <a:ext cx="1085182" cy="565107"/>
              <a:chOff x="9110683" y="495185"/>
              <a:chExt cx="1085182" cy="565107"/>
            </a:xfrm>
          </p:grpSpPr>
          <p:pic>
            <p:nvPicPr>
              <p:cNvPr id="678" name="Grafik 677">
                <a:extLst>
                  <a:ext uri="{FF2B5EF4-FFF2-40B4-BE49-F238E27FC236}">
                    <a16:creationId xmlns:a16="http://schemas.microsoft.com/office/drawing/2014/main" id="{399F5BF7-2052-4842-B58D-63B59E1374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110683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79" name="Rechteck 678">
                <a:extLst>
                  <a:ext uri="{FF2B5EF4-FFF2-40B4-BE49-F238E27FC236}">
                    <a16:creationId xmlns:a16="http://schemas.microsoft.com/office/drawing/2014/main" id="{0821779E-32A1-4810-BC50-18C83E66BF47}"/>
                  </a:ext>
                </a:extLst>
              </p:cNvPr>
              <p:cNvSpPr/>
              <p:nvPr/>
            </p:nvSpPr>
            <p:spPr>
              <a:xfrm>
                <a:off x="9110683" y="495185"/>
                <a:ext cx="799883" cy="56510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694" name="Grafik 693">
              <a:extLst>
                <a:ext uri="{FF2B5EF4-FFF2-40B4-BE49-F238E27FC236}">
                  <a16:creationId xmlns:a16="http://schemas.microsoft.com/office/drawing/2014/main" id="{B6CE8319-2F09-4C4C-A904-1DB575A214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545822" y="5592838"/>
              <a:ext cx="1085182" cy="554784"/>
            </a:xfrm>
            <a:prstGeom prst="rect">
              <a:avLst/>
            </a:prstGeom>
          </p:spPr>
        </p:pic>
      </p:grpSp>
      <p:sp>
        <p:nvSpPr>
          <p:cNvPr id="697" name="L-Form 696">
            <a:extLst>
              <a:ext uri="{FF2B5EF4-FFF2-40B4-BE49-F238E27FC236}">
                <a16:creationId xmlns:a16="http://schemas.microsoft.com/office/drawing/2014/main" id="{D826CBAA-4D29-41E8-89D2-A75EB9BA47F0}"/>
              </a:ext>
            </a:extLst>
          </p:cNvPr>
          <p:cNvSpPr/>
          <p:nvPr/>
        </p:nvSpPr>
        <p:spPr>
          <a:xfrm flipH="1">
            <a:off x="381000" y="1282700"/>
            <a:ext cx="11316784" cy="5257800"/>
          </a:xfrm>
          <a:prstGeom prst="corner">
            <a:avLst>
              <a:gd name="adj1" fmla="val 82722"/>
              <a:gd name="adj2" fmla="val 189372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36" name="Grafik 535">
            <a:extLst>
              <a:ext uri="{FF2B5EF4-FFF2-40B4-BE49-F238E27FC236}">
                <a16:creationId xmlns:a16="http://schemas.microsoft.com/office/drawing/2014/main" id="{51B41A0E-65CE-42AB-89B0-DDC6B24EA63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852128" y="3835566"/>
            <a:ext cx="1194920" cy="603556"/>
          </a:xfrm>
          <a:prstGeom prst="rect">
            <a:avLst/>
          </a:prstGeom>
        </p:spPr>
      </p:pic>
      <p:pic>
        <p:nvPicPr>
          <p:cNvPr id="538" name="Grafik 537">
            <a:extLst>
              <a:ext uri="{FF2B5EF4-FFF2-40B4-BE49-F238E27FC236}">
                <a16:creationId xmlns:a16="http://schemas.microsoft.com/office/drawing/2014/main" id="{D75775A2-5D71-47D7-8A89-830D9438DE9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408093" y="3308275"/>
            <a:ext cx="1194920" cy="603556"/>
          </a:xfrm>
          <a:prstGeom prst="rect">
            <a:avLst/>
          </a:prstGeom>
        </p:spPr>
      </p:pic>
      <p:pic>
        <p:nvPicPr>
          <p:cNvPr id="540" name="Grafik 539">
            <a:extLst>
              <a:ext uri="{FF2B5EF4-FFF2-40B4-BE49-F238E27FC236}">
                <a16:creationId xmlns:a16="http://schemas.microsoft.com/office/drawing/2014/main" id="{36BB6EBA-B211-4B57-B0FF-328679F66E1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140857" y="3827677"/>
            <a:ext cx="1018120" cy="603556"/>
          </a:xfrm>
          <a:prstGeom prst="rect">
            <a:avLst/>
          </a:prstGeom>
        </p:spPr>
      </p:pic>
      <p:pic>
        <p:nvPicPr>
          <p:cNvPr id="542" name="Grafik 541">
            <a:extLst>
              <a:ext uri="{FF2B5EF4-FFF2-40B4-BE49-F238E27FC236}">
                <a16:creationId xmlns:a16="http://schemas.microsoft.com/office/drawing/2014/main" id="{0D210405-6E32-45D7-BEBD-9604B8004F4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983358" y="3225913"/>
            <a:ext cx="908383" cy="609653"/>
          </a:xfrm>
          <a:prstGeom prst="rect">
            <a:avLst/>
          </a:prstGeom>
        </p:spPr>
      </p:pic>
      <p:pic>
        <p:nvPicPr>
          <p:cNvPr id="544" name="Grafik 543">
            <a:extLst>
              <a:ext uri="{FF2B5EF4-FFF2-40B4-BE49-F238E27FC236}">
                <a16:creationId xmlns:a16="http://schemas.microsoft.com/office/drawing/2014/main" id="{0C9716FC-AB99-4BB6-822F-6FAA7E1156A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966079" y="3735010"/>
            <a:ext cx="768163" cy="609653"/>
          </a:xfrm>
          <a:prstGeom prst="rect">
            <a:avLst/>
          </a:prstGeom>
        </p:spPr>
      </p:pic>
      <p:pic>
        <p:nvPicPr>
          <p:cNvPr id="546" name="Grafik 545">
            <a:extLst>
              <a:ext uri="{FF2B5EF4-FFF2-40B4-BE49-F238E27FC236}">
                <a16:creationId xmlns:a16="http://schemas.microsoft.com/office/drawing/2014/main" id="{0310E5E1-8458-4064-B357-962046C4929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960993" y="3191793"/>
            <a:ext cx="755970" cy="609653"/>
          </a:xfrm>
          <a:prstGeom prst="rect">
            <a:avLst/>
          </a:prstGeom>
        </p:spPr>
      </p:pic>
      <p:pic>
        <p:nvPicPr>
          <p:cNvPr id="548" name="Grafik 547">
            <a:extLst>
              <a:ext uri="{FF2B5EF4-FFF2-40B4-BE49-F238E27FC236}">
                <a16:creationId xmlns:a16="http://schemas.microsoft.com/office/drawing/2014/main" id="{C99DCCBA-D719-43EC-88F0-2FAD35B6EF6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53452" y="3725747"/>
            <a:ext cx="658425" cy="609653"/>
          </a:xfrm>
          <a:prstGeom prst="rect">
            <a:avLst/>
          </a:prstGeom>
        </p:spPr>
      </p:pic>
      <p:pic>
        <p:nvPicPr>
          <p:cNvPr id="550" name="Grafik 549">
            <a:extLst>
              <a:ext uri="{FF2B5EF4-FFF2-40B4-BE49-F238E27FC236}">
                <a16:creationId xmlns:a16="http://schemas.microsoft.com/office/drawing/2014/main" id="{4DA1B161-DD53-435D-A0A2-24FE789524DE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292228" y="3191007"/>
            <a:ext cx="512108" cy="609653"/>
          </a:xfrm>
          <a:prstGeom prst="rect">
            <a:avLst/>
          </a:prstGeom>
        </p:spPr>
      </p:pic>
      <p:pic>
        <p:nvPicPr>
          <p:cNvPr id="552" name="Grafik 551">
            <a:extLst>
              <a:ext uri="{FF2B5EF4-FFF2-40B4-BE49-F238E27FC236}">
                <a16:creationId xmlns:a16="http://schemas.microsoft.com/office/drawing/2014/main" id="{0E126ABB-D267-4BC4-8FA3-DEC5319186F8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51833" y="3681494"/>
            <a:ext cx="1091279" cy="792549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20FD1233-A79D-4B1C-8008-FB799DBD9D8C}"/>
              </a:ext>
            </a:extLst>
          </p:cNvPr>
          <p:cNvSpPr txBox="1"/>
          <p:nvPr/>
        </p:nvSpPr>
        <p:spPr>
          <a:xfrm>
            <a:off x="1402223" y="1874186"/>
            <a:ext cx="6130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2" panose="05020102010507070707" pitchFamily="18" charset="2"/>
              </a:rPr>
              <a:t></a:t>
            </a:r>
            <a:endParaRPr kumimoji="0" lang="de-AT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1437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4" name="Gruppieren 593">
            <a:extLst>
              <a:ext uri="{FF2B5EF4-FFF2-40B4-BE49-F238E27FC236}">
                <a16:creationId xmlns:a16="http://schemas.microsoft.com/office/drawing/2014/main" id="{AF538C68-989D-4F89-81C2-AE92BD201644}"/>
              </a:ext>
            </a:extLst>
          </p:cNvPr>
          <p:cNvGrpSpPr/>
          <p:nvPr/>
        </p:nvGrpSpPr>
        <p:grpSpPr>
          <a:xfrm>
            <a:off x="508346" y="495185"/>
            <a:ext cx="11175311" cy="560879"/>
            <a:chOff x="455693" y="495185"/>
            <a:chExt cx="11175311" cy="560879"/>
          </a:xfrm>
        </p:grpSpPr>
        <p:pic>
          <p:nvPicPr>
            <p:cNvPr id="568" name="Grafik 567">
              <a:extLst>
                <a:ext uri="{FF2B5EF4-FFF2-40B4-BE49-F238E27FC236}">
                  <a16:creationId xmlns:a16="http://schemas.microsoft.com/office/drawing/2014/main" id="{2147C679-A226-4ABC-9BE6-29C69C6A31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5693" y="501280"/>
              <a:ext cx="1085182" cy="548688"/>
            </a:xfrm>
            <a:prstGeom prst="rect">
              <a:avLst/>
            </a:prstGeom>
          </p:spPr>
        </p:pic>
        <p:pic>
          <p:nvPicPr>
            <p:cNvPr id="564" name="Grafik 563">
              <a:extLst>
                <a:ext uri="{FF2B5EF4-FFF2-40B4-BE49-F238E27FC236}">
                  <a16:creationId xmlns:a16="http://schemas.microsoft.com/office/drawing/2014/main" id="{3E63987D-2B3E-405A-ADAB-6B25C5FB6BE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94527" y="501280"/>
              <a:ext cx="1085182" cy="548688"/>
            </a:xfrm>
            <a:prstGeom prst="rect">
              <a:avLst/>
            </a:prstGeom>
          </p:spPr>
        </p:pic>
        <p:pic>
          <p:nvPicPr>
            <p:cNvPr id="560" name="Grafik 559">
              <a:extLst>
                <a:ext uri="{FF2B5EF4-FFF2-40B4-BE49-F238E27FC236}">
                  <a16:creationId xmlns:a16="http://schemas.microsoft.com/office/drawing/2014/main" id="{00D13B71-4A21-4F04-BFDB-DDEDF3D2A6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23223" y="501280"/>
              <a:ext cx="1091279" cy="554784"/>
            </a:xfrm>
            <a:prstGeom prst="rect">
              <a:avLst/>
            </a:prstGeom>
          </p:spPr>
        </p:pic>
        <p:pic>
          <p:nvPicPr>
            <p:cNvPr id="558" name="Grafik 557">
              <a:extLst>
                <a:ext uri="{FF2B5EF4-FFF2-40B4-BE49-F238E27FC236}">
                  <a16:creationId xmlns:a16="http://schemas.microsoft.com/office/drawing/2014/main" id="{10DF00F7-F3E1-43B7-81E4-2A59165ED42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33361" y="495185"/>
              <a:ext cx="1091279" cy="554784"/>
            </a:xfrm>
            <a:prstGeom prst="rect">
              <a:avLst/>
            </a:prstGeom>
          </p:spPr>
        </p:pic>
        <p:pic>
          <p:nvPicPr>
            <p:cNvPr id="570" name="Grafik 569">
              <a:extLst>
                <a:ext uri="{FF2B5EF4-FFF2-40B4-BE49-F238E27FC236}">
                  <a16:creationId xmlns:a16="http://schemas.microsoft.com/office/drawing/2014/main" id="{96F254AB-DAEB-451B-B83A-ADCADD67F0E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781340" y="495185"/>
              <a:ext cx="1085182" cy="554784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pic>
          <p:nvPicPr>
            <p:cNvPr id="556" name="Grafik 555">
              <a:extLst>
                <a:ext uri="{FF2B5EF4-FFF2-40B4-BE49-F238E27FC236}">
                  <a16:creationId xmlns:a16="http://schemas.microsoft.com/office/drawing/2014/main" id="{344D875D-C409-4DC8-8C66-02584FE74EA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668154" y="495185"/>
              <a:ext cx="1085182" cy="554784"/>
            </a:xfrm>
            <a:prstGeom prst="rect">
              <a:avLst/>
            </a:prstGeom>
          </p:spPr>
        </p:pic>
        <p:pic>
          <p:nvPicPr>
            <p:cNvPr id="566" name="Grafik 565">
              <a:extLst>
                <a:ext uri="{FF2B5EF4-FFF2-40B4-BE49-F238E27FC236}">
                  <a16:creationId xmlns:a16="http://schemas.microsoft.com/office/drawing/2014/main" id="{2E04C38D-5E14-49D2-8DB2-B4B9C47F264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106988" y="501280"/>
              <a:ext cx="1085182" cy="554784"/>
            </a:xfrm>
            <a:prstGeom prst="rect">
              <a:avLst/>
            </a:prstGeom>
          </p:spPr>
        </p:pic>
        <p:pic>
          <p:nvPicPr>
            <p:cNvPr id="562" name="Grafik 561">
              <a:extLst>
                <a:ext uri="{FF2B5EF4-FFF2-40B4-BE49-F238E27FC236}">
                  <a16:creationId xmlns:a16="http://schemas.microsoft.com/office/drawing/2014/main" id="{23C6B8DA-DA20-4151-9D6D-6E7F9D33551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545822" y="495185"/>
              <a:ext cx="1085182" cy="554784"/>
            </a:xfrm>
            <a:prstGeom prst="rect">
              <a:avLst/>
            </a:prstGeom>
          </p:spPr>
        </p:pic>
      </p:grpSp>
      <p:grpSp>
        <p:nvGrpSpPr>
          <p:cNvPr id="695" name="Gruppieren 694">
            <a:extLst>
              <a:ext uri="{FF2B5EF4-FFF2-40B4-BE49-F238E27FC236}">
                <a16:creationId xmlns:a16="http://schemas.microsoft.com/office/drawing/2014/main" id="{3469BE11-0C5E-4DEA-91B3-F1FCB71CAA9E}"/>
              </a:ext>
            </a:extLst>
          </p:cNvPr>
          <p:cNvGrpSpPr/>
          <p:nvPr/>
        </p:nvGrpSpPr>
        <p:grpSpPr>
          <a:xfrm>
            <a:off x="508342" y="1478370"/>
            <a:ext cx="11175315" cy="565107"/>
            <a:chOff x="455689" y="1498341"/>
            <a:chExt cx="11175315" cy="565107"/>
          </a:xfrm>
        </p:grpSpPr>
        <p:pic>
          <p:nvPicPr>
            <p:cNvPr id="554" name="Grafik 553">
              <a:extLst>
                <a:ext uri="{FF2B5EF4-FFF2-40B4-BE49-F238E27FC236}">
                  <a16:creationId xmlns:a16="http://schemas.microsoft.com/office/drawing/2014/main" id="{1D65FAD0-7026-40ED-88B4-C75927220E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220606" y="1498341"/>
              <a:ext cx="1085182" cy="554784"/>
            </a:xfrm>
            <a:prstGeom prst="rect">
              <a:avLst/>
            </a:prstGeom>
          </p:spPr>
        </p:pic>
        <p:grpSp>
          <p:nvGrpSpPr>
            <p:cNvPr id="596" name="Gruppieren 595">
              <a:extLst>
                <a:ext uri="{FF2B5EF4-FFF2-40B4-BE49-F238E27FC236}">
                  <a16:creationId xmlns:a16="http://schemas.microsoft.com/office/drawing/2014/main" id="{4840D820-BBE5-43E1-B1D1-156227D9034E}"/>
                </a:ext>
              </a:extLst>
            </p:cNvPr>
            <p:cNvGrpSpPr/>
            <p:nvPr/>
          </p:nvGrpSpPr>
          <p:grpSpPr>
            <a:xfrm>
              <a:off x="9106113" y="1498341"/>
              <a:ext cx="1085186" cy="554784"/>
              <a:chOff x="455689" y="495185"/>
              <a:chExt cx="1085186" cy="554784"/>
            </a:xfrm>
          </p:grpSpPr>
          <p:pic>
            <p:nvPicPr>
              <p:cNvPr id="618" name="Grafik 617">
                <a:extLst>
                  <a:ext uri="{FF2B5EF4-FFF2-40B4-BE49-F238E27FC236}">
                    <a16:creationId xmlns:a16="http://schemas.microsoft.com/office/drawing/2014/main" id="{AEACBB9B-CAC9-4891-AAF3-03A0267D5A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55693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19" name="L-Form 618">
                <a:extLst>
                  <a:ext uri="{FF2B5EF4-FFF2-40B4-BE49-F238E27FC236}">
                    <a16:creationId xmlns:a16="http://schemas.microsoft.com/office/drawing/2014/main" id="{C110F6E3-737C-41AC-BEC9-E0B40C3B1B7C}"/>
                  </a:ext>
                </a:extLst>
              </p:cNvPr>
              <p:cNvSpPr/>
              <p:nvPr/>
            </p:nvSpPr>
            <p:spPr>
              <a:xfrm flipH="1">
                <a:off x="455689" y="495185"/>
                <a:ext cx="1085183" cy="554784"/>
              </a:xfrm>
              <a:prstGeom prst="corner">
                <a:avLst>
                  <a:gd name="adj1" fmla="val 48252"/>
                  <a:gd name="adj2" fmla="val 145008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97" name="Gruppieren 596">
              <a:extLst>
                <a:ext uri="{FF2B5EF4-FFF2-40B4-BE49-F238E27FC236}">
                  <a16:creationId xmlns:a16="http://schemas.microsoft.com/office/drawing/2014/main" id="{1FABC5A4-DAE3-484C-9E7C-2A3A83116D4F}"/>
                </a:ext>
              </a:extLst>
            </p:cNvPr>
            <p:cNvGrpSpPr/>
            <p:nvPr/>
          </p:nvGrpSpPr>
          <p:grpSpPr>
            <a:xfrm>
              <a:off x="10545822" y="1498341"/>
              <a:ext cx="1085182" cy="554784"/>
              <a:chOff x="1895398" y="495185"/>
              <a:chExt cx="1085182" cy="554784"/>
            </a:xfrm>
          </p:grpSpPr>
          <p:pic>
            <p:nvPicPr>
              <p:cNvPr id="616" name="Grafik 615">
                <a:extLst>
                  <a:ext uri="{FF2B5EF4-FFF2-40B4-BE49-F238E27FC236}">
                    <a16:creationId xmlns:a16="http://schemas.microsoft.com/office/drawing/2014/main" id="{636F23AE-BFCA-48FE-9D96-AE623B62F0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95398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17" name="L-Form 616">
                <a:extLst>
                  <a:ext uri="{FF2B5EF4-FFF2-40B4-BE49-F238E27FC236}">
                    <a16:creationId xmlns:a16="http://schemas.microsoft.com/office/drawing/2014/main" id="{15F90A1A-7FD0-4FE7-BA64-6EF7EAEC43C7}"/>
                  </a:ext>
                </a:extLst>
              </p:cNvPr>
              <p:cNvSpPr/>
              <p:nvPr/>
            </p:nvSpPr>
            <p:spPr>
              <a:xfrm flipH="1">
                <a:off x="2178049" y="495185"/>
                <a:ext cx="802528" cy="554784"/>
              </a:xfrm>
              <a:prstGeom prst="corner">
                <a:avLst>
                  <a:gd name="adj1" fmla="val 48252"/>
                  <a:gd name="adj2" fmla="val 97222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98" name="Gruppieren 597">
              <a:extLst>
                <a:ext uri="{FF2B5EF4-FFF2-40B4-BE49-F238E27FC236}">
                  <a16:creationId xmlns:a16="http://schemas.microsoft.com/office/drawing/2014/main" id="{F4526443-3258-48E5-8361-DCE4492388A3}"/>
                </a:ext>
              </a:extLst>
            </p:cNvPr>
            <p:cNvGrpSpPr/>
            <p:nvPr/>
          </p:nvGrpSpPr>
          <p:grpSpPr>
            <a:xfrm>
              <a:off x="1895394" y="1498341"/>
              <a:ext cx="1091279" cy="565107"/>
              <a:chOff x="6220610" y="495185"/>
              <a:chExt cx="1091279" cy="565107"/>
            </a:xfrm>
          </p:grpSpPr>
          <p:pic>
            <p:nvPicPr>
              <p:cNvPr id="614" name="Grafik 613">
                <a:extLst>
                  <a:ext uri="{FF2B5EF4-FFF2-40B4-BE49-F238E27FC236}">
                    <a16:creationId xmlns:a16="http://schemas.microsoft.com/office/drawing/2014/main" id="{874CAC8C-81CF-4C42-94E2-07B5CEC87E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20610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15" name="L-Form 614">
                <a:extLst>
                  <a:ext uri="{FF2B5EF4-FFF2-40B4-BE49-F238E27FC236}">
                    <a16:creationId xmlns:a16="http://schemas.microsoft.com/office/drawing/2014/main" id="{DC383C69-663D-4AE1-89BA-0C2062F202B9}"/>
                  </a:ext>
                </a:extLst>
              </p:cNvPr>
              <p:cNvSpPr/>
              <p:nvPr/>
            </p:nvSpPr>
            <p:spPr>
              <a:xfrm flipH="1">
                <a:off x="6773862" y="495185"/>
                <a:ext cx="538025" cy="565107"/>
              </a:xfrm>
              <a:prstGeom prst="corner">
                <a:avLst>
                  <a:gd name="adj1" fmla="val 50613"/>
                  <a:gd name="adj2" fmla="val 49599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99" name="Gruppieren 598">
              <a:extLst>
                <a:ext uri="{FF2B5EF4-FFF2-40B4-BE49-F238E27FC236}">
                  <a16:creationId xmlns:a16="http://schemas.microsoft.com/office/drawing/2014/main" id="{5981F260-16FC-4446-A9F5-837803862AE5}"/>
                </a:ext>
              </a:extLst>
            </p:cNvPr>
            <p:cNvGrpSpPr/>
            <p:nvPr/>
          </p:nvGrpSpPr>
          <p:grpSpPr>
            <a:xfrm>
              <a:off x="7660311" y="1498341"/>
              <a:ext cx="1091279" cy="554784"/>
              <a:chOff x="3335103" y="501280"/>
              <a:chExt cx="1091279" cy="554784"/>
            </a:xfrm>
          </p:grpSpPr>
          <p:pic>
            <p:nvPicPr>
              <p:cNvPr id="612" name="Grafik 611">
                <a:extLst>
                  <a:ext uri="{FF2B5EF4-FFF2-40B4-BE49-F238E27FC236}">
                    <a16:creationId xmlns:a16="http://schemas.microsoft.com/office/drawing/2014/main" id="{C08AE4B1-7427-48CD-8391-D972390FA4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35103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13" name="Rechteck 612">
                <a:extLst>
                  <a:ext uri="{FF2B5EF4-FFF2-40B4-BE49-F238E27FC236}">
                    <a16:creationId xmlns:a16="http://schemas.microsoft.com/office/drawing/2014/main" id="{0C8DE735-84C2-4F4B-ADDF-352F4DA9F3AF}"/>
                  </a:ext>
                </a:extLst>
              </p:cNvPr>
              <p:cNvSpPr/>
              <p:nvPr/>
            </p:nvSpPr>
            <p:spPr>
              <a:xfrm>
                <a:off x="4155791" y="501280"/>
                <a:ext cx="270590" cy="554784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608" name="Grafik 607">
              <a:extLst>
                <a:ext uri="{FF2B5EF4-FFF2-40B4-BE49-F238E27FC236}">
                  <a16:creationId xmlns:a16="http://schemas.microsoft.com/office/drawing/2014/main" id="{324F6715-BA1C-4802-8175-D3ACD55048D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55689" y="1498341"/>
              <a:ext cx="1085182" cy="554784"/>
            </a:xfrm>
            <a:prstGeom prst="rect">
              <a:avLst/>
            </a:prstGeom>
          </p:spPr>
        </p:pic>
        <p:grpSp>
          <p:nvGrpSpPr>
            <p:cNvPr id="602" name="Gruppieren 601">
              <a:extLst>
                <a:ext uri="{FF2B5EF4-FFF2-40B4-BE49-F238E27FC236}">
                  <a16:creationId xmlns:a16="http://schemas.microsoft.com/office/drawing/2014/main" id="{CA8ACCDB-CD3B-4B7A-A775-D7C73C44EEEC}"/>
                </a:ext>
              </a:extLst>
            </p:cNvPr>
            <p:cNvGrpSpPr/>
            <p:nvPr/>
          </p:nvGrpSpPr>
          <p:grpSpPr>
            <a:xfrm>
              <a:off x="4780901" y="1498341"/>
              <a:ext cx="1085182" cy="565107"/>
              <a:chOff x="9110683" y="495185"/>
              <a:chExt cx="1085182" cy="565107"/>
            </a:xfrm>
          </p:grpSpPr>
          <p:pic>
            <p:nvPicPr>
              <p:cNvPr id="606" name="Grafik 605">
                <a:extLst>
                  <a:ext uri="{FF2B5EF4-FFF2-40B4-BE49-F238E27FC236}">
                    <a16:creationId xmlns:a16="http://schemas.microsoft.com/office/drawing/2014/main" id="{6A6F8D1A-6A74-405C-A1D3-05DB15751F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110683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07" name="Rechteck 606">
                <a:extLst>
                  <a:ext uri="{FF2B5EF4-FFF2-40B4-BE49-F238E27FC236}">
                    <a16:creationId xmlns:a16="http://schemas.microsoft.com/office/drawing/2014/main" id="{9706C1D0-F7F2-4B60-A2B2-D19D06EC76BB}"/>
                  </a:ext>
                </a:extLst>
              </p:cNvPr>
              <p:cNvSpPr/>
              <p:nvPr/>
            </p:nvSpPr>
            <p:spPr>
              <a:xfrm>
                <a:off x="9110683" y="495185"/>
                <a:ext cx="799883" cy="56510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03" name="Gruppieren 602">
              <a:extLst>
                <a:ext uri="{FF2B5EF4-FFF2-40B4-BE49-F238E27FC236}">
                  <a16:creationId xmlns:a16="http://schemas.microsoft.com/office/drawing/2014/main" id="{107C58B7-D38E-45FF-B9FE-DD4D28D438F6}"/>
                </a:ext>
              </a:extLst>
            </p:cNvPr>
            <p:cNvGrpSpPr/>
            <p:nvPr/>
          </p:nvGrpSpPr>
          <p:grpSpPr>
            <a:xfrm>
              <a:off x="3341196" y="1498341"/>
              <a:ext cx="1085182" cy="559004"/>
              <a:chOff x="10545822" y="501280"/>
              <a:chExt cx="1085182" cy="559004"/>
            </a:xfrm>
          </p:grpSpPr>
          <p:pic>
            <p:nvPicPr>
              <p:cNvPr id="604" name="Grafik 603">
                <a:extLst>
                  <a:ext uri="{FF2B5EF4-FFF2-40B4-BE49-F238E27FC236}">
                    <a16:creationId xmlns:a16="http://schemas.microsoft.com/office/drawing/2014/main" id="{3B81CE8E-9C77-45A6-8805-9F9C708856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54582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05" name="Rechteck 604">
                <a:extLst>
                  <a:ext uri="{FF2B5EF4-FFF2-40B4-BE49-F238E27FC236}">
                    <a16:creationId xmlns:a16="http://schemas.microsoft.com/office/drawing/2014/main" id="{2F3A109D-0ED4-4E65-B989-0918F083AEDC}"/>
                  </a:ext>
                </a:extLst>
              </p:cNvPr>
              <p:cNvSpPr/>
              <p:nvPr/>
            </p:nvSpPr>
            <p:spPr>
              <a:xfrm>
                <a:off x="11105169" y="501280"/>
                <a:ext cx="525835" cy="559004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44" name="Gruppieren 643">
            <a:extLst>
              <a:ext uri="{FF2B5EF4-FFF2-40B4-BE49-F238E27FC236}">
                <a16:creationId xmlns:a16="http://schemas.microsoft.com/office/drawing/2014/main" id="{616A9CC3-B3C2-4B5B-A27B-552E3531638D}"/>
              </a:ext>
            </a:extLst>
          </p:cNvPr>
          <p:cNvGrpSpPr/>
          <p:nvPr/>
        </p:nvGrpSpPr>
        <p:grpSpPr>
          <a:xfrm>
            <a:off x="508342" y="2461556"/>
            <a:ext cx="11175315" cy="565107"/>
            <a:chOff x="455689" y="4403405"/>
            <a:chExt cx="11175315" cy="565107"/>
          </a:xfrm>
        </p:grpSpPr>
        <p:grpSp>
          <p:nvGrpSpPr>
            <p:cNvPr id="600" name="Gruppieren 599">
              <a:extLst>
                <a:ext uri="{FF2B5EF4-FFF2-40B4-BE49-F238E27FC236}">
                  <a16:creationId xmlns:a16="http://schemas.microsoft.com/office/drawing/2014/main" id="{5CDBF902-7BDA-44E6-BD04-741E638F1B2A}"/>
                </a:ext>
              </a:extLst>
            </p:cNvPr>
            <p:cNvGrpSpPr/>
            <p:nvPr/>
          </p:nvGrpSpPr>
          <p:grpSpPr>
            <a:xfrm>
              <a:off x="9100891" y="4403405"/>
              <a:ext cx="1091279" cy="554784"/>
              <a:chOff x="3880741" y="1837266"/>
              <a:chExt cx="1091279" cy="554784"/>
            </a:xfrm>
          </p:grpSpPr>
          <p:pic>
            <p:nvPicPr>
              <p:cNvPr id="610" name="Grafik 609">
                <a:extLst>
                  <a:ext uri="{FF2B5EF4-FFF2-40B4-BE49-F238E27FC236}">
                    <a16:creationId xmlns:a16="http://schemas.microsoft.com/office/drawing/2014/main" id="{9138B177-AE60-4CF6-AE87-BE9DF03387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883789" y="1837266"/>
                <a:ext cx="1085182" cy="554784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</p:pic>
          <p:sp>
            <p:nvSpPr>
              <p:cNvPr id="611" name="Rechteck 610">
                <a:extLst>
                  <a:ext uri="{FF2B5EF4-FFF2-40B4-BE49-F238E27FC236}">
                    <a16:creationId xmlns:a16="http://schemas.microsoft.com/office/drawing/2014/main" id="{C7618885-175E-4AF8-B61B-3D7D0B29B63C}"/>
                  </a:ext>
                </a:extLst>
              </p:cNvPr>
              <p:cNvSpPr/>
              <p:nvPr/>
            </p:nvSpPr>
            <p:spPr>
              <a:xfrm>
                <a:off x="3880741" y="1837266"/>
                <a:ext cx="1091279" cy="554784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622" name="Grafik 621">
              <a:extLst>
                <a:ext uri="{FF2B5EF4-FFF2-40B4-BE49-F238E27FC236}">
                  <a16:creationId xmlns:a16="http://schemas.microsoft.com/office/drawing/2014/main" id="{5F5C3D47-AD38-4BC3-A2A5-6EE04E63E5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894523" y="4403405"/>
              <a:ext cx="1085182" cy="554784"/>
            </a:xfrm>
            <a:prstGeom prst="rect">
              <a:avLst/>
            </a:prstGeom>
          </p:spPr>
        </p:pic>
        <p:grpSp>
          <p:nvGrpSpPr>
            <p:cNvPr id="623" name="Gruppieren 622">
              <a:extLst>
                <a:ext uri="{FF2B5EF4-FFF2-40B4-BE49-F238E27FC236}">
                  <a16:creationId xmlns:a16="http://schemas.microsoft.com/office/drawing/2014/main" id="{16347696-B6EB-4757-9C60-F74A770A523F}"/>
                </a:ext>
              </a:extLst>
            </p:cNvPr>
            <p:cNvGrpSpPr/>
            <p:nvPr/>
          </p:nvGrpSpPr>
          <p:grpSpPr>
            <a:xfrm>
              <a:off x="3333357" y="4403405"/>
              <a:ext cx="1085186" cy="554784"/>
              <a:chOff x="455689" y="495185"/>
              <a:chExt cx="1085186" cy="554784"/>
            </a:xfrm>
          </p:grpSpPr>
          <p:pic>
            <p:nvPicPr>
              <p:cNvPr id="642" name="Grafik 641">
                <a:extLst>
                  <a:ext uri="{FF2B5EF4-FFF2-40B4-BE49-F238E27FC236}">
                    <a16:creationId xmlns:a16="http://schemas.microsoft.com/office/drawing/2014/main" id="{C37BA4A2-EC1B-460B-9D8E-0EC8FBBDA3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55693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43" name="L-Form 642">
                <a:extLst>
                  <a:ext uri="{FF2B5EF4-FFF2-40B4-BE49-F238E27FC236}">
                    <a16:creationId xmlns:a16="http://schemas.microsoft.com/office/drawing/2014/main" id="{5A367532-45AD-4F87-9B5D-B95172CB0B87}"/>
                  </a:ext>
                </a:extLst>
              </p:cNvPr>
              <p:cNvSpPr/>
              <p:nvPr/>
            </p:nvSpPr>
            <p:spPr>
              <a:xfrm flipH="1">
                <a:off x="455689" y="495185"/>
                <a:ext cx="1085183" cy="554784"/>
              </a:xfrm>
              <a:prstGeom prst="corner">
                <a:avLst>
                  <a:gd name="adj1" fmla="val 48252"/>
                  <a:gd name="adj2" fmla="val 145008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24" name="Gruppieren 623">
              <a:extLst>
                <a:ext uri="{FF2B5EF4-FFF2-40B4-BE49-F238E27FC236}">
                  <a16:creationId xmlns:a16="http://schemas.microsoft.com/office/drawing/2014/main" id="{7699B6DA-D9D1-4A53-85AA-C50F910998C9}"/>
                </a:ext>
              </a:extLst>
            </p:cNvPr>
            <p:cNvGrpSpPr/>
            <p:nvPr/>
          </p:nvGrpSpPr>
          <p:grpSpPr>
            <a:xfrm>
              <a:off x="6217126" y="4403405"/>
              <a:ext cx="1085182" cy="554784"/>
              <a:chOff x="1895398" y="495185"/>
              <a:chExt cx="1085182" cy="554784"/>
            </a:xfrm>
          </p:grpSpPr>
          <p:pic>
            <p:nvPicPr>
              <p:cNvPr id="640" name="Grafik 639">
                <a:extLst>
                  <a:ext uri="{FF2B5EF4-FFF2-40B4-BE49-F238E27FC236}">
                    <a16:creationId xmlns:a16="http://schemas.microsoft.com/office/drawing/2014/main" id="{F12ABA47-76F5-49B0-9875-2139CA9A11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95398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41" name="L-Form 640">
                <a:extLst>
                  <a:ext uri="{FF2B5EF4-FFF2-40B4-BE49-F238E27FC236}">
                    <a16:creationId xmlns:a16="http://schemas.microsoft.com/office/drawing/2014/main" id="{67617FF7-920E-4388-A1E8-8A74DE5E6DEC}"/>
                  </a:ext>
                </a:extLst>
              </p:cNvPr>
              <p:cNvSpPr/>
              <p:nvPr/>
            </p:nvSpPr>
            <p:spPr>
              <a:xfrm flipH="1">
                <a:off x="2178049" y="495185"/>
                <a:ext cx="802528" cy="554784"/>
              </a:xfrm>
              <a:prstGeom prst="corner">
                <a:avLst>
                  <a:gd name="adj1" fmla="val 48252"/>
                  <a:gd name="adj2" fmla="val 97222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25" name="Gruppieren 624">
              <a:extLst>
                <a:ext uri="{FF2B5EF4-FFF2-40B4-BE49-F238E27FC236}">
                  <a16:creationId xmlns:a16="http://schemas.microsoft.com/office/drawing/2014/main" id="{16A06ECD-D0BF-4282-8DE2-4CB6E3371879}"/>
                </a:ext>
              </a:extLst>
            </p:cNvPr>
            <p:cNvGrpSpPr/>
            <p:nvPr/>
          </p:nvGrpSpPr>
          <p:grpSpPr>
            <a:xfrm>
              <a:off x="4772195" y="4403405"/>
              <a:ext cx="1091279" cy="565107"/>
              <a:chOff x="6220610" y="495185"/>
              <a:chExt cx="1091279" cy="565107"/>
            </a:xfrm>
          </p:grpSpPr>
          <p:pic>
            <p:nvPicPr>
              <p:cNvPr id="638" name="Grafik 637">
                <a:extLst>
                  <a:ext uri="{FF2B5EF4-FFF2-40B4-BE49-F238E27FC236}">
                    <a16:creationId xmlns:a16="http://schemas.microsoft.com/office/drawing/2014/main" id="{ACD924AC-7E9A-462F-9628-4A8810DC20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20610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39" name="L-Form 638">
                <a:extLst>
                  <a:ext uri="{FF2B5EF4-FFF2-40B4-BE49-F238E27FC236}">
                    <a16:creationId xmlns:a16="http://schemas.microsoft.com/office/drawing/2014/main" id="{E97BBBF7-C89F-4285-AB27-CABFB425B832}"/>
                  </a:ext>
                </a:extLst>
              </p:cNvPr>
              <p:cNvSpPr/>
              <p:nvPr/>
            </p:nvSpPr>
            <p:spPr>
              <a:xfrm flipH="1">
                <a:off x="6773862" y="495185"/>
                <a:ext cx="538025" cy="565107"/>
              </a:xfrm>
              <a:prstGeom prst="corner">
                <a:avLst>
                  <a:gd name="adj1" fmla="val 50613"/>
                  <a:gd name="adj2" fmla="val 49599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26" name="Gruppieren 625">
              <a:extLst>
                <a:ext uri="{FF2B5EF4-FFF2-40B4-BE49-F238E27FC236}">
                  <a16:creationId xmlns:a16="http://schemas.microsoft.com/office/drawing/2014/main" id="{EAB9C844-9263-4F34-B86D-5E506504686C}"/>
                </a:ext>
              </a:extLst>
            </p:cNvPr>
            <p:cNvGrpSpPr/>
            <p:nvPr/>
          </p:nvGrpSpPr>
          <p:grpSpPr>
            <a:xfrm>
              <a:off x="7655960" y="4403405"/>
              <a:ext cx="1091279" cy="554784"/>
              <a:chOff x="3335103" y="501280"/>
              <a:chExt cx="1091279" cy="554784"/>
            </a:xfrm>
          </p:grpSpPr>
          <p:pic>
            <p:nvPicPr>
              <p:cNvPr id="636" name="Grafik 635">
                <a:extLst>
                  <a:ext uri="{FF2B5EF4-FFF2-40B4-BE49-F238E27FC236}">
                    <a16:creationId xmlns:a16="http://schemas.microsoft.com/office/drawing/2014/main" id="{DDF2A5D7-9388-4C19-AE8E-5E39EDE654D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35103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37" name="Rechteck 636">
                <a:extLst>
                  <a:ext uri="{FF2B5EF4-FFF2-40B4-BE49-F238E27FC236}">
                    <a16:creationId xmlns:a16="http://schemas.microsoft.com/office/drawing/2014/main" id="{6887F012-9CA8-4B7A-B35A-73142D195FBB}"/>
                  </a:ext>
                </a:extLst>
              </p:cNvPr>
              <p:cNvSpPr/>
              <p:nvPr/>
            </p:nvSpPr>
            <p:spPr>
              <a:xfrm>
                <a:off x="4155791" y="501280"/>
                <a:ext cx="270590" cy="554784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27" name="Gruppieren 626">
              <a:extLst>
                <a:ext uri="{FF2B5EF4-FFF2-40B4-BE49-F238E27FC236}">
                  <a16:creationId xmlns:a16="http://schemas.microsoft.com/office/drawing/2014/main" id="{E4C84736-5D15-41CC-9B7C-46822795251B}"/>
                </a:ext>
              </a:extLst>
            </p:cNvPr>
            <p:cNvGrpSpPr/>
            <p:nvPr/>
          </p:nvGrpSpPr>
          <p:grpSpPr>
            <a:xfrm>
              <a:off x="10545822" y="4403405"/>
              <a:ext cx="1085182" cy="559012"/>
              <a:chOff x="7666412" y="501280"/>
              <a:chExt cx="1085182" cy="559012"/>
            </a:xfrm>
          </p:grpSpPr>
          <p:pic>
            <p:nvPicPr>
              <p:cNvPr id="634" name="Grafik 633">
                <a:extLst>
                  <a:ext uri="{FF2B5EF4-FFF2-40B4-BE49-F238E27FC236}">
                    <a16:creationId xmlns:a16="http://schemas.microsoft.com/office/drawing/2014/main" id="{7DFE0614-5D9E-411C-8F75-AD0F7716F6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66641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35" name="Rechteck 634">
                <a:extLst>
                  <a:ext uri="{FF2B5EF4-FFF2-40B4-BE49-F238E27FC236}">
                    <a16:creationId xmlns:a16="http://schemas.microsoft.com/office/drawing/2014/main" id="{2753D33C-51A5-4D03-B219-18DB1C7A57EA}"/>
                  </a:ext>
                </a:extLst>
              </p:cNvPr>
              <p:cNvSpPr/>
              <p:nvPr/>
            </p:nvSpPr>
            <p:spPr>
              <a:xfrm>
                <a:off x="8497317" y="793215"/>
                <a:ext cx="254277" cy="26707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28" name="Gruppieren 627">
              <a:extLst>
                <a:ext uri="{FF2B5EF4-FFF2-40B4-BE49-F238E27FC236}">
                  <a16:creationId xmlns:a16="http://schemas.microsoft.com/office/drawing/2014/main" id="{947531E4-96B6-4413-B2C3-045F054535D7}"/>
                </a:ext>
              </a:extLst>
            </p:cNvPr>
            <p:cNvGrpSpPr/>
            <p:nvPr/>
          </p:nvGrpSpPr>
          <p:grpSpPr>
            <a:xfrm>
              <a:off x="455689" y="4403405"/>
              <a:ext cx="1085182" cy="565107"/>
              <a:chOff x="9110683" y="495185"/>
              <a:chExt cx="1085182" cy="565107"/>
            </a:xfrm>
          </p:grpSpPr>
          <p:pic>
            <p:nvPicPr>
              <p:cNvPr id="632" name="Grafik 631">
                <a:extLst>
                  <a:ext uri="{FF2B5EF4-FFF2-40B4-BE49-F238E27FC236}">
                    <a16:creationId xmlns:a16="http://schemas.microsoft.com/office/drawing/2014/main" id="{8D253BC7-9E20-4972-90DD-C5E686238C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110683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33" name="Rechteck 632">
                <a:extLst>
                  <a:ext uri="{FF2B5EF4-FFF2-40B4-BE49-F238E27FC236}">
                    <a16:creationId xmlns:a16="http://schemas.microsoft.com/office/drawing/2014/main" id="{6FDB4C79-5CC1-4D0E-8633-E8A1521990AA}"/>
                  </a:ext>
                </a:extLst>
              </p:cNvPr>
              <p:cNvSpPr/>
              <p:nvPr/>
            </p:nvSpPr>
            <p:spPr>
              <a:xfrm>
                <a:off x="9110683" y="495185"/>
                <a:ext cx="799883" cy="56510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68" name="Gruppieren 667">
            <a:extLst>
              <a:ext uri="{FF2B5EF4-FFF2-40B4-BE49-F238E27FC236}">
                <a16:creationId xmlns:a16="http://schemas.microsoft.com/office/drawing/2014/main" id="{07FABCFD-2670-4589-8797-FB02B168382B}"/>
              </a:ext>
            </a:extLst>
          </p:cNvPr>
          <p:cNvGrpSpPr/>
          <p:nvPr/>
        </p:nvGrpSpPr>
        <p:grpSpPr>
          <a:xfrm>
            <a:off x="508342" y="4887880"/>
            <a:ext cx="11175315" cy="565107"/>
            <a:chOff x="364354" y="5175458"/>
            <a:chExt cx="11175315" cy="565107"/>
          </a:xfrm>
        </p:grpSpPr>
        <p:grpSp>
          <p:nvGrpSpPr>
            <p:cNvPr id="629" name="Gruppieren 628">
              <a:extLst>
                <a:ext uri="{FF2B5EF4-FFF2-40B4-BE49-F238E27FC236}">
                  <a16:creationId xmlns:a16="http://schemas.microsoft.com/office/drawing/2014/main" id="{A809CF18-BF7E-46F8-89AD-4F89E4198C18}"/>
                </a:ext>
              </a:extLst>
            </p:cNvPr>
            <p:cNvGrpSpPr/>
            <p:nvPr/>
          </p:nvGrpSpPr>
          <p:grpSpPr>
            <a:xfrm>
              <a:off x="364354" y="5175458"/>
              <a:ext cx="1085182" cy="559004"/>
              <a:chOff x="10545822" y="501280"/>
              <a:chExt cx="1085182" cy="559004"/>
            </a:xfrm>
          </p:grpSpPr>
          <p:pic>
            <p:nvPicPr>
              <p:cNvPr id="630" name="Grafik 629">
                <a:extLst>
                  <a:ext uri="{FF2B5EF4-FFF2-40B4-BE49-F238E27FC236}">
                    <a16:creationId xmlns:a16="http://schemas.microsoft.com/office/drawing/2014/main" id="{9BCB351F-6DBA-456D-93C3-2D09E57F18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54582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31" name="Rechteck 630">
                <a:extLst>
                  <a:ext uri="{FF2B5EF4-FFF2-40B4-BE49-F238E27FC236}">
                    <a16:creationId xmlns:a16="http://schemas.microsoft.com/office/drawing/2014/main" id="{321D3B99-410B-419C-85C6-E0D04BF61707}"/>
                  </a:ext>
                </a:extLst>
              </p:cNvPr>
              <p:cNvSpPr/>
              <p:nvPr/>
            </p:nvSpPr>
            <p:spPr>
              <a:xfrm>
                <a:off x="11105169" y="501280"/>
                <a:ext cx="525835" cy="559004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46" name="Gruppieren 645">
              <a:extLst>
                <a:ext uri="{FF2B5EF4-FFF2-40B4-BE49-F238E27FC236}">
                  <a16:creationId xmlns:a16="http://schemas.microsoft.com/office/drawing/2014/main" id="{E5739163-BB0E-4268-B8D1-5F73C6E05F0E}"/>
                </a:ext>
              </a:extLst>
            </p:cNvPr>
            <p:cNvGrpSpPr/>
            <p:nvPr/>
          </p:nvGrpSpPr>
          <p:grpSpPr>
            <a:xfrm>
              <a:off x="3248119" y="5175458"/>
              <a:ext cx="1091279" cy="554784"/>
              <a:chOff x="3880741" y="1837266"/>
              <a:chExt cx="1091279" cy="554784"/>
            </a:xfrm>
          </p:grpSpPr>
          <p:pic>
            <p:nvPicPr>
              <p:cNvPr id="666" name="Grafik 665">
                <a:extLst>
                  <a:ext uri="{FF2B5EF4-FFF2-40B4-BE49-F238E27FC236}">
                    <a16:creationId xmlns:a16="http://schemas.microsoft.com/office/drawing/2014/main" id="{05209C22-1023-4478-AA0E-82D7ACAF6C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883789" y="1837266"/>
                <a:ext cx="1085182" cy="554784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</p:pic>
          <p:sp>
            <p:nvSpPr>
              <p:cNvPr id="667" name="Rechteck 666">
                <a:extLst>
                  <a:ext uri="{FF2B5EF4-FFF2-40B4-BE49-F238E27FC236}">
                    <a16:creationId xmlns:a16="http://schemas.microsoft.com/office/drawing/2014/main" id="{BA59C475-5483-4020-9171-9833A837D319}"/>
                  </a:ext>
                </a:extLst>
              </p:cNvPr>
              <p:cNvSpPr/>
              <p:nvPr/>
            </p:nvSpPr>
            <p:spPr>
              <a:xfrm>
                <a:off x="3880741" y="1837266"/>
                <a:ext cx="1091279" cy="554784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48" name="Gruppieren 647">
              <a:extLst>
                <a:ext uri="{FF2B5EF4-FFF2-40B4-BE49-F238E27FC236}">
                  <a16:creationId xmlns:a16="http://schemas.microsoft.com/office/drawing/2014/main" id="{14694FC0-CE1E-45E2-8EF3-A264C72B15E5}"/>
                </a:ext>
              </a:extLst>
            </p:cNvPr>
            <p:cNvGrpSpPr/>
            <p:nvPr/>
          </p:nvGrpSpPr>
          <p:grpSpPr>
            <a:xfrm>
              <a:off x="6137981" y="5175458"/>
              <a:ext cx="1085186" cy="554784"/>
              <a:chOff x="455689" y="495185"/>
              <a:chExt cx="1085186" cy="554784"/>
            </a:xfrm>
          </p:grpSpPr>
          <p:pic>
            <p:nvPicPr>
              <p:cNvPr id="664" name="Grafik 663">
                <a:extLst>
                  <a:ext uri="{FF2B5EF4-FFF2-40B4-BE49-F238E27FC236}">
                    <a16:creationId xmlns:a16="http://schemas.microsoft.com/office/drawing/2014/main" id="{1F087F26-B6C3-4597-88AF-A3E0DBBE04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55693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65" name="L-Form 664">
                <a:extLst>
                  <a:ext uri="{FF2B5EF4-FFF2-40B4-BE49-F238E27FC236}">
                    <a16:creationId xmlns:a16="http://schemas.microsoft.com/office/drawing/2014/main" id="{C596CE5D-FBB1-4BC8-849B-8D8169ACDA22}"/>
                  </a:ext>
                </a:extLst>
              </p:cNvPr>
              <p:cNvSpPr/>
              <p:nvPr/>
            </p:nvSpPr>
            <p:spPr>
              <a:xfrm flipH="1">
                <a:off x="455689" y="495185"/>
                <a:ext cx="1085183" cy="554784"/>
              </a:xfrm>
              <a:prstGeom prst="corner">
                <a:avLst>
                  <a:gd name="adj1" fmla="val 48252"/>
                  <a:gd name="adj2" fmla="val 145008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49" name="Gruppieren 648">
              <a:extLst>
                <a:ext uri="{FF2B5EF4-FFF2-40B4-BE49-F238E27FC236}">
                  <a16:creationId xmlns:a16="http://schemas.microsoft.com/office/drawing/2014/main" id="{3AD01B29-8141-4753-809F-6AB8330F9FDC}"/>
                </a:ext>
              </a:extLst>
            </p:cNvPr>
            <p:cNvGrpSpPr/>
            <p:nvPr/>
          </p:nvGrpSpPr>
          <p:grpSpPr>
            <a:xfrm>
              <a:off x="10454487" y="5175458"/>
              <a:ext cx="1085182" cy="554784"/>
              <a:chOff x="1895398" y="495185"/>
              <a:chExt cx="1085182" cy="554784"/>
            </a:xfrm>
          </p:grpSpPr>
          <p:pic>
            <p:nvPicPr>
              <p:cNvPr id="662" name="Grafik 661">
                <a:extLst>
                  <a:ext uri="{FF2B5EF4-FFF2-40B4-BE49-F238E27FC236}">
                    <a16:creationId xmlns:a16="http://schemas.microsoft.com/office/drawing/2014/main" id="{567410FB-2A84-41DF-9669-1952F3724C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95398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63" name="L-Form 662">
                <a:extLst>
                  <a:ext uri="{FF2B5EF4-FFF2-40B4-BE49-F238E27FC236}">
                    <a16:creationId xmlns:a16="http://schemas.microsoft.com/office/drawing/2014/main" id="{71FE8C72-9416-45DF-AF5D-4293DB994B8D}"/>
                  </a:ext>
                </a:extLst>
              </p:cNvPr>
              <p:cNvSpPr/>
              <p:nvPr/>
            </p:nvSpPr>
            <p:spPr>
              <a:xfrm flipH="1">
                <a:off x="2178049" y="495185"/>
                <a:ext cx="802528" cy="554784"/>
              </a:xfrm>
              <a:prstGeom prst="corner">
                <a:avLst>
                  <a:gd name="adj1" fmla="val 48252"/>
                  <a:gd name="adj2" fmla="val 97222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50" name="Gruppieren 649">
              <a:extLst>
                <a:ext uri="{FF2B5EF4-FFF2-40B4-BE49-F238E27FC236}">
                  <a16:creationId xmlns:a16="http://schemas.microsoft.com/office/drawing/2014/main" id="{4D94E8A0-7A99-495D-B1B0-B260640B64C3}"/>
                </a:ext>
              </a:extLst>
            </p:cNvPr>
            <p:cNvGrpSpPr/>
            <p:nvPr/>
          </p:nvGrpSpPr>
          <p:grpSpPr>
            <a:xfrm>
              <a:off x="4693050" y="5175458"/>
              <a:ext cx="1091279" cy="565107"/>
              <a:chOff x="6220610" y="495185"/>
              <a:chExt cx="1091279" cy="565107"/>
            </a:xfrm>
          </p:grpSpPr>
          <p:pic>
            <p:nvPicPr>
              <p:cNvPr id="660" name="Grafik 659">
                <a:extLst>
                  <a:ext uri="{FF2B5EF4-FFF2-40B4-BE49-F238E27FC236}">
                    <a16:creationId xmlns:a16="http://schemas.microsoft.com/office/drawing/2014/main" id="{D5E6CA74-1FA1-4FB9-9FB2-5D21B0B2B0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20610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61" name="L-Form 660">
                <a:extLst>
                  <a:ext uri="{FF2B5EF4-FFF2-40B4-BE49-F238E27FC236}">
                    <a16:creationId xmlns:a16="http://schemas.microsoft.com/office/drawing/2014/main" id="{32F6A2BD-AEB0-45E5-BF14-B6D21BCC27DF}"/>
                  </a:ext>
                </a:extLst>
              </p:cNvPr>
              <p:cNvSpPr/>
              <p:nvPr/>
            </p:nvSpPr>
            <p:spPr>
              <a:xfrm flipH="1">
                <a:off x="6773862" y="495185"/>
                <a:ext cx="538025" cy="565107"/>
              </a:xfrm>
              <a:prstGeom prst="corner">
                <a:avLst>
                  <a:gd name="adj1" fmla="val 50613"/>
                  <a:gd name="adj2" fmla="val 49599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51" name="Gruppieren 650">
              <a:extLst>
                <a:ext uri="{FF2B5EF4-FFF2-40B4-BE49-F238E27FC236}">
                  <a16:creationId xmlns:a16="http://schemas.microsoft.com/office/drawing/2014/main" id="{05405E53-EEF9-4EC1-92A2-58E616FE662C}"/>
                </a:ext>
              </a:extLst>
            </p:cNvPr>
            <p:cNvGrpSpPr/>
            <p:nvPr/>
          </p:nvGrpSpPr>
          <p:grpSpPr>
            <a:xfrm>
              <a:off x="1803188" y="5175458"/>
              <a:ext cx="1091279" cy="554784"/>
              <a:chOff x="3335103" y="501280"/>
              <a:chExt cx="1091279" cy="554784"/>
            </a:xfrm>
          </p:grpSpPr>
          <p:pic>
            <p:nvPicPr>
              <p:cNvPr id="658" name="Grafik 657">
                <a:extLst>
                  <a:ext uri="{FF2B5EF4-FFF2-40B4-BE49-F238E27FC236}">
                    <a16:creationId xmlns:a16="http://schemas.microsoft.com/office/drawing/2014/main" id="{1986139D-99F5-4FE0-958B-D09CB9B897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35103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59" name="Rechteck 658">
                <a:extLst>
                  <a:ext uri="{FF2B5EF4-FFF2-40B4-BE49-F238E27FC236}">
                    <a16:creationId xmlns:a16="http://schemas.microsoft.com/office/drawing/2014/main" id="{ED93CDF7-BE81-4D74-B276-1A8418EAE37B}"/>
                  </a:ext>
                </a:extLst>
              </p:cNvPr>
              <p:cNvSpPr/>
              <p:nvPr/>
            </p:nvSpPr>
            <p:spPr>
              <a:xfrm>
                <a:off x="4155791" y="501280"/>
                <a:ext cx="270590" cy="554784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52" name="Gruppieren 651">
              <a:extLst>
                <a:ext uri="{FF2B5EF4-FFF2-40B4-BE49-F238E27FC236}">
                  <a16:creationId xmlns:a16="http://schemas.microsoft.com/office/drawing/2014/main" id="{CEF73517-04BD-445A-918A-2A0103C30FE1}"/>
                </a:ext>
              </a:extLst>
            </p:cNvPr>
            <p:cNvGrpSpPr/>
            <p:nvPr/>
          </p:nvGrpSpPr>
          <p:grpSpPr>
            <a:xfrm>
              <a:off x="7576819" y="5175458"/>
              <a:ext cx="1085182" cy="559012"/>
              <a:chOff x="7666412" y="501280"/>
              <a:chExt cx="1085182" cy="559012"/>
            </a:xfrm>
          </p:grpSpPr>
          <p:pic>
            <p:nvPicPr>
              <p:cNvPr id="656" name="Grafik 655">
                <a:extLst>
                  <a:ext uri="{FF2B5EF4-FFF2-40B4-BE49-F238E27FC236}">
                    <a16:creationId xmlns:a16="http://schemas.microsoft.com/office/drawing/2014/main" id="{7BEA41E5-180A-4609-A010-169021EAF9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66641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57" name="Rechteck 656">
                <a:extLst>
                  <a:ext uri="{FF2B5EF4-FFF2-40B4-BE49-F238E27FC236}">
                    <a16:creationId xmlns:a16="http://schemas.microsoft.com/office/drawing/2014/main" id="{502F55AA-262C-40B5-9513-488B8A9159A6}"/>
                  </a:ext>
                </a:extLst>
              </p:cNvPr>
              <p:cNvSpPr/>
              <p:nvPr/>
            </p:nvSpPr>
            <p:spPr>
              <a:xfrm>
                <a:off x="8497317" y="793215"/>
                <a:ext cx="254277" cy="26707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53" name="Gruppieren 652">
              <a:extLst>
                <a:ext uri="{FF2B5EF4-FFF2-40B4-BE49-F238E27FC236}">
                  <a16:creationId xmlns:a16="http://schemas.microsoft.com/office/drawing/2014/main" id="{402C473B-8702-4993-8E6F-1E3765B7211A}"/>
                </a:ext>
              </a:extLst>
            </p:cNvPr>
            <p:cNvGrpSpPr/>
            <p:nvPr/>
          </p:nvGrpSpPr>
          <p:grpSpPr>
            <a:xfrm>
              <a:off x="9015653" y="5175458"/>
              <a:ext cx="1085182" cy="565107"/>
              <a:chOff x="9110683" y="495185"/>
              <a:chExt cx="1085182" cy="565107"/>
            </a:xfrm>
          </p:grpSpPr>
          <p:pic>
            <p:nvPicPr>
              <p:cNvPr id="654" name="Grafik 653">
                <a:extLst>
                  <a:ext uri="{FF2B5EF4-FFF2-40B4-BE49-F238E27FC236}">
                    <a16:creationId xmlns:a16="http://schemas.microsoft.com/office/drawing/2014/main" id="{7DEF5097-54EA-46B1-A8D7-065733D87E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110683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55" name="Rechteck 654">
                <a:extLst>
                  <a:ext uri="{FF2B5EF4-FFF2-40B4-BE49-F238E27FC236}">
                    <a16:creationId xmlns:a16="http://schemas.microsoft.com/office/drawing/2014/main" id="{9DCF63F2-1DFD-470B-9A20-108F025B6728}"/>
                  </a:ext>
                </a:extLst>
              </p:cNvPr>
              <p:cNvSpPr/>
              <p:nvPr/>
            </p:nvSpPr>
            <p:spPr>
              <a:xfrm>
                <a:off x="9110683" y="495185"/>
                <a:ext cx="799883" cy="56510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96" name="Gruppieren 695">
            <a:extLst>
              <a:ext uri="{FF2B5EF4-FFF2-40B4-BE49-F238E27FC236}">
                <a16:creationId xmlns:a16="http://schemas.microsoft.com/office/drawing/2014/main" id="{DC76D6AA-86BA-4285-B805-0A0310EDC92B}"/>
              </a:ext>
            </a:extLst>
          </p:cNvPr>
          <p:cNvGrpSpPr/>
          <p:nvPr/>
        </p:nvGrpSpPr>
        <p:grpSpPr>
          <a:xfrm>
            <a:off x="508342" y="5854648"/>
            <a:ext cx="11175315" cy="565107"/>
            <a:chOff x="455689" y="5592838"/>
            <a:chExt cx="11175315" cy="565107"/>
          </a:xfrm>
        </p:grpSpPr>
        <p:grpSp>
          <p:nvGrpSpPr>
            <p:cNvPr id="670" name="Gruppieren 669">
              <a:extLst>
                <a:ext uri="{FF2B5EF4-FFF2-40B4-BE49-F238E27FC236}">
                  <a16:creationId xmlns:a16="http://schemas.microsoft.com/office/drawing/2014/main" id="{D7319E8D-1484-4233-9041-7F6774A2405E}"/>
                </a:ext>
              </a:extLst>
            </p:cNvPr>
            <p:cNvGrpSpPr/>
            <p:nvPr/>
          </p:nvGrpSpPr>
          <p:grpSpPr>
            <a:xfrm>
              <a:off x="7666408" y="5592838"/>
              <a:ext cx="1085182" cy="559004"/>
              <a:chOff x="10545822" y="501280"/>
              <a:chExt cx="1085182" cy="559004"/>
            </a:xfrm>
          </p:grpSpPr>
          <p:pic>
            <p:nvPicPr>
              <p:cNvPr id="692" name="Grafik 691">
                <a:extLst>
                  <a:ext uri="{FF2B5EF4-FFF2-40B4-BE49-F238E27FC236}">
                    <a16:creationId xmlns:a16="http://schemas.microsoft.com/office/drawing/2014/main" id="{319ED857-060F-4E44-A0F3-79A26C8E3B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54582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93" name="Rechteck 692">
                <a:extLst>
                  <a:ext uri="{FF2B5EF4-FFF2-40B4-BE49-F238E27FC236}">
                    <a16:creationId xmlns:a16="http://schemas.microsoft.com/office/drawing/2014/main" id="{D66F33DD-1839-43AB-9D58-CC9119FEAF79}"/>
                  </a:ext>
                </a:extLst>
              </p:cNvPr>
              <p:cNvSpPr/>
              <p:nvPr/>
            </p:nvSpPr>
            <p:spPr>
              <a:xfrm>
                <a:off x="11105169" y="501280"/>
                <a:ext cx="525835" cy="559004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2" name="Gruppieren 671">
              <a:extLst>
                <a:ext uri="{FF2B5EF4-FFF2-40B4-BE49-F238E27FC236}">
                  <a16:creationId xmlns:a16="http://schemas.microsoft.com/office/drawing/2014/main" id="{05E20A1C-0919-4685-AA72-08F91B803274}"/>
                </a:ext>
              </a:extLst>
            </p:cNvPr>
            <p:cNvGrpSpPr/>
            <p:nvPr/>
          </p:nvGrpSpPr>
          <p:grpSpPr>
            <a:xfrm>
              <a:off x="9106113" y="5592838"/>
              <a:ext cx="1085186" cy="554784"/>
              <a:chOff x="455689" y="495185"/>
              <a:chExt cx="1085186" cy="554784"/>
            </a:xfrm>
          </p:grpSpPr>
          <p:pic>
            <p:nvPicPr>
              <p:cNvPr id="688" name="Grafik 687">
                <a:extLst>
                  <a:ext uri="{FF2B5EF4-FFF2-40B4-BE49-F238E27FC236}">
                    <a16:creationId xmlns:a16="http://schemas.microsoft.com/office/drawing/2014/main" id="{F2A1A42E-B732-4F71-83DD-D6E2220AB1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55693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89" name="L-Form 688">
                <a:extLst>
                  <a:ext uri="{FF2B5EF4-FFF2-40B4-BE49-F238E27FC236}">
                    <a16:creationId xmlns:a16="http://schemas.microsoft.com/office/drawing/2014/main" id="{79BC60D8-44FF-4107-B5D4-C5F7E2F768A8}"/>
                  </a:ext>
                </a:extLst>
              </p:cNvPr>
              <p:cNvSpPr/>
              <p:nvPr/>
            </p:nvSpPr>
            <p:spPr>
              <a:xfrm flipH="1">
                <a:off x="455689" y="495185"/>
                <a:ext cx="1085183" cy="554784"/>
              </a:xfrm>
              <a:prstGeom prst="corner">
                <a:avLst>
                  <a:gd name="adj1" fmla="val 48252"/>
                  <a:gd name="adj2" fmla="val 145008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3" name="Gruppieren 672">
              <a:extLst>
                <a:ext uri="{FF2B5EF4-FFF2-40B4-BE49-F238E27FC236}">
                  <a16:creationId xmlns:a16="http://schemas.microsoft.com/office/drawing/2014/main" id="{A52674FD-DE43-47A6-A2E3-E082341079F9}"/>
                </a:ext>
              </a:extLst>
            </p:cNvPr>
            <p:cNvGrpSpPr/>
            <p:nvPr/>
          </p:nvGrpSpPr>
          <p:grpSpPr>
            <a:xfrm>
              <a:off x="6226703" y="5592838"/>
              <a:ext cx="1085182" cy="554784"/>
              <a:chOff x="1895398" y="495185"/>
              <a:chExt cx="1085182" cy="554784"/>
            </a:xfrm>
          </p:grpSpPr>
          <p:pic>
            <p:nvPicPr>
              <p:cNvPr id="686" name="Grafik 685">
                <a:extLst>
                  <a:ext uri="{FF2B5EF4-FFF2-40B4-BE49-F238E27FC236}">
                    <a16:creationId xmlns:a16="http://schemas.microsoft.com/office/drawing/2014/main" id="{7A1A6181-CB86-4C41-9A1A-1467C42342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95398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87" name="L-Form 686">
                <a:extLst>
                  <a:ext uri="{FF2B5EF4-FFF2-40B4-BE49-F238E27FC236}">
                    <a16:creationId xmlns:a16="http://schemas.microsoft.com/office/drawing/2014/main" id="{1A5FE3EA-BBC5-4E36-BFEB-D0E7B794C86E}"/>
                  </a:ext>
                </a:extLst>
              </p:cNvPr>
              <p:cNvSpPr/>
              <p:nvPr/>
            </p:nvSpPr>
            <p:spPr>
              <a:xfrm flipH="1">
                <a:off x="2178049" y="495185"/>
                <a:ext cx="802528" cy="554784"/>
              </a:xfrm>
              <a:prstGeom prst="corner">
                <a:avLst>
                  <a:gd name="adj1" fmla="val 48252"/>
                  <a:gd name="adj2" fmla="val 97222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4" name="Gruppieren 673">
              <a:extLst>
                <a:ext uri="{FF2B5EF4-FFF2-40B4-BE49-F238E27FC236}">
                  <a16:creationId xmlns:a16="http://schemas.microsoft.com/office/drawing/2014/main" id="{059500B6-73A8-4C6F-BE16-C794CF168BC3}"/>
                </a:ext>
              </a:extLst>
            </p:cNvPr>
            <p:cNvGrpSpPr/>
            <p:nvPr/>
          </p:nvGrpSpPr>
          <p:grpSpPr>
            <a:xfrm>
              <a:off x="455689" y="5592838"/>
              <a:ext cx="1091279" cy="565107"/>
              <a:chOff x="6220610" y="495185"/>
              <a:chExt cx="1091279" cy="565107"/>
            </a:xfrm>
          </p:grpSpPr>
          <p:pic>
            <p:nvPicPr>
              <p:cNvPr id="684" name="Grafik 683">
                <a:extLst>
                  <a:ext uri="{FF2B5EF4-FFF2-40B4-BE49-F238E27FC236}">
                    <a16:creationId xmlns:a16="http://schemas.microsoft.com/office/drawing/2014/main" id="{D965BCE6-DB4D-4521-8D2E-63BDA9C471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20610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85" name="L-Form 684">
                <a:extLst>
                  <a:ext uri="{FF2B5EF4-FFF2-40B4-BE49-F238E27FC236}">
                    <a16:creationId xmlns:a16="http://schemas.microsoft.com/office/drawing/2014/main" id="{E22F3E11-C372-4713-A62B-7C74B90CB2A7}"/>
                  </a:ext>
                </a:extLst>
              </p:cNvPr>
              <p:cNvSpPr/>
              <p:nvPr/>
            </p:nvSpPr>
            <p:spPr>
              <a:xfrm flipH="1">
                <a:off x="6773862" y="495185"/>
                <a:ext cx="538025" cy="565107"/>
              </a:xfrm>
              <a:prstGeom prst="corner">
                <a:avLst>
                  <a:gd name="adj1" fmla="val 50613"/>
                  <a:gd name="adj2" fmla="val 49599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5" name="Gruppieren 674">
              <a:extLst>
                <a:ext uri="{FF2B5EF4-FFF2-40B4-BE49-F238E27FC236}">
                  <a16:creationId xmlns:a16="http://schemas.microsoft.com/office/drawing/2014/main" id="{BDA1C494-73DF-4AA4-97BA-43764D574C11}"/>
                </a:ext>
              </a:extLst>
            </p:cNvPr>
            <p:cNvGrpSpPr/>
            <p:nvPr/>
          </p:nvGrpSpPr>
          <p:grpSpPr>
            <a:xfrm>
              <a:off x="4780901" y="5592838"/>
              <a:ext cx="1091279" cy="554784"/>
              <a:chOff x="3335103" y="501280"/>
              <a:chExt cx="1091279" cy="554784"/>
            </a:xfrm>
          </p:grpSpPr>
          <p:pic>
            <p:nvPicPr>
              <p:cNvPr id="682" name="Grafik 681">
                <a:extLst>
                  <a:ext uri="{FF2B5EF4-FFF2-40B4-BE49-F238E27FC236}">
                    <a16:creationId xmlns:a16="http://schemas.microsoft.com/office/drawing/2014/main" id="{C8F07469-75AD-4384-B3B0-D7F7B6EF44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35103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83" name="Rechteck 682">
                <a:extLst>
                  <a:ext uri="{FF2B5EF4-FFF2-40B4-BE49-F238E27FC236}">
                    <a16:creationId xmlns:a16="http://schemas.microsoft.com/office/drawing/2014/main" id="{C8E43121-E930-48F6-A49A-2B2944BE9C86}"/>
                  </a:ext>
                </a:extLst>
              </p:cNvPr>
              <p:cNvSpPr/>
              <p:nvPr/>
            </p:nvSpPr>
            <p:spPr>
              <a:xfrm>
                <a:off x="4155791" y="501280"/>
                <a:ext cx="270590" cy="554784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6" name="Gruppieren 675">
              <a:extLst>
                <a:ext uri="{FF2B5EF4-FFF2-40B4-BE49-F238E27FC236}">
                  <a16:creationId xmlns:a16="http://schemas.microsoft.com/office/drawing/2014/main" id="{DE6867C5-0A4E-42BB-B646-51A86BC4CA90}"/>
                </a:ext>
              </a:extLst>
            </p:cNvPr>
            <p:cNvGrpSpPr/>
            <p:nvPr/>
          </p:nvGrpSpPr>
          <p:grpSpPr>
            <a:xfrm>
              <a:off x="1901491" y="5592838"/>
              <a:ext cx="1085182" cy="559012"/>
              <a:chOff x="7666412" y="501280"/>
              <a:chExt cx="1085182" cy="559012"/>
            </a:xfrm>
          </p:grpSpPr>
          <p:pic>
            <p:nvPicPr>
              <p:cNvPr id="680" name="Grafik 679">
                <a:extLst>
                  <a:ext uri="{FF2B5EF4-FFF2-40B4-BE49-F238E27FC236}">
                    <a16:creationId xmlns:a16="http://schemas.microsoft.com/office/drawing/2014/main" id="{EEDB6D8F-7420-4AB0-8EEB-C62E8EA2A7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66641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81" name="Rechteck 680">
                <a:extLst>
                  <a:ext uri="{FF2B5EF4-FFF2-40B4-BE49-F238E27FC236}">
                    <a16:creationId xmlns:a16="http://schemas.microsoft.com/office/drawing/2014/main" id="{A38C64A7-0D99-4317-860C-EBA6C1F405D7}"/>
                  </a:ext>
                </a:extLst>
              </p:cNvPr>
              <p:cNvSpPr/>
              <p:nvPr/>
            </p:nvSpPr>
            <p:spPr>
              <a:xfrm>
                <a:off x="8497317" y="793215"/>
                <a:ext cx="254277" cy="26707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7" name="Gruppieren 676">
              <a:extLst>
                <a:ext uri="{FF2B5EF4-FFF2-40B4-BE49-F238E27FC236}">
                  <a16:creationId xmlns:a16="http://schemas.microsoft.com/office/drawing/2014/main" id="{FC229A82-1574-4973-B11A-0F5FCFFF4FD6}"/>
                </a:ext>
              </a:extLst>
            </p:cNvPr>
            <p:cNvGrpSpPr/>
            <p:nvPr/>
          </p:nvGrpSpPr>
          <p:grpSpPr>
            <a:xfrm>
              <a:off x="3341196" y="5592838"/>
              <a:ext cx="1085182" cy="565107"/>
              <a:chOff x="9110683" y="495185"/>
              <a:chExt cx="1085182" cy="565107"/>
            </a:xfrm>
          </p:grpSpPr>
          <p:pic>
            <p:nvPicPr>
              <p:cNvPr id="678" name="Grafik 677">
                <a:extLst>
                  <a:ext uri="{FF2B5EF4-FFF2-40B4-BE49-F238E27FC236}">
                    <a16:creationId xmlns:a16="http://schemas.microsoft.com/office/drawing/2014/main" id="{399F5BF7-2052-4842-B58D-63B59E1374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110683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79" name="Rechteck 678">
                <a:extLst>
                  <a:ext uri="{FF2B5EF4-FFF2-40B4-BE49-F238E27FC236}">
                    <a16:creationId xmlns:a16="http://schemas.microsoft.com/office/drawing/2014/main" id="{0821779E-32A1-4810-BC50-18C83E66BF47}"/>
                  </a:ext>
                </a:extLst>
              </p:cNvPr>
              <p:cNvSpPr/>
              <p:nvPr/>
            </p:nvSpPr>
            <p:spPr>
              <a:xfrm>
                <a:off x="9110683" y="495185"/>
                <a:ext cx="799883" cy="56510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694" name="Grafik 693">
              <a:extLst>
                <a:ext uri="{FF2B5EF4-FFF2-40B4-BE49-F238E27FC236}">
                  <a16:creationId xmlns:a16="http://schemas.microsoft.com/office/drawing/2014/main" id="{B6CE8319-2F09-4C4C-A904-1DB575A214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545822" y="5592838"/>
              <a:ext cx="1085182" cy="554784"/>
            </a:xfrm>
            <a:prstGeom prst="rect">
              <a:avLst/>
            </a:prstGeom>
          </p:spPr>
        </p:pic>
      </p:grpSp>
      <p:sp>
        <p:nvSpPr>
          <p:cNvPr id="697" name="L-Form 696">
            <a:extLst>
              <a:ext uri="{FF2B5EF4-FFF2-40B4-BE49-F238E27FC236}">
                <a16:creationId xmlns:a16="http://schemas.microsoft.com/office/drawing/2014/main" id="{D826CBAA-4D29-41E8-89D2-A75EB9BA47F0}"/>
              </a:ext>
            </a:extLst>
          </p:cNvPr>
          <p:cNvSpPr/>
          <p:nvPr/>
        </p:nvSpPr>
        <p:spPr>
          <a:xfrm flipH="1">
            <a:off x="381000" y="1257300"/>
            <a:ext cx="11316784" cy="5283200"/>
          </a:xfrm>
          <a:prstGeom prst="corner">
            <a:avLst>
              <a:gd name="adj1" fmla="val 80810"/>
              <a:gd name="adj2" fmla="val 160577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36" name="Grafik 535">
            <a:hlinkClick r:id="" action="ppaction://hlinkshowjump?jump=firstslide">
              <a:snd r:embed="rId11" name="cashreg.wav"/>
            </a:hlinkClick>
            <a:extLst>
              <a:ext uri="{FF2B5EF4-FFF2-40B4-BE49-F238E27FC236}">
                <a16:creationId xmlns:a16="http://schemas.microsoft.com/office/drawing/2014/main" id="{51B41A0E-65CE-42AB-89B0-DDC6B24EA63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852128" y="3835566"/>
            <a:ext cx="1194920" cy="603556"/>
          </a:xfrm>
          <a:prstGeom prst="rect">
            <a:avLst/>
          </a:prstGeom>
        </p:spPr>
      </p:pic>
      <p:pic>
        <p:nvPicPr>
          <p:cNvPr id="538" name="Grafik 537">
            <a:hlinkClick r:id="" action="ppaction://hlinkshowjump?jump=firstslide">
              <a:snd r:embed="rId11" name="cashreg.wav"/>
            </a:hlinkClick>
            <a:extLst>
              <a:ext uri="{FF2B5EF4-FFF2-40B4-BE49-F238E27FC236}">
                <a16:creationId xmlns:a16="http://schemas.microsoft.com/office/drawing/2014/main" id="{D75775A2-5D71-47D7-8A89-830D9438DE9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408093" y="3308275"/>
            <a:ext cx="1194920" cy="603556"/>
          </a:xfrm>
          <a:prstGeom prst="rect">
            <a:avLst/>
          </a:prstGeom>
        </p:spPr>
      </p:pic>
      <p:pic>
        <p:nvPicPr>
          <p:cNvPr id="540" name="Grafik 539">
            <a:hlinkClick r:id="" action="ppaction://hlinkshowjump?jump=firstslide">
              <a:snd r:embed="rId11" name="cashreg.wav"/>
            </a:hlinkClick>
            <a:extLst>
              <a:ext uri="{FF2B5EF4-FFF2-40B4-BE49-F238E27FC236}">
                <a16:creationId xmlns:a16="http://schemas.microsoft.com/office/drawing/2014/main" id="{36BB6EBA-B211-4B57-B0FF-328679F66E1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140857" y="3827677"/>
            <a:ext cx="1018120" cy="603556"/>
          </a:xfrm>
          <a:prstGeom prst="rect">
            <a:avLst/>
          </a:prstGeom>
        </p:spPr>
      </p:pic>
      <p:pic>
        <p:nvPicPr>
          <p:cNvPr id="542" name="Grafik 541">
            <a:hlinkClick r:id="" action="ppaction://hlinkshowjump?jump=firstslide">
              <a:snd r:embed="rId11" name="cashreg.wav"/>
            </a:hlinkClick>
            <a:extLst>
              <a:ext uri="{FF2B5EF4-FFF2-40B4-BE49-F238E27FC236}">
                <a16:creationId xmlns:a16="http://schemas.microsoft.com/office/drawing/2014/main" id="{0D210405-6E32-45D7-BEBD-9604B8004F4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983358" y="3225913"/>
            <a:ext cx="908383" cy="609653"/>
          </a:xfrm>
          <a:prstGeom prst="rect">
            <a:avLst/>
          </a:prstGeom>
        </p:spPr>
      </p:pic>
      <p:pic>
        <p:nvPicPr>
          <p:cNvPr id="544" name="Grafik 543">
            <a:hlinkClick r:id="" action="ppaction://hlinkshowjump?jump=firstslide">
              <a:snd r:embed="rId11" name="cashreg.wav"/>
            </a:hlinkClick>
            <a:extLst>
              <a:ext uri="{FF2B5EF4-FFF2-40B4-BE49-F238E27FC236}">
                <a16:creationId xmlns:a16="http://schemas.microsoft.com/office/drawing/2014/main" id="{0C9716FC-AB99-4BB6-822F-6FAA7E1156A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966079" y="3735010"/>
            <a:ext cx="768163" cy="609653"/>
          </a:xfrm>
          <a:prstGeom prst="rect">
            <a:avLst/>
          </a:prstGeom>
        </p:spPr>
      </p:pic>
      <p:pic>
        <p:nvPicPr>
          <p:cNvPr id="546" name="Grafik 545">
            <a:hlinkClick r:id="" action="ppaction://hlinkshowjump?jump=nextslide">
              <a:snd r:embed="rId17" name="chimes.wav"/>
            </a:hlinkClick>
            <a:extLst>
              <a:ext uri="{FF2B5EF4-FFF2-40B4-BE49-F238E27FC236}">
                <a16:creationId xmlns:a16="http://schemas.microsoft.com/office/drawing/2014/main" id="{0310E5E1-8458-4064-B357-962046C4929D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960993" y="3191793"/>
            <a:ext cx="755970" cy="609653"/>
          </a:xfrm>
          <a:prstGeom prst="rect">
            <a:avLst/>
          </a:prstGeom>
        </p:spPr>
      </p:pic>
      <p:pic>
        <p:nvPicPr>
          <p:cNvPr id="548" name="Grafik 547">
            <a:hlinkClick r:id="" action="ppaction://hlinkshowjump?jump=firstslide">
              <a:snd r:embed="rId11" name="cashreg.wav"/>
            </a:hlinkClick>
            <a:extLst>
              <a:ext uri="{FF2B5EF4-FFF2-40B4-BE49-F238E27FC236}">
                <a16:creationId xmlns:a16="http://schemas.microsoft.com/office/drawing/2014/main" id="{C99DCCBA-D719-43EC-88F0-2FAD35B6EF68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053452" y="3725747"/>
            <a:ext cx="658425" cy="609653"/>
          </a:xfrm>
          <a:prstGeom prst="rect">
            <a:avLst/>
          </a:prstGeom>
        </p:spPr>
      </p:pic>
      <p:pic>
        <p:nvPicPr>
          <p:cNvPr id="550" name="Grafik 549">
            <a:hlinkClick r:id="" action="ppaction://hlinkshowjump?jump=firstslide">
              <a:snd r:embed="rId11" name="cashreg.wav"/>
            </a:hlinkClick>
            <a:extLst>
              <a:ext uri="{FF2B5EF4-FFF2-40B4-BE49-F238E27FC236}">
                <a16:creationId xmlns:a16="http://schemas.microsoft.com/office/drawing/2014/main" id="{4DA1B161-DD53-435D-A0A2-24FE789524DE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292228" y="3191007"/>
            <a:ext cx="512108" cy="609653"/>
          </a:xfrm>
          <a:prstGeom prst="rect">
            <a:avLst/>
          </a:prstGeom>
        </p:spPr>
      </p:pic>
      <p:pic>
        <p:nvPicPr>
          <p:cNvPr id="552" name="Grafik 551">
            <a:hlinkClick r:id="" action="ppaction://hlinkshowjump?jump=firstslide">
              <a:snd r:embed="rId11" name="cashreg.wav"/>
            </a:hlinkClick>
            <a:extLst>
              <a:ext uri="{FF2B5EF4-FFF2-40B4-BE49-F238E27FC236}">
                <a16:creationId xmlns:a16="http://schemas.microsoft.com/office/drawing/2014/main" id="{0E126ABB-D267-4BC4-8FA3-DEC5319186F8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51833" y="3681494"/>
            <a:ext cx="1091279" cy="79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424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4" name="Gruppieren 593">
            <a:extLst>
              <a:ext uri="{FF2B5EF4-FFF2-40B4-BE49-F238E27FC236}">
                <a16:creationId xmlns:a16="http://schemas.microsoft.com/office/drawing/2014/main" id="{AF538C68-989D-4F89-81C2-AE92BD201644}"/>
              </a:ext>
            </a:extLst>
          </p:cNvPr>
          <p:cNvGrpSpPr/>
          <p:nvPr/>
        </p:nvGrpSpPr>
        <p:grpSpPr>
          <a:xfrm>
            <a:off x="508346" y="495185"/>
            <a:ext cx="11175311" cy="560879"/>
            <a:chOff x="455693" y="495185"/>
            <a:chExt cx="11175311" cy="560879"/>
          </a:xfrm>
        </p:grpSpPr>
        <p:pic>
          <p:nvPicPr>
            <p:cNvPr id="568" name="Grafik 567">
              <a:extLst>
                <a:ext uri="{FF2B5EF4-FFF2-40B4-BE49-F238E27FC236}">
                  <a16:creationId xmlns:a16="http://schemas.microsoft.com/office/drawing/2014/main" id="{2147C679-A226-4ABC-9BE6-29C69C6A31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5693" y="501280"/>
              <a:ext cx="1085182" cy="548688"/>
            </a:xfrm>
            <a:prstGeom prst="rect">
              <a:avLst/>
            </a:prstGeom>
          </p:spPr>
        </p:pic>
        <p:pic>
          <p:nvPicPr>
            <p:cNvPr id="564" name="Grafik 563">
              <a:extLst>
                <a:ext uri="{FF2B5EF4-FFF2-40B4-BE49-F238E27FC236}">
                  <a16:creationId xmlns:a16="http://schemas.microsoft.com/office/drawing/2014/main" id="{3E63987D-2B3E-405A-ADAB-6B25C5FB6BE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94527" y="501280"/>
              <a:ext cx="1085182" cy="548688"/>
            </a:xfrm>
            <a:prstGeom prst="rect">
              <a:avLst/>
            </a:prstGeom>
          </p:spPr>
        </p:pic>
        <p:pic>
          <p:nvPicPr>
            <p:cNvPr id="560" name="Grafik 559">
              <a:extLst>
                <a:ext uri="{FF2B5EF4-FFF2-40B4-BE49-F238E27FC236}">
                  <a16:creationId xmlns:a16="http://schemas.microsoft.com/office/drawing/2014/main" id="{00D13B71-4A21-4F04-BFDB-DDEDF3D2A6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23223" y="501280"/>
              <a:ext cx="1091279" cy="554784"/>
            </a:xfrm>
            <a:prstGeom prst="rect">
              <a:avLst/>
            </a:prstGeom>
          </p:spPr>
        </p:pic>
        <p:pic>
          <p:nvPicPr>
            <p:cNvPr id="558" name="Grafik 557">
              <a:extLst>
                <a:ext uri="{FF2B5EF4-FFF2-40B4-BE49-F238E27FC236}">
                  <a16:creationId xmlns:a16="http://schemas.microsoft.com/office/drawing/2014/main" id="{10DF00F7-F3E1-43B7-81E4-2A59165ED42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33361" y="495185"/>
              <a:ext cx="1091279" cy="554784"/>
            </a:xfrm>
            <a:prstGeom prst="rect">
              <a:avLst/>
            </a:prstGeom>
          </p:spPr>
        </p:pic>
        <p:pic>
          <p:nvPicPr>
            <p:cNvPr id="570" name="Grafik 569">
              <a:extLst>
                <a:ext uri="{FF2B5EF4-FFF2-40B4-BE49-F238E27FC236}">
                  <a16:creationId xmlns:a16="http://schemas.microsoft.com/office/drawing/2014/main" id="{96F254AB-DAEB-451B-B83A-ADCADD67F0E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781340" y="495185"/>
              <a:ext cx="1085182" cy="554784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pic>
          <p:nvPicPr>
            <p:cNvPr id="556" name="Grafik 555">
              <a:extLst>
                <a:ext uri="{FF2B5EF4-FFF2-40B4-BE49-F238E27FC236}">
                  <a16:creationId xmlns:a16="http://schemas.microsoft.com/office/drawing/2014/main" id="{344D875D-C409-4DC8-8C66-02584FE74EA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668154" y="495185"/>
              <a:ext cx="1085182" cy="554784"/>
            </a:xfrm>
            <a:prstGeom prst="rect">
              <a:avLst/>
            </a:prstGeom>
          </p:spPr>
        </p:pic>
        <p:pic>
          <p:nvPicPr>
            <p:cNvPr id="566" name="Grafik 565">
              <a:extLst>
                <a:ext uri="{FF2B5EF4-FFF2-40B4-BE49-F238E27FC236}">
                  <a16:creationId xmlns:a16="http://schemas.microsoft.com/office/drawing/2014/main" id="{2E04C38D-5E14-49D2-8DB2-B4B9C47F264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106988" y="501280"/>
              <a:ext cx="1085182" cy="554784"/>
            </a:xfrm>
            <a:prstGeom prst="rect">
              <a:avLst/>
            </a:prstGeom>
          </p:spPr>
        </p:pic>
        <p:pic>
          <p:nvPicPr>
            <p:cNvPr id="562" name="Grafik 561">
              <a:extLst>
                <a:ext uri="{FF2B5EF4-FFF2-40B4-BE49-F238E27FC236}">
                  <a16:creationId xmlns:a16="http://schemas.microsoft.com/office/drawing/2014/main" id="{23C6B8DA-DA20-4151-9D6D-6E7F9D33551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545822" y="495185"/>
              <a:ext cx="1085182" cy="554784"/>
            </a:xfrm>
            <a:prstGeom prst="rect">
              <a:avLst/>
            </a:prstGeom>
          </p:spPr>
        </p:pic>
      </p:grpSp>
      <p:grpSp>
        <p:nvGrpSpPr>
          <p:cNvPr id="695" name="Gruppieren 694">
            <a:extLst>
              <a:ext uri="{FF2B5EF4-FFF2-40B4-BE49-F238E27FC236}">
                <a16:creationId xmlns:a16="http://schemas.microsoft.com/office/drawing/2014/main" id="{3469BE11-0C5E-4DEA-91B3-F1FCB71CAA9E}"/>
              </a:ext>
            </a:extLst>
          </p:cNvPr>
          <p:cNvGrpSpPr/>
          <p:nvPr/>
        </p:nvGrpSpPr>
        <p:grpSpPr>
          <a:xfrm>
            <a:off x="508342" y="1478370"/>
            <a:ext cx="11175315" cy="565107"/>
            <a:chOff x="455689" y="1498341"/>
            <a:chExt cx="11175315" cy="565107"/>
          </a:xfrm>
        </p:grpSpPr>
        <p:pic>
          <p:nvPicPr>
            <p:cNvPr id="554" name="Grafik 553">
              <a:extLst>
                <a:ext uri="{FF2B5EF4-FFF2-40B4-BE49-F238E27FC236}">
                  <a16:creationId xmlns:a16="http://schemas.microsoft.com/office/drawing/2014/main" id="{1D65FAD0-7026-40ED-88B4-C75927220E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220606" y="1498341"/>
              <a:ext cx="1085182" cy="554784"/>
            </a:xfrm>
            <a:prstGeom prst="rect">
              <a:avLst/>
            </a:prstGeom>
          </p:spPr>
        </p:pic>
        <p:grpSp>
          <p:nvGrpSpPr>
            <p:cNvPr id="596" name="Gruppieren 595">
              <a:extLst>
                <a:ext uri="{FF2B5EF4-FFF2-40B4-BE49-F238E27FC236}">
                  <a16:creationId xmlns:a16="http://schemas.microsoft.com/office/drawing/2014/main" id="{4840D820-BBE5-43E1-B1D1-156227D9034E}"/>
                </a:ext>
              </a:extLst>
            </p:cNvPr>
            <p:cNvGrpSpPr/>
            <p:nvPr/>
          </p:nvGrpSpPr>
          <p:grpSpPr>
            <a:xfrm>
              <a:off x="9106113" y="1498341"/>
              <a:ext cx="1085186" cy="554784"/>
              <a:chOff x="455689" y="495185"/>
              <a:chExt cx="1085186" cy="554784"/>
            </a:xfrm>
          </p:grpSpPr>
          <p:pic>
            <p:nvPicPr>
              <p:cNvPr id="618" name="Grafik 617">
                <a:extLst>
                  <a:ext uri="{FF2B5EF4-FFF2-40B4-BE49-F238E27FC236}">
                    <a16:creationId xmlns:a16="http://schemas.microsoft.com/office/drawing/2014/main" id="{AEACBB9B-CAC9-4891-AAF3-03A0267D5A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55693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19" name="L-Form 618">
                <a:extLst>
                  <a:ext uri="{FF2B5EF4-FFF2-40B4-BE49-F238E27FC236}">
                    <a16:creationId xmlns:a16="http://schemas.microsoft.com/office/drawing/2014/main" id="{C110F6E3-737C-41AC-BEC9-E0B40C3B1B7C}"/>
                  </a:ext>
                </a:extLst>
              </p:cNvPr>
              <p:cNvSpPr/>
              <p:nvPr/>
            </p:nvSpPr>
            <p:spPr>
              <a:xfrm flipH="1">
                <a:off x="455689" y="495185"/>
                <a:ext cx="1085183" cy="554784"/>
              </a:xfrm>
              <a:prstGeom prst="corner">
                <a:avLst>
                  <a:gd name="adj1" fmla="val 48252"/>
                  <a:gd name="adj2" fmla="val 145008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97" name="Gruppieren 596">
              <a:extLst>
                <a:ext uri="{FF2B5EF4-FFF2-40B4-BE49-F238E27FC236}">
                  <a16:creationId xmlns:a16="http://schemas.microsoft.com/office/drawing/2014/main" id="{1FABC5A4-DAE3-484C-9E7C-2A3A83116D4F}"/>
                </a:ext>
              </a:extLst>
            </p:cNvPr>
            <p:cNvGrpSpPr/>
            <p:nvPr/>
          </p:nvGrpSpPr>
          <p:grpSpPr>
            <a:xfrm>
              <a:off x="10545822" y="1498341"/>
              <a:ext cx="1085182" cy="554784"/>
              <a:chOff x="1895398" y="495185"/>
              <a:chExt cx="1085182" cy="554784"/>
            </a:xfrm>
          </p:grpSpPr>
          <p:pic>
            <p:nvPicPr>
              <p:cNvPr id="616" name="Grafik 615">
                <a:extLst>
                  <a:ext uri="{FF2B5EF4-FFF2-40B4-BE49-F238E27FC236}">
                    <a16:creationId xmlns:a16="http://schemas.microsoft.com/office/drawing/2014/main" id="{636F23AE-BFCA-48FE-9D96-AE623B62F0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95398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17" name="L-Form 616">
                <a:extLst>
                  <a:ext uri="{FF2B5EF4-FFF2-40B4-BE49-F238E27FC236}">
                    <a16:creationId xmlns:a16="http://schemas.microsoft.com/office/drawing/2014/main" id="{15F90A1A-7FD0-4FE7-BA64-6EF7EAEC43C7}"/>
                  </a:ext>
                </a:extLst>
              </p:cNvPr>
              <p:cNvSpPr/>
              <p:nvPr/>
            </p:nvSpPr>
            <p:spPr>
              <a:xfrm flipH="1">
                <a:off x="2178049" y="495185"/>
                <a:ext cx="802528" cy="554784"/>
              </a:xfrm>
              <a:prstGeom prst="corner">
                <a:avLst>
                  <a:gd name="adj1" fmla="val 48252"/>
                  <a:gd name="adj2" fmla="val 97222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614" name="Grafik 613">
              <a:extLst>
                <a:ext uri="{FF2B5EF4-FFF2-40B4-BE49-F238E27FC236}">
                  <a16:creationId xmlns:a16="http://schemas.microsoft.com/office/drawing/2014/main" id="{874CAC8C-81CF-4C42-94E2-07B5CEC87E5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95394" y="1504436"/>
              <a:ext cx="1091279" cy="554784"/>
            </a:xfrm>
            <a:prstGeom prst="rect">
              <a:avLst/>
            </a:prstGeom>
          </p:spPr>
        </p:pic>
        <p:grpSp>
          <p:nvGrpSpPr>
            <p:cNvPr id="599" name="Gruppieren 598">
              <a:extLst>
                <a:ext uri="{FF2B5EF4-FFF2-40B4-BE49-F238E27FC236}">
                  <a16:creationId xmlns:a16="http://schemas.microsoft.com/office/drawing/2014/main" id="{5981F260-16FC-4446-A9F5-837803862AE5}"/>
                </a:ext>
              </a:extLst>
            </p:cNvPr>
            <p:cNvGrpSpPr/>
            <p:nvPr/>
          </p:nvGrpSpPr>
          <p:grpSpPr>
            <a:xfrm>
              <a:off x="7660311" y="1498341"/>
              <a:ext cx="1091279" cy="554784"/>
              <a:chOff x="3335103" y="501280"/>
              <a:chExt cx="1091279" cy="554784"/>
            </a:xfrm>
          </p:grpSpPr>
          <p:pic>
            <p:nvPicPr>
              <p:cNvPr id="612" name="Grafik 611">
                <a:extLst>
                  <a:ext uri="{FF2B5EF4-FFF2-40B4-BE49-F238E27FC236}">
                    <a16:creationId xmlns:a16="http://schemas.microsoft.com/office/drawing/2014/main" id="{C08AE4B1-7427-48CD-8391-D972390FA4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35103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13" name="Rechteck 612">
                <a:extLst>
                  <a:ext uri="{FF2B5EF4-FFF2-40B4-BE49-F238E27FC236}">
                    <a16:creationId xmlns:a16="http://schemas.microsoft.com/office/drawing/2014/main" id="{0C8DE735-84C2-4F4B-ADDF-352F4DA9F3AF}"/>
                  </a:ext>
                </a:extLst>
              </p:cNvPr>
              <p:cNvSpPr/>
              <p:nvPr/>
            </p:nvSpPr>
            <p:spPr>
              <a:xfrm>
                <a:off x="4155791" y="501280"/>
                <a:ext cx="270590" cy="554784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608" name="Grafik 607">
              <a:extLst>
                <a:ext uri="{FF2B5EF4-FFF2-40B4-BE49-F238E27FC236}">
                  <a16:creationId xmlns:a16="http://schemas.microsoft.com/office/drawing/2014/main" id="{324F6715-BA1C-4802-8175-D3ACD55048D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55689" y="1498341"/>
              <a:ext cx="1085182" cy="554784"/>
            </a:xfrm>
            <a:prstGeom prst="rect">
              <a:avLst/>
            </a:prstGeom>
          </p:spPr>
        </p:pic>
        <p:grpSp>
          <p:nvGrpSpPr>
            <p:cNvPr id="602" name="Gruppieren 601">
              <a:extLst>
                <a:ext uri="{FF2B5EF4-FFF2-40B4-BE49-F238E27FC236}">
                  <a16:creationId xmlns:a16="http://schemas.microsoft.com/office/drawing/2014/main" id="{CA8ACCDB-CD3B-4B7A-A775-D7C73C44EEEC}"/>
                </a:ext>
              </a:extLst>
            </p:cNvPr>
            <p:cNvGrpSpPr/>
            <p:nvPr/>
          </p:nvGrpSpPr>
          <p:grpSpPr>
            <a:xfrm>
              <a:off x="4780901" y="1498341"/>
              <a:ext cx="1085182" cy="565107"/>
              <a:chOff x="9110683" y="495185"/>
              <a:chExt cx="1085182" cy="565107"/>
            </a:xfrm>
          </p:grpSpPr>
          <p:pic>
            <p:nvPicPr>
              <p:cNvPr id="606" name="Grafik 605">
                <a:extLst>
                  <a:ext uri="{FF2B5EF4-FFF2-40B4-BE49-F238E27FC236}">
                    <a16:creationId xmlns:a16="http://schemas.microsoft.com/office/drawing/2014/main" id="{6A6F8D1A-6A74-405C-A1D3-05DB15751F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110683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07" name="Rechteck 606">
                <a:extLst>
                  <a:ext uri="{FF2B5EF4-FFF2-40B4-BE49-F238E27FC236}">
                    <a16:creationId xmlns:a16="http://schemas.microsoft.com/office/drawing/2014/main" id="{9706C1D0-F7F2-4B60-A2B2-D19D06EC76BB}"/>
                  </a:ext>
                </a:extLst>
              </p:cNvPr>
              <p:cNvSpPr/>
              <p:nvPr/>
            </p:nvSpPr>
            <p:spPr>
              <a:xfrm>
                <a:off x="9110683" y="495185"/>
                <a:ext cx="799883" cy="56510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03" name="Gruppieren 602">
              <a:extLst>
                <a:ext uri="{FF2B5EF4-FFF2-40B4-BE49-F238E27FC236}">
                  <a16:creationId xmlns:a16="http://schemas.microsoft.com/office/drawing/2014/main" id="{107C58B7-D38E-45FF-B9FE-DD4D28D438F6}"/>
                </a:ext>
              </a:extLst>
            </p:cNvPr>
            <p:cNvGrpSpPr/>
            <p:nvPr/>
          </p:nvGrpSpPr>
          <p:grpSpPr>
            <a:xfrm>
              <a:off x="3341196" y="1498341"/>
              <a:ext cx="1085182" cy="559004"/>
              <a:chOff x="10545822" y="501280"/>
              <a:chExt cx="1085182" cy="559004"/>
            </a:xfrm>
          </p:grpSpPr>
          <p:pic>
            <p:nvPicPr>
              <p:cNvPr id="604" name="Grafik 603">
                <a:extLst>
                  <a:ext uri="{FF2B5EF4-FFF2-40B4-BE49-F238E27FC236}">
                    <a16:creationId xmlns:a16="http://schemas.microsoft.com/office/drawing/2014/main" id="{3B81CE8E-9C77-45A6-8805-9F9C708856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54582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05" name="Rechteck 604">
                <a:extLst>
                  <a:ext uri="{FF2B5EF4-FFF2-40B4-BE49-F238E27FC236}">
                    <a16:creationId xmlns:a16="http://schemas.microsoft.com/office/drawing/2014/main" id="{2F3A109D-0ED4-4E65-B989-0918F083AEDC}"/>
                  </a:ext>
                </a:extLst>
              </p:cNvPr>
              <p:cNvSpPr/>
              <p:nvPr/>
            </p:nvSpPr>
            <p:spPr>
              <a:xfrm>
                <a:off x="11105169" y="501280"/>
                <a:ext cx="525835" cy="559004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44" name="Gruppieren 643">
            <a:extLst>
              <a:ext uri="{FF2B5EF4-FFF2-40B4-BE49-F238E27FC236}">
                <a16:creationId xmlns:a16="http://schemas.microsoft.com/office/drawing/2014/main" id="{616A9CC3-B3C2-4B5B-A27B-552E3531638D}"/>
              </a:ext>
            </a:extLst>
          </p:cNvPr>
          <p:cNvGrpSpPr/>
          <p:nvPr/>
        </p:nvGrpSpPr>
        <p:grpSpPr>
          <a:xfrm>
            <a:off x="508342" y="2461556"/>
            <a:ext cx="11175315" cy="565107"/>
            <a:chOff x="455689" y="4403405"/>
            <a:chExt cx="11175315" cy="565107"/>
          </a:xfrm>
        </p:grpSpPr>
        <p:grpSp>
          <p:nvGrpSpPr>
            <p:cNvPr id="600" name="Gruppieren 599">
              <a:extLst>
                <a:ext uri="{FF2B5EF4-FFF2-40B4-BE49-F238E27FC236}">
                  <a16:creationId xmlns:a16="http://schemas.microsoft.com/office/drawing/2014/main" id="{5CDBF902-7BDA-44E6-BD04-741E638F1B2A}"/>
                </a:ext>
              </a:extLst>
            </p:cNvPr>
            <p:cNvGrpSpPr/>
            <p:nvPr/>
          </p:nvGrpSpPr>
          <p:grpSpPr>
            <a:xfrm>
              <a:off x="9100891" y="4403405"/>
              <a:ext cx="1091279" cy="554784"/>
              <a:chOff x="3880741" y="1837266"/>
              <a:chExt cx="1091279" cy="554784"/>
            </a:xfrm>
          </p:grpSpPr>
          <p:pic>
            <p:nvPicPr>
              <p:cNvPr id="610" name="Grafik 609">
                <a:extLst>
                  <a:ext uri="{FF2B5EF4-FFF2-40B4-BE49-F238E27FC236}">
                    <a16:creationId xmlns:a16="http://schemas.microsoft.com/office/drawing/2014/main" id="{9138B177-AE60-4CF6-AE87-BE9DF03387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883789" y="1837266"/>
                <a:ext cx="1085182" cy="554784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</p:pic>
          <p:sp>
            <p:nvSpPr>
              <p:cNvPr id="611" name="Rechteck 610">
                <a:extLst>
                  <a:ext uri="{FF2B5EF4-FFF2-40B4-BE49-F238E27FC236}">
                    <a16:creationId xmlns:a16="http://schemas.microsoft.com/office/drawing/2014/main" id="{C7618885-175E-4AF8-B61B-3D7D0B29B63C}"/>
                  </a:ext>
                </a:extLst>
              </p:cNvPr>
              <p:cNvSpPr/>
              <p:nvPr/>
            </p:nvSpPr>
            <p:spPr>
              <a:xfrm>
                <a:off x="3880741" y="1837266"/>
                <a:ext cx="1091279" cy="554784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622" name="Grafik 621">
              <a:extLst>
                <a:ext uri="{FF2B5EF4-FFF2-40B4-BE49-F238E27FC236}">
                  <a16:creationId xmlns:a16="http://schemas.microsoft.com/office/drawing/2014/main" id="{5F5C3D47-AD38-4BC3-A2A5-6EE04E63E5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894523" y="4403405"/>
              <a:ext cx="1085182" cy="554784"/>
            </a:xfrm>
            <a:prstGeom prst="rect">
              <a:avLst/>
            </a:prstGeom>
          </p:spPr>
        </p:pic>
        <p:grpSp>
          <p:nvGrpSpPr>
            <p:cNvPr id="623" name="Gruppieren 622">
              <a:extLst>
                <a:ext uri="{FF2B5EF4-FFF2-40B4-BE49-F238E27FC236}">
                  <a16:creationId xmlns:a16="http://schemas.microsoft.com/office/drawing/2014/main" id="{16347696-B6EB-4757-9C60-F74A770A523F}"/>
                </a:ext>
              </a:extLst>
            </p:cNvPr>
            <p:cNvGrpSpPr/>
            <p:nvPr/>
          </p:nvGrpSpPr>
          <p:grpSpPr>
            <a:xfrm>
              <a:off x="3333357" y="4403405"/>
              <a:ext cx="1085186" cy="554784"/>
              <a:chOff x="455689" y="495185"/>
              <a:chExt cx="1085186" cy="554784"/>
            </a:xfrm>
          </p:grpSpPr>
          <p:pic>
            <p:nvPicPr>
              <p:cNvPr id="642" name="Grafik 641">
                <a:extLst>
                  <a:ext uri="{FF2B5EF4-FFF2-40B4-BE49-F238E27FC236}">
                    <a16:creationId xmlns:a16="http://schemas.microsoft.com/office/drawing/2014/main" id="{C37BA4A2-EC1B-460B-9D8E-0EC8FBBDA3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55693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43" name="L-Form 642">
                <a:extLst>
                  <a:ext uri="{FF2B5EF4-FFF2-40B4-BE49-F238E27FC236}">
                    <a16:creationId xmlns:a16="http://schemas.microsoft.com/office/drawing/2014/main" id="{5A367532-45AD-4F87-9B5D-B95172CB0B87}"/>
                  </a:ext>
                </a:extLst>
              </p:cNvPr>
              <p:cNvSpPr/>
              <p:nvPr/>
            </p:nvSpPr>
            <p:spPr>
              <a:xfrm flipH="1">
                <a:off x="455689" y="495185"/>
                <a:ext cx="1085183" cy="554784"/>
              </a:xfrm>
              <a:prstGeom prst="corner">
                <a:avLst>
                  <a:gd name="adj1" fmla="val 48252"/>
                  <a:gd name="adj2" fmla="val 145008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24" name="Gruppieren 623">
              <a:extLst>
                <a:ext uri="{FF2B5EF4-FFF2-40B4-BE49-F238E27FC236}">
                  <a16:creationId xmlns:a16="http://schemas.microsoft.com/office/drawing/2014/main" id="{7699B6DA-D9D1-4A53-85AA-C50F910998C9}"/>
                </a:ext>
              </a:extLst>
            </p:cNvPr>
            <p:cNvGrpSpPr/>
            <p:nvPr/>
          </p:nvGrpSpPr>
          <p:grpSpPr>
            <a:xfrm>
              <a:off x="6217126" y="4403405"/>
              <a:ext cx="1085182" cy="554784"/>
              <a:chOff x="1895398" y="495185"/>
              <a:chExt cx="1085182" cy="554784"/>
            </a:xfrm>
          </p:grpSpPr>
          <p:pic>
            <p:nvPicPr>
              <p:cNvPr id="640" name="Grafik 639">
                <a:extLst>
                  <a:ext uri="{FF2B5EF4-FFF2-40B4-BE49-F238E27FC236}">
                    <a16:creationId xmlns:a16="http://schemas.microsoft.com/office/drawing/2014/main" id="{F12ABA47-76F5-49B0-9875-2139CA9A11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95398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41" name="L-Form 640">
                <a:extLst>
                  <a:ext uri="{FF2B5EF4-FFF2-40B4-BE49-F238E27FC236}">
                    <a16:creationId xmlns:a16="http://schemas.microsoft.com/office/drawing/2014/main" id="{67617FF7-920E-4388-A1E8-8A74DE5E6DEC}"/>
                  </a:ext>
                </a:extLst>
              </p:cNvPr>
              <p:cNvSpPr/>
              <p:nvPr/>
            </p:nvSpPr>
            <p:spPr>
              <a:xfrm flipH="1">
                <a:off x="2178049" y="495185"/>
                <a:ext cx="802528" cy="554784"/>
              </a:xfrm>
              <a:prstGeom prst="corner">
                <a:avLst>
                  <a:gd name="adj1" fmla="val 48252"/>
                  <a:gd name="adj2" fmla="val 97222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25" name="Gruppieren 624">
              <a:extLst>
                <a:ext uri="{FF2B5EF4-FFF2-40B4-BE49-F238E27FC236}">
                  <a16:creationId xmlns:a16="http://schemas.microsoft.com/office/drawing/2014/main" id="{16A06ECD-D0BF-4282-8DE2-4CB6E3371879}"/>
                </a:ext>
              </a:extLst>
            </p:cNvPr>
            <p:cNvGrpSpPr/>
            <p:nvPr/>
          </p:nvGrpSpPr>
          <p:grpSpPr>
            <a:xfrm>
              <a:off x="4772195" y="4403405"/>
              <a:ext cx="1091279" cy="565107"/>
              <a:chOff x="6220610" y="495185"/>
              <a:chExt cx="1091279" cy="565107"/>
            </a:xfrm>
          </p:grpSpPr>
          <p:pic>
            <p:nvPicPr>
              <p:cNvPr id="638" name="Grafik 637">
                <a:extLst>
                  <a:ext uri="{FF2B5EF4-FFF2-40B4-BE49-F238E27FC236}">
                    <a16:creationId xmlns:a16="http://schemas.microsoft.com/office/drawing/2014/main" id="{ACD924AC-7E9A-462F-9628-4A8810DC20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20610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39" name="L-Form 638">
                <a:extLst>
                  <a:ext uri="{FF2B5EF4-FFF2-40B4-BE49-F238E27FC236}">
                    <a16:creationId xmlns:a16="http://schemas.microsoft.com/office/drawing/2014/main" id="{E97BBBF7-C89F-4285-AB27-CABFB425B832}"/>
                  </a:ext>
                </a:extLst>
              </p:cNvPr>
              <p:cNvSpPr/>
              <p:nvPr/>
            </p:nvSpPr>
            <p:spPr>
              <a:xfrm flipH="1">
                <a:off x="6773862" y="495185"/>
                <a:ext cx="538025" cy="565107"/>
              </a:xfrm>
              <a:prstGeom prst="corner">
                <a:avLst>
                  <a:gd name="adj1" fmla="val 50613"/>
                  <a:gd name="adj2" fmla="val 49599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26" name="Gruppieren 625">
              <a:extLst>
                <a:ext uri="{FF2B5EF4-FFF2-40B4-BE49-F238E27FC236}">
                  <a16:creationId xmlns:a16="http://schemas.microsoft.com/office/drawing/2014/main" id="{EAB9C844-9263-4F34-B86D-5E506504686C}"/>
                </a:ext>
              </a:extLst>
            </p:cNvPr>
            <p:cNvGrpSpPr/>
            <p:nvPr/>
          </p:nvGrpSpPr>
          <p:grpSpPr>
            <a:xfrm>
              <a:off x="7655960" y="4403405"/>
              <a:ext cx="1091279" cy="554784"/>
              <a:chOff x="3335103" y="501280"/>
              <a:chExt cx="1091279" cy="554784"/>
            </a:xfrm>
          </p:grpSpPr>
          <p:pic>
            <p:nvPicPr>
              <p:cNvPr id="636" name="Grafik 635">
                <a:extLst>
                  <a:ext uri="{FF2B5EF4-FFF2-40B4-BE49-F238E27FC236}">
                    <a16:creationId xmlns:a16="http://schemas.microsoft.com/office/drawing/2014/main" id="{DDF2A5D7-9388-4C19-AE8E-5E39EDE654D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35103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37" name="Rechteck 636">
                <a:extLst>
                  <a:ext uri="{FF2B5EF4-FFF2-40B4-BE49-F238E27FC236}">
                    <a16:creationId xmlns:a16="http://schemas.microsoft.com/office/drawing/2014/main" id="{6887F012-9CA8-4B7A-B35A-73142D195FBB}"/>
                  </a:ext>
                </a:extLst>
              </p:cNvPr>
              <p:cNvSpPr/>
              <p:nvPr/>
            </p:nvSpPr>
            <p:spPr>
              <a:xfrm>
                <a:off x="4155791" y="501280"/>
                <a:ext cx="270590" cy="554784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27" name="Gruppieren 626">
              <a:extLst>
                <a:ext uri="{FF2B5EF4-FFF2-40B4-BE49-F238E27FC236}">
                  <a16:creationId xmlns:a16="http://schemas.microsoft.com/office/drawing/2014/main" id="{E4C84736-5D15-41CC-9B7C-46822795251B}"/>
                </a:ext>
              </a:extLst>
            </p:cNvPr>
            <p:cNvGrpSpPr/>
            <p:nvPr/>
          </p:nvGrpSpPr>
          <p:grpSpPr>
            <a:xfrm>
              <a:off x="10545822" y="4403405"/>
              <a:ext cx="1085182" cy="559012"/>
              <a:chOff x="7666412" y="501280"/>
              <a:chExt cx="1085182" cy="559012"/>
            </a:xfrm>
          </p:grpSpPr>
          <p:pic>
            <p:nvPicPr>
              <p:cNvPr id="634" name="Grafik 633">
                <a:extLst>
                  <a:ext uri="{FF2B5EF4-FFF2-40B4-BE49-F238E27FC236}">
                    <a16:creationId xmlns:a16="http://schemas.microsoft.com/office/drawing/2014/main" id="{7DFE0614-5D9E-411C-8F75-AD0F7716F6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66641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35" name="Rechteck 634">
                <a:extLst>
                  <a:ext uri="{FF2B5EF4-FFF2-40B4-BE49-F238E27FC236}">
                    <a16:creationId xmlns:a16="http://schemas.microsoft.com/office/drawing/2014/main" id="{2753D33C-51A5-4D03-B219-18DB1C7A57EA}"/>
                  </a:ext>
                </a:extLst>
              </p:cNvPr>
              <p:cNvSpPr/>
              <p:nvPr/>
            </p:nvSpPr>
            <p:spPr>
              <a:xfrm>
                <a:off x="8497317" y="793215"/>
                <a:ext cx="254277" cy="26707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28" name="Gruppieren 627">
              <a:extLst>
                <a:ext uri="{FF2B5EF4-FFF2-40B4-BE49-F238E27FC236}">
                  <a16:creationId xmlns:a16="http://schemas.microsoft.com/office/drawing/2014/main" id="{947531E4-96B6-4413-B2C3-045F054535D7}"/>
                </a:ext>
              </a:extLst>
            </p:cNvPr>
            <p:cNvGrpSpPr/>
            <p:nvPr/>
          </p:nvGrpSpPr>
          <p:grpSpPr>
            <a:xfrm>
              <a:off x="455689" y="4403405"/>
              <a:ext cx="1085182" cy="565107"/>
              <a:chOff x="9110683" y="495185"/>
              <a:chExt cx="1085182" cy="565107"/>
            </a:xfrm>
          </p:grpSpPr>
          <p:pic>
            <p:nvPicPr>
              <p:cNvPr id="632" name="Grafik 631">
                <a:extLst>
                  <a:ext uri="{FF2B5EF4-FFF2-40B4-BE49-F238E27FC236}">
                    <a16:creationId xmlns:a16="http://schemas.microsoft.com/office/drawing/2014/main" id="{8D253BC7-9E20-4972-90DD-C5E686238C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110683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33" name="Rechteck 632">
                <a:extLst>
                  <a:ext uri="{FF2B5EF4-FFF2-40B4-BE49-F238E27FC236}">
                    <a16:creationId xmlns:a16="http://schemas.microsoft.com/office/drawing/2014/main" id="{6FDB4C79-5CC1-4D0E-8633-E8A1521990AA}"/>
                  </a:ext>
                </a:extLst>
              </p:cNvPr>
              <p:cNvSpPr/>
              <p:nvPr/>
            </p:nvSpPr>
            <p:spPr>
              <a:xfrm>
                <a:off x="9110683" y="495185"/>
                <a:ext cx="799883" cy="56510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68" name="Gruppieren 667">
            <a:extLst>
              <a:ext uri="{FF2B5EF4-FFF2-40B4-BE49-F238E27FC236}">
                <a16:creationId xmlns:a16="http://schemas.microsoft.com/office/drawing/2014/main" id="{07FABCFD-2670-4589-8797-FB02B168382B}"/>
              </a:ext>
            </a:extLst>
          </p:cNvPr>
          <p:cNvGrpSpPr/>
          <p:nvPr/>
        </p:nvGrpSpPr>
        <p:grpSpPr>
          <a:xfrm>
            <a:off x="508342" y="4887880"/>
            <a:ext cx="11175315" cy="565107"/>
            <a:chOff x="364354" y="5175458"/>
            <a:chExt cx="11175315" cy="565107"/>
          </a:xfrm>
        </p:grpSpPr>
        <p:grpSp>
          <p:nvGrpSpPr>
            <p:cNvPr id="629" name="Gruppieren 628">
              <a:extLst>
                <a:ext uri="{FF2B5EF4-FFF2-40B4-BE49-F238E27FC236}">
                  <a16:creationId xmlns:a16="http://schemas.microsoft.com/office/drawing/2014/main" id="{A809CF18-BF7E-46F8-89AD-4F89E4198C18}"/>
                </a:ext>
              </a:extLst>
            </p:cNvPr>
            <p:cNvGrpSpPr/>
            <p:nvPr/>
          </p:nvGrpSpPr>
          <p:grpSpPr>
            <a:xfrm>
              <a:off x="364354" y="5175458"/>
              <a:ext cx="1085182" cy="559004"/>
              <a:chOff x="10545822" y="501280"/>
              <a:chExt cx="1085182" cy="559004"/>
            </a:xfrm>
          </p:grpSpPr>
          <p:pic>
            <p:nvPicPr>
              <p:cNvPr id="630" name="Grafik 629">
                <a:extLst>
                  <a:ext uri="{FF2B5EF4-FFF2-40B4-BE49-F238E27FC236}">
                    <a16:creationId xmlns:a16="http://schemas.microsoft.com/office/drawing/2014/main" id="{9BCB351F-6DBA-456D-93C3-2D09E57F18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54582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31" name="Rechteck 630">
                <a:extLst>
                  <a:ext uri="{FF2B5EF4-FFF2-40B4-BE49-F238E27FC236}">
                    <a16:creationId xmlns:a16="http://schemas.microsoft.com/office/drawing/2014/main" id="{321D3B99-410B-419C-85C6-E0D04BF61707}"/>
                  </a:ext>
                </a:extLst>
              </p:cNvPr>
              <p:cNvSpPr/>
              <p:nvPr/>
            </p:nvSpPr>
            <p:spPr>
              <a:xfrm>
                <a:off x="11105169" y="501280"/>
                <a:ext cx="525835" cy="559004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46" name="Gruppieren 645">
              <a:extLst>
                <a:ext uri="{FF2B5EF4-FFF2-40B4-BE49-F238E27FC236}">
                  <a16:creationId xmlns:a16="http://schemas.microsoft.com/office/drawing/2014/main" id="{E5739163-BB0E-4268-B8D1-5F73C6E05F0E}"/>
                </a:ext>
              </a:extLst>
            </p:cNvPr>
            <p:cNvGrpSpPr/>
            <p:nvPr/>
          </p:nvGrpSpPr>
          <p:grpSpPr>
            <a:xfrm>
              <a:off x="3248119" y="5175458"/>
              <a:ext cx="1091279" cy="554784"/>
              <a:chOff x="3880741" y="1837266"/>
              <a:chExt cx="1091279" cy="554784"/>
            </a:xfrm>
          </p:grpSpPr>
          <p:pic>
            <p:nvPicPr>
              <p:cNvPr id="666" name="Grafik 665">
                <a:extLst>
                  <a:ext uri="{FF2B5EF4-FFF2-40B4-BE49-F238E27FC236}">
                    <a16:creationId xmlns:a16="http://schemas.microsoft.com/office/drawing/2014/main" id="{05209C22-1023-4478-AA0E-82D7ACAF6C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883789" y="1837266"/>
                <a:ext cx="1085182" cy="554784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</p:pic>
          <p:sp>
            <p:nvSpPr>
              <p:cNvPr id="667" name="Rechteck 666">
                <a:extLst>
                  <a:ext uri="{FF2B5EF4-FFF2-40B4-BE49-F238E27FC236}">
                    <a16:creationId xmlns:a16="http://schemas.microsoft.com/office/drawing/2014/main" id="{BA59C475-5483-4020-9171-9833A837D319}"/>
                  </a:ext>
                </a:extLst>
              </p:cNvPr>
              <p:cNvSpPr/>
              <p:nvPr/>
            </p:nvSpPr>
            <p:spPr>
              <a:xfrm>
                <a:off x="3880741" y="1837266"/>
                <a:ext cx="1091279" cy="554784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48" name="Gruppieren 647">
              <a:extLst>
                <a:ext uri="{FF2B5EF4-FFF2-40B4-BE49-F238E27FC236}">
                  <a16:creationId xmlns:a16="http://schemas.microsoft.com/office/drawing/2014/main" id="{14694FC0-CE1E-45E2-8EF3-A264C72B15E5}"/>
                </a:ext>
              </a:extLst>
            </p:cNvPr>
            <p:cNvGrpSpPr/>
            <p:nvPr/>
          </p:nvGrpSpPr>
          <p:grpSpPr>
            <a:xfrm>
              <a:off x="6137981" y="5175458"/>
              <a:ext cx="1085186" cy="554784"/>
              <a:chOff x="455689" y="495185"/>
              <a:chExt cx="1085186" cy="554784"/>
            </a:xfrm>
          </p:grpSpPr>
          <p:pic>
            <p:nvPicPr>
              <p:cNvPr id="664" name="Grafik 663">
                <a:extLst>
                  <a:ext uri="{FF2B5EF4-FFF2-40B4-BE49-F238E27FC236}">
                    <a16:creationId xmlns:a16="http://schemas.microsoft.com/office/drawing/2014/main" id="{1F087F26-B6C3-4597-88AF-A3E0DBBE04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55693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65" name="L-Form 664">
                <a:extLst>
                  <a:ext uri="{FF2B5EF4-FFF2-40B4-BE49-F238E27FC236}">
                    <a16:creationId xmlns:a16="http://schemas.microsoft.com/office/drawing/2014/main" id="{C596CE5D-FBB1-4BC8-849B-8D8169ACDA22}"/>
                  </a:ext>
                </a:extLst>
              </p:cNvPr>
              <p:cNvSpPr/>
              <p:nvPr/>
            </p:nvSpPr>
            <p:spPr>
              <a:xfrm flipH="1">
                <a:off x="455689" y="495185"/>
                <a:ext cx="1085183" cy="554784"/>
              </a:xfrm>
              <a:prstGeom prst="corner">
                <a:avLst>
                  <a:gd name="adj1" fmla="val 48252"/>
                  <a:gd name="adj2" fmla="val 145008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49" name="Gruppieren 648">
              <a:extLst>
                <a:ext uri="{FF2B5EF4-FFF2-40B4-BE49-F238E27FC236}">
                  <a16:creationId xmlns:a16="http://schemas.microsoft.com/office/drawing/2014/main" id="{3AD01B29-8141-4753-809F-6AB8330F9FDC}"/>
                </a:ext>
              </a:extLst>
            </p:cNvPr>
            <p:cNvGrpSpPr/>
            <p:nvPr/>
          </p:nvGrpSpPr>
          <p:grpSpPr>
            <a:xfrm>
              <a:off x="10454487" y="5175458"/>
              <a:ext cx="1085182" cy="554784"/>
              <a:chOff x="1895398" y="495185"/>
              <a:chExt cx="1085182" cy="554784"/>
            </a:xfrm>
          </p:grpSpPr>
          <p:pic>
            <p:nvPicPr>
              <p:cNvPr id="662" name="Grafik 661">
                <a:extLst>
                  <a:ext uri="{FF2B5EF4-FFF2-40B4-BE49-F238E27FC236}">
                    <a16:creationId xmlns:a16="http://schemas.microsoft.com/office/drawing/2014/main" id="{567410FB-2A84-41DF-9669-1952F3724C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95398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63" name="L-Form 662">
                <a:extLst>
                  <a:ext uri="{FF2B5EF4-FFF2-40B4-BE49-F238E27FC236}">
                    <a16:creationId xmlns:a16="http://schemas.microsoft.com/office/drawing/2014/main" id="{71FE8C72-9416-45DF-AF5D-4293DB994B8D}"/>
                  </a:ext>
                </a:extLst>
              </p:cNvPr>
              <p:cNvSpPr/>
              <p:nvPr/>
            </p:nvSpPr>
            <p:spPr>
              <a:xfrm flipH="1">
                <a:off x="2178049" y="495185"/>
                <a:ext cx="802528" cy="554784"/>
              </a:xfrm>
              <a:prstGeom prst="corner">
                <a:avLst>
                  <a:gd name="adj1" fmla="val 48252"/>
                  <a:gd name="adj2" fmla="val 97222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50" name="Gruppieren 649">
              <a:extLst>
                <a:ext uri="{FF2B5EF4-FFF2-40B4-BE49-F238E27FC236}">
                  <a16:creationId xmlns:a16="http://schemas.microsoft.com/office/drawing/2014/main" id="{4D94E8A0-7A99-495D-B1B0-B260640B64C3}"/>
                </a:ext>
              </a:extLst>
            </p:cNvPr>
            <p:cNvGrpSpPr/>
            <p:nvPr/>
          </p:nvGrpSpPr>
          <p:grpSpPr>
            <a:xfrm>
              <a:off x="4693050" y="5175458"/>
              <a:ext cx="1091279" cy="565107"/>
              <a:chOff x="6220610" y="495185"/>
              <a:chExt cx="1091279" cy="565107"/>
            </a:xfrm>
          </p:grpSpPr>
          <p:pic>
            <p:nvPicPr>
              <p:cNvPr id="660" name="Grafik 659">
                <a:extLst>
                  <a:ext uri="{FF2B5EF4-FFF2-40B4-BE49-F238E27FC236}">
                    <a16:creationId xmlns:a16="http://schemas.microsoft.com/office/drawing/2014/main" id="{D5E6CA74-1FA1-4FB9-9FB2-5D21B0B2B0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20610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61" name="L-Form 660">
                <a:extLst>
                  <a:ext uri="{FF2B5EF4-FFF2-40B4-BE49-F238E27FC236}">
                    <a16:creationId xmlns:a16="http://schemas.microsoft.com/office/drawing/2014/main" id="{32F6A2BD-AEB0-45E5-BF14-B6D21BCC27DF}"/>
                  </a:ext>
                </a:extLst>
              </p:cNvPr>
              <p:cNvSpPr/>
              <p:nvPr/>
            </p:nvSpPr>
            <p:spPr>
              <a:xfrm flipH="1">
                <a:off x="6773862" y="495185"/>
                <a:ext cx="538025" cy="565107"/>
              </a:xfrm>
              <a:prstGeom prst="corner">
                <a:avLst>
                  <a:gd name="adj1" fmla="val 50613"/>
                  <a:gd name="adj2" fmla="val 49599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51" name="Gruppieren 650">
              <a:extLst>
                <a:ext uri="{FF2B5EF4-FFF2-40B4-BE49-F238E27FC236}">
                  <a16:creationId xmlns:a16="http://schemas.microsoft.com/office/drawing/2014/main" id="{05405E53-EEF9-4EC1-92A2-58E616FE662C}"/>
                </a:ext>
              </a:extLst>
            </p:cNvPr>
            <p:cNvGrpSpPr/>
            <p:nvPr/>
          </p:nvGrpSpPr>
          <p:grpSpPr>
            <a:xfrm>
              <a:off x="1803188" y="5175458"/>
              <a:ext cx="1091279" cy="554784"/>
              <a:chOff x="3335103" y="501280"/>
              <a:chExt cx="1091279" cy="554784"/>
            </a:xfrm>
          </p:grpSpPr>
          <p:pic>
            <p:nvPicPr>
              <p:cNvPr id="658" name="Grafik 657">
                <a:extLst>
                  <a:ext uri="{FF2B5EF4-FFF2-40B4-BE49-F238E27FC236}">
                    <a16:creationId xmlns:a16="http://schemas.microsoft.com/office/drawing/2014/main" id="{1986139D-99F5-4FE0-958B-D09CB9B897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35103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59" name="Rechteck 658">
                <a:extLst>
                  <a:ext uri="{FF2B5EF4-FFF2-40B4-BE49-F238E27FC236}">
                    <a16:creationId xmlns:a16="http://schemas.microsoft.com/office/drawing/2014/main" id="{ED93CDF7-BE81-4D74-B276-1A8418EAE37B}"/>
                  </a:ext>
                </a:extLst>
              </p:cNvPr>
              <p:cNvSpPr/>
              <p:nvPr/>
            </p:nvSpPr>
            <p:spPr>
              <a:xfrm>
                <a:off x="4155791" y="501280"/>
                <a:ext cx="270590" cy="554784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52" name="Gruppieren 651">
              <a:extLst>
                <a:ext uri="{FF2B5EF4-FFF2-40B4-BE49-F238E27FC236}">
                  <a16:creationId xmlns:a16="http://schemas.microsoft.com/office/drawing/2014/main" id="{CEF73517-04BD-445A-918A-2A0103C30FE1}"/>
                </a:ext>
              </a:extLst>
            </p:cNvPr>
            <p:cNvGrpSpPr/>
            <p:nvPr/>
          </p:nvGrpSpPr>
          <p:grpSpPr>
            <a:xfrm>
              <a:off x="7576819" y="5175458"/>
              <a:ext cx="1085182" cy="559012"/>
              <a:chOff x="7666412" y="501280"/>
              <a:chExt cx="1085182" cy="559012"/>
            </a:xfrm>
          </p:grpSpPr>
          <p:pic>
            <p:nvPicPr>
              <p:cNvPr id="656" name="Grafik 655">
                <a:extLst>
                  <a:ext uri="{FF2B5EF4-FFF2-40B4-BE49-F238E27FC236}">
                    <a16:creationId xmlns:a16="http://schemas.microsoft.com/office/drawing/2014/main" id="{7BEA41E5-180A-4609-A010-169021EAF9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66641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57" name="Rechteck 656">
                <a:extLst>
                  <a:ext uri="{FF2B5EF4-FFF2-40B4-BE49-F238E27FC236}">
                    <a16:creationId xmlns:a16="http://schemas.microsoft.com/office/drawing/2014/main" id="{502F55AA-262C-40B5-9513-488B8A9159A6}"/>
                  </a:ext>
                </a:extLst>
              </p:cNvPr>
              <p:cNvSpPr/>
              <p:nvPr/>
            </p:nvSpPr>
            <p:spPr>
              <a:xfrm>
                <a:off x="8497317" y="793215"/>
                <a:ext cx="254277" cy="26707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53" name="Gruppieren 652">
              <a:extLst>
                <a:ext uri="{FF2B5EF4-FFF2-40B4-BE49-F238E27FC236}">
                  <a16:creationId xmlns:a16="http://schemas.microsoft.com/office/drawing/2014/main" id="{402C473B-8702-4993-8E6F-1E3765B7211A}"/>
                </a:ext>
              </a:extLst>
            </p:cNvPr>
            <p:cNvGrpSpPr/>
            <p:nvPr/>
          </p:nvGrpSpPr>
          <p:grpSpPr>
            <a:xfrm>
              <a:off x="9015653" y="5175458"/>
              <a:ext cx="1085182" cy="565107"/>
              <a:chOff x="9110683" y="495185"/>
              <a:chExt cx="1085182" cy="565107"/>
            </a:xfrm>
          </p:grpSpPr>
          <p:pic>
            <p:nvPicPr>
              <p:cNvPr id="654" name="Grafik 653">
                <a:extLst>
                  <a:ext uri="{FF2B5EF4-FFF2-40B4-BE49-F238E27FC236}">
                    <a16:creationId xmlns:a16="http://schemas.microsoft.com/office/drawing/2014/main" id="{7DEF5097-54EA-46B1-A8D7-065733D87E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110683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55" name="Rechteck 654">
                <a:extLst>
                  <a:ext uri="{FF2B5EF4-FFF2-40B4-BE49-F238E27FC236}">
                    <a16:creationId xmlns:a16="http://schemas.microsoft.com/office/drawing/2014/main" id="{9DCF63F2-1DFD-470B-9A20-108F025B6728}"/>
                  </a:ext>
                </a:extLst>
              </p:cNvPr>
              <p:cNvSpPr/>
              <p:nvPr/>
            </p:nvSpPr>
            <p:spPr>
              <a:xfrm>
                <a:off x="9110683" y="495185"/>
                <a:ext cx="799883" cy="56510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96" name="Gruppieren 695">
            <a:extLst>
              <a:ext uri="{FF2B5EF4-FFF2-40B4-BE49-F238E27FC236}">
                <a16:creationId xmlns:a16="http://schemas.microsoft.com/office/drawing/2014/main" id="{DC76D6AA-86BA-4285-B805-0A0310EDC92B}"/>
              </a:ext>
            </a:extLst>
          </p:cNvPr>
          <p:cNvGrpSpPr/>
          <p:nvPr/>
        </p:nvGrpSpPr>
        <p:grpSpPr>
          <a:xfrm>
            <a:off x="508342" y="5854648"/>
            <a:ext cx="11175315" cy="565107"/>
            <a:chOff x="455689" y="5592838"/>
            <a:chExt cx="11175315" cy="565107"/>
          </a:xfrm>
        </p:grpSpPr>
        <p:grpSp>
          <p:nvGrpSpPr>
            <p:cNvPr id="670" name="Gruppieren 669">
              <a:extLst>
                <a:ext uri="{FF2B5EF4-FFF2-40B4-BE49-F238E27FC236}">
                  <a16:creationId xmlns:a16="http://schemas.microsoft.com/office/drawing/2014/main" id="{D7319E8D-1484-4233-9041-7F6774A2405E}"/>
                </a:ext>
              </a:extLst>
            </p:cNvPr>
            <p:cNvGrpSpPr/>
            <p:nvPr/>
          </p:nvGrpSpPr>
          <p:grpSpPr>
            <a:xfrm>
              <a:off x="7666408" y="5592838"/>
              <a:ext cx="1085182" cy="559004"/>
              <a:chOff x="10545822" y="501280"/>
              <a:chExt cx="1085182" cy="559004"/>
            </a:xfrm>
          </p:grpSpPr>
          <p:pic>
            <p:nvPicPr>
              <p:cNvPr id="692" name="Grafik 691">
                <a:extLst>
                  <a:ext uri="{FF2B5EF4-FFF2-40B4-BE49-F238E27FC236}">
                    <a16:creationId xmlns:a16="http://schemas.microsoft.com/office/drawing/2014/main" id="{319ED857-060F-4E44-A0F3-79A26C8E3B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54582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93" name="Rechteck 692">
                <a:extLst>
                  <a:ext uri="{FF2B5EF4-FFF2-40B4-BE49-F238E27FC236}">
                    <a16:creationId xmlns:a16="http://schemas.microsoft.com/office/drawing/2014/main" id="{D66F33DD-1839-43AB-9D58-CC9119FEAF79}"/>
                  </a:ext>
                </a:extLst>
              </p:cNvPr>
              <p:cNvSpPr/>
              <p:nvPr/>
            </p:nvSpPr>
            <p:spPr>
              <a:xfrm>
                <a:off x="11105169" y="501280"/>
                <a:ext cx="525835" cy="559004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2" name="Gruppieren 671">
              <a:extLst>
                <a:ext uri="{FF2B5EF4-FFF2-40B4-BE49-F238E27FC236}">
                  <a16:creationId xmlns:a16="http://schemas.microsoft.com/office/drawing/2014/main" id="{05E20A1C-0919-4685-AA72-08F91B803274}"/>
                </a:ext>
              </a:extLst>
            </p:cNvPr>
            <p:cNvGrpSpPr/>
            <p:nvPr/>
          </p:nvGrpSpPr>
          <p:grpSpPr>
            <a:xfrm>
              <a:off x="9106113" y="5592838"/>
              <a:ext cx="1085186" cy="554784"/>
              <a:chOff x="455689" y="495185"/>
              <a:chExt cx="1085186" cy="554784"/>
            </a:xfrm>
          </p:grpSpPr>
          <p:pic>
            <p:nvPicPr>
              <p:cNvPr id="688" name="Grafik 687">
                <a:extLst>
                  <a:ext uri="{FF2B5EF4-FFF2-40B4-BE49-F238E27FC236}">
                    <a16:creationId xmlns:a16="http://schemas.microsoft.com/office/drawing/2014/main" id="{F2A1A42E-B732-4F71-83DD-D6E2220AB1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55693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89" name="L-Form 688">
                <a:extLst>
                  <a:ext uri="{FF2B5EF4-FFF2-40B4-BE49-F238E27FC236}">
                    <a16:creationId xmlns:a16="http://schemas.microsoft.com/office/drawing/2014/main" id="{79BC60D8-44FF-4107-B5D4-C5F7E2F768A8}"/>
                  </a:ext>
                </a:extLst>
              </p:cNvPr>
              <p:cNvSpPr/>
              <p:nvPr/>
            </p:nvSpPr>
            <p:spPr>
              <a:xfrm flipH="1">
                <a:off x="455689" y="495185"/>
                <a:ext cx="1085183" cy="554784"/>
              </a:xfrm>
              <a:prstGeom prst="corner">
                <a:avLst>
                  <a:gd name="adj1" fmla="val 48252"/>
                  <a:gd name="adj2" fmla="val 145008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3" name="Gruppieren 672">
              <a:extLst>
                <a:ext uri="{FF2B5EF4-FFF2-40B4-BE49-F238E27FC236}">
                  <a16:creationId xmlns:a16="http://schemas.microsoft.com/office/drawing/2014/main" id="{A52674FD-DE43-47A6-A2E3-E082341079F9}"/>
                </a:ext>
              </a:extLst>
            </p:cNvPr>
            <p:cNvGrpSpPr/>
            <p:nvPr/>
          </p:nvGrpSpPr>
          <p:grpSpPr>
            <a:xfrm>
              <a:off x="6226703" y="5592838"/>
              <a:ext cx="1085182" cy="554784"/>
              <a:chOff x="1895398" y="495185"/>
              <a:chExt cx="1085182" cy="554784"/>
            </a:xfrm>
          </p:grpSpPr>
          <p:pic>
            <p:nvPicPr>
              <p:cNvPr id="686" name="Grafik 685">
                <a:extLst>
                  <a:ext uri="{FF2B5EF4-FFF2-40B4-BE49-F238E27FC236}">
                    <a16:creationId xmlns:a16="http://schemas.microsoft.com/office/drawing/2014/main" id="{7A1A6181-CB86-4C41-9A1A-1467C42342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95398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87" name="L-Form 686">
                <a:extLst>
                  <a:ext uri="{FF2B5EF4-FFF2-40B4-BE49-F238E27FC236}">
                    <a16:creationId xmlns:a16="http://schemas.microsoft.com/office/drawing/2014/main" id="{1A5FE3EA-BBC5-4E36-BFEB-D0E7B794C86E}"/>
                  </a:ext>
                </a:extLst>
              </p:cNvPr>
              <p:cNvSpPr/>
              <p:nvPr/>
            </p:nvSpPr>
            <p:spPr>
              <a:xfrm flipH="1">
                <a:off x="2178049" y="495185"/>
                <a:ext cx="802528" cy="554784"/>
              </a:xfrm>
              <a:prstGeom prst="corner">
                <a:avLst>
                  <a:gd name="adj1" fmla="val 48252"/>
                  <a:gd name="adj2" fmla="val 97222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4" name="Gruppieren 673">
              <a:extLst>
                <a:ext uri="{FF2B5EF4-FFF2-40B4-BE49-F238E27FC236}">
                  <a16:creationId xmlns:a16="http://schemas.microsoft.com/office/drawing/2014/main" id="{059500B6-73A8-4C6F-BE16-C794CF168BC3}"/>
                </a:ext>
              </a:extLst>
            </p:cNvPr>
            <p:cNvGrpSpPr/>
            <p:nvPr/>
          </p:nvGrpSpPr>
          <p:grpSpPr>
            <a:xfrm>
              <a:off x="455689" y="5592838"/>
              <a:ext cx="1091279" cy="565107"/>
              <a:chOff x="6220610" y="495185"/>
              <a:chExt cx="1091279" cy="565107"/>
            </a:xfrm>
          </p:grpSpPr>
          <p:pic>
            <p:nvPicPr>
              <p:cNvPr id="684" name="Grafik 683">
                <a:extLst>
                  <a:ext uri="{FF2B5EF4-FFF2-40B4-BE49-F238E27FC236}">
                    <a16:creationId xmlns:a16="http://schemas.microsoft.com/office/drawing/2014/main" id="{D965BCE6-DB4D-4521-8D2E-63BDA9C471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20610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85" name="L-Form 684">
                <a:extLst>
                  <a:ext uri="{FF2B5EF4-FFF2-40B4-BE49-F238E27FC236}">
                    <a16:creationId xmlns:a16="http://schemas.microsoft.com/office/drawing/2014/main" id="{E22F3E11-C372-4713-A62B-7C74B90CB2A7}"/>
                  </a:ext>
                </a:extLst>
              </p:cNvPr>
              <p:cNvSpPr/>
              <p:nvPr/>
            </p:nvSpPr>
            <p:spPr>
              <a:xfrm flipH="1">
                <a:off x="6773862" y="495185"/>
                <a:ext cx="538025" cy="565107"/>
              </a:xfrm>
              <a:prstGeom prst="corner">
                <a:avLst>
                  <a:gd name="adj1" fmla="val 50613"/>
                  <a:gd name="adj2" fmla="val 49599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5" name="Gruppieren 674">
              <a:extLst>
                <a:ext uri="{FF2B5EF4-FFF2-40B4-BE49-F238E27FC236}">
                  <a16:creationId xmlns:a16="http://schemas.microsoft.com/office/drawing/2014/main" id="{BDA1C494-73DF-4AA4-97BA-43764D574C11}"/>
                </a:ext>
              </a:extLst>
            </p:cNvPr>
            <p:cNvGrpSpPr/>
            <p:nvPr/>
          </p:nvGrpSpPr>
          <p:grpSpPr>
            <a:xfrm>
              <a:off x="4780901" y="5592838"/>
              <a:ext cx="1091279" cy="554784"/>
              <a:chOff x="3335103" y="501280"/>
              <a:chExt cx="1091279" cy="554784"/>
            </a:xfrm>
          </p:grpSpPr>
          <p:pic>
            <p:nvPicPr>
              <p:cNvPr id="682" name="Grafik 681">
                <a:extLst>
                  <a:ext uri="{FF2B5EF4-FFF2-40B4-BE49-F238E27FC236}">
                    <a16:creationId xmlns:a16="http://schemas.microsoft.com/office/drawing/2014/main" id="{C8F07469-75AD-4384-B3B0-D7F7B6EF44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35103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83" name="Rechteck 682">
                <a:extLst>
                  <a:ext uri="{FF2B5EF4-FFF2-40B4-BE49-F238E27FC236}">
                    <a16:creationId xmlns:a16="http://schemas.microsoft.com/office/drawing/2014/main" id="{C8E43121-E930-48F6-A49A-2B2944BE9C86}"/>
                  </a:ext>
                </a:extLst>
              </p:cNvPr>
              <p:cNvSpPr/>
              <p:nvPr/>
            </p:nvSpPr>
            <p:spPr>
              <a:xfrm>
                <a:off x="4155791" y="501280"/>
                <a:ext cx="270590" cy="554784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6" name="Gruppieren 675">
              <a:extLst>
                <a:ext uri="{FF2B5EF4-FFF2-40B4-BE49-F238E27FC236}">
                  <a16:creationId xmlns:a16="http://schemas.microsoft.com/office/drawing/2014/main" id="{DE6867C5-0A4E-42BB-B646-51A86BC4CA90}"/>
                </a:ext>
              </a:extLst>
            </p:cNvPr>
            <p:cNvGrpSpPr/>
            <p:nvPr/>
          </p:nvGrpSpPr>
          <p:grpSpPr>
            <a:xfrm>
              <a:off x="1901491" y="5592838"/>
              <a:ext cx="1085182" cy="559012"/>
              <a:chOff x="7666412" y="501280"/>
              <a:chExt cx="1085182" cy="559012"/>
            </a:xfrm>
          </p:grpSpPr>
          <p:pic>
            <p:nvPicPr>
              <p:cNvPr id="680" name="Grafik 679">
                <a:extLst>
                  <a:ext uri="{FF2B5EF4-FFF2-40B4-BE49-F238E27FC236}">
                    <a16:creationId xmlns:a16="http://schemas.microsoft.com/office/drawing/2014/main" id="{EEDB6D8F-7420-4AB0-8EEB-C62E8EA2A7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66641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81" name="Rechteck 680">
                <a:extLst>
                  <a:ext uri="{FF2B5EF4-FFF2-40B4-BE49-F238E27FC236}">
                    <a16:creationId xmlns:a16="http://schemas.microsoft.com/office/drawing/2014/main" id="{A38C64A7-0D99-4317-860C-EBA6C1F405D7}"/>
                  </a:ext>
                </a:extLst>
              </p:cNvPr>
              <p:cNvSpPr/>
              <p:nvPr/>
            </p:nvSpPr>
            <p:spPr>
              <a:xfrm>
                <a:off x="8497317" y="793215"/>
                <a:ext cx="254277" cy="26707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7" name="Gruppieren 676">
              <a:extLst>
                <a:ext uri="{FF2B5EF4-FFF2-40B4-BE49-F238E27FC236}">
                  <a16:creationId xmlns:a16="http://schemas.microsoft.com/office/drawing/2014/main" id="{FC229A82-1574-4973-B11A-0F5FCFFF4FD6}"/>
                </a:ext>
              </a:extLst>
            </p:cNvPr>
            <p:cNvGrpSpPr/>
            <p:nvPr/>
          </p:nvGrpSpPr>
          <p:grpSpPr>
            <a:xfrm>
              <a:off x="3341196" y="5592838"/>
              <a:ext cx="1085182" cy="565107"/>
              <a:chOff x="9110683" y="495185"/>
              <a:chExt cx="1085182" cy="565107"/>
            </a:xfrm>
          </p:grpSpPr>
          <p:pic>
            <p:nvPicPr>
              <p:cNvPr id="678" name="Grafik 677">
                <a:extLst>
                  <a:ext uri="{FF2B5EF4-FFF2-40B4-BE49-F238E27FC236}">
                    <a16:creationId xmlns:a16="http://schemas.microsoft.com/office/drawing/2014/main" id="{399F5BF7-2052-4842-B58D-63B59E1374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110683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79" name="Rechteck 678">
                <a:extLst>
                  <a:ext uri="{FF2B5EF4-FFF2-40B4-BE49-F238E27FC236}">
                    <a16:creationId xmlns:a16="http://schemas.microsoft.com/office/drawing/2014/main" id="{0821779E-32A1-4810-BC50-18C83E66BF47}"/>
                  </a:ext>
                </a:extLst>
              </p:cNvPr>
              <p:cNvSpPr/>
              <p:nvPr/>
            </p:nvSpPr>
            <p:spPr>
              <a:xfrm>
                <a:off x="9110683" y="495185"/>
                <a:ext cx="799883" cy="56510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694" name="Grafik 693">
              <a:extLst>
                <a:ext uri="{FF2B5EF4-FFF2-40B4-BE49-F238E27FC236}">
                  <a16:creationId xmlns:a16="http://schemas.microsoft.com/office/drawing/2014/main" id="{B6CE8319-2F09-4C4C-A904-1DB575A214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545822" y="5592838"/>
              <a:ext cx="1085182" cy="554784"/>
            </a:xfrm>
            <a:prstGeom prst="rect">
              <a:avLst/>
            </a:prstGeom>
          </p:spPr>
        </p:pic>
      </p:grpSp>
      <p:sp>
        <p:nvSpPr>
          <p:cNvPr id="697" name="L-Form 696">
            <a:extLst>
              <a:ext uri="{FF2B5EF4-FFF2-40B4-BE49-F238E27FC236}">
                <a16:creationId xmlns:a16="http://schemas.microsoft.com/office/drawing/2014/main" id="{D826CBAA-4D29-41E8-89D2-A75EB9BA47F0}"/>
              </a:ext>
            </a:extLst>
          </p:cNvPr>
          <p:cNvSpPr/>
          <p:nvPr/>
        </p:nvSpPr>
        <p:spPr>
          <a:xfrm flipH="1">
            <a:off x="381000" y="1282700"/>
            <a:ext cx="11316784" cy="5257800"/>
          </a:xfrm>
          <a:prstGeom prst="corner">
            <a:avLst>
              <a:gd name="adj1" fmla="val 82722"/>
              <a:gd name="adj2" fmla="val 161594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36" name="Grafik 535">
            <a:extLst>
              <a:ext uri="{FF2B5EF4-FFF2-40B4-BE49-F238E27FC236}">
                <a16:creationId xmlns:a16="http://schemas.microsoft.com/office/drawing/2014/main" id="{51B41A0E-65CE-42AB-89B0-DDC6B24EA63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852128" y="3835566"/>
            <a:ext cx="1194920" cy="603556"/>
          </a:xfrm>
          <a:prstGeom prst="rect">
            <a:avLst/>
          </a:prstGeom>
        </p:spPr>
      </p:pic>
      <p:pic>
        <p:nvPicPr>
          <p:cNvPr id="538" name="Grafik 537">
            <a:extLst>
              <a:ext uri="{FF2B5EF4-FFF2-40B4-BE49-F238E27FC236}">
                <a16:creationId xmlns:a16="http://schemas.microsoft.com/office/drawing/2014/main" id="{D75775A2-5D71-47D7-8A89-830D9438DE9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408093" y="3308275"/>
            <a:ext cx="1194920" cy="603556"/>
          </a:xfrm>
          <a:prstGeom prst="rect">
            <a:avLst/>
          </a:prstGeom>
        </p:spPr>
      </p:pic>
      <p:pic>
        <p:nvPicPr>
          <p:cNvPr id="540" name="Grafik 539">
            <a:extLst>
              <a:ext uri="{FF2B5EF4-FFF2-40B4-BE49-F238E27FC236}">
                <a16:creationId xmlns:a16="http://schemas.microsoft.com/office/drawing/2014/main" id="{36BB6EBA-B211-4B57-B0FF-328679F66E1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140857" y="3827677"/>
            <a:ext cx="1018120" cy="603556"/>
          </a:xfrm>
          <a:prstGeom prst="rect">
            <a:avLst/>
          </a:prstGeom>
        </p:spPr>
      </p:pic>
      <p:pic>
        <p:nvPicPr>
          <p:cNvPr id="542" name="Grafik 541">
            <a:extLst>
              <a:ext uri="{FF2B5EF4-FFF2-40B4-BE49-F238E27FC236}">
                <a16:creationId xmlns:a16="http://schemas.microsoft.com/office/drawing/2014/main" id="{0D210405-6E32-45D7-BEBD-9604B8004F4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983358" y="3225913"/>
            <a:ext cx="908383" cy="609653"/>
          </a:xfrm>
          <a:prstGeom prst="rect">
            <a:avLst/>
          </a:prstGeom>
        </p:spPr>
      </p:pic>
      <p:pic>
        <p:nvPicPr>
          <p:cNvPr id="544" name="Grafik 543">
            <a:extLst>
              <a:ext uri="{FF2B5EF4-FFF2-40B4-BE49-F238E27FC236}">
                <a16:creationId xmlns:a16="http://schemas.microsoft.com/office/drawing/2014/main" id="{0C9716FC-AB99-4BB6-822F-6FAA7E1156A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966079" y="3735010"/>
            <a:ext cx="768163" cy="609653"/>
          </a:xfrm>
          <a:prstGeom prst="rect">
            <a:avLst/>
          </a:prstGeom>
        </p:spPr>
      </p:pic>
      <p:pic>
        <p:nvPicPr>
          <p:cNvPr id="546" name="Grafik 545">
            <a:extLst>
              <a:ext uri="{FF2B5EF4-FFF2-40B4-BE49-F238E27FC236}">
                <a16:creationId xmlns:a16="http://schemas.microsoft.com/office/drawing/2014/main" id="{0310E5E1-8458-4064-B357-962046C4929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960993" y="3191793"/>
            <a:ext cx="755970" cy="609653"/>
          </a:xfrm>
          <a:prstGeom prst="rect">
            <a:avLst/>
          </a:prstGeom>
        </p:spPr>
      </p:pic>
      <p:pic>
        <p:nvPicPr>
          <p:cNvPr id="548" name="Grafik 547">
            <a:extLst>
              <a:ext uri="{FF2B5EF4-FFF2-40B4-BE49-F238E27FC236}">
                <a16:creationId xmlns:a16="http://schemas.microsoft.com/office/drawing/2014/main" id="{C99DCCBA-D719-43EC-88F0-2FAD35B6EF6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53452" y="3725747"/>
            <a:ext cx="658425" cy="609653"/>
          </a:xfrm>
          <a:prstGeom prst="rect">
            <a:avLst/>
          </a:prstGeom>
        </p:spPr>
      </p:pic>
      <p:pic>
        <p:nvPicPr>
          <p:cNvPr id="550" name="Grafik 549">
            <a:extLst>
              <a:ext uri="{FF2B5EF4-FFF2-40B4-BE49-F238E27FC236}">
                <a16:creationId xmlns:a16="http://schemas.microsoft.com/office/drawing/2014/main" id="{4DA1B161-DD53-435D-A0A2-24FE789524DE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292228" y="3191007"/>
            <a:ext cx="512108" cy="609653"/>
          </a:xfrm>
          <a:prstGeom prst="rect">
            <a:avLst/>
          </a:prstGeom>
        </p:spPr>
      </p:pic>
      <p:pic>
        <p:nvPicPr>
          <p:cNvPr id="552" name="Grafik 551">
            <a:extLst>
              <a:ext uri="{FF2B5EF4-FFF2-40B4-BE49-F238E27FC236}">
                <a16:creationId xmlns:a16="http://schemas.microsoft.com/office/drawing/2014/main" id="{0E126ABB-D267-4BC4-8FA3-DEC5319186F8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51833" y="3681494"/>
            <a:ext cx="1091279" cy="792549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20FD1233-A79D-4B1C-8008-FB799DBD9D8C}"/>
              </a:ext>
            </a:extLst>
          </p:cNvPr>
          <p:cNvSpPr txBox="1"/>
          <p:nvPr/>
        </p:nvSpPr>
        <p:spPr>
          <a:xfrm>
            <a:off x="2842090" y="1831373"/>
            <a:ext cx="6130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2" panose="05020102010507070707" pitchFamily="18" charset="2"/>
              </a:rPr>
              <a:t></a:t>
            </a:r>
            <a:endParaRPr kumimoji="0" lang="de-AT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326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4" name="Gruppieren 593">
            <a:extLst>
              <a:ext uri="{FF2B5EF4-FFF2-40B4-BE49-F238E27FC236}">
                <a16:creationId xmlns:a16="http://schemas.microsoft.com/office/drawing/2014/main" id="{AF538C68-989D-4F89-81C2-AE92BD201644}"/>
              </a:ext>
            </a:extLst>
          </p:cNvPr>
          <p:cNvGrpSpPr/>
          <p:nvPr/>
        </p:nvGrpSpPr>
        <p:grpSpPr>
          <a:xfrm>
            <a:off x="508346" y="495185"/>
            <a:ext cx="11175311" cy="560879"/>
            <a:chOff x="455693" y="495185"/>
            <a:chExt cx="11175311" cy="560879"/>
          </a:xfrm>
        </p:grpSpPr>
        <p:pic>
          <p:nvPicPr>
            <p:cNvPr id="568" name="Grafik 567">
              <a:extLst>
                <a:ext uri="{FF2B5EF4-FFF2-40B4-BE49-F238E27FC236}">
                  <a16:creationId xmlns:a16="http://schemas.microsoft.com/office/drawing/2014/main" id="{2147C679-A226-4ABC-9BE6-29C69C6A31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5693" y="501280"/>
              <a:ext cx="1085182" cy="548688"/>
            </a:xfrm>
            <a:prstGeom prst="rect">
              <a:avLst/>
            </a:prstGeom>
          </p:spPr>
        </p:pic>
        <p:pic>
          <p:nvPicPr>
            <p:cNvPr id="564" name="Grafik 563">
              <a:extLst>
                <a:ext uri="{FF2B5EF4-FFF2-40B4-BE49-F238E27FC236}">
                  <a16:creationId xmlns:a16="http://schemas.microsoft.com/office/drawing/2014/main" id="{3E63987D-2B3E-405A-ADAB-6B25C5FB6BE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94527" y="501280"/>
              <a:ext cx="1085182" cy="548688"/>
            </a:xfrm>
            <a:prstGeom prst="rect">
              <a:avLst/>
            </a:prstGeom>
          </p:spPr>
        </p:pic>
        <p:pic>
          <p:nvPicPr>
            <p:cNvPr id="560" name="Grafik 559">
              <a:extLst>
                <a:ext uri="{FF2B5EF4-FFF2-40B4-BE49-F238E27FC236}">
                  <a16:creationId xmlns:a16="http://schemas.microsoft.com/office/drawing/2014/main" id="{00D13B71-4A21-4F04-BFDB-DDEDF3D2A6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23223" y="501280"/>
              <a:ext cx="1091279" cy="554784"/>
            </a:xfrm>
            <a:prstGeom prst="rect">
              <a:avLst/>
            </a:prstGeom>
          </p:spPr>
        </p:pic>
        <p:pic>
          <p:nvPicPr>
            <p:cNvPr id="558" name="Grafik 557">
              <a:extLst>
                <a:ext uri="{FF2B5EF4-FFF2-40B4-BE49-F238E27FC236}">
                  <a16:creationId xmlns:a16="http://schemas.microsoft.com/office/drawing/2014/main" id="{10DF00F7-F3E1-43B7-81E4-2A59165ED42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33361" y="495185"/>
              <a:ext cx="1091279" cy="554784"/>
            </a:xfrm>
            <a:prstGeom prst="rect">
              <a:avLst/>
            </a:prstGeom>
          </p:spPr>
        </p:pic>
        <p:pic>
          <p:nvPicPr>
            <p:cNvPr id="570" name="Grafik 569">
              <a:extLst>
                <a:ext uri="{FF2B5EF4-FFF2-40B4-BE49-F238E27FC236}">
                  <a16:creationId xmlns:a16="http://schemas.microsoft.com/office/drawing/2014/main" id="{96F254AB-DAEB-451B-B83A-ADCADD67F0E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781340" y="495185"/>
              <a:ext cx="1085182" cy="554784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pic>
          <p:nvPicPr>
            <p:cNvPr id="556" name="Grafik 555">
              <a:extLst>
                <a:ext uri="{FF2B5EF4-FFF2-40B4-BE49-F238E27FC236}">
                  <a16:creationId xmlns:a16="http://schemas.microsoft.com/office/drawing/2014/main" id="{344D875D-C409-4DC8-8C66-02584FE74EA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668154" y="495185"/>
              <a:ext cx="1085182" cy="554784"/>
            </a:xfrm>
            <a:prstGeom prst="rect">
              <a:avLst/>
            </a:prstGeom>
          </p:spPr>
        </p:pic>
        <p:pic>
          <p:nvPicPr>
            <p:cNvPr id="566" name="Grafik 565">
              <a:extLst>
                <a:ext uri="{FF2B5EF4-FFF2-40B4-BE49-F238E27FC236}">
                  <a16:creationId xmlns:a16="http://schemas.microsoft.com/office/drawing/2014/main" id="{2E04C38D-5E14-49D2-8DB2-B4B9C47F264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106988" y="501280"/>
              <a:ext cx="1085182" cy="554784"/>
            </a:xfrm>
            <a:prstGeom prst="rect">
              <a:avLst/>
            </a:prstGeom>
          </p:spPr>
        </p:pic>
        <p:pic>
          <p:nvPicPr>
            <p:cNvPr id="562" name="Grafik 561">
              <a:extLst>
                <a:ext uri="{FF2B5EF4-FFF2-40B4-BE49-F238E27FC236}">
                  <a16:creationId xmlns:a16="http://schemas.microsoft.com/office/drawing/2014/main" id="{23C6B8DA-DA20-4151-9D6D-6E7F9D33551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545822" y="495185"/>
              <a:ext cx="1085182" cy="554784"/>
            </a:xfrm>
            <a:prstGeom prst="rect">
              <a:avLst/>
            </a:prstGeom>
          </p:spPr>
        </p:pic>
      </p:grpSp>
      <p:grpSp>
        <p:nvGrpSpPr>
          <p:cNvPr id="695" name="Gruppieren 694">
            <a:extLst>
              <a:ext uri="{FF2B5EF4-FFF2-40B4-BE49-F238E27FC236}">
                <a16:creationId xmlns:a16="http://schemas.microsoft.com/office/drawing/2014/main" id="{3469BE11-0C5E-4DEA-91B3-F1FCB71CAA9E}"/>
              </a:ext>
            </a:extLst>
          </p:cNvPr>
          <p:cNvGrpSpPr/>
          <p:nvPr/>
        </p:nvGrpSpPr>
        <p:grpSpPr>
          <a:xfrm>
            <a:off x="508342" y="1478370"/>
            <a:ext cx="11175315" cy="565107"/>
            <a:chOff x="455689" y="1498341"/>
            <a:chExt cx="11175315" cy="565107"/>
          </a:xfrm>
        </p:grpSpPr>
        <p:pic>
          <p:nvPicPr>
            <p:cNvPr id="554" name="Grafik 553">
              <a:extLst>
                <a:ext uri="{FF2B5EF4-FFF2-40B4-BE49-F238E27FC236}">
                  <a16:creationId xmlns:a16="http://schemas.microsoft.com/office/drawing/2014/main" id="{1D65FAD0-7026-40ED-88B4-C75927220E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220606" y="1498341"/>
              <a:ext cx="1085182" cy="554784"/>
            </a:xfrm>
            <a:prstGeom prst="rect">
              <a:avLst/>
            </a:prstGeom>
          </p:spPr>
        </p:pic>
        <p:grpSp>
          <p:nvGrpSpPr>
            <p:cNvPr id="596" name="Gruppieren 595">
              <a:extLst>
                <a:ext uri="{FF2B5EF4-FFF2-40B4-BE49-F238E27FC236}">
                  <a16:creationId xmlns:a16="http://schemas.microsoft.com/office/drawing/2014/main" id="{4840D820-BBE5-43E1-B1D1-156227D9034E}"/>
                </a:ext>
              </a:extLst>
            </p:cNvPr>
            <p:cNvGrpSpPr/>
            <p:nvPr/>
          </p:nvGrpSpPr>
          <p:grpSpPr>
            <a:xfrm>
              <a:off x="9106113" y="1498341"/>
              <a:ext cx="1085186" cy="554784"/>
              <a:chOff x="455689" y="495185"/>
              <a:chExt cx="1085186" cy="554784"/>
            </a:xfrm>
          </p:grpSpPr>
          <p:pic>
            <p:nvPicPr>
              <p:cNvPr id="618" name="Grafik 617">
                <a:extLst>
                  <a:ext uri="{FF2B5EF4-FFF2-40B4-BE49-F238E27FC236}">
                    <a16:creationId xmlns:a16="http://schemas.microsoft.com/office/drawing/2014/main" id="{AEACBB9B-CAC9-4891-AAF3-03A0267D5A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55693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19" name="L-Form 618">
                <a:extLst>
                  <a:ext uri="{FF2B5EF4-FFF2-40B4-BE49-F238E27FC236}">
                    <a16:creationId xmlns:a16="http://schemas.microsoft.com/office/drawing/2014/main" id="{C110F6E3-737C-41AC-BEC9-E0B40C3B1B7C}"/>
                  </a:ext>
                </a:extLst>
              </p:cNvPr>
              <p:cNvSpPr/>
              <p:nvPr/>
            </p:nvSpPr>
            <p:spPr>
              <a:xfrm flipH="1">
                <a:off x="455689" y="495185"/>
                <a:ext cx="1085183" cy="554784"/>
              </a:xfrm>
              <a:prstGeom prst="corner">
                <a:avLst>
                  <a:gd name="adj1" fmla="val 48252"/>
                  <a:gd name="adj2" fmla="val 145008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97" name="Gruppieren 596">
              <a:extLst>
                <a:ext uri="{FF2B5EF4-FFF2-40B4-BE49-F238E27FC236}">
                  <a16:creationId xmlns:a16="http://schemas.microsoft.com/office/drawing/2014/main" id="{1FABC5A4-DAE3-484C-9E7C-2A3A83116D4F}"/>
                </a:ext>
              </a:extLst>
            </p:cNvPr>
            <p:cNvGrpSpPr/>
            <p:nvPr/>
          </p:nvGrpSpPr>
          <p:grpSpPr>
            <a:xfrm>
              <a:off x="10545822" y="1498341"/>
              <a:ext cx="1085182" cy="554784"/>
              <a:chOff x="1895398" y="495185"/>
              <a:chExt cx="1085182" cy="554784"/>
            </a:xfrm>
          </p:grpSpPr>
          <p:pic>
            <p:nvPicPr>
              <p:cNvPr id="616" name="Grafik 615">
                <a:extLst>
                  <a:ext uri="{FF2B5EF4-FFF2-40B4-BE49-F238E27FC236}">
                    <a16:creationId xmlns:a16="http://schemas.microsoft.com/office/drawing/2014/main" id="{636F23AE-BFCA-48FE-9D96-AE623B62F0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95398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17" name="L-Form 616">
                <a:extLst>
                  <a:ext uri="{FF2B5EF4-FFF2-40B4-BE49-F238E27FC236}">
                    <a16:creationId xmlns:a16="http://schemas.microsoft.com/office/drawing/2014/main" id="{15F90A1A-7FD0-4FE7-BA64-6EF7EAEC43C7}"/>
                  </a:ext>
                </a:extLst>
              </p:cNvPr>
              <p:cNvSpPr/>
              <p:nvPr/>
            </p:nvSpPr>
            <p:spPr>
              <a:xfrm flipH="1">
                <a:off x="2178049" y="495185"/>
                <a:ext cx="802528" cy="554784"/>
              </a:xfrm>
              <a:prstGeom prst="corner">
                <a:avLst>
                  <a:gd name="adj1" fmla="val 48252"/>
                  <a:gd name="adj2" fmla="val 97222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614" name="Grafik 613">
              <a:extLst>
                <a:ext uri="{FF2B5EF4-FFF2-40B4-BE49-F238E27FC236}">
                  <a16:creationId xmlns:a16="http://schemas.microsoft.com/office/drawing/2014/main" id="{874CAC8C-81CF-4C42-94E2-07B5CEC87E5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95394" y="1504436"/>
              <a:ext cx="1091279" cy="554784"/>
            </a:xfrm>
            <a:prstGeom prst="rect">
              <a:avLst/>
            </a:prstGeom>
          </p:spPr>
        </p:pic>
        <p:grpSp>
          <p:nvGrpSpPr>
            <p:cNvPr id="599" name="Gruppieren 598">
              <a:extLst>
                <a:ext uri="{FF2B5EF4-FFF2-40B4-BE49-F238E27FC236}">
                  <a16:creationId xmlns:a16="http://schemas.microsoft.com/office/drawing/2014/main" id="{5981F260-16FC-4446-A9F5-837803862AE5}"/>
                </a:ext>
              </a:extLst>
            </p:cNvPr>
            <p:cNvGrpSpPr/>
            <p:nvPr/>
          </p:nvGrpSpPr>
          <p:grpSpPr>
            <a:xfrm>
              <a:off x="7660311" y="1498341"/>
              <a:ext cx="1091279" cy="554784"/>
              <a:chOff x="3335103" y="501280"/>
              <a:chExt cx="1091279" cy="554784"/>
            </a:xfrm>
          </p:grpSpPr>
          <p:pic>
            <p:nvPicPr>
              <p:cNvPr id="612" name="Grafik 611">
                <a:extLst>
                  <a:ext uri="{FF2B5EF4-FFF2-40B4-BE49-F238E27FC236}">
                    <a16:creationId xmlns:a16="http://schemas.microsoft.com/office/drawing/2014/main" id="{C08AE4B1-7427-48CD-8391-D972390FA4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35103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13" name="Rechteck 612">
                <a:extLst>
                  <a:ext uri="{FF2B5EF4-FFF2-40B4-BE49-F238E27FC236}">
                    <a16:creationId xmlns:a16="http://schemas.microsoft.com/office/drawing/2014/main" id="{0C8DE735-84C2-4F4B-ADDF-352F4DA9F3AF}"/>
                  </a:ext>
                </a:extLst>
              </p:cNvPr>
              <p:cNvSpPr/>
              <p:nvPr/>
            </p:nvSpPr>
            <p:spPr>
              <a:xfrm>
                <a:off x="4155791" y="501280"/>
                <a:ext cx="270590" cy="554784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608" name="Grafik 607">
              <a:extLst>
                <a:ext uri="{FF2B5EF4-FFF2-40B4-BE49-F238E27FC236}">
                  <a16:creationId xmlns:a16="http://schemas.microsoft.com/office/drawing/2014/main" id="{324F6715-BA1C-4802-8175-D3ACD55048D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55689" y="1498341"/>
              <a:ext cx="1085182" cy="554784"/>
            </a:xfrm>
            <a:prstGeom prst="rect">
              <a:avLst/>
            </a:prstGeom>
          </p:spPr>
        </p:pic>
        <p:grpSp>
          <p:nvGrpSpPr>
            <p:cNvPr id="602" name="Gruppieren 601">
              <a:extLst>
                <a:ext uri="{FF2B5EF4-FFF2-40B4-BE49-F238E27FC236}">
                  <a16:creationId xmlns:a16="http://schemas.microsoft.com/office/drawing/2014/main" id="{CA8ACCDB-CD3B-4B7A-A775-D7C73C44EEEC}"/>
                </a:ext>
              </a:extLst>
            </p:cNvPr>
            <p:cNvGrpSpPr/>
            <p:nvPr/>
          </p:nvGrpSpPr>
          <p:grpSpPr>
            <a:xfrm>
              <a:off x="4780901" y="1498341"/>
              <a:ext cx="1085182" cy="565107"/>
              <a:chOff x="9110683" y="495185"/>
              <a:chExt cx="1085182" cy="565107"/>
            </a:xfrm>
          </p:grpSpPr>
          <p:pic>
            <p:nvPicPr>
              <p:cNvPr id="606" name="Grafik 605">
                <a:extLst>
                  <a:ext uri="{FF2B5EF4-FFF2-40B4-BE49-F238E27FC236}">
                    <a16:creationId xmlns:a16="http://schemas.microsoft.com/office/drawing/2014/main" id="{6A6F8D1A-6A74-405C-A1D3-05DB15751F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110683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07" name="Rechteck 606">
                <a:extLst>
                  <a:ext uri="{FF2B5EF4-FFF2-40B4-BE49-F238E27FC236}">
                    <a16:creationId xmlns:a16="http://schemas.microsoft.com/office/drawing/2014/main" id="{9706C1D0-F7F2-4B60-A2B2-D19D06EC76BB}"/>
                  </a:ext>
                </a:extLst>
              </p:cNvPr>
              <p:cNvSpPr/>
              <p:nvPr/>
            </p:nvSpPr>
            <p:spPr>
              <a:xfrm>
                <a:off x="9110683" y="495185"/>
                <a:ext cx="799883" cy="56510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03" name="Gruppieren 602">
              <a:extLst>
                <a:ext uri="{FF2B5EF4-FFF2-40B4-BE49-F238E27FC236}">
                  <a16:creationId xmlns:a16="http://schemas.microsoft.com/office/drawing/2014/main" id="{107C58B7-D38E-45FF-B9FE-DD4D28D438F6}"/>
                </a:ext>
              </a:extLst>
            </p:cNvPr>
            <p:cNvGrpSpPr/>
            <p:nvPr/>
          </p:nvGrpSpPr>
          <p:grpSpPr>
            <a:xfrm>
              <a:off x="3341196" y="1498341"/>
              <a:ext cx="1085182" cy="559004"/>
              <a:chOff x="10545822" y="501280"/>
              <a:chExt cx="1085182" cy="559004"/>
            </a:xfrm>
          </p:grpSpPr>
          <p:pic>
            <p:nvPicPr>
              <p:cNvPr id="604" name="Grafik 603">
                <a:extLst>
                  <a:ext uri="{FF2B5EF4-FFF2-40B4-BE49-F238E27FC236}">
                    <a16:creationId xmlns:a16="http://schemas.microsoft.com/office/drawing/2014/main" id="{3B81CE8E-9C77-45A6-8805-9F9C708856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54582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05" name="Rechteck 604">
                <a:extLst>
                  <a:ext uri="{FF2B5EF4-FFF2-40B4-BE49-F238E27FC236}">
                    <a16:creationId xmlns:a16="http://schemas.microsoft.com/office/drawing/2014/main" id="{2F3A109D-0ED4-4E65-B989-0918F083AEDC}"/>
                  </a:ext>
                </a:extLst>
              </p:cNvPr>
              <p:cNvSpPr/>
              <p:nvPr/>
            </p:nvSpPr>
            <p:spPr>
              <a:xfrm>
                <a:off x="11105169" y="501280"/>
                <a:ext cx="525835" cy="559004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44" name="Gruppieren 643">
            <a:extLst>
              <a:ext uri="{FF2B5EF4-FFF2-40B4-BE49-F238E27FC236}">
                <a16:creationId xmlns:a16="http://schemas.microsoft.com/office/drawing/2014/main" id="{616A9CC3-B3C2-4B5B-A27B-552E3531638D}"/>
              </a:ext>
            </a:extLst>
          </p:cNvPr>
          <p:cNvGrpSpPr/>
          <p:nvPr/>
        </p:nvGrpSpPr>
        <p:grpSpPr>
          <a:xfrm>
            <a:off x="508342" y="2461556"/>
            <a:ext cx="11175315" cy="565107"/>
            <a:chOff x="455689" y="4403405"/>
            <a:chExt cx="11175315" cy="565107"/>
          </a:xfrm>
        </p:grpSpPr>
        <p:grpSp>
          <p:nvGrpSpPr>
            <p:cNvPr id="600" name="Gruppieren 599">
              <a:extLst>
                <a:ext uri="{FF2B5EF4-FFF2-40B4-BE49-F238E27FC236}">
                  <a16:creationId xmlns:a16="http://schemas.microsoft.com/office/drawing/2014/main" id="{5CDBF902-7BDA-44E6-BD04-741E638F1B2A}"/>
                </a:ext>
              </a:extLst>
            </p:cNvPr>
            <p:cNvGrpSpPr/>
            <p:nvPr/>
          </p:nvGrpSpPr>
          <p:grpSpPr>
            <a:xfrm>
              <a:off x="9100891" y="4403405"/>
              <a:ext cx="1091279" cy="554784"/>
              <a:chOff x="3880741" y="1837266"/>
              <a:chExt cx="1091279" cy="554784"/>
            </a:xfrm>
          </p:grpSpPr>
          <p:pic>
            <p:nvPicPr>
              <p:cNvPr id="610" name="Grafik 609">
                <a:extLst>
                  <a:ext uri="{FF2B5EF4-FFF2-40B4-BE49-F238E27FC236}">
                    <a16:creationId xmlns:a16="http://schemas.microsoft.com/office/drawing/2014/main" id="{9138B177-AE60-4CF6-AE87-BE9DF03387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883789" y="1837266"/>
                <a:ext cx="1085182" cy="554784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</p:pic>
          <p:sp>
            <p:nvSpPr>
              <p:cNvPr id="611" name="Rechteck 610">
                <a:extLst>
                  <a:ext uri="{FF2B5EF4-FFF2-40B4-BE49-F238E27FC236}">
                    <a16:creationId xmlns:a16="http://schemas.microsoft.com/office/drawing/2014/main" id="{C7618885-175E-4AF8-B61B-3D7D0B29B63C}"/>
                  </a:ext>
                </a:extLst>
              </p:cNvPr>
              <p:cNvSpPr/>
              <p:nvPr/>
            </p:nvSpPr>
            <p:spPr>
              <a:xfrm>
                <a:off x="3880741" y="1837266"/>
                <a:ext cx="1091279" cy="554784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622" name="Grafik 621">
              <a:extLst>
                <a:ext uri="{FF2B5EF4-FFF2-40B4-BE49-F238E27FC236}">
                  <a16:creationId xmlns:a16="http://schemas.microsoft.com/office/drawing/2014/main" id="{5F5C3D47-AD38-4BC3-A2A5-6EE04E63E5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894523" y="4403405"/>
              <a:ext cx="1085182" cy="554784"/>
            </a:xfrm>
            <a:prstGeom prst="rect">
              <a:avLst/>
            </a:prstGeom>
          </p:spPr>
        </p:pic>
        <p:grpSp>
          <p:nvGrpSpPr>
            <p:cNvPr id="623" name="Gruppieren 622">
              <a:extLst>
                <a:ext uri="{FF2B5EF4-FFF2-40B4-BE49-F238E27FC236}">
                  <a16:creationId xmlns:a16="http://schemas.microsoft.com/office/drawing/2014/main" id="{16347696-B6EB-4757-9C60-F74A770A523F}"/>
                </a:ext>
              </a:extLst>
            </p:cNvPr>
            <p:cNvGrpSpPr/>
            <p:nvPr/>
          </p:nvGrpSpPr>
          <p:grpSpPr>
            <a:xfrm>
              <a:off x="3333357" y="4403405"/>
              <a:ext cx="1085186" cy="554784"/>
              <a:chOff x="455689" y="495185"/>
              <a:chExt cx="1085186" cy="554784"/>
            </a:xfrm>
          </p:grpSpPr>
          <p:pic>
            <p:nvPicPr>
              <p:cNvPr id="642" name="Grafik 641">
                <a:extLst>
                  <a:ext uri="{FF2B5EF4-FFF2-40B4-BE49-F238E27FC236}">
                    <a16:creationId xmlns:a16="http://schemas.microsoft.com/office/drawing/2014/main" id="{C37BA4A2-EC1B-460B-9D8E-0EC8FBBDA3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55693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43" name="L-Form 642">
                <a:extLst>
                  <a:ext uri="{FF2B5EF4-FFF2-40B4-BE49-F238E27FC236}">
                    <a16:creationId xmlns:a16="http://schemas.microsoft.com/office/drawing/2014/main" id="{5A367532-45AD-4F87-9B5D-B95172CB0B87}"/>
                  </a:ext>
                </a:extLst>
              </p:cNvPr>
              <p:cNvSpPr/>
              <p:nvPr/>
            </p:nvSpPr>
            <p:spPr>
              <a:xfrm flipH="1">
                <a:off x="455689" y="495185"/>
                <a:ext cx="1085183" cy="554784"/>
              </a:xfrm>
              <a:prstGeom prst="corner">
                <a:avLst>
                  <a:gd name="adj1" fmla="val 48252"/>
                  <a:gd name="adj2" fmla="val 145008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24" name="Gruppieren 623">
              <a:extLst>
                <a:ext uri="{FF2B5EF4-FFF2-40B4-BE49-F238E27FC236}">
                  <a16:creationId xmlns:a16="http://schemas.microsoft.com/office/drawing/2014/main" id="{7699B6DA-D9D1-4A53-85AA-C50F910998C9}"/>
                </a:ext>
              </a:extLst>
            </p:cNvPr>
            <p:cNvGrpSpPr/>
            <p:nvPr/>
          </p:nvGrpSpPr>
          <p:grpSpPr>
            <a:xfrm>
              <a:off x="6217126" y="4403405"/>
              <a:ext cx="1085182" cy="554784"/>
              <a:chOff x="1895398" y="495185"/>
              <a:chExt cx="1085182" cy="554784"/>
            </a:xfrm>
          </p:grpSpPr>
          <p:pic>
            <p:nvPicPr>
              <p:cNvPr id="640" name="Grafik 639">
                <a:extLst>
                  <a:ext uri="{FF2B5EF4-FFF2-40B4-BE49-F238E27FC236}">
                    <a16:creationId xmlns:a16="http://schemas.microsoft.com/office/drawing/2014/main" id="{F12ABA47-76F5-49B0-9875-2139CA9A11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95398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41" name="L-Form 640">
                <a:extLst>
                  <a:ext uri="{FF2B5EF4-FFF2-40B4-BE49-F238E27FC236}">
                    <a16:creationId xmlns:a16="http://schemas.microsoft.com/office/drawing/2014/main" id="{67617FF7-920E-4388-A1E8-8A74DE5E6DEC}"/>
                  </a:ext>
                </a:extLst>
              </p:cNvPr>
              <p:cNvSpPr/>
              <p:nvPr/>
            </p:nvSpPr>
            <p:spPr>
              <a:xfrm flipH="1">
                <a:off x="2178049" y="495185"/>
                <a:ext cx="802528" cy="554784"/>
              </a:xfrm>
              <a:prstGeom prst="corner">
                <a:avLst>
                  <a:gd name="adj1" fmla="val 48252"/>
                  <a:gd name="adj2" fmla="val 97222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25" name="Gruppieren 624">
              <a:extLst>
                <a:ext uri="{FF2B5EF4-FFF2-40B4-BE49-F238E27FC236}">
                  <a16:creationId xmlns:a16="http://schemas.microsoft.com/office/drawing/2014/main" id="{16A06ECD-D0BF-4282-8DE2-4CB6E3371879}"/>
                </a:ext>
              </a:extLst>
            </p:cNvPr>
            <p:cNvGrpSpPr/>
            <p:nvPr/>
          </p:nvGrpSpPr>
          <p:grpSpPr>
            <a:xfrm>
              <a:off x="4772195" y="4403405"/>
              <a:ext cx="1091279" cy="565107"/>
              <a:chOff x="6220610" y="495185"/>
              <a:chExt cx="1091279" cy="565107"/>
            </a:xfrm>
          </p:grpSpPr>
          <p:pic>
            <p:nvPicPr>
              <p:cNvPr id="638" name="Grafik 637">
                <a:extLst>
                  <a:ext uri="{FF2B5EF4-FFF2-40B4-BE49-F238E27FC236}">
                    <a16:creationId xmlns:a16="http://schemas.microsoft.com/office/drawing/2014/main" id="{ACD924AC-7E9A-462F-9628-4A8810DC20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20610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39" name="L-Form 638">
                <a:extLst>
                  <a:ext uri="{FF2B5EF4-FFF2-40B4-BE49-F238E27FC236}">
                    <a16:creationId xmlns:a16="http://schemas.microsoft.com/office/drawing/2014/main" id="{E97BBBF7-C89F-4285-AB27-CABFB425B832}"/>
                  </a:ext>
                </a:extLst>
              </p:cNvPr>
              <p:cNvSpPr/>
              <p:nvPr/>
            </p:nvSpPr>
            <p:spPr>
              <a:xfrm flipH="1">
                <a:off x="6773862" y="495185"/>
                <a:ext cx="538025" cy="565107"/>
              </a:xfrm>
              <a:prstGeom prst="corner">
                <a:avLst>
                  <a:gd name="adj1" fmla="val 50613"/>
                  <a:gd name="adj2" fmla="val 49599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26" name="Gruppieren 625">
              <a:extLst>
                <a:ext uri="{FF2B5EF4-FFF2-40B4-BE49-F238E27FC236}">
                  <a16:creationId xmlns:a16="http://schemas.microsoft.com/office/drawing/2014/main" id="{EAB9C844-9263-4F34-B86D-5E506504686C}"/>
                </a:ext>
              </a:extLst>
            </p:cNvPr>
            <p:cNvGrpSpPr/>
            <p:nvPr/>
          </p:nvGrpSpPr>
          <p:grpSpPr>
            <a:xfrm>
              <a:off x="7655960" y="4403405"/>
              <a:ext cx="1091279" cy="554784"/>
              <a:chOff x="3335103" y="501280"/>
              <a:chExt cx="1091279" cy="554784"/>
            </a:xfrm>
          </p:grpSpPr>
          <p:pic>
            <p:nvPicPr>
              <p:cNvPr id="636" name="Grafik 635">
                <a:extLst>
                  <a:ext uri="{FF2B5EF4-FFF2-40B4-BE49-F238E27FC236}">
                    <a16:creationId xmlns:a16="http://schemas.microsoft.com/office/drawing/2014/main" id="{DDF2A5D7-9388-4C19-AE8E-5E39EDE654D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35103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37" name="Rechteck 636">
                <a:extLst>
                  <a:ext uri="{FF2B5EF4-FFF2-40B4-BE49-F238E27FC236}">
                    <a16:creationId xmlns:a16="http://schemas.microsoft.com/office/drawing/2014/main" id="{6887F012-9CA8-4B7A-B35A-73142D195FBB}"/>
                  </a:ext>
                </a:extLst>
              </p:cNvPr>
              <p:cNvSpPr/>
              <p:nvPr/>
            </p:nvSpPr>
            <p:spPr>
              <a:xfrm>
                <a:off x="4155791" y="501280"/>
                <a:ext cx="270590" cy="554784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27" name="Gruppieren 626">
              <a:extLst>
                <a:ext uri="{FF2B5EF4-FFF2-40B4-BE49-F238E27FC236}">
                  <a16:creationId xmlns:a16="http://schemas.microsoft.com/office/drawing/2014/main" id="{E4C84736-5D15-41CC-9B7C-46822795251B}"/>
                </a:ext>
              </a:extLst>
            </p:cNvPr>
            <p:cNvGrpSpPr/>
            <p:nvPr/>
          </p:nvGrpSpPr>
          <p:grpSpPr>
            <a:xfrm>
              <a:off x="10545822" y="4403405"/>
              <a:ext cx="1085182" cy="559012"/>
              <a:chOff x="7666412" y="501280"/>
              <a:chExt cx="1085182" cy="559012"/>
            </a:xfrm>
          </p:grpSpPr>
          <p:pic>
            <p:nvPicPr>
              <p:cNvPr id="634" name="Grafik 633">
                <a:extLst>
                  <a:ext uri="{FF2B5EF4-FFF2-40B4-BE49-F238E27FC236}">
                    <a16:creationId xmlns:a16="http://schemas.microsoft.com/office/drawing/2014/main" id="{7DFE0614-5D9E-411C-8F75-AD0F7716F6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66641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35" name="Rechteck 634">
                <a:extLst>
                  <a:ext uri="{FF2B5EF4-FFF2-40B4-BE49-F238E27FC236}">
                    <a16:creationId xmlns:a16="http://schemas.microsoft.com/office/drawing/2014/main" id="{2753D33C-51A5-4D03-B219-18DB1C7A57EA}"/>
                  </a:ext>
                </a:extLst>
              </p:cNvPr>
              <p:cNvSpPr/>
              <p:nvPr/>
            </p:nvSpPr>
            <p:spPr>
              <a:xfrm>
                <a:off x="8497317" y="793215"/>
                <a:ext cx="254277" cy="26707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28" name="Gruppieren 627">
              <a:extLst>
                <a:ext uri="{FF2B5EF4-FFF2-40B4-BE49-F238E27FC236}">
                  <a16:creationId xmlns:a16="http://schemas.microsoft.com/office/drawing/2014/main" id="{947531E4-96B6-4413-B2C3-045F054535D7}"/>
                </a:ext>
              </a:extLst>
            </p:cNvPr>
            <p:cNvGrpSpPr/>
            <p:nvPr/>
          </p:nvGrpSpPr>
          <p:grpSpPr>
            <a:xfrm>
              <a:off x="455689" y="4403405"/>
              <a:ext cx="1085182" cy="565107"/>
              <a:chOff x="9110683" y="495185"/>
              <a:chExt cx="1085182" cy="565107"/>
            </a:xfrm>
          </p:grpSpPr>
          <p:pic>
            <p:nvPicPr>
              <p:cNvPr id="632" name="Grafik 631">
                <a:extLst>
                  <a:ext uri="{FF2B5EF4-FFF2-40B4-BE49-F238E27FC236}">
                    <a16:creationId xmlns:a16="http://schemas.microsoft.com/office/drawing/2014/main" id="{8D253BC7-9E20-4972-90DD-C5E686238C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110683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33" name="Rechteck 632">
                <a:extLst>
                  <a:ext uri="{FF2B5EF4-FFF2-40B4-BE49-F238E27FC236}">
                    <a16:creationId xmlns:a16="http://schemas.microsoft.com/office/drawing/2014/main" id="{6FDB4C79-5CC1-4D0E-8633-E8A1521990AA}"/>
                  </a:ext>
                </a:extLst>
              </p:cNvPr>
              <p:cNvSpPr/>
              <p:nvPr/>
            </p:nvSpPr>
            <p:spPr>
              <a:xfrm>
                <a:off x="9110683" y="495185"/>
                <a:ext cx="799883" cy="56510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68" name="Gruppieren 667">
            <a:extLst>
              <a:ext uri="{FF2B5EF4-FFF2-40B4-BE49-F238E27FC236}">
                <a16:creationId xmlns:a16="http://schemas.microsoft.com/office/drawing/2014/main" id="{07FABCFD-2670-4589-8797-FB02B168382B}"/>
              </a:ext>
            </a:extLst>
          </p:cNvPr>
          <p:cNvGrpSpPr/>
          <p:nvPr/>
        </p:nvGrpSpPr>
        <p:grpSpPr>
          <a:xfrm>
            <a:off x="508342" y="4887880"/>
            <a:ext cx="11175315" cy="565107"/>
            <a:chOff x="364354" y="5175458"/>
            <a:chExt cx="11175315" cy="565107"/>
          </a:xfrm>
        </p:grpSpPr>
        <p:grpSp>
          <p:nvGrpSpPr>
            <p:cNvPr id="629" name="Gruppieren 628">
              <a:extLst>
                <a:ext uri="{FF2B5EF4-FFF2-40B4-BE49-F238E27FC236}">
                  <a16:creationId xmlns:a16="http://schemas.microsoft.com/office/drawing/2014/main" id="{A809CF18-BF7E-46F8-89AD-4F89E4198C18}"/>
                </a:ext>
              </a:extLst>
            </p:cNvPr>
            <p:cNvGrpSpPr/>
            <p:nvPr/>
          </p:nvGrpSpPr>
          <p:grpSpPr>
            <a:xfrm>
              <a:off x="364354" y="5175458"/>
              <a:ext cx="1085182" cy="559004"/>
              <a:chOff x="10545822" y="501280"/>
              <a:chExt cx="1085182" cy="559004"/>
            </a:xfrm>
          </p:grpSpPr>
          <p:pic>
            <p:nvPicPr>
              <p:cNvPr id="630" name="Grafik 629">
                <a:extLst>
                  <a:ext uri="{FF2B5EF4-FFF2-40B4-BE49-F238E27FC236}">
                    <a16:creationId xmlns:a16="http://schemas.microsoft.com/office/drawing/2014/main" id="{9BCB351F-6DBA-456D-93C3-2D09E57F18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54582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31" name="Rechteck 630">
                <a:extLst>
                  <a:ext uri="{FF2B5EF4-FFF2-40B4-BE49-F238E27FC236}">
                    <a16:creationId xmlns:a16="http://schemas.microsoft.com/office/drawing/2014/main" id="{321D3B99-410B-419C-85C6-E0D04BF61707}"/>
                  </a:ext>
                </a:extLst>
              </p:cNvPr>
              <p:cNvSpPr/>
              <p:nvPr/>
            </p:nvSpPr>
            <p:spPr>
              <a:xfrm>
                <a:off x="11105169" y="501280"/>
                <a:ext cx="525835" cy="559004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46" name="Gruppieren 645">
              <a:extLst>
                <a:ext uri="{FF2B5EF4-FFF2-40B4-BE49-F238E27FC236}">
                  <a16:creationId xmlns:a16="http://schemas.microsoft.com/office/drawing/2014/main" id="{E5739163-BB0E-4268-B8D1-5F73C6E05F0E}"/>
                </a:ext>
              </a:extLst>
            </p:cNvPr>
            <p:cNvGrpSpPr/>
            <p:nvPr/>
          </p:nvGrpSpPr>
          <p:grpSpPr>
            <a:xfrm>
              <a:off x="3248119" y="5175458"/>
              <a:ext cx="1091279" cy="554784"/>
              <a:chOff x="3880741" y="1837266"/>
              <a:chExt cx="1091279" cy="554784"/>
            </a:xfrm>
          </p:grpSpPr>
          <p:pic>
            <p:nvPicPr>
              <p:cNvPr id="666" name="Grafik 665">
                <a:extLst>
                  <a:ext uri="{FF2B5EF4-FFF2-40B4-BE49-F238E27FC236}">
                    <a16:creationId xmlns:a16="http://schemas.microsoft.com/office/drawing/2014/main" id="{05209C22-1023-4478-AA0E-82D7ACAF6C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883789" y="1837266"/>
                <a:ext cx="1085182" cy="554784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</p:pic>
          <p:sp>
            <p:nvSpPr>
              <p:cNvPr id="667" name="Rechteck 666">
                <a:extLst>
                  <a:ext uri="{FF2B5EF4-FFF2-40B4-BE49-F238E27FC236}">
                    <a16:creationId xmlns:a16="http://schemas.microsoft.com/office/drawing/2014/main" id="{BA59C475-5483-4020-9171-9833A837D319}"/>
                  </a:ext>
                </a:extLst>
              </p:cNvPr>
              <p:cNvSpPr/>
              <p:nvPr/>
            </p:nvSpPr>
            <p:spPr>
              <a:xfrm>
                <a:off x="3880741" y="1837266"/>
                <a:ext cx="1091279" cy="554784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48" name="Gruppieren 647">
              <a:extLst>
                <a:ext uri="{FF2B5EF4-FFF2-40B4-BE49-F238E27FC236}">
                  <a16:creationId xmlns:a16="http://schemas.microsoft.com/office/drawing/2014/main" id="{14694FC0-CE1E-45E2-8EF3-A264C72B15E5}"/>
                </a:ext>
              </a:extLst>
            </p:cNvPr>
            <p:cNvGrpSpPr/>
            <p:nvPr/>
          </p:nvGrpSpPr>
          <p:grpSpPr>
            <a:xfrm>
              <a:off x="6137981" y="5175458"/>
              <a:ext cx="1085186" cy="554784"/>
              <a:chOff x="455689" y="495185"/>
              <a:chExt cx="1085186" cy="554784"/>
            </a:xfrm>
          </p:grpSpPr>
          <p:pic>
            <p:nvPicPr>
              <p:cNvPr id="664" name="Grafik 663">
                <a:extLst>
                  <a:ext uri="{FF2B5EF4-FFF2-40B4-BE49-F238E27FC236}">
                    <a16:creationId xmlns:a16="http://schemas.microsoft.com/office/drawing/2014/main" id="{1F087F26-B6C3-4597-88AF-A3E0DBBE04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55693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65" name="L-Form 664">
                <a:extLst>
                  <a:ext uri="{FF2B5EF4-FFF2-40B4-BE49-F238E27FC236}">
                    <a16:creationId xmlns:a16="http://schemas.microsoft.com/office/drawing/2014/main" id="{C596CE5D-FBB1-4BC8-849B-8D8169ACDA22}"/>
                  </a:ext>
                </a:extLst>
              </p:cNvPr>
              <p:cNvSpPr/>
              <p:nvPr/>
            </p:nvSpPr>
            <p:spPr>
              <a:xfrm flipH="1">
                <a:off x="455689" y="495185"/>
                <a:ext cx="1085183" cy="554784"/>
              </a:xfrm>
              <a:prstGeom prst="corner">
                <a:avLst>
                  <a:gd name="adj1" fmla="val 48252"/>
                  <a:gd name="adj2" fmla="val 145008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49" name="Gruppieren 648">
              <a:extLst>
                <a:ext uri="{FF2B5EF4-FFF2-40B4-BE49-F238E27FC236}">
                  <a16:creationId xmlns:a16="http://schemas.microsoft.com/office/drawing/2014/main" id="{3AD01B29-8141-4753-809F-6AB8330F9FDC}"/>
                </a:ext>
              </a:extLst>
            </p:cNvPr>
            <p:cNvGrpSpPr/>
            <p:nvPr/>
          </p:nvGrpSpPr>
          <p:grpSpPr>
            <a:xfrm>
              <a:off x="10454487" y="5175458"/>
              <a:ext cx="1085182" cy="554784"/>
              <a:chOff x="1895398" y="495185"/>
              <a:chExt cx="1085182" cy="554784"/>
            </a:xfrm>
          </p:grpSpPr>
          <p:pic>
            <p:nvPicPr>
              <p:cNvPr id="662" name="Grafik 661">
                <a:extLst>
                  <a:ext uri="{FF2B5EF4-FFF2-40B4-BE49-F238E27FC236}">
                    <a16:creationId xmlns:a16="http://schemas.microsoft.com/office/drawing/2014/main" id="{567410FB-2A84-41DF-9669-1952F3724C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95398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63" name="L-Form 662">
                <a:extLst>
                  <a:ext uri="{FF2B5EF4-FFF2-40B4-BE49-F238E27FC236}">
                    <a16:creationId xmlns:a16="http://schemas.microsoft.com/office/drawing/2014/main" id="{71FE8C72-9416-45DF-AF5D-4293DB994B8D}"/>
                  </a:ext>
                </a:extLst>
              </p:cNvPr>
              <p:cNvSpPr/>
              <p:nvPr/>
            </p:nvSpPr>
            <p:spPr>
              <a:xfrm flipH="1">
                <a:off x="2178049" y="495185"/>
                <a:ext cx="802528" cy="554784"/>
              </a:xfrm>
              <a:prstGeom prst="corner">
                <a:avLst>
                  <a:gd name="adj1" fmla="val 48252"/>
                  <a:gd name="adj2" fmla="val 97222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50" name="Gruppieren 649">
              <a:extLst>
                <a:ext uri="{FF2B5EF4-FFF2-40B4-BE49-F238E27FC236}">
                  <a16:creationId xmlns:a16="http://schemas.microsoft.com/office/drawing/2014/main" id="{4D94E8A0-7A99-495D-B1B0-B260640B64C3}"/>
                </a:ext>
              </a:extLst>
            </p:cNvPr>
            <p:cNvGrpSpPr/>
            <p:nvPr/>
          </p:nvGrpSpPr>
          <p:grpSpPr>
            <a:xfrm>
              <a:off x="4693050" y="5175458"/>
              <a:ext cx="1091279" cy="565107"/>
              <a:chOff x="6220610" y="495185"/>
              <a:chExt cx="1091279" cy="565107"/>
            </a:xfrm>
          </p:grpSpPr>
          <p:pic>
            <p:nvPicPr>
              <p:cNvPr id="660" name="Grafik 659">
                <a:extLst>
                  <a:ext uri="{FF2B5EF4-FFF2-40B4-BE49-F238E27FC236}">
                    <a16:creationId xmlns:a16="http://schemas.microsoft.com/office/drawing/2014/main" id="{D5E6CA74-1FA1-4FB9-9FB2-5D21B0B2B0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20610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61" name="L-Form 660">
                <a:extLst>
                  <a:ext uri="{FF2B5EF4-FFF2-40B4-BE49-F238E27FC236}">
                    <a16:creationId xmlns:a16="http://schemas.microsoft.com/office/drawing/2014/main" id="{32F6A2BD-AEB0-45E5-BF14-B6D21BCC27DF}"/>
                  </a:ext>
                </a:extLst>
              </p:cNvPr>
              <p:cNvSpPr/>
              <p:nvPr/>
            </p:nvSpPr>
            <p:spPr>
              <a:xfrm flipH="1">
                <a:off x="6773862" y="495185"/>
                <a:ext cx="538025" cy="565107"/>
              </a:xfrm>
              <a:prstGeom prst="corner">
                <a:avLst>
                  <a:gd name="adj1" fmla="val 50613"/>
                  <a:gd name="adj2" fmla="val 49599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51" name="Gruppieren 650">
              <a:extLst>
                <a:ext uri="{FF2B5EF4-FFF2-40B4-BE49-F238E27FC236}">
                  <a16:creationId xmlns:a16="http://schemas.microsoft.com/office/drawing/2014/main" id="{05405E53-EEF9-4EC1-92A2-58E616FE662C}"/>
                </a:ext>
              </a:extLst>
            </p:cNvPr>
            <p:cNvGrpSpPr/>
            <p:nvPr/>
          </p:nvGrpSpPr>
          <p:grpSpPr>
            <a:xfrm>
              <a:off x="1803188" y="5175458"/>
              <a:ext cx="1091279" cy="554784"/>
              <a:chOff x="3335103" y="501280"/>
              <a:chExt cx="1091279" cy="554784"/>
            </a:xfrm>
          </p:grpSpPr>
          <p:pic>
            <p:nvPicPr>
              <p:cNvPr id="658" name="Grafik 657">
                <a:extLst>
                  <a:ext uri="{FF2B5EF4-FFF2-40B4-BE49-F238E27FC236}">
                    <a16:creationId xmlns:a16="http://schemas.microsoft.com/office/drawing/2014/main" id="{1986139D-99F5-4FE0-958B-D09CB9B897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35103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59" name="Rechteck 658">
                <a:extLst>
                  <a:ext uri="{FF2B5EF4-FFF2-40B4-BE49-F238E27FC236}">
                    <a16:creationId xmlns:a16="http://schemas.microsoft.com/office/drawing/2014/main" id="{ED93CDF7-BE81-4D74-B276-1A8418EAE37B}"/>
                  </a:ext>
                </a:extLst>
              </p:cNvPr>
              <p:cNvSpPr/>
              <p:nvPr/>
            </p:nvSpPr>
            <p:spPr>
              <a:xfrm>
                <a:off x="4155791" y="501280"/>
                <a:ext cx="270590" cy="554784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52" name="Gruppieren 651">
              <a:extLst>
                <a:ext uri="{FF2B5EF4-FFF2-40B4-BE49-F238E27FC236}">
                  <a16:creationId xmlns:a16="http://schemas.microsoft.com/office/drawing/2014/main" id="{CEF73517-04BD-445A-918A-2A0103C30FE1}"/>
                </a:ext>
              </a:extLst>
            </p:cNvPr>
            <p:cNvGrpSpPr/>
            <p:nvPr/>
          </p:nvGrpSpPr>
          <p:grpSpPr>
            <a:xfrm>
              <a:off x="7576819" y="5175458"/>
              <a:ext cx="1085182" cy="559012"/>
              <a:chOff x="7666412" y="501280"/>
              <a:chExt cx="1085182" cy="559012"/>
            </a:xfrm>
          </p:grpSpPr>
          <p:pic>
            <p:nvPicPr>
              <p:cNvPr id="656" name="Grafik 655">
                <a:extLst>
                  <a:ext uri="{FF2B5EF4-FFF2-40B4-BE49-F238E27FC236}">
                    <a16:creationId xmlns:a16="http://schemas.microsoft.com/office/drawing/2014/main" id="{7BEA41E5-180A-4609-A010-169021EAF9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66641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57" name="Rechteck 656">
                <a:extLst>
                  <a:ext uri="{FF2B5EF4-FFF2-40B4-BE49-F238E27FC236}">
                    <a16:creationId xmlns:a16="http://schemas.microsoft.com/office/drawing/2014/main" id="{502F55AA-262C-40B5-9513-488B8A9159A6}"/>
                  </a:ext>
                </a:extLst>
              </p:cNvPr>
              <p:cNvSpPr/>
              <p:nvPr/>
            </p:nvSpPr>
            <p:spPr>
              <a:xfrm>
                <a:off x="8497317" y="793215"/>
                <a:ext cx="254277" cy="26707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53" name="Gruppieren 652">
              <a:extLst>
                <a:ext uri="{FF2B5EF4-FFF2-40B4-BE49-F238E27FC236}">
                  <a16:creationId xmlns:a16="http://schemas.microsoft.com/office/drawing/2014/main" id="{402C473B-8702-4993-8E6F-1E3765B7211A}"/>
                </a:ext>
              </a:extLst>
            </p:cNvPr>
            <p:cNvGrpSpPr/>
            <p:nvPr/>
          </p:nvGrpSpPr>
          <p:grpSpPr>
            <a:xfrm>
              <a:off x="9015653" y="5175458"/>
              <a:ext cx="1085182" cy="565107"/>
              <a:chOff x="9110683" y="495185"/>
              <a:chExt cx="1085182" cy="565107"/>
            </a:xfrm>
          </p:grpSpPr>
          <p:pic>
            <p:nvPicPr>
              <p:cNvPr id="654" name="Grafik 653">
                <a:extLst>
                  <a:ext uri="{FF2B5EF4-FFF2-40B4-BE49-F238E27FC236}">
                    <a16:creationId xmlns:a16="http://schemas.microsoft.com/office/drawing/2014/main" id="{7DEF5097-54EA-46B1-A8D7-065733D87E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110683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55" name="Rechteck 654">
                <a:extLst>
                  <a:ext uri="{FF2B5EF4-FFF2-40B4-BE49-F238E27FC236}">
                    <a16:creationId xmlns:a16="http://schemas.microsoft.com/office/drawing/2014/main" id="{9DCF63F2-1DFD-470B-9A20-108F025B6728}"/>
                  </a:ext>
                </a:extLst>
              </p:cNvPr>
              <p:cNvSpPr/>
              <p:nvPr/>
            </p:nvSpPr>
            <p:spPr>
              <a:xfrm>
                <a:off x="9110683" y="495185"/>
                <a:ext cx="799883" cy="56510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96" name="Gruppieren 695">
            <a:extLst>
              <a:ext uri="{FF2B5EF4-FFF2-40B4-BE49-F238E27FC236}">
                <a16:creationId xmlns:a16="http://schemas.microsoft.com/office/drawing/2014/main" id="{DC76D6AA-86BA-4285-B805-0A0310EDC92B}"/>
              </a:ext>
            </a:extLst>
          </p:cNvPr>
          <p:cNvGrpSpPr/>
          <p:nvPr/>
        </p:nvGrpSpPr>
        <p:grpSpPr>
          <a:xfrm>
            <a:off x="508342" y="5854648"/>
            <a:ext cx="11175315" cy="565107"/>
            <a:chOff x="455689" y="5592838"/>
            <a:chExt cx="11175315" cy="565107"/>
          </a:xfrm>
        </p:grpSpPr>
        <p:grpSp>
          <p:nvGrpSpPr>
            <p:cNvPr id="670" name="Gruppieren 669">
              <a:extLst>
                <a:ext uri="{FF2B5EF4-FFF2-40B4-BE49-F238E27FC236}">
                  <a16:creationId xmlns:a16="http://schemas.microsoft.com/office/drawing/2014/main" id="{D7319E8D-1484-4233-9041-7F6774A2405E}"/>
                </a:ext>
              </a:extLst>
            </p:cNvPr>
            <p:cNvGrpSpPr/>
            <p:nvPr/>
          </p:nvGrpSpPr>
          <p:grpSpPr>
            <a:xfrm>
              <a:off x="7666408" y="5592838"/>
              <a:ext cx="1085182" cy="559004"/>
              <a:chOff x="10545822" y="501280"/>
              <a:chExt cx="1085182" cy="559004"/>
            </a:xfrm>
          </p:grpSpPr>
          <p:pic>
            <p:nvPicPr>
              <p:cNvPr id="692" name="Grafik 691">
                <a:extLst>
                  <a:ext uri="{FF2B5EF4-FFF2-40B4-BE49-F238E27FC236}">
                    <a16:creationId xmlns:a16="http://schemas.microsoft.com/office/drawing/2014/main" id="{319ED857-060F-4E44-A0F3-79A26C8E3B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54582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93" name="Rechteck 692">
                <a:extLst>
                  <a:ext uri="{FF2B5EF4-FFF2-40B4-BE49-F238E27FC236}">
                    <a16:creationId xmlns:a16="http://schemas.microsoft.com/office/drawing/2014/main" id="{D66F33DD-1839-43AB-9D58-CC9119FEAF79}"/>
                  </a:ext>
                </a:extLst>
              </p:cNvPr>
              <p:cNvSpPr/>
              <p:nvPr/>
            </p:nvSpPr>
            <p:spPr>
              <a:xfrm>
                <a:off x="11105169" y="501280"/>
                <a:ext cx="525835" cy="559004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2" name="Gruppieren 671">
              <a:extLst>
                <a:ext uri="{FF2B5EF4-FFF2-40B4-BE49-F238E27FC236}">
                  <a16:creationId xmlns:a16="http://schemas.microsoft.com/office/drawing/2014/main" id="{05E20A1C-0919-4685-AA72-08F91B803274}"/>
                </a:ext>
              </a:extLst>
            </p:cNvPr>
            <p:cNvGrpSpPr/>
            <p:nvPr/>
          </p:nvGrpSpPr>
          <p:grpSpPr>
            <a:xfrm>
              <a:off x="9106113" y="5592838"/>
              <a:ext cx="1085186" cy="554784"/>
              <a:chOff x="455689" y="495185"/>
              <a:chExt cx="1085186" cy="554784"/>
            </a:xfrm>
          </p:grpSpPr>
          <p:pic>
            <p:nvPicPr>
              <p:cNvPr id="688" name="Grafik 687">
                <a:extLst>
                  <a:ext uri="{FF2B5EF4-FFF2-40B4-BE49-F238E27FC236}">
                    <a16:creationId xmlns:a16="http://schemas.microsoft.com/office/drawing/2014/main" id="{F2A1A42E-B732-4F71-83DD-D6E2220AB1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55693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89" name="L-Form 688">
                <a:extLst>
                  <a:ext uri="{FF2B5EF4-FFF2-40B4-BE49-F238E27FC236}">
                    <a16:creationId xmlns:a16="http://schemas.microsoft.com/office/drawing/2014/main" id="{79BC60D8-44FF-4107-B5D4-C5F7E2F768A8}"/>
                  </a:ext>
                </a:extLst>
              </p:cNvPr>
              <p:cNvSpPr/>
              <p:nvPr/>
            </p:nvSpPr>
            <p:spPr>
              <a:xfrm flipH="1">
                <a:off x="455689" y="495185"/>
                <a:ext cx="1085183" cy="554784"/>
              </a:xfrm>
              <a:prstGeom prst="corner">
                <a:avLst>
                  <a:gd name="adj1" fmla="val 48252"/>
                  <a:gd name="adj2" fmla="val 145008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3" name="Gruppieren 672">
              <a:extLst>
                <a:ext uri="{FF2B5EF4-FFF2-40B4-BE49-F238E27FC236}">
                  <a16:creationId xmlns:a16="http://schemas.microsoft.com/office/drawing/2014/main" id="{A52674FD-DE43-47A6-A2E3-E082341079F9}"/>
                </a:ext>
              </a:extLst>
            </p:cNvPr>
            <p:cNvGrpSpPr/>
            <p:nvPr/>
          </p:nvGrpSpPr>
          <p:grpSpPr>
            <a:xfrm>
              <a:off x="6226703" y="5592838"/>
              <a:ext cx="1085182" cy="554784"/>
              <a:chOff x="1895398" y="495185"/>
              <a:chExt cx="1085182" cy="554784"/>
            </a:xfrm>
          </p:grpSpPr>
          <p:pic>
            <p:nvPicPr>
              <p:cNvPr id="686" name="Grafik 685">
                <a:extLst>
                  <a:ext uri="{FF2B5EF4-FFF2-40B4-BE49-F238E27FC236}">
                    <a16:creationId xmlns:a16="http://schemas.microsoft.com/office/drawing/2014/main" id="{7A1A6181-CB86-4C41-9A1A-1467C42342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95398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87" name="L-Form 686">
                <a:extLst>
                  <a:ext uri="{FF2B5EF4-FFF2-40B4-BE49-F238E27FC236}">
                    <a16:creationId xmlns:a16="http://schemas.microsoft.com/office/drawing/2014/main" id="{1A5FE3EA-BBC5-4E36-BFEB-D0E7B794C86E}"/>
                  </a:ext>
                </a:extLst>
              </p:cNvPr>
              <p:cNvSpPr/>
              <p:nvPr/>
            </p:nvSpPr>
            <p:spPr>
              <a:xfrm flipH="1">
                <a:off x="2178049" y="495185"/>
                <a:ext cx="802528" cy="554784"/>
              </a:xfrm>
              <a:prstGeom prst="corner">
                <a:avLst>
                  <a:gd name="adj1" fmla="val 48252"/>
                  <a:gd name="adj2" fmla="val 97222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4" name="Gruppieren 673">
              <a:extLst>
                <a:ext uri="{FF2B5EF4-FFF2-40B4-BE49-F238E27FC236}">
                  <a16:creationId xmlns:a16="http://schemas.microsoft.com/office/drawing/2014/main" id="{059500B6-73A8-4C6F-BE16-C794CF168BC3}"/>
                </a:ext>
              </a:extLst>
            </p:cNvPr>
            <p:cNvGrpSpPr/>
            <p:nvPr/>
          </p:nvGrpSpPr>
          <p:grpSpPr>
            <a:xfrm>
              <a:off x="455689" y="5592838"/>
              <a:ext cx="1091279" cy="565107"/>
              <a:chOff x="6220610" y="495185"/>
              <a:chExt cx="1091279" cy="565107"/>
            </a:xfrm>
          </p:grpSpPr>
          <p:pic>
            <p:nvPicPr>
              <p:cNvPr id="684" name="Grafik 683">
                <a:extLst>
                  <a:ext uri="{FF2B5EF4-FFF2-40B4-BE49-F238E27FC236}">
                    <a16:creationId xmlns:a16="http://schemas.microsoft.com/office/drawing/2014/main" id="{D965BCE6-DB4D-4521-8D2E-63BDA9C471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20610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85" name="L-Form 684">
                <a:extLst>
                  <a:ext uri="{FF2B5EF4-FFF2-40B4-BE49-F238E27FC236}">
                    <a16:creationId xmlns:a16="http://schemas.microsoft.com/office/drawing/2014/main" id="{E22F3E11-C372-4713-A62B-7C74B90CB2A7}"/>
                  </a:ext>
                </a:extLst>
              </p:cNvPr>
              <p:cNvSpPr/>
              <p:nvPr/>
            </p:nvSpPr>
            <p:spPr>
              <a:xfrm flipH="1">
                <a:off x="6773862" y="495185"/>
                <a:ext cx="538025" cy="565107"/>
              </a:xfrm>
              <a:prstGeom prst="corner">
                <a:avLst>
                  <a:gd name="adj1" fmla="val 50613"/>
                  <a:gd name="adj2" fmla="val 49599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5" name="Gruppieren 674">
              <a:extLst>
                <a:ext uri="{FF2B5EF4-FFF2-40B4-BE49-F238E27FC236}">
                  <a16:creationId xmlns:a16="http://schemas.microsoft.com/office/drawing/2014/main" id="{BDA1C494-73DF-4AA4-97BA-43764D574C11}"/>
                </a:ext>
              </a:extLst>
            </p:cNvPr>
            <p:cNvGrpSpPr/>
            <p:nvPr/>
          </p:nvGrpSpPr>
          <p:grpSpPr>
            <a:xfrm>
              <a:off x="4780901" y="5592838"/>
              <a:ext cx="1091279" cy="554784"/>
              <a:chOff x="3335103" y="501280"/>
              <a:chExt cx="1091279" cy="554784"/>
            </a:xfrm>
          </p:grpSpPr>
          <p:pic>
            <p:nvPicPr>
              <p:cNvPr id="682" name="Grafik 681">
                <a:extLst>
                  <a:ext uri="{FF2B5EF4-FFF2-40B4-BE49-F238E27FC236}">
                    <a16:creationId xmlns:a16="http://schemas.microsoft.com/office/drawing/2014/main" id="{C8F07469-75AD-4384-B3B0-D7F7B6EF44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35103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83" name="Rechteck 682">
                <a:extLst>
                  <a:ext uri="{FF2B5EF4-FFF2-40B4-BE49-F238E27FC236}">
                    <a16:creationId xmlns:a16="http://schemas.microsoft.com/office/drawing/2014/main" id="{C8E43121-E930-48F6-A49A-2B2944BE9C86}"/>
                  </a:ext>
                </a:extLst>
              </p:cNvPr>
              <p:cNvSpPr/>
              <p:nvPr/>
            </p:nvSpPr>
            <p:spPr>
              <a:xfrm>
                <a:off x="4155791" y="501280"/>
                <a:ext cx="270590" cy="554784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6" name="Gruppieren 675">
              <a:extLst>
                <a:ext uri="{FF2B5EF4-FFF2-40B4-BE49-F238E27FC236}">
                  <a16:creationId xmlns:a16="http://schemas.microsoft.com/office/drawing/2014/main" id="{DE6867C5-0A4E-42BB-B646-51A86BC4CA90}"/>
                </a:ext>
              </a:extLst>
            </p:cNvPr>
            <p:cNvGrpSpPr/>
            <p:nvPr/>
          </p:nvGrpSpPr>
          <p:grpSpPr>
            <a:xfrm>
              <a:off x="1901491" y="5592838"/>
              <a:ext cx="1085182" cy="559012"/>
              <a:chOff x="7666412" y="501280"/>
              <a:chExt cx="1085182" cy="559012"/>
            </a:xfrm>
          </p:grpSpPr>
          <p:pic>
            <p:nvPicPr>
              <p:cNvPr id="680" name="Grafik 679">
                <a:extLst>
                  <a:ext uri="{FF2B5EF4-FFF2-40B4-BE49-F238E27FC236}">
                    <a16:creationId xmlns:a16="http://schemas.microsoft.com/office/drawing/2014/main" id="{EEDB6D8F-7420-4AB0-8EEB-C62E8EA2A7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66641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81" name="Rechteck 680">
                <a:extLst>
                  <a:ext uri="{FF2B5EF4-FFF2-40B4-BE49-F238E27FC236}">
                    <a16:creationId xmlns:a16="http://schemas.microsoft.com/office/drawing/2014/main" id="{A38C64A7-0D99-4317-860C-EBA6C1F405D7}"/>
                  </a:ext>
                </a:extLst>
              </p:cNvPr>
              <p:cNvSpPr/>
              <p:nvPr/>
            </p:nvSpPr>
            <p:spPr>
              <a:xfrm>
                <a:off x="8497317" y="793215"/>
                <a:ext cx="254277" cy="26707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7" name="Gruppieren 676">
              <a:extLst>
                <a:ext uri="{FF2B5EF4-FFF2-40B4-BE49-F238E27FC236}">
                  <a16:creationId xmlns:a16="http://schemas.microsoft.com/office/drawing/2014/main" id="{FC229A82-1574-4973-B11A-0F5FCFFF4FD6}"/>
                </a:ext>
              </a:extLst>
            </p:cNvPr>
            <p:cNvGrpSpPr/>
            <p:nvPr/>
          </p:nvGrpSpPr>
          <p:grpSpPr>
            <a:xfrm>
              <a:off x="3341196" y="5592838"/>
              <a:ext cx="1085182" cy="565107"/>
              <a:chOff x="9110683" y="495185"/>
              <a:chExt cx="1085182" cy="565107"/>
            </a:xfrm>
          </p:grpSpPr>
          <p:pic>
            <p:nvPicPr>
              <p:cNvPr id="678" name="Grafik 677">
                <a:extLst>
                  <a:ext uri="{FF2B5EF4-FFF2-40B4-BE49-F238E27FC236}">
                    <a16:creationId xmlns:a16="http://schemas.microsoft.com/office/drawing/2014/main" id="{399F5BF7-2052-4842-B58D-63B59E1374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110683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79" name="Rechteck 678">
                <a:extLst>
                  <a:ext uri="{FF2B5EF4-FFF2-40B4-BE49-F238E27FC236}">
                    <a16:creationId xmlns:a16="http://schemas.microsoft.com/office/drawing/2014/main" id="{0821779E-32A1-4810-BC50-18C83E66BF47}"/>
                  </a:ext>
                </a:extLst>
              </p:cNvPr>
              <p:cNvSpPr/>
              <p:nvPr/>
            </p:nvSpPr>
            <p:spPr>
              <a:xfrm>
                <a:off x="9110683" y="495185"/>
                <a:ext cx="799883" cy="56510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694" name="Grafik 693">
              <a:extLst>
                <a:ext uri="{FF2B5EF4-FFF2-40B4-BE49-F238E27FC236}">
                  <a16:creationId xmlns:a16="http://schemas.microsoft.com/office/drawing/2014/main" id="{B6CE8319-2F09-4C4C-A904-1DB575A214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545822" y="5592838"/>
              <a:ext cx="1085182" cy="554784"/>
            </a:xfrm>
            <a:prstGeom prst="rect">
              <a:avLst/>
            </a:prstGeom>
          </p:spPr>
        </p:pic>
      </p:grpSp>
      <p:sp>
        <p:nvSpPr>
          <p:cNvPr id="697" name="L-Form 696">
            <a:extLst>
              <a:ext uri="{FF2B5EF4-FFF2-40B4-BE49-F238E27FC236}">
                <a16:creationId xmlns:a16="http://schemas.microsoft.com/office/drawing/2014/main" id="{D826CBAA-4D29-41E8-89D2-A75EB9BA47F0}"/>
              </a:ext>
            </a:extLst>
          </p:cNvPr>
          <p:cNvSpPr/>
          <p:nvPr/>
        </p:nvSpPr>
        <p:spPr>
          <a:xfrm flipH="1">
            <a:off x="381000" y="1257300"/>
            <a:ext cx="11316784" cy="5283200"/>
          </a:xfrm>
          <a:prstGeom prst="corner">
            <a:avLst>
              <a:gd name="adj1" fmla="val 80810"/>
              <a:gd name="adj2" fmla="val 132452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36" name="Grafik 535">
            <a:hlinkClick r:id="" action="ppaction://hlinkshowjump?jump=firstslide">
              <a:snd r:embed="rId11" name="cashreg.wav"/>
            </a:hlinkClick>
            <a:extLst>
              <a:ext uri="{FF2B5EF4-FFF2-40B4-BE49-F238E27FC236}">
                <a16:creationId xmlns:a16="http://schemas.microsoft.com/office/drawing/2014/main" id="{51B41A0E-65CE-42AB-89B0-DDC6B24EA63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852128" y="3835566"/>
            <a:ext cx="1194920" cy="603556"/>
          </a:xfrm>
          <a:prstGeom prst="rect">
            <a:avLst/>
          </a:prstGeom>
        </p:spPr>
      </p:pic>
      <p:pic>
        <p:nvPicPr>
          <p:cNvPr id="538" name="Grafik 537">
            <a:hlinkClick r:id="" action="ppaction://hlinkshowjump?jump=firstslide">
              <a:snd r:embed="rId11" name="cashreg.wav"/>
            </a:hlinkClick>
            <a:extLst>
              <a:ext uri="{FF2B5EF4-FFF2-40B4-BE49-F238E27FC236}">
                <a16:creationId xmlns:a16="http://schemas.microsoft.com/office/drawing/2014/main" id="{D75775A2-5D71-47D7-8A89-830D9438DE9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408093" y="3308275"/>
            <a:ext cx="1194920" cy="603556"/>
          </a:xfrm>
          <a:prstGeom prst="rect">
            <a:avLst/>
          </a:prstGeom>
        </p:spPr>
      </p:pic>
      <p:pic>
        <p:nvPicPr>
          <p:cNvPr id="540" name="Grafik 539">
            <a:hlinkClick r:id="" action="ppaction://hlinkshowjump?jump=firstslide">
              <a:snd r:embed="rId11" name="cashreg.wav"/>
            </a:hlinkClick>
            <a:extLst>
              <a:ext uri="{FF2B5EF4-FFF2-40B4-BE49-F238E27FC236}">
                <a16:creationId xmlns:a16="http://schemas.microsoft.com/office/drawing/2014/main" id="{36BB6EBA-B211-4B57-B0FF-328679F66E1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140857" y="3827677"/>
            <a:ext cx="1018120" cy="603556"/>
          </a:xfrm>
          <a:prstGeom prst="rect">
            <a:avLst/>
          </a:prstGeom>
        </p:spPr>
      </p:pic>
      <p:pic>
        <p:nvPicPr>
          <p:cNvPr id="542" name="Grafik 541">
            <a:hlinkClick r:id="" action="ppaction://hlinkshowjump?jump=firstslide">
              <a:snd r:embed="rId11" name="cashreg.wav"/>
            </a:hlinkClick>
            <a:extLst>
              <a:ext uri="{FF2B5EF4-FFF2-40B4-BE49-F238E27FC236}">
                <a16:creationId xmlns:a16="http://schemas.microsoft.com/office/drawing/2014/main" id="{0D210405-6E32-45D7-BEBD-9604B8004F4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983358" y="3225913"/>
            <a:ext cx="908383" cy="609653"/>
          </a:xfrm>
          <a:prstGeom prst="rect">
            <a:avLst/>
          </a:prstGeom>
        </p:spPr>
      </p:pic>
      <p:pic>
        <p:nvPicPr>
          <p:cNvPr id="544" name="Grafik 543">
            <a:hlinkClick r:id="" action="ppaction://hlinkshowjump?jump=nextslide">
              <a:snd r:embed="rId16" name="chimes.wav"/>
            </a:hlinkClick>
            <a:extLst>
              <a:ext uri="{FF2B5EF4-FFF2-40B4-BE49-F238E27FC236}">
                <a16:creationId xmlns:a16="http://schemas.microsoft.com/office/drawing/2014/main" id="{0C9716FC-AB99-4BB6-822F-6FAA7E1156A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966079" y="3735010"/>
            <a:ext cx="768163" cy="609653"/>
          </a:xfrm>
          <a:prstGeom prst="rect">
            <a:avLst/>
          </a:prstGeom>
        </p:spPr>
      </p:pic>
      <p:pic>
        <p:nvPicPr>
          <p:cNvPr id="546" name="Grafik 545">
            <a:hlinkClick r:id="" action="ppaction://hlinkshowjump?jump=firstslide">
              <a:snd r:embed="rId11" name="cashreg.wav"/>
            </a:hlinkClick>
            <a:extLst>
              <a:ext uri="{FF2B5EF4-FFF2-40B4-BE49-F238E27FC236}">
                <a16:creationId xmlns:a16="http://schemas.microsoft.com/office/drawing/2014/main" id="{0310E5E1-8458-4064-B357-962046C4929D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960993" y="3191793"/>
            <a:ext cx="755970" cy="609653"/>
          </a:xfrm>
          <a:prstGeom prst="rect">
            <a:avLst/>
          </a:prstGeom>
        </p:spPr>
      </p:pic>
      <p:pic>
        <p:nvPicPr>
          <p:cNvPr id="548" name="Grafik 547">
            <a:hlinkClick r:id="" action="ppaction://hlinkshowjump?jump=firstslide">
              <a:snd r:embed="rId11" name="cashreg.wav"/>
            </a:hlinkClick>
            <a:extLst>
              <a:ext uri="{FF2B5EF4-FFF2-40B4-BE49-F238E27FC236}">
                <a16:creationId xmlns:a16="http://schemas.microsoft.com/office/drawing/2014/main" id="{C99DCCBA-D719-43EC-88F0-2FAD35B6EF68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053452" y="3725747"/>
            <a:ext cx="658425" cy="609653"/>
          </a:xfrm>
          <a:prstGeom prst="rect">
            <a:avLst/>
          </a:prstGeom>
        </p:spPr>
      </p:pic>
      <p:pic>
        <p:nvPicPr>
          <p:cNvPr id="550" name="Grafik 549">
            <a:hlinkClick r:id="" action="ppaction://hlinkshowjump?jump=firstslide">
              <a:snd r:embed="rId11" name="cashreg.wav"/>
            </a:hlinkClick>
            <a:extLst>
              <a:ext uri="{FF2B5EF4-FFF2-40B4-BE49-F238E27FC236}">
                <a16:creationId xmlns:a16="http://schemas.microsoft.com/office/drawing/2014/main" id="{4DA1B161-DD53-435D-A0A2-24FE789524DE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292228" y="3191007"/>
            <a:ext cx="512108" cy="609653"/>
          </a:xfrm>
          <a:prstGeom prst="rect">
            <a:avLst/>
          </a:prstGeom>
        </p:spPr>
      </p:pic>
      <p:pic>
        <p:nvPicPr>
          <p:cNvPr id="552" name="Grafik 551">
            <a:hlinkClick r:id="" action="ppaction://hlinkshowjump?jump=firstslide">
              <a:snd r:embed="rId11" name="cashreg.wav"/>
            </a:hlinkClick>
            <a:extLst>
              <a:ext uri="{FF2B5EF4-FFF2-40B4-BE49-F238E27FC236}">
                <a16:creationId xmlns:a16="http://schemas.microsoft.com/office/drawing/2014/main" id="{0E126ABB-D267-4BC4-8FA3-DEC5319186F8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51833" y="3681494"/>
            <a:ext cx="1091279" cy="79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648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4" name="Gruppieren 593">
            <a:extLst>
              <a:ext uri="{FF2B5EF4-FFF2-40B4-BE49-F238E27FC236}">
                <a16:creationId xmlns:a16="http://schemas.microsoft.com/office/drawing/2014/main" id="{AF538C68-989D-4F89-81C2-AE92BD201644}"/>
              </a:ext>
            </a:extLst>
          </p:cNvPr>
          <p:cNvGrpSpPr/>
          <p:nvPr/>
        </p:nvGrpSpPr>
        <p:grpSpPr>
          <a:xfrm>
            <a:off x="508346" y="495185"/>
            <a:ext cx="11175311" cy="560879"/>
            <a:chOff x="455693" y="495185"/>
            <a:chExt cx="11175311" cy="560879"/>
          </a:xfrm>
        </p:grpSpPr>
        <p:pic>
          <p:nvPicPr>
            <p:cNvPr id="568" name="Grafik 567">
              <a:extLst>
                <a:ext uri="{FF2B5EF4-FFF2-40B4-BE49-F238E27FC236}">
                  <a16:creationId xmlns:a16="http://schemas.microsoft.com/office/drawing/2014/main" id="{2147C679-A226-4ABC-9BE6-29C69C6A31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5693" y="501280"/>
              <a:ext cx="1085182" cy="548688"/>
            </a:xfrm>
            <a:prstGeom prst="rect">
              <a:avLst/>
            </a:prstGeom>
          </p:spPr>
        </p:pic>
        <p:pic>
          <p:nvPicPr>
            <p:cNvPr id="564" name="Grafik 563">
              <a:extLst>
                <a:ext uri="{FF2B5EF4-FFF2-40B4-BE49-F238E27FC236}">
                  <a16:creationId xmlns:a16="http://schemas.microsoft.com/office/drawing/2014/main" id="{3E63987D-2B3E-405A-ADAB-6B25C5FB6BE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94527" y="501280"/>
              <a:ext cx="1085182" cy="548688"/>
            </a:xfrm>
            <a:prstGeom prst="rect">
              <a:avLst/>
            </a:prstGeom>
          </p:spPr>
        </p:pic>
        <p:pic>
          <p:nvPicPr>
            <p:cNvPr id="560" name="Grafik 559">
              <a:extLst>
                <a:ext uri="{FF2B5EF4-FFF2-40B4-BE49-F238E27FC236}">
                  <a16:creationId xmlns:a16="http://schemas.microsoft.com/office/drawing/2014/main" id="{00D13B71-4A21-4F04-BFDB-DDEDF3D2A6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23223" y="501280"/>
              <a:ext cx="1091279" cy="554784"/>
            </a:xfrm>
            <a:prstGeom prst="rect">
              <a:avLst/>
            </a:prstGeom>
          </p:spPr>
        </p:pic>
        <p:pic>
          <p:nvPicPr>
            <p:cNvPr id="558" name="Grafik 557">
              <a:extLst>
                <a:ext uri="{FF2B5EF4-FFF2-40B4-BE49-F238E27FC236}">
                  <a16:creationId xmlns:a16="http://schemas.microsoft.com/office/drawing/2014/main" id="{10DF00F7-F3E1-43B7-81E4-2A59165ED42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33361" y="495185"/>
              <a:ext cx="1091279" cy="554784"/>
            </a:xfrm>
            <a:prstGeom prst="rect">
              <a:avLst/>
            </a:prstGeom>
          </p:spPr>
        </p:pic>
        <p:pic>
          <p:nvPicPr>
            <p:cNvPr id="570" name="Grafik 569">
              <a:extLst>
                <a:ext uri="{FF2B5EF4-FFF2-40B4-BE49-F238E27FC236}">
                  <a16:creationId xmlns:a16="http://schemas.microsoft.com/office/drawing/2014/main" id="{96F254AB-DAEB-451B-B83A-ADCADD67F0E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781340" y="495185"/>
              <a:ext cx="1085182" cy="554784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pic>
          <p:nvPicPr>
            <p:cNvPr id="556" name="Grafik 555">
              <a:extLst>
                <a:ext uri="{FF2B5EF4-FFF2-40B4-BE49-F238E27FC236}">
                  <a16:creationId xmlns:a16="http://schemas.microsoft.com/office/drawing/2014/main" id="{344D875D-C409-4DC8-8C66-02584FE74EA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668154" y="495185"/>
              <a:ext cx="1085182" cy="554784"/>
            </a:xfrm>
            <a:prstGeom prst="rect">
              <a:avLst/>
            </a:prstGeom>
          </p:spPr>
        </p:pic>
        <p:pic>
          <p:nvPicPr>
            <p:cNvPr id="566" name="Grafik 565">
              <a:extLst>
                <a:ext uri="{FF2B5EF4-FFF2-40B4-BE49-F238E27FC236}">
                  <a16:creationId xmlns:a16="http://schemas.microsoft.com/office/drawing/2014/main" id="{2E04C38D-5E14-49D2-8DB2-B4B9C47F264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106988" y="501280"/>
              <a:ext cx="1085182" cy="554784"/>
            </a:xfrm>
            <a:prstGeom prst="rect">
              <a:avLst/>
            </a:prstGeom>
          </p:spPr>
        </p:pic>
        <p:pic>
          <p:nvPicPr>
            <p:cNvPr id="562" name="Grafik 561">
              <a:extLst>
                <a:ext uri="{FF2B5EF4-FFF2-40B4-BE49-F238E27FC236}">
                  <a16:creationId xmlns:a16="http://schemas.microsoft.com/office/drawing/2014/main" id="{23C6B8DA-DA20-4151-9D6D-6E7F9D33551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545822" y="495185"/>
              <a:ext cx="1085182" cy="554784"/>
            </a:xfrm>
            <a:prstGeom prst="rect">
              <a:avLst/>
            </a:prstGeom>
          </p:spPr>
        </p:pic>
      </p:grpSp>
      <p:grpSp>
        <p:nvGrpSpPr>
          <p:cNvPr id="695" name="Gruppieren 694">
            <a:extLst>
              <a:ext uri="{FF2B5EF4-FFF2-40B4-BE49-F238E27FC236}">
                <a16:creationId xmlns:a16="http://schemas.microsoft.com/office/drawing/2014/main" id="{3469BE11-0C5E-4DEA-91B3-F1FCB71CAA9E}"/>
              </a:ext>
            </a:extLst>
          </p:cNvPr>
          <p:cNvGrpSpPr/>
          <p:nvPr/>
        </p:nvGrpSpPr>
        <p:grpSpPr>
          <a:xfrm>
            <a:off x="508342" y="1478370"/>
            <a:ext cx="11175315" cy="565107"/>
            <a:chOff x="455689" y="1498341"/>
            <a:chExt cx="11175315" cy="565107"/>
          </a:xfrm>
        </p:grpSpPr>
        <p:pic>
          <p:nvPicPr>
            <p:cNvPr id="554" name="Grafik 553">
              <a:extLst>
                <a:ext uri="{FF2B5EF4-FFF2-40B4-BE49-F238E27FC236}">
                  <a16:creationId xmlns:a16="http://schemas.microsoft.com/office/drawing/2014/main" id="{1D65FAD0-7026-40ED-88B4-C75927220E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220606" y="1498341"/>
              <a:ext cx="1085182" cy="554784"/>
            </a:xfrm>
            <a:prstGeom prst="rect">
              <a:avLst/>
            </a:prstGeom>
          </p:spPr>
        </p:pic>
        <p:grpSp>
          <p:nvGrpSpPr>
            <p:cNvPr id="596" name="Gruppieren 595">
              <a:extLst>
                <a:ext uri="{FF2B5EF4-FFF2-40B4-BE49-F238E27FC236}">
                  <a16:creationId xmlns:a16="http://schemas.microsoft.com/office/drawing/2014/main" id="{4840D820-BBE5-43E1-B1D1-156227D9034E}"/>
                </a:ext>
              </a:extLst>
            </p:cNvPr>
            <p:cNvGrpSpPr/>
            <p:nvPr/>
          </p:nvGrpSpPr>
          <p:grpSpPr>
            <a:xfrm>
              <a:off x="9106113" y="1498341"/>
              <a:ext cx="1085186" cy="554784"/>
              <a:chOff x="455689" y="495185"/>
              <a:chExt cx="1085186" cy="554784"/>
            </a:xfrm>
          </p:grpSpPr>
          <p:pic>
            <p:nvPicPr>
              <p:cNvPr id="618" name="Grafik 617">
                <a:extLst>
                  <a:ext uri="{FF2B5EF4-FFF2-40B4-BE49-F238E27FC236}">
                    <a16:creationId xmlns:a16="http://schemas.microsoft.com/office/drawing/2014/main" id="{AEACBB9B-CAC9-4891-AAF3-03A0267D5A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55693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19" name="L-Form 618">
                <a:extLst>
                  <a:ext uri="{FF2B5EF4-FFF2-40B4-BE49-F238E27FC236}">
                    <a16:creationId xmlns:a16="http://schemas.microsoft.com/office/drawing/2014/main" id="{C110F6E3-737C-41AC-BEC9-E0B40C3B1B7C}"/>
                  </a:ext>
                </a:extLst>
              </p:cNvPr>
              <p:cNvSpPr/>
              <p:nvPr/>
            </p:nvSpPr>
            <p:spPr>
              <a:xfrm flipH="1">
                <a:off x="455689" y="495185"/>
                <a:ext cx="1085183" cy="554784"/>
              </a:xfrm>
              <a:prstGeom prst="corner">
                <a:avLst>
                  <a:gd name="adj1" fmla="val 48252"/>
                  <a:gd name="adj2" fmla="val 145008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97" name="Gruppieren 596">
              <a:extLst>
                <a:ext uri="{FF2B5EF4-FFF2-40B4-BE49-F238E27FC236}">
                  <a16:creationId xmlns:a16="http://schemas.microsoft.com/office/drawing/2014/main" id="{1FABC5A4-DAE3-484C-9E7C-2A3A83116D4F}"/>
                </a:ext>
              </a:extLst>
            </p:cNvPr>
            <p:cNvGrpSpPr/>
            <p:nvPr/>
          </p:nvGrpSpPr>
          <p:grpSpPr>
            <a:xfrm>
              <a:off x="10545822" y="1498341"/>
              <a:ext cx="1085182" cy="554784"/>
              <a:chOff x="1895398" y="495185"/>
              <a:chExt cx="1085182" cy="554784"/>
            </a:xfrm>
          </p:grpSpPr>
          <p:pic>
            <p:nvPicPr>
              <p:cNvPr id="616" name="Grafik 615">
                <a:extLst>
                  <a:ext uri="{FF2B5EF4-FFF2-40B4-BE49-F238E27FC236}">
                    <a16:creationId xmlns:a16="http://schemas.microsoft.com/office/drawing/2014/main" id="{636F23AE-BFCA-48FE-9D96-AE623B62F0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95398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17" name="L-Form 616">
                <a:extLst>
                  <a:ext uri="{FF2B5EF4-FFF2-40B4-BE49-F238E27FC236}">
                    <a16:creationId xmlns:a16="http://schemas.microsoft.com/office/drawing/2014/main" id="{15F90A1A-7FD0-4FE7-BA64-6EF7EAEC43C7}"/>
                  </a:ext>
                </a:extLst>
              </p:cNvPr>
              <p:cNvSpPr/>
              <p:nvPr/>
            </p:nvSpPr>
            <p:spPr>
              <a:xfrm flipH="1">
                <a:off x="2178049" y="495185"/>
                <a:ext cx="802528" cy="554784"/>
              </a:xfrm>
              <a:prstGeom prst="corner">
                <a:avLst>
                  <a:gd name="adj1" fmla="val 48252"/>
                  <a:gd name="adj2" fmla="val 97222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614" name="Grafik 613">
              <a:extLst>
                <a:ext uri="{FF2B5EF4-FFF2-40B4-BE49-F238E27FC236}">
                  <a16:creationId xmlns:a16="http://schemas.microsoft.com/office/drawing/2014/main" id="{874CAC8C-81CF-4C42-94E2-07B5CEC87E5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95394" y="1504436"/>
              <a:ext cx="1091279" cy="554784"/>
            </a:xfrm>
            <a:prstGeom prst="rect">
              <a:avLst/>
            </a:prstGeom>
          </p:spPr>
        </p:pic>
        <p:grpSp>
          <p:nvGrpSpPr>
            <p:cNvPr id="599" name="Gruppieren 598">
              <a:extLst>
                <a:ext uri="{FF2B5EF4-FFF2-40B4-BE49-F238E27FC236}">
                  <a16:creationId xmlns:a16="http://schemas.microsoft.com/office/drawing/2014/main" id="{5981F260-16FC-4446-A9F5-837803862AE5}"/>
                </a:ext>
              </a:extLst>
            </p:cNvPr>
            <p:cNvGrpSpPr/>
            <p:nvPr/>
          </p:nvGrpSpPr>
          <p:grpSpPr>
            <a:xfrm>
              <a:off x="7660311" y="1498341"/>
              <a:ext cx="1091279" cy="554784"/>
              <a:chOff x="3335103" y="501280"/>
              <a:chExt cx="1091279" cy="554784"/>
            </a:xfrm>
          </p:grpSpPr>
          <p:pic>
            <p:nvPicPr>
              <p:cNvPr id="612" name="Grafik 611">
                <a:extLst>
                  <a:ext uri="{FF2B5EF4-FFF2-40B4-BE49-F238E27FC236}">
                    <a16:creationId xmlns:a16="http://schemas.microsoft.com/office/drawing/2014/main" id="{C08AE4B1-7427-48CD-8391-D972390FA4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35103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13" name="Rechteck 612">
                <a:extLst>
                  <a:ext uri="{FF2B5EF4-FFF2-40B4-BE49-F238E27FC236}">
                    <a16:creationId xmlns:a16="http://schemas.microsoft.com/office/drawing/2014/main" id="{0C8DE735-84C2-4F4B-ADDF-352F4DA9F3AF}"/>
                  </a:ext>
                </a:extLst>
              </p:cNvPr>
              <p:cNvSpPr/>
              <p:nvPr/>
            </p:nvSpPr>
            <p:spPr>
              <a:xfrm>
                <a:off x="4155791" y="501280"/>
                <a:ext cx="270590" cy="554784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608" name="Grafik 607">
              <a:extLst>
                <a:ext uri="{FF2B5EF4-FFF2-40B4-BE49-F238E27FC236}">
                  <a16:creationId xmlns:a16="http://schemas.microsoft.com/office/drawing/2014/main" id="{324F6715-BA1C-4802-8175-D3ACD55048D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55689" y="1498341"/>
              <a:ext cx="1085182" cy="554784"/>
            </a:xfrm>
            <a:prstGeom prst="rect">
              <a:avLst/>
            </a:prstGeom>
          </p:spPr>
        </p:pic>
        <p:grpSp>
          <p:nvGrpSpPr>
            <p:cNvPr id="602" name="Gruppieren 601">
              <a:extLst>
                <a:ext uri="{FF2B5EF4-FFF2-40B4-BE49-F238E27FC236}">
                  <a16:creationId xmlns:a16="http://schemas.microsoft.com/office/drawing/2014/main" id="{CA8ACCDB-CD3B-4B7A-A775-D7C73C44EEEC}"/>
                </a:ext>
              </a:extLst>
            </p:cNvPr>
            <p:cNvGrpSpPr/>
            <p:nvPr/>
          </p:nvGrpSpPr>
          <p:grpSpPr>
            <a:xfrm>
              <a:off x="4780901" y="1498341"/>
              <a:ext cx="1085182" cy="565107"/>
              <a:chOff x="9110683" y="495185"/>
              <a:chExt cx="1085182" cy="565107"/>
            </a:xfrm>
          </p:grpSpPr>
          <p:pic>
            <p:nvPicPr>
              <p:cNvPr id="606" name="Grafik 605">
                <a:extLst>
                  <a:ext uri="{FF2B5EF4-FFF2-40B4-BE49-F238E27FC236}">
                    <a16:creationId xmlns:a16="http://schemas.microsoft.com/office/drawing/2014/main" id="{6A6F8D1A-6A74-405C-A1D3-05DB15751F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110683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07" name="Rechteck 606">
                <a:extLst>
                  <a:ext uri="{FF2B5EF4-FFF2-40B4-BE49-F238E27FC236}">
                    <a16:creationId xmlns:a16="http://schemas.microsoft.com/office/drawing/2014/main" id="{9706C1D0-F7F2-4B60-A2B2-D19D06EC76BB}"/>
                  </a:ext>
                </a:extLst>
              </p:cNvPr>
              <p:cNvSpPr/>
              <p:nvPr/>
            </p:nvSpPr>
            <p:spPr>
              <a:xfrm>
                <a:off x="9110683" y="495185"/>
                <a:ext cx="799883" cy="56510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604" name="Grafik 603">
              <a:extLst>
                <a:ext uri="{FF2B5EF4-FFF2-40B4-BE49-F238E27FC236}">
                  <a16:creationId xmlns:a16="http://schemas.microsoft.com/office/drawing/2014/main" id="{3B81CE8E-9C77-45A6-8805-9F9C7088561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341196" y="1498341"/>
              <a:ext cx="1085182" cy="554784"/>
            </a:xfrm>
            <a:prstGeom prst="rect">
              <a:avLst/>
            </a:prstGeom>
          </p:spPr>
        </p:pic>
      </p:grpSp>
      <p:grpSp>
        <p:nvGrpSpPr>
          <p:cNvPr id="644" name="Gruppieren 643">
            <a:extLst>
              <a:ext uri="{FF2B5EF4-FFF2-40B4-BE49-F238E27FC236}">
                <a16:creationId xmlns:a16="http://schemas.microsoft.com/office/drawing/2014/main" id="{616A9CC3-B3C2-4B5B-A27B-552E3531638D}"/>
              </a:ext>
            </a:extLst>
          </p:cNvPr>
          <p:cNvGrpSpPr/>
          <p:nvPr/>
        </p:nvGrpSpPr>
        <p:grpSpPr>
          <a:xfrm>
            <a:off x="508342" y="2461556"/>
            <a:ext cx="11175315" cy="565107"/>
            <a:chOff x="455689" y="4403405"/>
            <a:chExt cx="11175315" cy="565107"/>
          </a:xfrm>
        </p:grpSpPr>
        <p:grpSp>
          <p:nvGrpSpPr>
            <p:cNvPr id="600" name="Gruppieren 599">
              <a:extLst>
                <a:ext uri="{FF2B5EF4-FFF2-40B4-BE49-F238E27FC236}">
                  <a16:creationId xmlns:a16="http://schemas.microsoft.com/office/drawing/2014/main" id="{5CDBF902-7BDA-44E6-BD04-741E638F1B2A}"/>
                </a:ext>
              </a:extLst>
            </p:cNvPr>
            <p:cNvGrpSpPr/>
            <p:nvPr/>
          </p:nvGrpSpPr>
          <p:grpSpPr>
            <a:xfrm>
              <a:off x="9100891" y="4403405"/>
              <a:ext cx="1091279" cy="554784"/>
              <a:chOff x="3880741" y="1837266"/>
              <a:chExt cx="1091279" cy="554784"/>
            </a:xfrm>
          </p:grpSpPr>
          <p:pic>
            <p:nvPicPr>
              <p:cNvPr id="610" name="Grafik 609">
                <a:extLst>
                  <a:ext uri="{FF2B5EF4-FFF2-40B4-BE49-F238E27FC236}">
                    <a16:creationId xmlns:a16="http://schemas.microsoft.com/office/drawing/2014/main" id="{9138B177-AE60-4CF6-AE87-BE9DF03387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883789" y="1837266"/>
                <a:ext cx="1085182" cy="554784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</p:pic>
          <p:sp>
            <p:nvSpPr>
              <p:cNvPr id="611" name="Rechteck 610">
                <a:extLst>
                  <a:ext uri="{FF2B5EF4-FFF2-40B4-BE49-F238E27FC236}">
                    <a16:creationId xmlns:a16="http://schemas.microsoft.com/office/drawing/2014/main" id="{C7618885-175E-4AF8-B61B-3D7D0B29B63C}"/>
                  </a:ext>
                </a:extLst>
              </p:cNvPr>
              <p:cNvSpPr/>
              <p:nvPr/>
            </p:nvSpPr>
            <p:spPr>
              <a:xfrm>
                <a:off x="3880741" y="1837266"/>
                <a:ext cx="1091279" cy="554784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622" name="Grafik 621">
              <a:extLst>
                <a:ext uri="{FF2B5EF4-FFF2-40B4-BE49-F238E27FC236}">
                  <a16:creationId xmlns:a16="http://schemas.microsoft.com/office/drawing/2014/main" id="{5F5C3D47-AD38-4BC3-A2A5-6EE04E63E5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894523" y="4403405"/>
              <a:ext cx="1085182" cy="554784"/>
            </a:xfrm>
            <a:prstGeom prst="rect">
              <a:avLst/>
            </a:prstGeom>
          </p:spPr>
        </p:pic>
        <p:grpSp>
          <p:nvGrpSpPr>
            <p:cNvPr id="623" name="Gruppieren 622">
              <a:extLst>
                <a:ext uri="{FF2B5EF4-FFF2-40B4-BE49-F238E27FC236}">
                  <a16:creationId xmlns:a16="http://schemas.microsoft.com/office/drawing/2014/main" id="{16347696-B6EB-4757-9C60-F74A770A523F}"/>
                </a:ext>
              </a:extLst>
            </p:cNvPr>
            <p:cNvGrpSpPr/>
            <p:nvPr/>
          </p:nvGrpSpPr>
          <p:grpSpPr>
            <a:xfrm>
              <a:off x="3333357" y="4403405"/>
              <a:ext cx="1085186" cy="554784"/>
              <a:chOff x="455689" y="495185"/>
              <a:chExt cx="1085186" cy="554784"/>
            </a:xfrm>
          </p:grpSpPr>
          <p:pic>
            <p:nvPicPr>
              <p:cNvPr id="642" name="Grafik 641">
                <a:extLst>
                  <a:ext uri="{FF2B5EF4-FFF2-40B4-BE49-F238E27FC236}">
                    <a16:creationId xmlns:a16="http://schemas.microsoft.com/office/drawing/2014/main" id="{C37BA4A2-EC1B-460B-9D8E-0EC8FBBDA3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55693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43" name="L-Form 642">
                <a:extLst>
                  <a:ext uri="{FF2B5EF4-FFF2-40B4-BE49-F238E27FC236}">
                    <a16:creationId xmlns:a16="http://schemas.microsoft.com/office/drawing/2014/main" id="{5A367532-45AD-4F87-9B5D-B95172CB0B87}"/>
                  </a:ext>
                </a:extLst>
              </p:cNvPr>
              <p:cNvSpPr/>
              <p:nvPr/>
            </p:nvSpPr>
            <p:spPr>
              <a:xfrm flipH="1">
                <a:off x="455689" y="495185"/>
                <a:ext cx="1085183" cy="554784"/>
              </a:xfrm>
              <a:prstGeom prst="corner">
                <a:avLst>
                  <a:gd name="adj1" fmla="val 48252"/>
                  <a:gd name="adj2" fmla="val 145008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24" name="Gruppieren 623">
              <a:extLst>
                <a:ext uri="{FF2B5EF4-FFF2-40B4-BE49-F238E27FC236}">
                  <a16:creationId xmlns:a16="http://schemas.microsoft.com/office/drawing/2014/main" id="{7699B6DA-D9D1-4A53-85AA-C50F910998C9}"/>
                </a:ext>
              </a:extLst>
            </p:cNvPr>
            <p:cNvGrpSpPr/>
            <p:nvPr/>
          </p:nvGrpSpPr>
          <p:grpSpPr>
            <a:xfrm>
              <a:off x="6217126" y="4403405"/>
              <a:ext cx="1085182" cy="554784"/>
              <a:chOff x="1895398" y="495185"/>
              <a:chExt cx="1085182" cy="554784"/>
            </a:xfrm>
          </p:grpSpPr>
          <p:pic>
            <p:nvPicPr>
              <p:cNvPr id="640" name="Grafik 639">
                <a:extLst>
                  <a:ext uri="{FF2B5EF4-FFF2-40B4-BE49-F238E27FC236}">
                    <a16:creationId xmlns:a16="http://schemas.microsoft.com/office/drawing/2014/main" id="{F12ABA47-76F5-49B0-9875-2139CA9A11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95398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41" name="L-Form 640">
                <a:extLst>
                  <a:ext uri="{FF2B5EF4-FFF2-40B4-BE49-F238E27FC236}">
                    <a16:creationId xmlns:a16="http://schemas.microsoft.com/office/drawing/2014/main" id="{67617FF7-920E-4388-A1E8-8A74DE5E6DEC}"/>
                  </a:ext>
                </a:extLst>
              </p:cNvPr>
              <p:cNvSpPr/>
              <p:nvPr/>
            </p:nvSpPr>
            <p:spPr>
              <a:xfrm flipH="1">
                <a:off x="2178049" y="495185"/>
                <a:ext cx="802528" cy="554784"/>
              </a:xfrm>
              <a:prstGeom prst="corner">
                <a:avLst>
                  <a:gd name="adj1" fmla="val 48252"/>
                  <a:gd name="adj2" fmla="val 97222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25" name="Gruppieren 624">
              <a:extLst>
                <a:ext uri="{FF2B5EF4-FFF2-40B4-BE49-F238E27FC236}">
                  <a16:creationId xmlns:a16="http://schemas.microsoft.com/office/drawing/2014/main" id="{16A06ECD-D0BF-4282-8DE2-4CB6E3371879}"/>
                </a:ext>
              </a:extLst>
            </p:cNvPr>
            <p:cNvGrpSpPr/>
            <p:nvPr/>
          </p:nvGrpSpPr>
          <p:grpSpPr>
            <a:xfrm>
              <a:off x="4772195" y="4403405"/>
              <a:ext cx="1091279" cy="565107"/>
              <a:chOff x="6220610" y="495185"/>
              <a:chExt cx="1091279" cy="565107"/>
            </a:xfrm>
          </p:grpSpPr>
          <p:pic>
            <p:nvPicPr>
              <p:cNvPr id="638" name="Grafik 637">
                <a:extLst>
                  <a:ext uri="{FF2B5EF4-FFF2-40B4-BE49-F238E27FC236}">
                    <a16:creationId xmlns:a16="http://schemas.microsoft.com/office/drawing/2014/main" id="{ACD924AC-7E9A-462F-9628-4A8810DC20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20610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39" name="L-Form 638">
                <a:extLst>
                  <a:ext uri="{FF2B5EF4-FFF2-40B4-BE49-F238E27FC236}">
                    <a16:creationId xmlns:a16="http://schemas.microsoft.com/office/drawing/2014/main" id="{E97BBBF7-C89F-4285-AB27-CABFB425B832}"/>
                  </a:ext>
                </a:extLst>
              </p:cNvPr>
              <p:cNvSpPr/>
              <p:nvPr/>
            </p:nvSpPr>
            <p:spPr>
              <a:xfrm flipH="1">
                <a:off x="6773862" y="495185"/>
                <a:ext cx="538025" cy="565107"/>
              </a:xfrm>
              <a:prstGeom prst="corner">
                <a:avLst>
                  <a:gd name="adj1" fmla="val 50613"/>
                  <a:gd name="adj2" fmla="val 49599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26" name="Gruppieren 625">
              <a:extLst>
                <a:ext uri="{FF2B5EF4-FFF2-40B4-BE49-F238E27FC236}">
                  <a16:creationId xmlns:a16="http://schemas.microsoft.com/office/drawing/2014/main" id="{EAB9C844-9263-4F34-B86D-5E506504686C}"/>
                </a:ext>
              </a:extLst>
            </p:cNvPr>
            <p:cNvGrpSpPr/>
            <p:nvPr/>
          </p:nvGrpSpPr>
          <p:grpSpPr>
            <a:xfrm>
              <a:off x="7655960" y="4403405"/>
              <a:ext cx="1091279" cy="554784"/>
              <a:chOff x="3335103" y="501280"/>
              <a:chExt cx="1091279" cy="554784"/>
            </a:xfrm>
          </p:grpSpPr>
          <p:pic>
            <p:nvPicPr>
              <p:cNvPr id="636" name="Grafik 635">
                <a:extLst>
                  <a:ext uri="{FF2B5EF4-FFF2-40B4-BE49-F238E27FC236}">
                    <a16:creationId xmlns:a16="http://schemas.microsoft.com/office/drawing/2014/main" id="{DDF2A5D7-9388-4C19-AE8E-5E39EDE654D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35103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37" name="Rechteck 636">
                <a:extLst>
                  <a:ext uri="{FF2B5EF4-FFF2-40B4-BE49-F238E27FC236}">
                    <a16:creationId xmlns:a16="http://schemas.microsoft.com/office/drawing/2014/main" id="{6887F012-9CA8-4B7A-B35A-73142D195FBB}"/>
                  </a:ext>
                </a:extLst>
              </p:cNvPr>
              <p:cNvSpPr/>
              <p:nvPr/>
            </p:nvSpPr>
            <p:spPr>
              <a:xfrm>
                <a:off x="4155791" y="501280"/>
                <a:ext cx="270590" cy="554784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27" name="Gruppieren 626">
              <a:extLst>
                <a:ext uri="{FF2B5EF4-FFF2-40B4-BE49-F238E27FC236}">
                  <a16:creationId xmlns:a16="http://schemas.microsoft.com/office/drawing/2014/main" id="{E4C84736-5D15-41CC-9B7C-46822795251B}"/>
                </a:ext>
              </a:extLst>
            </p:cNvPr>
            <p:cNvGrpSpPr/>
            <p:nvPr/>
          </p:nvGrpSpPr>
          <p:grpSpPr>
            <a:xfrm>
              <a:off x="10545822" y="4403405"/>
              <a:ext cx="1085182" cy="559012"/>
              <a:chOff x="7666412" y="501280"/>
              <a:chExt cx="1085182" cy="559012"/>
            </a:xfrm>
          </p:grpSpPr>
          <p:pic>
            <p:nvPicPr>
              <p:cNvPr id="634" name="Grafik 633">
                <a:extLst>
                  <a:ext uri="{FF2B5EF4-FFF2-40B4-BE49-F238E27FC236}">
                    <a16:creationId xmlns:a16="http://schemas.microsoft.com/office/drawing/2014/main" id="{7DFE0614-5D9E-411C-8F75-AD0F7716F6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66641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35" name="Rechteck 634">
                <a:extLst>
                  <a:ext uri="{FF2B5EF4-FFF2-40B4-BE49-F238E27FC236}">
                    <a16:creationId xmlns:a16="http://schemas.microsoft.com/office/drawing/2014/main" id="{2753D33C-51A5-4D03-B219-18DB1C7A57EA}"/>
                  </a:ext>
                </a:extLst>
              </p:cNvPr>
              <p:cNvSpPr/>
              <p:nvPr/>
            </p:nvSpPr>
            <p:spPr>
              <a:xfrm>
                <a:off x="8497317" y="793215"/>
                <a:ext cx="254277" cy="26707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28" name="Gruppieren 627">
              <a:extLst>
                <a:ext uri="{FF2B5EF4-FFF2-40B4-BE49-F238E27FC236}">
                  <a16:creationId xmlns:a16="http://schemas.microsoft.com/office/drawing/2014/main" id="{947531E4-96B6-4413-B2C3-045F054535D7}"/>
                </a:ext>
              </a:extLst>
            </p:cNvPr>
            <p:cNvGrpSpPr/>
            <p:nvPr/>
          </p:nvGrpSpPr>
          <p:grpSpPr>
            <a:xfrm>
              <a:off x="455689" y="4403405"/>
              <a:ext cx="1085182" cy="565107"/>
              <a:chOff x="9110683" y="495185"/>
              <a:chExt cx="1085182" cy="565107"/>
            </a:xfrm>
          </p:grpSpPr>
          <p:pic>
            <p:nvPicPr>
              <p:cNvPr id="632" name="Grafik 631">
                <a:extLst>
                  <a:ext uri="{FF2B5EF4-FFF2-40B4-BE49-F238E27FC236}">
                    <a16:creationId xmlns:a16="http://schemas.microsoft.com/office/drawing/2014/main" id="{8D253BC7-9E20-4972-90DD-C5E686238C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110683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33" name="Rechteck 632">
                <a:extLst>
                  <a:ext uri="{FF2B5EF4-FFF2-40B4-BE49-F238E27FC236}">
                    <a16:creationId xmlns:a16="http://schemas.microsoft.com/office/drawing/2014/main" id="{6FDB4C79-5CC1-4D0E-8633-E8A1521990AA}"/>
                  </a:ext>
                </a:extLst>
              </p:cNvPr>
              <p:cNvSpPr/>
              <p:nvPr/>
            </p:nvSpPr>
            <p:spPr>
              <a:xfrm>
                <a:off x="9110683" y="495185"/>
                <a:ext cx="799883" cy="56510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68" name="Gruppieren 667">
            <a:extLst>
              <a:ext uri="{FF2B5EF4-FFF2-40B4-BE49-F238E27FC236}">
                <a16:creationId xmlns:a16="http://schemas.microsoft.com/office/drawing/2014/main" id="{07FABCFD-2670-4589-8797-FB02B168382B}"/>
              </a:ext>
            </a:extLst>
          </p:cNvPr>
          <p:cNvGrpSpPr/>
          <p:nvPr/>
        </p:nvGrpSpPr>
        <p:grpSpPr>
          <a:xfrm>
            <a:off x="508342" y="4887880"/>
            <a:ext cx="11175315" cy="565107"/>
            <a:chOff x="364354" y="5175458"/>
            <a:chExt cx="11175315" cy="565107"/>
          </a:xfrm>
        </p:grpSpPr>
        <p:grpSp>
          <p:nvGrpSpPr>
            <p:cNvPr id="629" name="Gruppieren 628">
              <a:extLst>
                <a:ext uri="{FF2B5EF4-FFF2-40B4-BE49-F238E27FC236}">
                  <a16:creationId xmlns:a16="http://schemas.microsoft.com/office/drawing/2014/main" id="{A809CF18-BF7E-46F8-89AD-4F89E4198C18}"/>
                </a:ext>
              </a:extLst>
            </p:cNvPr>
            <p:cNvGrpSpPr/>
            <p:nvPr/>
          </p:nvGrpSpPr>
          <p:grpSpPr>
            <a:xfrm>
              <a:off x="364354" y="5175458"/>
              <a:ext cx="1085182" cy="559004"/>
              <a:chOff x="10545822" y="501280"/>
              <a:chExt cx="1085182" cy="559004"/>
            </a:xfrm>
          </p:grpSpPr>
          <p:pic>
            <p:nvPicPr>
              <p:cNvPr id="630" name="Grafik 629">
                <a:extLst>
                  <a:ext uri="{FF2B5EF4-FFF2-40B4-BE49-F238E27FC236}">
                    <a16:creationId xmlns:a16="http://schemas.microsoft.com/office/drawing/2014/main" id="{9BCB351F-6DBA-456D-93C3-2D09E57F18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54582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31" name="Rechteck 630">
                <a:extLst>
                  <a:ext uri="{FF2B5EF4-FFF2-40B4-BE49-F238E27FC236}">
                    <a16:creationId xmlns:a16="http://schemas.microsoft.com/office/drawing/2014/main" id="{321D3B99-410B-419C-85C6-E0D04BF61707}"/>
                  </a:ext>
                </a:extLst>
              </p:cNvPr>
              <p:cNvSpPr/>
              <p:nvPr/>
            </p:nvSpPr>
            <p:spPr>
              <a:xfrm>
                <a:off x="11105169" y="501280"/>
                <a:ext cx="525835" cy="559004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46" name="Gruppieren 645">
              <a:extLst>
                <a:ext uri="{FF2B5EF4-FFF2-40B4-BE49-F238E27FC236}">
                  <a16:creationId xmlns:a16="http://schemas.microsoft.com/office/drawing/2014/main" id="{E5739163-BB0E-4268-B8D1-5F73C6E05F0E}"/>
                </a:ext>
              </a:extLst>
            </p:cNvPr>
            <p:cNvGrpSpPr/>
            <p:nvPr/>
          </p:nvGrpSpPr>
          <p:grpSpPr>
            <a:xfrm>
              <a:off x="3248119" y="5175458"/>
              <a:ext cx="1091279" cy="554784"/>
              <a:chOff x="3880741" y="1837266"/>
              <a:chExt cx="1091279" cy="554784"/>
            </a:xfrm>
          </p:grpSpPr>
          <p:pic>
            <p:nvPicPr>
              <p:cNvPr id="666" name="Grafik 665">
                <a:extLst>
                  <a:ext uri="{FF2B5EF4-FFF2-40B4-BE49-F238E27FC236}">
                    <a16:creationId xmlns:a16="http://schemas.microsoft.com/office/drawing/2014/main" id="{05209C22-1023-4478-AA0E-82D7ACAF6C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883789" y="1837266"/>
                <a:ext cx="1085182" cy="554784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</p:pic>
          <p:sp>
            <p:nvSpPr>
              <p:cNvPr id="667" name="Rechteck 666">
                <a:extLst>
                  <a:ext uri="{FF2B5EF4-FFF2-40B4-BE49-F238E27FC236}">
                    <a16:creationId xmlns:a16="http://schemas.microsoft.com/office/drawing/2014/main" id="{BA59C475-5483-4020-9171-9833A837D319}"/>
                  </a:ext>
                </a:extLst>
              </p:cNvPr>
              <p:cNvSpPr/>
              <p:nvPr/>
            </p:nvSpPr>
            <p:spPr>
              <a:xfrm>
                <a:off x="3880741" y="1837266"/>
                <a:ext cx="1091279" cy="554784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48" name="Gruppieren 647">
              <a:extLst>
                <a:ext uri="{FF2B5EF4-FFF2-40B4-BE49-F238E27FC236}">
                  <a16:creationId xmlns:a16="http://schemas.microsoft.com/office/drawing/2014/main" id="{14694FC0-CE1E-45E2-8EF3-A264C72B15E5}"/>
                </a:ext>
              </a:extLst>
            </p:cNvPr>
            <p:cNvGrpSpPr/>
            <p:nvPr/>
          </p:nvGrpSpPr>
          <p:grpSpPr>
            <a:xfrm>
              <a:off x="6137981" y="5175458"/>
              <a:ext cx="1085186" cy="554784"/>
              <a:chOff x="455689" y="495185"/>
              <a:chExt cx="1085186" cy="554784"/>
            </a:xfrm>
          </p:grpSpPr>
          <p:pic>
            <p:nvPicPr>
              <p:cNvPr id="664" name="Grafik 663">
                <a:extLst>
                  <a:ext uri="{FF2B5EF4-FFF2-40B4-BE49-F238E27FC236}">
                    <a16:creationId xmlns:a16="http://schemas.microsoft.com/office/drawing/2014/main" id="{1F087F26-B6C3-4597-88AF-A3E0DBBE04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55693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65" name="L-Form 664">
                <a:extLst>
                  <a:ext uri="{FF2B5EF4-FFF2-40B4-BE49-F238E27FC236}">
                    <a16:creationId xmlns:a16="http://schemas.microsoft.com/office/drawing/2014/main" id="{C596CE5D-FBB1-4BC8-849B-8D8169ACDA22}"/>
                  </a:ext>
                </a:extLst>
              </p:cNvPr>
              <p:cNvSpPr/>
              <p:nvPr/>
            </p:nvSpPr>
            <p:spPr>
              <a:xfrm flipH="1">
                <a:off x="455689" y="495185"/>
                <a:ext cx="1085183" cy="554784"/>
              </a:xfrm>
              <a:prstGeom prst="corner">
                <a:avLst>
                  <a:gd name="adj1" fmla="val 48252"/>
                  <a:gd name="adj2" fmla="val 145008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49" name="Gruppieren 648">
              <a:extLst>
                <a:ext uri="{FF2B5EF4-FFF2-40B4-BE49-F238E27FC236}">
                  <a16:creationId xmlns:a16="http://schemas.microsoft.com/office/drawing/2014/main" id="{3AD01B29-8141-4753-809F-6AB8330F9FDC}"/>
                </a:ext>
              </a:extLst>
            </p:cNvPr>
            <p:cNvGrpSpPr/>
            <p:nvPr/>
          </p:nvGrpSpPr>
          <p:grpSpPr>
            <a:xfrm>
              <a:off x="10454487" y="5175458"/>
              <a:ext cx="1085182" cy="554784"/>
              <a:chOff x="1895398" y="495185"/>
              <a:chExt cx="1085182" cy="554784"/>
            </a:xfrm>
          </p:grpSpPr>
          <p:pic>
            <p:nvPicPr>
              <p:cNvPr id="662" name="Grafik 661">
                <a:extLst>
                  <a:ext uri="{FF2B5EF4-FFF2-40B4-BE49-F238E27FC236}">
                    <a16:creationId xmlns:a16="http://schemas.microsoft.com/office/drawing/2014/main" id="{567410FB-2A84-41DF-9669-1952F3724C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95398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63" name="L-Form 662">
                <a:extLst>
                  <a:ext uri="{FF2B5EF4-FFF2-40B4-BE49-F238E27FC236}">
                    <a16:creationId xmlns:a16="http://schemas.microsoft.com/office/drawing/2014/main" id="{71FE8C72-9416-45DF-AF5D-4293DB994B8D}"/>
                  </a:ext>
                </a:extLst>
              </p:cNvPr>
              <p:cNvSpPr/>
              <p:nvPr/>
            </p:nvSpPr>
            <p:spPr>
              <a:xfrm flipH="1">
                <a:off x="2178049" y="495185"/>
                <a:ext cx="802528" cy="554784"/>
              </a:xfrm>
              <a:prstGeom prst="corner">
                <a:avLst>
                  <a:gd name="adj1" fmla="val 48252"/>
                  <a:gd name="adj2" fmla="val 97222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50" name="Gruppieren 649">
              <a:extLst>
                <a:ext uri="{FF2B5EF4-FFF2-40B4-BE49-F238E27FC236}">
                  <a16:creationId xmlns:a16="http://schemas.microsoft.com/office/drawing/2014/main" id="{4D94E8A0-7A99-495D-B1B0-B260640B64C3}"/>
                </a:ext>
              </a:extLst>
            </p:cNvPr>
            <p:cNvGrpSpPr/>
            <p:nvPr/>
          </p:nvGrpSpPr>
          <p:grpSpPr>
            <a:xfrm>
              <a:off x="4693050" y="5175458"/>
              <a:ext cx="1091279" cy="565107"/>
              <a:chOff x="6220610" y="495185"/>
              <a:chExt cx="1091279" cy="565107"/>
            </a:xfrm>
          </p:grpSpPr>
          <p:pic>
            <p:nvPicPr>
              <p:cNvPr id="660" name="Grafik 659">
                <a:extLst>
                  <a:ext uri="{FF2B5EF4-FFF2-40B4-BE49-F238E27FC236}">
                    <a16:creationId xmlns:a16="http://schemas.microsoft.com/office/drawing/2014/main" id="{D5E6CA74-1FA1-4FB9-9FB2-5D21B0B2B0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20610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61" name="L-Form 660">
                <a:extLst>
                  <a:ext uri="{FF2B5EF4-FFF2-40B4-BE49-F238E27FC236}">
                    <a16:creationId xmlns:a16="http://schemas.microsoft.com/office/drawing/2014/main" id="{32F6A2BD-AEB0-45E5-BF14-B6D21BCC27DF}"/>
                  </a:ext>
                </a:extLst>
              </p:cNvPr>
              <p:cNvSpPr/>
              <p:nvPr/>
            </p:nvSpPr>
            <p:spPr>
              <a:xfrm flipH="1">
                <a:off x="6773862" y="495185"/>
                <a:ext cx="538025" cy="565107"/>
              </a:xfrm>
              <a:prstGeom prst="corner">
                <a:avLst>
                  <a:gd name="adj1" fmla="val 50613"/>
                  <a:gd name="adj2" fmla="val 49599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51" name="Gruppieren 650">
              <a:extLst>
                <a:ext uri="{FF2B5EF4-FFF2-40B4-BE49-F238E27FC236}">
                  <a16:creationId xmlns:a16="http://schemas.microsoft.com/office/drawing/2014/main" id="{05405E53-EEF9-4EC1-92A2-58E616FE662C}"/>
                </a:ext>
              </a:extLst>
            </p:cNvPr>
            <p:cNvGrpSpPr/>
            <p:nvPr/>
          </p:nvGrpSpPr>
          <p:grpSpPr>
            <a:xfrm>
              <a:off x="1803188" y="5175458"/>
              <a:ext cx="1091279" cy="554784"/>
              <a:chOff x="3335103" y="501280"/>
              <a:chExt cx="1091279" cy="554784"/>
            </a:xfrm>
          </p:grpSpPr>
          <p:pic>
            <p:nvPicPr>
              <p:cNvPr id="658" name="Grafik 657">
                <a:extLst>
                  <a:ext uri="{FF2B5EF4-FFF2-40B4-BE49-F238E27FC236}">
                    <a16:creationId xmlns:a16="http://schemas.microsoft.com/office/drawing/2014/main" id="{1986139D-99F5-4FE0-958B-D09CB9B897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35103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59" name="Rechteck 658">
                <a:extLst>
                  <a:ext uri="{FF2B5EF4-FFF2-40B4-BE49-F238E27FC236}">
                    <a16:creationId xmlns:a16="http://schemas.microsoft.com/office/drawing/2014/main" id="{ED93CDF7-BE81-4D74-B276-1A8418EAE37B}"/>
                  </a:ext>
                </a:extLst>
              </p:cNvPr>
              <p:cNvSpPr/>
              <p:nvPr/>
            </p:nvSpPr>
            <p:spPr>
              <a:xfrm>
                <a:off x="4155791" y="501280"/>
                <a:ext cx="270590" cy="554784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52" name="Gruppieren 651">
              <a:extLst>
                <a:ext uri="{FF2B5EF4-FFF2-40B4-BE49-F238E27FC236}">
                  <a16:creationId xmlns:a16="http://schemas.microsoft.com/office/drawing/2014/main" id="{CEF73517-04BD-445A-918A-2A0103C30FE1}"/>
                </a:ext>
              </a:extLst>
            </p:cNvPr>
            <p:cNvGrpSpPr/>
            <p:nvPr/>
          </p:nvGrpSpPr>
          <p:grpSpPr>
            <a:xfrm>
              <a:off x="7576819" y="5175458"/>
              <a:ext cx="1085182" cy="559012"/>
              <a:chOff x="7666412" y="501280"/>
              <a:chExt cx="1085182" cy="559012"/>
            </a:xfrm>
          </p:grpSpPr>
          <p:pic>
            <p:nvPicPr>
              <p:cNvPr id="656" name="Grafik 655">
                <a:extLst>
                  <a:ext uri="{FF2B5EF4-FFF2-40B4-BE49-F238E27FC236}">
                    <a16:creationId xmlns:a16="http://schemas.microsoft.com/office/drawing/2014/main" id="{7BEA41E5-180A-4609-A010-169021EAF9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66641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57" name="Rechteck 656">
                <a:extLst>
                  <a:ext uri="{FF2B5EF4-FFF2-40B4-BE49-F238E27FC236}">
                    <a16:creationId xmlns:a16="http://schemas.microsoft.com/office/drawing/2014/main" id="{502F55AA-262C-40B5-9513-488B8A9159A6}"/>
                  </a:ext>
                </a:extLst>
              </p:cNvPr>
              <p:cNvSpPr/>
              <p:nvPr/>
            </p:nvSpPr>
            <p:spPr>
              <a:xfrm>
                <a:off x="8497317" y="793215"/>
                <a:ext cx="254277" cy="26707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53" name="Gruppieren 652">
              <a:extLst>
                <a:ext uri="{FF2B5EF4-FFF2-40B4-BE49-F238E27FC236}">
                  <a16:creationId xmlns:a16="http://schemas.microsoft.com/office/drawing/2014/main" id="{402C473B-8702-4993-8E6F-1E3765B7211A}"/>
                </a:ext>
              </a:extLst>
            </p:cNvPr>
            <p:cNvGrpSpPr/>
            <p:nvPr/>
          </p:nvGrpSpPr>
          <p:grpSpPr>
            <a:xfrm>
              <a:off x="9015653" y="5175458"/>
              <a:ext cx="1085182" cy="565107"/>
              <a:chOff x="9110683" y="495185"/>
              <a:chExt cx="1085182" cy="565107"/>
            </a:xfrm>
          </p:grpSpPr>
          <p:pic>
            <p:nvPicPr>
              <p:cNvPr id="654" name="Grafik 653">
                <a:extLst>
                  <a:ext uri="{FF2B5EF4-FFF2-40B4-BE49-F238E27FC236}">
                    <a16:creationId xmlns:a16="http://schemas.microsoft.com/office/drawing/2014/main" id="{7DEF5097-54EA-46B1-A8D7-065733D87E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110683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55" name="Rechteck 654">
                <a:extLst>
                  <a:ext uri="{FF2B5EF4-FFF2-40B4-BE49-F238E27FC236}">
                    <a16:creationId xmlns:a16="http://schemas.microsoft.com/office/drawing/2014/main" id="{9DCF63F2-1DFD-470B-9A20-108F025B6728}"/>
                  </a:ext>
                </a:extLst>
              </p:cNvPr>
              <p:cNvSpPr/>
              <p:nvPr/>
            </p:nvSpPr>
            <p:spPr>
              <a:xfrm>
                <a:off x="9110683" y="495185"/>
                <a:ext cx="799883" cy="56510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96" name="Gruppieren 695">
            <a:extLst>
              <a:ext uri="{FF2B5EF4-FFF2-40B4-BE49-F238E27FC236}">
                <a16:creationId xmlns:a16="http://schemas.microsoft.com/office/drawing/2014/main" id="{DC76D6AA-86BA-4285-B805-0A0310EDC92B}"/>
              </a:ext>
            </a:extLst>
          </p:cNvPr>
          <p:cNvGrpSpPr/>
          <p:nvPr/>
        </p:nvGrpSpPr>
        <p:grpSpPr>
          <a:xfrm>
            <a:off x="508342" y="5854648"/>
            <a:ext cx="11175315" cy="565107"/>
            <a:chOff x="455689" y="5592838"/>
            <a:chExt cx="11175315" cy="565107"/>
          </a:xfrm>
        </p:grpSpPr>
        <p:grpSp>
          <p:nvGrpSpPr>
            <p:cNvPr id="670" name="Gruppieren 669">
              <a:extLst>
                <a:ext uri="{FF2B5EF4-FFF2-40B4-BE49-F238E27FC236}">
                  <a16:creationId xmlns:a16="http://schemas.microsoft.com/office/drawing/2014/main" id="{D7319E8D-1484-4233-9041-7F6774A2405E}"/>
                </a:ext>
              </a:extLst>
            </p:cNvPr>
            <p:cNvGrpSpPr/>
            <p:nvPr/>
          </p:nvGrpSpPr>
          <p:grpSpPr>
            <a:xfrm>
              <a:off x="7666408" y="5592838"/>
              <a:ext cx="1085182" cy="559004"/>
              <a:chOff x="10545822" y="501280"/>
              <a:chExt cx="1085182" cy="559004"/>
            </a:xfrm>
          </p:grpSpPr>
          <p:pic>
            <p:nvPicPr>
              <p:cNvPr id="692" name="Grafik 691">
                <a:extLst>
                  <a:ext uri="{FF2B5EF4-FFF2-40B4-BE49-F238E27FC236}">
                    <a16:creationId xmlns:a16="http://schemas.microsoft.com/office/drawing/2014/main" id="{319ED857-060F-4E44-A0F3-79A26C8E3B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54582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93" name="Rechteck 692">
                <a:extLst>
                  <a:ext uri="{FF2B5EF4-FFF2-40B4-BE49-F238E27FC236}">
                    <a16:creationId xmlns:a16="http://schemas.microsoft.com/office/drawing/2014/main" id="{D66F33DD-1839-43AB-9D58-CC9119FEAF79}"/>
                  </a:ext>
                </a:extLst>
              </p:cNvPr>
              <p:cNvSpPr/>
              <p:nvPr/>
            </p:nvSpPr>
            <p:spPr>
              <a:xfrm>
                <a:off x="11105169" y="501280"/>
                <a:ext cx="525835" cy="559004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2" name="Gruppieren 671">
              <a:extLst>
                <a:ext uri="{FF2B5EF4-FFF2-40B4-BE49-F238E27FC236}">
                  <a16:creationId xmlns:a16="http://schemas.microsoft.com/office/drawing/2014/main" id="{05E20A1C-0919-4685-AA72-08F91B803274}"/>
                </a:ext>
              </a:extLst>
            </p:cNvPr>
            <p:cNvGrpSpPr/>
            <p:nvPr/>
          </p:nvGrpSpPr>
          <p:grpSpPr>
            <a:xfrm>
              <a:off x="9106113" y="5592838"/>
              <a:ext cx="1085186" cy="554784"/>
              <a:chOff x="455689" y="495185"/>
              <a:chExt cx="1085186" cy="554784"/>
            </a:xfrm>
          </p:grpSpPr>
          <p:pic>
            <p:nvPicPr>
              <p:cNvPr id="688" name="Grafik 687">
                <a:extLst>
                  <a:ext uri="{FF2B5EF4-FFF2-40B4-BE49-F238E27FC236}">
                    <a16:creationId xmlns:a16="http://schemas.microsoft.com/office/drawing/2014/main" id="{F2A1A42E-B732-4F71-83DD-D6E2220AB1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55693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89" name="L-Form 688">
                <a:extLst>
                  <a:ext uri="{FF2B5EF4-FFF2-40B4-BE49-F238E27FC236}">
                    <a16:creationId xmlns:a16="http://schemas.microsoft.com/office/drawing/2014/main" id="{79BC60D8-44FF-4107-B5D4-C5F7E2F768A8}"/>
                  </a:ext>
                </a:extLst>
              </p:cNvPr>
              <p:cNvSpPr/>
              <p:nvPr/>
            </p:nvSpPr>
            <p:spPr>
              <a:xfrm flipH="1">
                <a:off x="455689" y="495185"/>
                <a:ext cx="1085183" cy="554784"/>
              </a:xfrm>
              <a:prstGeom prst="corner">
                <a:avLst>
                  <a:gd name="adj1" fmla="val 48252"/>
                  <a:gd name="adj2" fmla="val 145008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3" name="Gruppieren 672">
              <a:extLst>
                <a:ext uri="{FF2B5EF4-FFF2-40B4-BE49-F238E27FC236}">
                  <a16:creationId xmlns:a16="http://schemas.microsoft.com/office/drawing/2014/main" id="{A52674FD-DE43-47A6-A2E3-E082341079F9}"/>
                </a:ext>
              </a:extLst>
            </p:cNvPr>
            <p:cNvGrpSpPr/>
            <p:nvPr/>
          </p:nvGrpSpPr>
          <p:grpSpPr>
            <a:xfrm>
              <a:off x="6226703" y="5592838"/>
              <a:ext cx="1085182" cy="554784"/>
              <a:chOff x="1895398" y="495185"/>
              <a:chExt cx="1085182" cy="554784"/>
            </a:xfrm>
          </p:grpSpPr>
          <p:pic>
            <p:nvPicPr>
              <p:cNvPr id="686" name="Grafik 685">
                <a:extLst>
                  <a:ext uri="{FF2B5EF4-FFF2-40B4-BE49-F238E27FC236}">
                    <a16:creationId xmlns:a16="http://schemas.microsoft.com/office/drawing/2014/main" id="{7A1A6181-CB86-4C41-9A1A-1467C42342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95398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87" name="L-Form 686">
                <a:extLst>
                  <a:ext uri="{FF2B5EF4-FFF2-40B4-BE49-F238E27FC236}">
                    <a16:creationId xmlns:a16="http://schemas.microsoft.com/office/drawing/2014/main" id="{1A5FE3EA-BBC5-4E36-BFEB-D0E7B794C86E}"/>
                  </a:ext>
                </a:extLst>
              </p:cNvPr>
              <p:cNvSpPr/>
              <p:nvPr/>
            </p:nvSpPr>
            <p:spPr>
              <a:xfrm flipH="1">
                <a:off x="2178049" y="495185"/>
                <a:ext cx="802528" cy="554784"/>
              </a:xfrm>
              <a:prstGeom prst="corner">
                <a:avLst>
                  <a:gd name="adj1" fmla="val 48252"/>
                  <a:gd name="adj2" fmla="val 97222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4" name="Gruppieren 673">
              <a:extLst>
                <a:ext uri="{FF2B5EF4-FFF2-40B4-BE49-F238E27FC236}">
                  <a16:creationId xmlns:a16="http://schemas.microsoft.com/office/drawing/2014/main" id="{059500B6-73A8-4C6F-BE16-C794CF168BC3}"/>
                </a:ext>
              </a:extLst>
            </p:cNvPr>
            <p:cNvGrpSpPr/>
            <p:nvPr/>
          </p:nvGrpSpPr>
          <p:grpSpPr>
            <a:xfrm>
              <a:off x="455689" y="5592838"/>
              <a:ext cx="1091279" cy="565107"/>
              <a:chOff x="6220610" y="495185"/>
              <a:chExt cx="1091279" cy="565107"/>
            </a:xfrm>
          </p:grpSpPr>
          <p:pic>
            <p:nvPicPr>
              <p:cNvPr id="684" name="Grafik 683">
                <a:extLst>
                  <a:ext uri="{FF2B5EF4-FFF2-40B4-BE49-F238E27FC236}">
                    <a16:creationId xmlns:a16="http://schemas.microsoft.com/office/drawing/2014/main" id="{D965BCE6-DB4D-4521-8D2E-63BDA9C471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20610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85" name="L-Form 684">
                <a:extLst>
                  <a:ext uri="{FF2B5EF4-FFF2-40B4-BE49-F238E27FC236}">
                    <a16:creationId xmlns:a16="http://schemas.microsoft.com/office/drawing/2014/main" id="{E22F3E11-C372-4713-A62B-7C74B90CB2A7}"/>
                  </a:ext>
                </a:extLst>
              </p:cNvPr>
              <p:cNvSpPr/>
              <p:nvPr/>
            </p:nvSpPr>
            <p:spPr>
              <a:xfrm flipH="1">
                <a:off x="6773862" y="495185"/>
                <a:ext cx="538025" cy="565107"/>
              </a:xfrm>
              <a:prstGeom prst="corner">
                <a:avLst>
                  <a:gd name="adj1" fmla="val 50613"/>
                  <a:gd name="adj2" fmla="val 49599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5" name="Gruppieren 674">
              <a:extLst>
                <a:ext uri="{FF2B5EF4-FFF2-40B4-BE49-F238E27FC236}">
                  <a16:creationId xmlns:a16="http://schemas.microsoft.com/office/drawing/2014/main" id="{BDA1C494-73DF-4AA4-97BA-43764D574C11}"/>
                </a:ext>
              </a:extLst>
            </p:cNvPr>
            <p:cNvGrpSpPr/>
            <p:nvPr/>
          </p:nvGrpSpPr>
          <p:grpSpPr>
            <a:xfrm>
              <a:off x="4780901" y="5592838"/>
              <a:ext cx="1091279" cy="554784"/>
              <a:chOff x="3335103" y="501280"/>
              <a:chExt cx="1091279" cy="554784"/>
            </a:xfrm>
          </p:grpSpPr>
          <p:pic>
            <p:nvPicPr>
              <p:cNvPr id="682" name="Grafik 681">
                <a:extLst>
                  <a:ext uri="{FF2B5EF4-FFF2-40B4-BE49-F238E27FC236}">
                    <a16:creationId xmlns:a16="http://schemas.microsoft.com/office/drawing/2014/main" id="{C8F07469-75AD-4384-B3B0-D7F7B6EF44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35103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83" name="Rechteck 682">
                <a:extLst>
                  <a:ext uri="{FF2B5EF4-FFF2-40B4-BE49-F238E27FC236}">
                    <a16:creationId xmlns:a16="http://schemas.microsoft.com/office/drawing/2014/main" id="{C8E43121-E930-48F6-A49A-2B2944BE9C86}"/>
                  </a:ext>
                </a:extLst>
              </p:cNvPr>
              <p:cNvSpPr/>
              <p:nvPr/>
            </p:nvSpPr>
            <p:spPr>
              <a:xfrm>
                <a:off x="4155791" y="501280"/>
                <a:ext cx="270590" cy="554784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6" name="Gruppieren 675">
              <a:extLst>
                <a:ext uri="{FF2B5EF4-FFF2-40B4-BE49-F238E27FC236}">
                  <a16:creationId xmlns:a16="http://schemas.microsoft.com/office/drawing/2014/main" id="{DE6867C5-0A4E-42BB-B646-51A86BC4CA90}"/>
                </a:ext>
              </a:extLst>
            </p:cNvPr>
            <p:cNvGrpSpPr/>
            <p:nvPr/>
          </p:nvGrpSpPr>
          <p:grpSpPr>
            <a:xfrm>
              <a:off x="1901491" y="5592838"/>
              <a:ext cx="1085182" cy="559012"/>
              <a:chOff x="7666412" y="501280"/>
              <a:chExt cx="1085182" cy="559012"/>
            </a:xfrm>
          </p:grpSpPr>
          <p:pic>
            <p:nvPicPr>
              <p:cNvPr id="680" name="Grafik 679">
                <a:extLst>
                  <a:ext uri="{FF2B5EF4-FFF2-40B4-BE49-F238E27FC236}">
                    <a16:creationId xmlns:a16="http://schemas.microsoft.com/office/drawing/2014/main" id="{EEDB6D8F-7420-4AB0-8EEB-C62E8EA2A7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66641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81" name="Rechteck 680">
                <a:extLst>
                  <a:ext uri="{FF2B5EF4-FFF2-40B4-BE49-F238E27FC236}">
                    <a16:creationId xmlns:a16="http://schemas.microsoft.com/office/drawing/2014/main" id="{A38C64A7-0D99-4317-860C-EBA6C1F405D7}"/>
                  </a:ext>
                </a:extLst>
              </p:cNvPr>
              <p:cNvSpPr/>
              <p:nvPr/>
            </p:nvSpPr>
            <p:spPr>
              <a:xfrm>
                <a:off x="8497317" y="793215"/>
                <a:ext cx="254277" cy="26707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7" name="Gruppieren 676">
              <a:extLst>
                <a:ext uri="{FF2B5EF4-FFF2-40B4-BE49-F238E27FC236}">
                  <a16:creationId xmlns:a16="http://schemas.microsoft.com/office/drawing/2014/main" id="{FC229A82-1574-4973-B11A-0F5FCFFF4FD6}"/>
                </a:ext>
              </a:extLst>
            </p:cNvPr>
            <p:cNvGrpSpPr/>
            <p:nvPr/>
          </p:nvGrpSpPr>
          <p:grpSpPr>
            <a:xfrm>
              <a:off x="3341196" y="5592838"/>
              <a:ext cx="1085182" cy="565107"/>
              <a:chOff x="9110683" y="495185"/>
              <a:chExt cx="1085182" cy="565107"/>
            </a:xfrm>
          </p:grpSpPr>
          <p:pic>
            <p:nvPicPr>
              <p:cNvPr id="678" name="Grafik 677">
                <a:extLst>
                  <a:ext uri="{FF2B5EF4-FFF2-40B4-BE49-F238E27FC236}">
                    <a16:creationId xmlns:a16="http://schemas.microsoft.com/office/drawing/2014/main" id="{399F5BF7-2052-4842-B58D-63B59E1374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110683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79" name="Rechteck 678">
                <a:extLst>
                  <a:ext uri="{FF2B5EF4-FFF2-40B4-BE49-F238E27FC236}">
                    <a16:creationId xmlns:a16="http://schemas.microsoft.com/office/drawing/2014/main" id="{0821779E-32A1-4810-BC50-18C83E66BF47}"/>
                  </a:ext>
                </a:extLst>
              </p:cNvPr>
              <p:cNvSpPr/>
              <p:nvPr/>
            </p:nvSpPr>
            <p:spPr>
              <a:xfrm>
                <a:off x="9110683" y="495185"/>
                <a:ext cx="799883" cy="56510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694" name="Grafik 693">
              <a:extLst>
                <a:ext uri="{FF2B5EF4-FFF2-40B4-BE49-F238E27FC236}">
                  <a16:creationId xmlns:a16="http://schemas.microsoft.com/office/drawing/2014/main" id="{B6CE8319-2F09-4C4C-A904-1DB575A214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545822" y="5592838"/>
              <a:ext cx="1085182" cy="554784"/>
            </a:xfrm>
            <a:prstGeom prst="rect">
              <a:avLst/>
            </a:prstGeom>
          </p:spPr>
        </p:pic>
      </p:grpSp>
      <p:sp>
        <p:nvSpPr>
          <p:cNvPr id="697" name="L-Form 696">
            <a:extLst>
              <a:ext uri="{FF2B5EF4-FFF2-40B4-BE49-F238E27FC236}">
                <a16:creationId xmlns:a16="http://schemas.microsoft.com/office/drawing/2014/main" id="{D826CBAA-4D29-41E8-89D2-A75EB9BA47F0}"/>
              </a:ext>
            </a:extLst>
          </p:cNvPr>
          <p:cNvSpPr/>
          <p:nvPr/>
        </p:nvSpPr>
        <p:spPr>
          <a:xfrm flipH="1">
            <a:off x="381000" y="1282700"/>
            <a:ext cx="11316784" cy="5257800"/>
          </a:xfrm>
          <a:prstGeom prst="corner">
            <a:avLst>
              <a:gd name="adj1" fmla="val 82722"/>
              <a:gd name="adj2" fmla="val 133333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36" name="Grafik 535">
            <a:extLst>
              <a:ext uri="{FF2B5EF4-FFF2-40B4-BE49-F238E27FC236}">
                <a16:creationId xmlns:a16="http://schemas.microsoft.com/office/drawing/2014/main" id="{51B41A0E-65CE-42AB-89B0-DDC6B24EA63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852128" y="3835566"/>
            <a:ext cx="1194920" cy="603556"/>
          </a:xfrm>
          <a:prstGeom prst="rect">
            <a:avLst/>
          </a:prstGeom>
        </p:spPr>
      </p:pic>
      <p:pic>
        <p:nvPicPr>
          <p:cNvPr id="538" name="Grafik 537">
            <a:extLst>
              <a:ext uri="{FF2B5EF4-FFF2-40B4-BE49-F238E27FC236}">
                <a16:creationId xmlns:a16="http://schemas.microsoft.com/office/drawing/2014/main" id="{D75775A2-5D71-47D7-8A89-830D9438DE9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408093" y="3308275"/>
            <a:ext cx="1194920" cy="603556"/>
          </a:xfrm>
          <a:prstGeom prst="rect">
            <a:avLst/>
          </a:prstGeom>
        </p:spPr>
      </p:pic>
      <p:pic>
        <p:nvPicPr>
          <p:cNvPr id="540" name="Grafik 539">
            <a:extLst>
              <a:ext uri="{FF2B5EF4-FFF2-40B4-BE49-F238E27FC236}">
                <a16:creationId xmlns:a16="http://schemas.microsoft.com/office/drawing/2014/main" id="{36BB6EBA-B211-4B57-B0FF-328679F66E1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140857" y="3827677"/>
            <a:ext cx="1018120" cy="603556"/>
          </a:xfrm>
          <a:prstGeom prst="rect">
            <a:avLst/>
          </a:prstGeom>
        </p:spPr>
      </p:pic>
      <p:pic>
        <p:nvPicPr>
          <p:cNvPr id="542" name="Grafik 541">
            <a:extLst>
              <a:ext uri="{FF2B5EF4-FFF2-40B4-BE49-F238E27FC236}">
                <a16:creationId xmlns:a16="http://schemas.microsoft.com/office/drawing/2014/main" id="{0D210405-6E32-45D7-BEBD-9604B8004F4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983358" y="3225913"/>
            <a:ext cx="908383" cy="609653"/>
          </a:xfrm>
          <a:prstGeom prst="rect">
            <a:avLst/>
          </a:prstGeom>
        </p:spPr>
      </p:pic>
      <p:pic>
        <p:nvPicPr>
          <p:cNvPr id="544" name="Grafik 543">
            <a:extLst>
              <a:ext uri="{FF2B5EF4-FFF2-40B4-BE49-F238E27FC236}">
                <a16:creationId xmlns:a16="http://schemas.microsoft.com/office/drawing/2014/main" id="{0C9716FC-AB99-4BB6-822F-6FAA7E1156A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966079" y="3735010"/>
            <a:ext cx="768163" cy="609653"/>
          </a:xfrm>
          <a:prstGeom prst="rect">
            <a:avLst/>
          </a:prstGeom>
        </p:spPr>
      </p:pic>
      <p:pic>
        <p:nvPicPr>
          <p:cNvPr id="546" name="Grafik 545">
            <a:extLst>
              <a:ext uri="{FF2B5EF4-FFF2-40B4-BE49-F238E27FC236}">
                <a16:creationId xmlns:a16="http://schemas.microsoft.com/office/drawing/2014/main" id="{0310E5E1-8458-4064-B357-962046C4929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960993" y="3191793"/>
            <a:ext cx="755970" cy="609653"/>
          </a:xfrm>
          <a:prstGeom prst="rect">
            <a:avLst/>
          </a:prstGeom>
        </p:spPr>
      </p:pic>
      <p:pic>
        <p:nvPicPr>
          <p:cNvPr id="548" name="Grafik 547">
            <a:extLst>
              <a:ext uri="{FF2B5EF4-FFF2-40B4-BE49-F238E27FC236}">
                <a16:creationId xmlns:a16="http://schemas.microsoft.com/office/drawing/2014/main" id="{C99DCCBA-D719-43EC-88F0-2FAD35B6EF6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53452" y="3725747"/>
            <a:ext cx="658425" cy="609653"/>
          </a:xfrm>
          <a:prstGeom prst="rect">
            <a:avLst/>
          </a:prstGeom>
        </p:spPr>
      </p:pic>
      <p:pic>
        <p:nvPicPr>
          <p:cNvPr id="550" name="Grafik 549">
            <a:extLst>
              <a:ext uri="{FF2B5EF4-FFF2-40B4-BE49-F238E27FC236}">
                <a16:creationId xmlns:a16="http://schemas.microsoft.com/office/drawing/2014/main" id="{4DA1B161-DD53-435D-A0A2-24FE789524DE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292228" y="3191007"/>
            <a:ext cx="512108" cy="609653"/>
          </a:xfrm>
          <a:prstGeom prst="rect">
            <a:avLst/>
          </a:prstGeom>
        </p:spPr>
      </p:pic>
      <p:pic>
        <p:nvPicPr>
          <p:cNvPr id="552" name="Grafik 551">
            <a:extLst>
              <a:ext uri="{FF2B5EF4-FFF2-40B4-BE49-F238E27FC236}">
                <a16:creationId xmlns:a16="http://schemas.microsoft.com/office/drawing/2014/main" id="{0E126ABB-D267-4BC4-8FA3-DEC5319186F8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51833" y="3681494"/>
            <a:ext cx="1091279" cy="792549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20FD1233-A79D-4B1C-8008-FB799DBD9D8C}"/>
              </a:ext>
            </a:extLst>
          </p:cNvPr>
          <p:cNvSpPr txBox="1"/>
          <p:nvPr/>
        </p:nvSpPr>
        <p:spPr>
          <a:xfrm>
            <a:off x="4292886" y="1854664"/>
            <a:ext cx="6130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2" panose="05020102010507070707" pitchFamily="18" charset="2"/>
              </a:rPr>
              <a:t></a:t>
            </a:r>
            <a:endParaRPr kumimoji="0" lang="de-AT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9830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4" name="Gruppieren 593">
            <a:extLst>
              <a:ext uri="{FF2B5EF4-FFF2-40B4-BE49-F238E27FC236}">
                <a16:creationId xmlns:a16="http://schemas.microsoft.com/office/drawing/2014/main" id="{AF538C68-989D-4F89-81C2-AE92BD201644}"/>
              </a:ext>
            </a:extLst>
          </p:cNvPr>
          <p:cNvGrpSpPr/>
          <p:nvPr/>
        </p:nvGrpSpPr>
        <p:grpSpPr>
          <a:xfrm>
            <a:off x="508346" y="495185"/>
            <a:ext cx="11175311" cy="560879"/>
            <a:chOff x="455693" y="495185"/>
            <a:chExt cx="11175311" cy="560879"/>
          </a:xfrm>
        </p:grpSpPr>
        <p:pic>
          <p:nvPicPr>
            <p:cNvPr id="568" name="Grafik 567">
              <a:extLst>
                <a:ext uri="{FF2B5EF4-FFF2-40B4-BE49-F238E27FC236}">
                  <a16:creationId xmlns:a16="http://schemas.microsoft.com/office/drawing/2014/main" id="{2147C679-A226-4ABC-9BE6-29C69C6A31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5693" y="501280"/>
              <a:ext cx="1085182" cy="548688"/>
            </a:xfrm>
            <a:prstGeom prst="rect">
              <a:avLst/>
            </a:prstGeom>
          </p:spPr>
        </p:pic>
        <p:pic>
          <p:nvPicPr>
            <p:cNvPr id="564" name="Grafik 563">
              <a:extLst>
                <a:ext uri="{FF2B5EF4-FFF2-40B4-BE49-F238E27FC236}">
                  <a16:creationId xmlns:a16="http://schemas.microsoft.com/office/drawing/2014/main" id="{3E63987D-2B3E-405A-ADAB-6B25C5FB6BE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94527" y="501280"/>
              <a:ext cx="1085182" cy="548688"/>
            </a:xfrm>
            <a:prstGeom prst="rect">
              <a:avLst/>
            </a:prstGeom>
          </p:spPr>
        </p:pic>
        <p:pic>
          <p:nvPicPr>
            <p:cNvPr id="560" name="Grafik 559">
              <a:extLst>
                <a:ext uri="{FF2B5EF4-FFF2-40B4-BE49-F238E27FC236}">
                  <a16:creationId xmlns:a16="http://schemas.microsoft.com/office/drawing/2014/main" id="{00D13B71-4A21-4F04-BFDB-DDEDF3D2A6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23223" y="501280"/>
              <a:ext cx="1091279" cy="554784"/>
            </a:xfrm>
            <a:prstGeom prst="rect">
              <a:avLst/>
            </a:prstGeom>
          </p:spPr>
        </p:pic>
        <p:pic>
          <p:nvPicPr>
            <p:cNvPr id="558" name="Grafik 557">
              <a:extLst>
                <a:ext uri="{FF2B5EF4-FFF2-40B4-BE49-F238E27FC236}">
                  <a16:creationId xmlns:a16="http://schemas.microsoft.com/office/drawing/2014/main" id="{10DF00F7-F3E1-43B7-81E4-2A59165ED42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33361" y="495185"/>
              <a:ext cx="1091279" cy="554784"/>
            </a:xfrm>
            <a:prstGeom prst="rect">
              <a:avLst/>
            </a:prstGeom>
          </p:spPr>
        </p:pic>
        <p:pic>
          <p:nvPicPr>
            <p:cNvPr id="570" name="Grafik 569">
              <a:extLst>
                <a:ext uri="{FF2B5EF4-FFF2-40B4-BE49-F238E27FC236}">
                  <a16:creationId xmlns:a16="http://schemas.microsoft.com/office/drawing/2014/main" id="{96F254AB-DAEB-451B-B83A-ADCADD67F0E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781340" y="495185"/>
              <a:ext cx="1085182" cy="554784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pic>
          <p:nvPicPr>
            <p:cNvPr id="556" name="Grafik 555">
              <a:extLst>
                <a:ext uri="{FF2B5EF4-FFF2-40B4-BE49-F238E27FC236}">
                  <a16:creationId xmlns:a16="http://schemas.microsoft.com/office/drawing/2014/main" id="{344D875D-C409-4DC8-8C66-02584FE74EA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668154" y="495185"/>
              <a:ext cx="1085182" cy="554784"/>
            </a:xfrm>
            <a:prstGeom prst="rect">
              <a:avLst/>
            </a:prstGeom>
          </p:spPr>
        </p:pic>
        <p:pic>
          <p:nvPicPr>
            <p:cNvPr id="566" name="Grafik 565">
              <a:extLst>
                <a:ext uri="{FF2B5EF4-FFF2-40B4-BE49-F238E27FC236}">
                  <a16:creationId xmlns:a16="http://schemas.microsoft.com/office/drawing/2014/main" id="{2E04C38D-5E14-49D2-8DB2-B4B9C47F264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106988" y="501280"/>
              <a:ext cx="1085182" cy="554784"/>
            </a:xfrm>
            <a:prstGeom prst="rect">
              <a:avLst/>
            </a:prstGeom>
          </p:spPr>
        </p:pic>
        <p:pic>
          <p:nvPicPr>
            <p:cNvPr id="562" name="Grafik 561">
              <a:extLst>
                <a:ext uri="{FF2B5EF4-FFF2-40B4-BE49-F238E27FC236}">
                  <a16:creationId xmlns:a16="http://schemas.microsoft.com/office/drawing/2014/main" id="{23C6B8DA-DA20-4151-9D6D-6E7F9D33551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545822" y="495185"/>
              <a:ext cx="1085182" cy="554784"/>
            </a:xfrm>
            <a:prstGeom prst="rect">
              <a:avLst/>
            </a:prstGeom>
          </p:spPr>
        </p:pic>
      </p:grpSp>
      <p:grpSp>
        <p:nvGrpSpPr>
          <p:cNvPr id="695" name="Gruppieren 694">
            <a:extLst>
              <a:ext uri="{FF2B5EF4-FFF2-40B4-BE49-F238E27FC236}">
                <a16:creationId xmlns:a16="http://schemas.microsoft.com/office/drawing/2014/main" id="{3469BE11-0C5E-4DEA-91B3-F1FCB71CAA9E}"/>
              </a:ext>
            </a:extLst>
          </p:cNvPr>
          <p:cNvGrpSpPr/>
          <p:nvPr/>
        </p:nvGrpSpPr>
        <p:grpSpPr>
          <a:xfrm>
            <a:off x="508342" y="1478370"/>
            <a:ext cx="11175315" cy="565107"/>
            <a:chOff x="455689" y="1498341"/>
            <a:chExt cx="11175315" cy="565107"/>
          </a:xfrm>
        </p:grpSpPr>
        <p:pic>
          <p:nvPicPr>
            <p:cNvPr id="554" name="Grafik 553">
              <a:extLst>
                <a:ext uri="{FF2B5EF4-FFF2-40B4-BE49-F238E27FC236}">
                  <a16:creationId xmlns:a16="http://schemas.microsoft.com/office/drawing/2014/main" id="{1D65FAD0-7026-40ED-88B4-C75927220E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220606" y="1498341"/>
              <a:ext cx="1085182" cy="554784"/>
            </a:xfrm>
            <a:prstGeom prst="rect">
              <a:avLst/>
            </a:prstGeom>
          </p:spPr>
        </p:pic>
        <p:grpSp>
          <p:nvGrpSpPr>
            <p:cNvPr id="596" name="Gruppieren 595">
              <a:extLst>
                <a:ext uri="{FF2B5EF4-FFF2-40B4-BE49-F238E27FC236}">
                  <a16:creationId xmlns:a16="http://schemas.microsoft.com/office/drawing/2014/main" id="{4840D820-BBE5-43E1-B1D1-156227D9034E}"/>
                </a:ext>
              </a:extLst>
            </p:cNvPr>
            <p:cNvGrpSpPr/>
            <p:nvPr/>
          </p:nvGrpSpPr>
          <p:grpSpPr>
            <a:xfrm>
              <a:off x="9106113" y="1498341"/>
              <a:ext cx="1085186" cy="554784"/>
              <a:chOff x="455689" y="495185"/>
              <a:chExt cx="1085186" cy="554784"/>
            </a:xfrm>
          </p:grpSpPr>
          <p:pic>
            <p:nvPicPr>
              <p:cNvPr id="618" name="Grafik 617">
                <a:extLst>
                  <a:ext uri="{FF2B5EF4-FFF2-40B4-BE49-F238E27FC236}">
                    <a16:creationId xmlns:a16="http://schemas.microsoft.com/office/drawing/2014/main" id="{AEACBB9B-CAC9-4891-AAF3-03A0267D5A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55693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19" name="L-Form 618">
                <a:extLst>
                  <a:ext uri="{FF2B5EF4-FFF2-40B4-BE49-F238E27FC236}">
                    <a16:creationId xmlns:a16="http://schemas.microsoft.com/office/drawing/2014/main" id="{C110F6E3-737C-41AC-BEC9-E0B40C3B1B7C}"/>
                  </a:ext>
                </a:extLst>
              </p:cNvPr>
              <p:cNvSpPr/>
              <p:nvPr/>
            </p:nvSpPr>
            <p:spPr>
              <a:xfrm flipH="1">
                <a:off x="455689" y="495185"/>
                <a:ext cx="1085183" cy="554784"/>
              </a:xfrm>
              <a:prstGeom prst="corner">
                <a:avLst>
                  <a:gd name="adj1" fmla="val 48252"/>
                  <a:gd name="adj2" fmla="val 145008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97" name="Gruppieren 596">
              <a:extLst>
                <a:ext uri="{FF2B5EF4-FFF2-40B4-BE49-F238E27FC236}">
                  <a16:creationId xmlns:a16="http://schemas.microsoft.com/office/drawing/2014/main" id="{1FABC5A4-DAE3-484C-9E7C-2A3A83116D4F}"/>
                </a:ext>
              </a:extLst>
            </p:cNvPr>
            <p:cNvGrpSpPr/>
            <p:nvPr/>
          </p:nvGrpSpPr>
          <p:grpSpPr>
            <a:xfrm>
              <a:off x="10545822" y="1498341"/>
              <a:ext cx="1085182" cy="554784"/>
              <a:chOff x="1895398" y="495185"/>
              <a:chExt cx="1085182" cy="554784"/>
            </a:xfrm>
          </p:grpSpPr>
          <p:pic>
            <p:nvPicPr>
              <p:cNvPr id="616" name="Grafik 615">
                <a:extLst>
                  <a:ext uri="{FF2B5EF4-FFF2-40B4-BE49-F238E27FC236}">
                    <a16:creationId xmlns:a16="http://schemas.microsoft.com/office/drawing/2014/main" id="{636F23AE-BFCA-48FE-9D96-AE623B62F0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95398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17" name="L-Form 616">
                <a:extLst>
                  <a:ext uri="{FF2B5EF4-FFF2-40B4-BE49-F238E27FC236}">
                    <a16:creationId xmlns:a16="http://schemas.microsoft.com/office/drawing/2014/main" id="{15F90A1A-7FD0-4FE7-BA64-6EF7EAEC43C7}"/>
                  </a:ext>
                </a:extLst>
              </p:cNvPr>
              <p:cNvSpPr/>
              <p:nvPr/>
            </p:nvSpPr>
            <p:spPr>
              <a:xfrm flipH="1">
                <a:off x="2178049" y="495185"/>
                <a:ext cx="802528" cy="554784"/>
              </a:xfrm>
              <a:prstGeom prst="corner">
                <a:avLst>
                  <a:gd name="adj1" fmla="val 48252"/>
                  <a:gd name="adj2" fmla="val 97222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614" name="Grafik 613">
              <a:extLst>
                <a:ext uri="{FF2B5EF4-FFF2-40B4-BE49-F238E27FC236}">
                  <a16:creationId xmlns:a16="http://schemas.microsoft.com/office/drawing/2014/main" id="{874CAC8C-81CF-4C42-94E2-07B5CEC87E5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95394" y="1504436"/>
              <a:ext cx="1091279" cy="554784"/>
            </a:xfrm>
            <a:prstGeom prst="rect">
              <a:avLst/>
            </a:prstGeom>
          </p:spPr>
        </p:pic>
        <p:grpSp>
          <p:nvGrpSpPr>
            <p:cNvPr id="599" name="Gruppieren 598">
              <a:extLst>
                <a:ext uri="{FF2B5EF4-FFF2-40B4-BE49-F238E27FC236}">
                  <a16:creationId xmlns:a16="http://schemas.microsoft.com/office/drawing/2014/main" id="{5981F260-16FC-4446-A9F5-837803862AE5}"/>
                </a:ext>
              </a:extLst>
            </p:cNvPr>
            <p:cNvGrpSpPr/>
            <p:nvPr/>
          </p:nvGrpSpPr>
          <p:grpSpPr>
            <a:xfrm>
              <a:off x="7660311" y="1498341"/>
              <a:ext cx="1091279" cy="554784"/>
              <a:chOff x="3335103" y="501280"/>
              <a:chExt cx="1091279" cy="554784"/>
            </a:xfrm>
          </p:grpSpPr>
          <p:pic>
            <p:nvPicPr>
              <p:cNvPr id="612" name="Grafik 611">
                <a:extLst>
                  <a:ext uri="{FF2B5EF4-FFF2-40B4-BE49-F238E27FC236}">
                    <a16:creationId xmlns:a16="http://schemas.microsoft.com/office/drawing/2014/main" id="{C08AE4B1-7427-48CD-8391-D972390FA4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35103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13" name="Rechteck 612">
                <a:extLst>
                  <a:ext uri="{FF2B5EF4-FFF2-40B4-BE49-F238E27FC236}">
                    <a16:creationId xmlns:a16="http://schemas.microsoft.com/office/drawing/2014/main" id="{0C8DE735-84C2-4F4B-ADDF-352F4DA9F3AF}"/>
                  </a:ext>
                </a:extLst>
              </p:cNvPr>
              <p:cNvSpPr/>
              <p:nvPr/>
            </p:nvSpPr>
            <p:spPr>
              <a:xfrm>
                <a:off x="4155791" y="501280"/>
                <a:ext cx="270590" cy="554784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608" name="Grafik 607">
              <a:extLst>
                <a:ext uri="{FF2B5EF4-FFF2-40B4-BE49-F238E27FC236}">
                  <a16:creationId xmlns:a16="http://schemas.microsoft.com/office/drawing/2014/main" id="{324F6715-BA1C-4802-8175-D3ACD55048D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55689" y="1498341"/>
              <a:ext cx="1085182" cy="554784"/>
            </a:xfrm>
            <a:prstGeom prst="rect">
              <a:avLst/>
            </a:prstGeom>
          </p:spPr>
        </p:pic>
        <p:grpSp>
          <p:nvGrpSpPr>
            <p:cNvPr id="602" name="Gruppieren 601">
              <a:extLst>
                <a:ext uri="{FF2B5EF4-FFF2-40B4-BE49-F238E27FC236}">
                  <a16:creationId xmlns:a16="http://schemas.microsoft.com/office/drawing/2014/main" id="{CA8ACCDB-CD3B-4B7A-A775-D7C73C44EEEC}"/>
                </a:ext>
              </a:extLst>
            </p:cNvPr>
            <p:cNvGrpSpPr/>
            <p:nvPr/>
          </p:nvGrpSpPr>
          <p:grpSpPr>
            <a:xfrm>
              <a:off x="4780901" y="1498341"/>
              <a:ext cx="1085182" cy="565107"/>
              <a:chOff x="9110683" y="495185"/>
              <a:chExt cx="1085182" cy="565107"/>
            </a:xfrm>
          </p:grpSpPr>
          <p:pic>
            <p:nvPicPr>
              <p:cNvPr id="606" name="Grafik 605">
                <a:extLst>
                  <a:ext uri="{FF2B5EF4-FFF2-40B4-BE49-F238E27FC236}">
                    <a16:creationId xmlns:a16="http://schemas.microsoft.com/office/drawing/2014/main" id="{6A6F8D1A-6A74-405C-A1D3-05DB15751F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110683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07" name="Rechteck 606">
                <a:extLst>
                  <a:ext uri="{FF2B5EF4-FFF2-40B4-BE49-F238E27FC236}">
                    <a16:creationId xmlns:a16="http://schemas.microsoft.com/office/drawing/2014/main" id="{9706C1D0-F7F2-4B60-A2B2-D19D06EC76BB}"/>
                  </a:ext>
                </a:extLst>
              </p:cNvPr>
              <p:cNvSpPr/>
              <p:nvPr/>
            </p:nvSpPr>
            <p:spPr>
              <a:xfrm>
                <a:off x="9110683" y="495185"/>
                <a:ext cx="799883" cy="56510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604" name="Grafik 603">
              <a:extLst>
                <a:ext uri="{FF2B5EF4-FFF2-40B4-BE49-F238E27FC236}">
                  <a16:creationId xmlns:a16="http://schemas.microsoft.com/office/drawing/2014/main" id="{3B81CE8E-9C77-45A6-8805-9F9C7088561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341196" y="1498341"/>
              <a:ext cx="1085182" cy="554784"/>
            </a:xfrm>
            <a:prstGeom prst="rect">
              <a:avLst/>
            </a:prstGeom>
          </p:spPr>
        </p:pic>
      </p:grpSp>
      <p:grpSp>
        <p:nvGrpSpPr>
          <p:cNvPr id="644" name="Gruppieren 643">
            <a:extLst>
              <a:ext uri="{FF2B5EF4-FFF2-40B4-BE49-F238E27FC236}">
                <a16:creationId xmlns:a16="http://schemas.microsoft.com/office/drawing/2014/main" id="{616A9CC3-B3C2-4B5B-A27B-552E3531638D}"/>
              </a:ext>
            </a:extLst>
          </p:cNvPr>
          <p:cNvGrpSpPr/>
          <p:nvPr/>
        </p:nvGrpSpPr>
        <p:grpSpPr>
          <a:xfrm>
            <a:off x="508342" y="2461556"/>
            <a:ext cx="11175315" cy="565107"/>
            <a:chOff x="455689" y="4403405"/>
            <a:chExt cx="11175315" cy="565107"/>
          </a:xfrm>
        </p:grpSpPr>
        <p:grpSp>
          <p:nvGrpSpPr>
            <p:cNvPr id="600" name="Gruppieren 599">
              <a:extLst>
                <a:ext uri="{FF2B5EF4-FFF2-40B4-BE49-F238E27FC236}">
                  <a16:creationId xmlns:a16="http://schemas.microsoft.com/office/drawing/2014/main" id="{5CDBF902-7BDA-44E6-BD04-741E638F1B2A}"/>
                </a:ext>
              </a:extLst>
            </p:cNvPr>
            <p:cNvGrpSpPr/>
            <p:nvPr/>
          </p:nvGrpSpPr>
          <p:grpSpPr>
            <a:xfrm>
              <a:off x="9100891" y="4403405"/>
              <a:ext cx="1091279" cy="554784"/>
              <a:chOff x="3880741" y="1837266"/>
              <a:chExt cx="1091279" cy="554784"/>
            </a:xfrm>
          </p:grpSpPr>
          <p:pic>
            <p:nvPicPr>
              <p:cNvPr id="610" name="Grafik 609">
                <a:extLst>
                  <a:ext uri="{FF2B5EF4-FFF2-40B4-BE49-F238E27FC236}">
                    <a16:creationId xmlns:a16="http://schemas.microsoft.com/office/drawing/2014/main" id="{9138B177-AE60-4CF6-AE87-BE9DF03387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883789" y="1837266"/>
                <a:ext cx="1085182" cy="554784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</p:pic>
          <p:sp>
            <p:nvSpPr>
              <p:cNvPr id="611" name="Rechteck 610">
                <a:extLst>
                  <a:ext uri="{FF2B5EF4-FFF2-40B4-BE49-F238E27FC236}">
                    <a16:creationId xmlns:a16="http://schemas.microsoft.com/office/drawing/2014/main" id="{C7618885-175E-4AF8-B61B-3D7D0B29B63C}"/>
                  </a:ext>
                </a:extLst>
              </p:cNvPr>
              <p:cNvSpPr/>
              <p:nvPr/>
            </p:nvSpPr>
            <p:spPr>
              <a:xfrm>
                <a:off x="3880741" y="1837266"/>
                <a:ext cx="1091279" cy="554784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622" name="Grafik 621">
              <a:extLst>
                <a:ext uri="{FF2B5EF4-FFF2-40B4-BE49-F238E27FC236}">
                  <a16:creationId xmlns:a16="http://schemas.microsoft.com/office/drawing/2014/main" id="{5F5C3D47-AD38-4BC3-A2A5-6EE04E63E5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894523" y="4403405"/>
              <a:ext cx="1085182" cy="554784"/>
            </a:xfrm>
            <a:prstGeom prst="rect">
              <a:avLst/>
            </a:prstGeom>
          </p:spPr>
        </p:pic>
        <p:grpSp>
          <p:nvGrpSpPr>
            <p:cNvPr id="623" name="Gruppieren 622">
              <a:extLst>
                <a:ext uri="{FF2B5EF4-FFF2-40B4-BE49-F238E27FC236}">
                  <a16:creationId xmlns:a16="http://schemas.microsoft.com/office/drawing/2014/main" id="{16347696-B6EB-4757-9C60-F74A770A523F}"/>
                </a:ext>
              </a:extLst>
            </p:cNvPr>
            <p:cNvGrpSpPr/>
            <p:nvPr/>
          </p:nvGrpSpPr>
          <p:grpSpPr>
            <a:xfrm>
              <a:off x="3333357" y="4403405"/>
              <a:ext cx="1085186" cy="554784"/>
              <a:chOff x="455689" y="495185"/>
              <a:chExt cx="1085186" cy="554784"/>
            </a:xfrm>
          </p:grpSpPr>
          <p:pic>
            <p:nvPicPr>
              <p:cNvPr id="642" name="Grafik 641">
                <a:extLst>
                  <a:ext uri="{FF2B5EF4-FFF2-40B4-BE49-F238E27FC236}">
                    <a16:creationId xmlns:a16="http://schemas.microsoft.com/office/drawing/2014/main" id="{C37BA4A2-EC1B-460B-9D8E-0EC8FBBDA3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55693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43" name="L-Form 642">
                <a:extLst>
                  <a:ext uri="{FF2B5EF4-FFF2-40B4-BE49-F238E27FC236}">
                    <a16:creationId xmlns:a16="http://schemas.microsoft.com/office/drawing/2014/main" id="{5A367532-45AD-4F87-9B5D-B95172CB0B87}"/>
                  </a:ext>
                </a:extLst>
              </p:cNvPr>
              <p:cNvSpPr/>
              <p:nvPr/>
            </p:nvSpPr>
            <p:spPr>
              <a:xfrm flipH="1">
                <a:off x="455689" y="495185"/>
                <a:ext cx="1085183" cy="554784"/>
              </a:xfrm>
              <a:prstGeom prst="corner">
                <a:avLst>
                  <a:gd name="adj1" fmla="val 48252"/>
                  <a:gd name="adj2" fmla="val 145008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24" name="Gruppieren 623">
              <a:extLst>
                <a:ext uri="{FF2B5EF4-FFF2-40B4-BE49-F238E27FC236}">
                  <a16:creationId xmlns:a16="http://schemas.microsoft.com/office/drawing/2014/main" id="{7699B6DA-D9D1-4A53-85AA-C50F910998C9}"/>
                </a:ext>
              </a:extLst>
            </p:cNvPr>
            <p:cNvGrpSpPr/>
            <p:nvPr/>
          </p:nvGrpSpPr>
          <p:grpSpPr>
            <a:xfrm>
              <a:off x="6217126" y="4403405"/>
              <a:ext cx="1085182" cy="554784"/>
              <a:chOff x="1895398" y="495185"/>
              <a:chExt cx="1085182" cy="554784"/>
            </a:xfrm>
          </p:grpSpPr>
          <p:pic>
            <p:nvPicPr>
              <p:cNvPr id="640" name="Grafik 639">
                <a:extLst>
                  <a:ext uri="{FF2B5EF4-FFF2-40B4-BE49-F238E27FC236}">
                    <a16:creationId xmlns:a16="http://schemas.microsoft.com/office/drawing/2014/main" id="{F12ABA47-76F5-49B0-9875-2139CA9A11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95398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41" name="L-Form 640">
                <a:extLst>
                  <a:ext uri="{FF2B5EF4-FFF2-40B4-BE49-F238E27FC236}">
                    <a16:creationId xmlns:a16="http://schemas.microsoft.com/office/drawing/2014/main" id="{67617FF7-920E-4388-A1E8-8A74DE5E6DEC}"/>
                  </a:ext>
                </a:extLst>
              </p:cNvPr>
              <p:cNvSpPr/>
              <p:nvPr/>
            </p:nvSpPr>
            <p:spPr>
              <a:xfrm flipH="1">
                <a:off x="2178049" y="495185"/>
                <a:ext cx="802528" cy="554784"/>
              </a:xfrm>
              <a:prstGeom prst="corner">
                <a:avLst>
                  <a:gd name="adj1" fmla="val 48252"/>
                  <a:gd name="adj2" fmla="val 97222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25" name="Gruppieren 624">
              <a:extLst>
                <a:ext uri="{FF2B5EF4-FFF2-40B4-BE49-F238E27FC236}">
                  <a16:creationId xmlns:a16="http://schemas.microsoft.com/office/drawing/2014/main" id="{16A06ECD-D0BF-4282-8DE2-4CB6E3371879}"/>
                </a:ext>
              </a:extLst>
            </p:cNvPr>
            <p:cNvGrpSpPr/>
            <p:nvPr/>
          </p:nvGrpSpPr>
          <p:grpSpPr>
            <a:xfrm>
              <a:off x="4772195" y="4403405"/>
              <a:ext cx="1091279" cy="565107"/>
              <a:chOff x="6220610" y="495185"/>
              <a:chExt cx="1091279" cy="565107"/>
            </a:xfrm>
          </p:grpSpPr>
          <p:pic>
            <p:nvPicPr>
              <p:cNvPr id="638" name="Grafik 637">
                <a:extLst>
                  <a:ext uri="{FF2B5EF4-FFF2-40B4-BE49-F238E27FC236}">
                    <a16:creationId xmlns:a16="http://schemas.microsoft.com/office/drawing/2014/main" id="{ACD924AC-7E9A-462F-9628-4A8810DC20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20610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39" name="L-Form 638">
                <a:extLst>
                  <a:ext uri="{FF2B5EF4-FFF2-40B4-BE49-F238E27FC236}">
                    <a16:creationId xmlns:a16="http://schemas.microsoft.com/office/drawing/2014/main" id="{E97BBBF7-C89F-4285-AB27-CABFB425B832}"/>
                  </a:ext>
                </a:extLst>
              </p:cNvPr>
              <p:cNvSpPr/>
              <p:nvPr/>
            </p:nvSpPr>
            <p:spPr>
              <a:xfrm flipH="1">
                <a:off x="6773862" y="495185"/>
                <a:ext cx="538025" cy="565107"/>
              </a:xfrm>
              <a:prstGeom prst="corner">
                <a:avLst>
                  <a:gd name="adj1" fmla="val 50613"/>
                  <a:gd name="adj2" fmla="val 49599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26" name="Gruppieren 625">
              <a:extLst>
                <a:ext uri="{FF2B5EF4-FFF2-40B4-BE49-F238E27FC236}">
                  <a16:creationId xmlns:a16="http://schemas.microsoft.com/office/drawing/2014/main" id="{EAB9C844-9263-4F34-B86D-5E506504686C}"/>
                </a:ext>
              </a:extLst>
            </p:cNvPr>
            <p:cNvGrpSpPr/>
            <p:nvPr/>
          </p:nvGrpSpPr>
          <p:grpSpPr>
            <a:xfrm>
              <a:off x="7655960" y="4403405"/>
              <a:ext cx="1091279" cy="554784"/>
              <a:chOff x="3335103" y="501280"/>
              <a:chExt cx="1091279" cy="554784"/>
            </a:xfrm>
          </p:grpSpPr>
          <p:pic>
            <p:nvPicPr>
              <p:cNvPr id="636" name="Grafik 635">
                <a:extLst>
                  <a:ext uri="{FF2B5EF4-FFF2-40B4-BE49-F238E27FC236}">
                    <a16:creationId xmlns:a16="http://schemas.microsoft.com/office/drawing/2014/main" id="{DDF2A5D7-9388-4C19-AE8E-5E39EDE654D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35103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37" name="Rechteck 636">
                <a:extLst>
                  <a:ext uri="{FF2B5EF4-FFF2-40B4-BE49-F238E27FC236}">
                    <a16:creationId xmlns:a16="http://schemas.microsoft.com/office/drawing/2014/main" id="{6887F012-9CA8-4B7A-B35A-73142D195FBB}"/>
                  </a:ext>
                </a:extLst>
              </p:cNvPr>
              <p:cNvSpPr/>
              <p:nvPr/>
            </p:nvSpPr>
            <p:spPr>
              <a:xfrm>
                <a:off x="4155791" y="501280"/>
                <a:ext cx="270590" cy="554784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27" name="Gruppieren 626">
              <a:extLst>
                <a:ext uri="{FF2B5EF4-FFF2-40B4-BE49-F238E27FC236}">
                  <a16:creationId xmlns:a16="http://schemas.microsoft.com/office/drawing/2014/main" id="{E4C84736-5D15-41CC-9B7C-46822795251B}"/>
                </a:ext>
              </a:extLst>
            </p:cNvPr>
            <p:cNvGrpSpPr/>
            <p:nvPr/>
          </p:nvGrpSpPr>
          <p:grpSpPr>
            <a:xfrm>
              <a:off x="10545822" y="4403405"/>
              <a:ext cx="1085182" cy="559012"/>
              <a:chOff x="7666412" y="501280"/>
              <a:chExt cx="1085182" cy="559012"/>
            </a:xfrm>
          </p:grpSpPr>
          <p:pic>
            <p:nvPicPr>
              <p:cNvPr id="634" name="Grafik 633">
                <a:extLst>
                  <a:ext uri="{FF2B5EF4-FFF2-40B4-BE49-F238E27FC236}">
                    <a16:creationId xmlns:a16="http://schemas.microsoft.com/office/drawing/2014/main" id="{7DFE0614-5D9E-411C-8F75-AD0F7716F6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66641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35" name="Rechteck 634">
                <a:extLst>
                  <a:ext uri="{FF2B5EF4-FFF2-40B4-BE49-F238E27FC236}">
                    <a16:creationId xmlns:a16="http://schemas.microsoft.com/office/drawing/2014/main" id="{2753D33C-51A5-4D03-B219-18DB1C7A57EA}"/>
                  </a:ext>
                </a:extLst>
              </p:cNvPr>
              <p:cNvSpPr/>
              <p:nvPr/>
            </p:nvSpPr>
            <p:spPr>
              <a:xfrm>
                <a:off x="8497317" y="793215"/>
                <a:ext cx="254277" cy="26707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28" name="Gruppieren 627">
              <a:extLst>
                <a:ext uri="{FF2B5EF4-FFF2-40B4-BE49-F238E27FC236}">
                  <a16:creationId xmlns:a16="http://schemas.microsoft.com/office/drawing/2014/main" id="{947531E4-96B6-4413-B2C3-045F054535D7}"/>
                </a:ext>
              </a:extLst>
            </p:cNvPr>
            <p:cNvGrpSpPr/>
            <p:nvPr/>
          </p:nvGrpSpPr>
          <p:grpSpPr>
            <a:xfrm>
              <a:off x="455689" y="4403405"/>
              <a:ext cx="1085182" cy="565107"/>
              <a:chOff x="9110683" y="495185"/>
              <a:chExt cx="1085182" cy="565107"/>
            </a:xfrm>
          </p:grpSpPr>
          <p:pic>
            <p:nvPicPr>
              <p:cNvPr id="632" name="Grafik 631">
                <a:extLst>
                  <a:ext uri="{FF2B5EF4-FFF2-40B4-BE49-F238E27FC236}">
                    <a16:creationId xmlns:a16="http://schemas.microsoft.com/office/drawing/2014/main" id="{8D253BC7-9E20-4972-90DD-C5E686238C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110683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33" name="Rechteck 632">
                <a:extLst>
                  <a:ext uri="{FF2B5EF4-FFF2-40B4-BE49-F238E27FC236}">
                    <a16:creationId xmlns:a16="http://schemas.microsoft.com/office/drawing/2014/main" id="{6FDB4C79-5CC1-4D0E-8633-E8A1521990AA}"/>
                  </a:ext>
                </a:extLst>
              </p:cNvPr>
              <p:cNvSpPr/>
              <p:nvPr/>
            </p:nvSpPr>
            <p:spPr>
              <a:xfrm>
                <a:off x="9110683" y="495185"/>
                <a:ext cx="799883" cy="56510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68" name="Gruppieren 667">
            <a:extLst>
              <a:ext uri="{FF2B5EF4-FFF2-40B4-BE49-F238E27FC236}">
                <a16:creationId xmlns:a16="http://schemas.microsoft.com/office/drawing/2014/main" id="{07FABCFD-2670-4589-8797-FB02B168382B}"/>
              </a:ext>
            </a:extLst>
          </p:cNvPr>
          <p:cNvGrpSpPr/>
          <p:nvPr/>
        </p:nvGrpSpPr>
        <p:grpSpPr>
          <a:xfrm>
            <a:off x="508342" y="4887880"/>
            <a:ext cx="11175315" cy="565107"/>
            <a:chOff x="364354" y="5175458"/>
            <a:chExt cx="11175315" cy="565107"/>
          </a:xfrm>
        </p:grpSpPr>
        <p:grpSp>
          <p:nvGrpSpPr>
            <p:cNvPr id="629" name="Gruppieren 628">
              <a:extLst>
                <a:ext uri="{FF2B5EF4-FFF2-40B4-BE49-F238E27FC236}">
                  <a16:creationId xmlns:a16="http://schemas.microsoft.com/office/drawing/2014/main" id="{A809CF18-BF7E-46F8-89AD-4F89E4198C18}"/>
                </a:ext>
              </a:extLst>
            </p:cNvPr>
            <p:cNvGrpSpPr/>
            <p:nvPr/>
          </p:nvGrpSpPr>
          <p:grpSpPr>
            <a:xfrm>
              <a:off x="364354" y="5175458"/>
              <a:ext cx="1085182" cy="559004"/>
              <a:chOff x="10545822" y="501280"/>
              <a:chExt cx="1085182" cy="559004"/>
            </a:xfrm>
          </p:grpSpPr>
          <p:pic>
            <p:nvPicPr>
              <p:cNvPr id="630" name="Grafik 629">
                <a:extLst>
                  <a:ext uri="{FF2B5EF4-FFF2-40B4-BE49-F238E27FC236}">
                    <a16:creationId xmlns:a16="http://schemas.microsoft.com/office/drawing/2014/main" id="{9BCB351F-6DBA-456D-93C3-2D09E57F18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54582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31" name="Rechteck 630">
                <a:extLst>
                  <a:ext uri="{FF2B5EF4-FFF2-40B4-BE49-F238E27FC236}">
                    <a16:creationId xmlns:a16="http://schemas.microsoft.com/office/drawing/2014/main" id="{321D3B99-410B-419C-85C6-E0D04BF61707}"/>
                  </a:ext>
                </a:extLst>
              </p:cNvPr>
              <p:cNvSpPr/>
              <p:nvPr/>
            </p:nvSpPr>
            <p:spPr>
              <a:xfrm>
                <a:off x="11105169" y="501280"/>
                <a:ext cx="525835" cy="559004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46" name="Gruppieren 645">
              <a:extLst>
                <a:ext uri="{FF2B5EF4-FFF2-40B4-BE49-F238E27FC236}">
                  <a16:creationId xmlns:a16="http://schemas.microsoft.com/office/drawing/2014/main" id="{E5739163-BB0E-4268-B8D1-5F73C6E05F0E}"/>
                </a:ext>
              </a:extLst>
            </p:cNvPr>
            <p:cNvGrpSpPr/>
            <p:nvPr/>
          </p:nvGrpSpPr>
          <p:grpSpPr>
            <a:xfrm>
              <a:off x="3248119" y="5175458"/>
              <a:ext cx="1091279" cy="554784"/>
              <a:chOff x="3880741" y="1837266"/>
              <a:chExt cx="1091279" cy="554784"/>
            </a:xfrm>
          </p:grpSpPr>
          <p:pic>
            <p:nvPicPr>
              <p:cNvPr id="666" name="Grafik 665">
                <a:extLst>
                  <a:ext uri="{FF2B5EF4-FFF2-40B4-BE49-F238E27FC236}">
                    <a16:creationId xmlns:a16="http://schemas.microsoft.com/office/drawing/2014/main" id="{05209C22-1023-4478-AA0E-82D7ACAF6C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883789" y="1837266"/>
                <a:ext cx="1085182" cy="554784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</p:pic>
          <p:sp>
            <p:nvSpPr>
              <p:cNvPr id="667" name="Rechteck 666">
                <a:extLst>
                  <a:ext uri="{FF2B5EF4-FFF2-40B4-BE49-F238E27FC236}">
                    <a16:creationId xmlns:a16="http://schemas.microsoft.com/office/drawing/2014/main" id="{BA59C475-5483-4020-9171-9833A837D319}"/>
                  </a:ext>
                </a:extLst>
              </p:cNvPr>
              <p:cNvSpPr/>
              <p:nvPr/>
            </p:nvSpPr>
            <p:spPr>
              <a:xfrm>
                <a:off x="3880741" y="1837266"/>
                <a:ext cx="1091279" cy="554784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48" name="Gruppieren 647">
              <a:extLst>
                <a:ext uri="{FF2B5EF4-FFF2-40B4-BE49-F238E27FC236}">
                  <a16:creationId xmlns:a16="http://schemas.microsoft.com/office/drawing/2014/main" id="{14694FC0-CE1E-45E2-8EF3-A264C72B15E5}"/>
                </a:ext>
              </a:extLst>
            </p:cNvPr>
            <p:cNvGrpSpPr/>
            <p:nvPr/>
          </p:nvGrpSpPr>
          <p:grpSpPr>
            <a:xfrm>
              <a:off x="6137981" y="5175458"/>
              <a:ext cx="1085186" cy="554784"/>
              <a:chOff x="455689" y="495185"/>
              <a:chExt cx="1085186" cy="554784"/>
            </a:xfrm>
          </p:grpSpPr>
          <p:pic>
            <p:nvPicPr>
              <p:cNvPr id="664" name="Grafik 663">
                <a:extLst>
                  <a:ext uri="{FF2B5EF4-FFF2-40B4-BE49-F238E27FC236}">
                    <a16:creationId xmlns:a16="http://schemas.microsoft.com/office/drawing/2014/main" id="{1F087F26-B6C3-4597-88AF-A3E0DBBE04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55693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65" name="L-Form 664">
                <a:extLst>
                  <a:ext uri="{FF2B5EF4-FFF2-40B4-BE49-F238E27FC236}">
                    <a16:creationId xmlns:a16="http://schemas.microsoft.com/office/drawing/2014/main" id="{C596CE5D-FBB1-4BC8-849B-8D8169ACDA22}"/>
                  </a:ext>
                </a:extLst>
              </p:cNvPr>
              <p:cNvSpPr/>
              <p:nvPr/>
            </p:nvSpPr>
            <p:spPr>
              <a:xfrm flipH="1">
                <a:off x="455689" y="495185"/>
                <a:ext cx="1085183" cy="554784"/>
              </a:xfrm>
              <a:prstGeom prst="corner">
                <a:avLst>
                  <a:gd name="adj1" fmla="val 48252"/>
                  <a:gd name="adj2" fmla="val 145008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49" name="Gruppieren 648">
              <a:extLst>
                <a:ext uri="{FF2B5EF4-FFF2-40B4-BE49-F238E27FC236}">
                  <a16:creationId xmlns:a16="http://schemas.microsoft.com/office/drawing/2014/main" id="{3AD01B29-8141-4753-809F-6AB8330F9FDC}"/>
                </a:ext>
              </a:extLst>
            </p:cNvPr>
            <p:cNvGrpSpPr/>
            <p:nvPr/>
          </p:nvGrpSpPr>
          <p:grpSpPr>
            <a:xfrm>
              <a:off x="10454487" y="5175458"/>
              <a:ext cx="1085182" cy="554784"/>
              <a:chOff x="1895398" y="495185"/>
              <a:chExt cx="1085182" cy="554784"/>
            </a:xfrm>
          </p:grpSpPr>
          <p:pic>
            <p:nvPicPr>
              <p:cNvPr id="662" name="Grafik 661">
                <a:extLst>
                  <a:ext uri="{FF2B5EF4-FFF2-40B4-BE49-F238E27FC236}">
                    <a16:creationId xmlns:a16="http://schemas.microsoft.com/office/drawing/2014/main" id="{567410FB-2A84-41DF-9669-1952F3724C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95398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63" name="L-Form 662">
                <a:extLst>
                  <a:ext uri="{FF2B5EF4-FFF2-40B4-BE49-F238E27FC236}">
                    <a16:creationId xmlns:a16="http://schemas.microsoft.com/office/drawing/2014/main" id="{71FE8C72-9416-45DF-AF5D-4293DB994B8D}"/>
                  </a:ext>
                </a:extLst>
              </p:cNvPr>
              <p:cNvSpPr/>
              <p:nvPr/>
            </p:nvSpPr>
            <p:spPr>
              <a:xfrm flipH="1">
                <a:off x="2178049" y="495185"/>
                <a:ext cx="802528" cy="554784"/>
              </a:xfrm>
              <a:prstGeom prst="corner">
                <a:avLst>
                  <a:gd name="adj1" fmla="val 48252"/>
                  <a:gd name="adj2" fmla="val 97222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50" name="Gruppieren 649">
              <a:extLst>
                <a:ext uri="{FF2B5EF4-FFF2-40B4-BE49-F238E27FC236}">
                  <a16:creationId xmlns:a16="http://schemas.microsoft.com/office/drawing/2014/main" id="{4D94E8A0-7A99-495D-B1B0-B260640B64C3}"/>
                </a:ext>
              </a:extLst>
            </p:cNvPr>
            <p:cNvGrpSpPr/>
            <p:nvPr/>
          </p:nvGrpSpPr>
          <p:grpSpPr>
            <a:xfrm>
              <a:off x="4693050" y="5175458"/>
              <a:ext cx="1091279" cy="565107"/>
              <a:chOff x="6220610" y="495185"/>
              <a:chExt cx="1091279" cy="565107"/>
            </a:xfrm>
          </p:grpSpPr>
          <p:pic>
            <p:nvPicPr>
              <p:cNvPr id="660" name="Grafik 659">
                <a:extLst>
                  <a:ext uri="{FF2B5EF4-FFF2-40B4-BE49-F238E27FC236}">
                    <a16:creationId xmlns:a16="http://schemas.microsoft.com/office/drawing/2014/main" id="{D5E6CA74-1FA1-4FB9-9FB2-5D21B0B2B0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20610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61" name="L-Form 660">
                <a:extLst>
                  <a:ext uri="{FF2B5EF4-FFF2-40B4-BE49-F238E27FC236}">
                    <a16:creationId xmlns:a16="http://schemas.microsoft.com/office/drawing/2014/main" id="{32F6A2BD-AEB0-45E5-BF14-B6D21BCC27DF}"/>
                  </a:ext>
                </a:extLst>
              </p:cNvPr>
              <p:cNvSpPr/>
              <p:nvPr/>
            </p:nvSpPr>
            <p:spPr>
              <a:xfrm flipH="1">
                <a:off x="6773862" y="495185"/>
                <a:ext cx="538025" cy="565107"/>
              </a:xfrm>
              <a:prstGeom prst="corner">
                <a:avLst>
                  <a:gd name="adj1" fmla="val 50613"/>
                  <a:gd name="adj2" fmla="val 49599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51" name="Gruppieren 650">
              <a:extLst>
                <a:ext uri="{FF2B5EF4-FFF2-40B4-BE49-F238E27FC236}">
                  <a16:creationId xmlns:a16="http://schemas.microsoft.com/office/drawing/2014/main" id="{05405E53-EEF9-4EC1-92A2-58E616FE662C}"/>
                </a:ext>
              </a:extLst>
            </p:cNvPr>
            <p:cNvGrpSpPr/>
            <p:nvPr/>
          </p:nvGrpSpPr>
          <p:grpSpPr>
            <a:xfrm>
              <a:off x="1803188" y="5175458"/>
              <a:ext cx="1091279" cy="554784"/>
              <a:chOff x="3335103" y="501280"/>
              <a:chExt cx="1091279" cy="554784"/>
            </a:xfrm>
          </p:grpSpPr>
          <p:pic>
            <p:nvPicPr>
              <p:cNvPr id="658" name="Grafik 657">
                <a:extLst>
                  <a:ext uri="{FF2B5EF4-FFF2-40B4-BE49-F238E27FC236}">
                    <a16:creationId xmlns:a16="http://schemas.microsoft.com/office/drawing/2014/main" id="{1986139D-99F5-4FE0-958B-D09CB9B897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35103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59" name="Rechteck 658">
                <a:extLst>
                  <a:ext uri="{FF2B5EF4-FFF2-40B4-BE49-F238E27FC236}">
                    <a16:creationId xmlns:a16="http://schemas.microsoft.com/office/drawing/2014/main" id="{ED93CDF7-BE81-4D74-B276-1A8418EAE37B}"/>
                  </a:ext>
                </a:extLst>
              </p:cNvPr>
              <p:cNvSpPr/>
              <p:nvPr/>
            </p:nvSpPr>
            <p:spPr>
              <a:xfrm>
                <a:off x="4155791" y="501280"/>
                <a:ext cx="270590" cy="554784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52" name="Gruppieren 651">
              <a:extLst>
                <a:ext uri="{FF2B5EF4-FFF2-40B4-BE49-F238E27FC236}">
                  <a16:creationId xmlns:a16="http://schemas.microsoft.com/office/drawing/2014/main" id="{CEF73517-04BD-445A-918A-2A0103C30FE1}"/>
                </a:ext>
              </a:extLst>
            </p:cNvPr>
            <p:cNvGrpSpPr/>
            <p:nvPr/>
          </p:nvGrpSpPr>
          <p:grpSpPr>
            <a:xfrm>
              <a:off x="7576819" y="5175458"/>
              <a:ext cx="1085182" cy="559012"/>
              <a:chOff x="7666412" y="501280"/>
              <a:chExt cx="1085182" cy="559012"/>
            </a:xfrm>
          </p:grpSpPr>
          <p:pic>
            <p:nvPicPr>
              <p:cNvPr id="656" name="Grafik 655">
                <a:extLst>
                  <a:ext uri="{FF2B5EF4-FFF2-40B4-BE49-F238E27FC236}">
                    <a16:creationId xmlns:a16="http://schemas.microsoft.com/office/drawing/2014/main" id="{7BEA41E5-180A-4609-A010-169021EAF9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66641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57" name="Rechteck 656">
                <a:extLst>
                  <a:ext uri="{FF2B5EF4-FFF2-40B4-BE49-F238E27FC236}">
                    <a16:creationId xmlns:a16="http://schemas.microsoft.com/office/drawing/2014/main" id="{502F55AA-262C-40B5-9513-488B8A9159A6}"/>
                  </a:ext>
                </a:extLst>
              </p:cNvPr>
              <p:cNvSpPr/>
              <p:nvPr/>
            </p:nvSpPr>
            <p:spPr>
              <a:xfrm>
                <a:off x="8497317" y="793215"/>
                <a:ext cx="254277" cy="26707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53" name="Gruppieren 652">
              <a:extLst>
                <a:ext uri="{FF2B5EF4-FFF2-40B4-BE49-F238E27FC236}">
                  <a16:creationId xmlns:a16="http://schemas.microsoft.com/office/drawing/2014/main" id="{402C473B-8702-4993-8E6F-1E3765B7211A}"/>
                </a:ext>
              </a:extLst>
            </p:cNvPr>
            <p:cNvGrpSpPr/>
            <p:nvPr/>
          </p:nvGrpSpPr>
          <p:grpSpPr>
            <a:xfrm>
              <a:off x="9015653" y="5175458"/>
              <a:ext cx="1085182" cy="565107"/>
              <a:chOff x="9110683" y="495185"/>
              <a:chExt cx="1085182" cy="565107"/>
            </a:xfrm>
          </p:grpSpPr>
          <p:pic>
            <p:nvPicPr>
              <p:cNvPr id="654" name="Grafik 653">
                <a:extLst>
                  <a:ext uri="{FF2B5EF4-FFF2-40B4-BE49-F238E27FC236}">
                    <a16:creationId xmlns:a16="http://schemas.microsoft.com/office/drawing/2014/main" id="{7DEF5097-54EA-46B1-A8D7-065733D87E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110683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55" name="Rechteck 654">
                <a:extLst>
                  <a:ext uri="{FF2B5EF4-FFF2-40B4-BE49-F238E27FC236}">
                    <a16:creationId xmlns:a16="http://schemas.microsoft.com/office/drawing/2014/main" id="{9DCF63F2-1DFD-470B-9A20-108F025B6728}"/>
                  </a:ext>
                </a:extLst>
              </p:cNvPr>
              <p:cNvSpPr/>
              <p:nvPr/>
            </p:nvSpPr>
            <p:spPr>
              <a:xfrm>
                <a:off x="9110683" y="495185"/>
                <a:ext cx="799883" cy="56510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96" name="Gruppieren 695">
            <a:extLst>
              <a:ext uri="{FF2B5EF4-FFF2-40B4-BE49-F238E27FC236}">
                <a16:creationId xmlns:a16="http://schemas.microsoft.com/office/drawing/2014/main" id="{DC76D6AA-86BA-4285-B805-0A0310EDC92B}"/>
              </a:ext>
            </a:extLst>
          </p:cNvPr>
          <p:cNvGrpSpPr/>
          <p:nvPr/>
        </p:nvGrpSpPr>
        <p:grpSpPr>
          <a:xfrm>
            <a:off x="508342" y="5854648"/>
            <a:ext cx="11175315" cy="565107"/>
            <a:chOff x="455689" y="5592838"/>
            <a:chExt cx="11175315" cy="565107"/>
          </a:xfrm>
        </p:grpSpPr>
        <p:grpSp>
          <p:nvGrpSpPr>
            <p:cNvPr id="670" name="Gruppieren 669">
              <a:extLst>
                <a:ext uri="{FF2B5EF4-FFF2-40B4-BE49-F238E27FC236}">
                  <a16:creationId xmlns:a16="http://schemas.microsoft.com/office/drawing/2014/main" id="{D7319E8D-1484-4233-9041-7F6774A2405E}"/>
                </a:ext>
              </a:extLst>
            </p:cNvPr>
            <p:cNvGrpSpPr/>
            <p:nvPr/>
          </p:nvGrpSpPr>
          <p:grpSpPr>
            <a:xfrm>
              <a:off x="7666408" y="5592838"/>
              <a:ext cx="1085182" cy="559004"/>
              <a:chOff x="10545822" y="501280"/>
              <a:chExt cx="1085182" cy="559004"/>
            </a:xfrm>
          </p:grpSpPr>
          <p:pic>
            <p:nvPicPr>
              <p:cNvPr id="692" name="Grafik 691">
                <a:extLst>
                  <a:ext uri="{FF2B5EF4-FFF2-40B4-BE49-F238E27FC236}">
                    <a16:creationId xmlns:a16="http://schemas.microsoft.com/office/drawing/2014/main" id="{319ED857-060F-4E44-A0F3-79A26C8E3B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54582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93" name="Rechteck 692">
                <a:extLst>
                  <a:ext uri="{FF2B5EF4-FFF2-40B4-BE49-F238E27FC236}">
                    <a16:creationId xmlns:a16="http://schemas.microsoft.com/office/drawing/2014/main" id="{D66F33DD-1839-43AB-9D58-CC9119FEAF79}"/>
                  </a:ext>
                </a:extLst>
              </p:cNvPr>
              <p:cNvSpPr/>
              <p:nvPr/>
            </p:nvSpPr>
            <p:spPr>
              <a:xfrm>
                <a:off x="11105169" y="501280"/>
                <a:ext cx="525835" cy="559004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2" name="Gruppieren 671">
              <a:extLst>
                <a:ext uri="{FF2B5EF4-FFF2-40B4-BE49-F238E27FC236}">
                  <a16:creationId xmlns:a16="http://schemas.microsoft.com/office/drawing/2014/main" id="{05E20A1C-0919-4685-AA72-08F91B803274}"/>
                </a:ext>
              </a:extLst>
            </p:cNvPr>
            <p:cNvGrpSpPr/>
            <p:nvPr/>
          </p:nvGrpSpPr>
          <p:grpSpPr>
            <a:xfrm>
              <a:off x="9106113" y="5592838"/>
              <a:ext cx="1085186" cy="554784"/>
              <a:chOff x="455689" y="495185"/>
              <a:chExt cx="1085186" cy="554784"/>
            </a:xfrm>
          </p:grpSpPr>
          <p:pic>
            <p:nvPicPr>
              <p:cNvPr id="688" name="Grafik 687">
                <a:extLst>
                  <a:ext uri="{FF2B5EF4-FFF2-40B4-BE49-F238E27FC236}">
                    <a16:creationId xmlns:a16="http://schemas.microsoft.com/office/drawing/2014/main" id="{F2A1A42E-B732-4F71-83DD-D6E2220AB1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55693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89" name="L-Form 688">
                <a:extLst>
                  <a:ext uri="{FF2B5EF4-FFF2-40B4-BE49-F238E27FC236}">
                    <a16:creationId xmlns:a16="http://schemas.microsoft.com/office/drawing/2014/main" id="{79BC60D8-44FF-4107-B5D4-C5F7E2F768A8}"/>
                  </a:ext>
                </a:extLst>
              </p:cNvPr>
              <p:cNvSpPr/>
              <p:nvPr/>
            </p:nvSpPr>
            <p:spPr>
              <a:xfrm flipH="1">
                <a:off x="455689" y="495185"/>
                <a:ext cx="1085183" cy="554784"/>
              </a:xfrm>
              <a:prstGeom prst="corner">
                <a:avLst>
                  <a:gd name="adj1" fmla="val 48252"/>
                  <a:gd name="adj2" fmla="val 145008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3" name="Gruppieren 672">
              <a:extLst>
                <a:ext uri="{FF2B5EF4-FFF2-40B4-BE49-F238E27FC236}">
                  <a16:creationId xmlns:a16="http://schemas.microsoft.com/office/drawing/2014/main" id="{A52674FD-DE43-47A6-A2E3-E082341079F9}"/>
                </a:ext>
              </a:extLst>
            </p:cNvPr>
            <p:cNvGrpSpPr/>
            <p:nvPr/>
          </p:nvGrpSpPr>
          <p:grpSpPr>
            <a:xfrm>
              <a:off x="6226703" y="5592838"/>
              <a:ext cx="1085182" cy="554784"/>
              <a:chOff x="1895398" y="495185"/>
              <a:chExt cx="1085182" cy="554784"/>
            </a:xfrm>
          </p:grpSpPr>
          <p:pic>
            <p:nvPicPr>
              <p:cNvPr id="686" name="Grafik 685">
                <a:extLst>
                  <a:ext uri="{FF2B5EF4-FFF2-40B4-BE49-F238E27FC236}">
                    <a16:creationId xmlns:a16="http://schemas.microsoft.com/office/drawing/2014/main" id="{7A1A6181-CB86-4C41-9A1A-1467C42342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95398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87" name="L-Form 686">
                <a:extLst>
                  <a:ext uri="{FF2B5EF4-FFF2-40B4-BE49-F238E27FC236}">
                    <a16:creationId xmlns:a16="http://schemas.microsoft.com/office/drawing/2014/main" id="{1A5FE3EA-BBC5-4E36-BFEB-D0E7B794C86E}"/>
                  </a:ext>
                </a:extLst>
              </p:cNvPr>
              <p:cNvSpPr/>
              <p:nvPr/>
            </p:nvSpPr>
            <p:spPr>
              <a:xfrm flipH="1">
                <a:off x="2178049" y="495185"/>
                <a:ext cx="802528" cy="554784"/>
              </a:xfrm>
              <a:prstGeom prst="corner">
                <a:avLst>
                  <a:gd name="adj1" fmla="val 48252"/>
                  <a:gd name="adj2" fmla="val 97222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4" name="Gruppieren 673">
              <a:extLst>
                <a:ext uri="{FF2B5EF4-FFF2-40B4-BE49-F238E27FC236}">
                  <a16:creationId xmlns:a16="http://schemas.microsoft.com/office/drawing/2014/main" id="{059500B6-73A8-4C6F-BE16-C794CF168BC3}"/>
                </a:ext>
              </a:extLst>
            </p:cNvPr>
            <p:cNvGrpSpPr/>
            <p:nvPr/>
          </p:nvGrpSpPr>
          <p:grpSpPr>
            <a:xfrm>
              <a:off x="455689" y="5592838"/>
              <a:ext cx="1091279" cy="565107"/>
              <a:chOff x="6220610" y="495185"/>
              <a:chExt cx="1091279" cy="565107"/>
            </a:xfrm>
          </p:grpSpPr>
          <p:pic>
            <p:nvPicPr>
              <p:cNvPr id="684" name="Grafik 683">
                <a:extLst>
                  <a:ext uri="{FF2B5EF4-FFF2-40B4-BE49-F238E27FC236}">
                    <a16:creationId xmlns:a16="http://schemas.microsoft.com/office/drawing/2014/main" id="{D965BCE6-DB4D-4521-8D2E-63BDA9C471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20610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85" name="L-Form 684">
                <a:extLst>
                  <a:ext uri="{FF2B5EF4-FFF2-40B4-BE49-F238E27FC236}">
                    <a16:creationId xmlns:a16="http://schemas.microsoft.com/office/drawing/2014/main" id="{E22F3E11-C372-4713-A62B-7C74B90CB2A7}"/>
                  </a:ext>
                </a:extLst>
              </p:cNvPr>
              <p:cNvSpPr/>
              <p:nvPr/>
            </p:nvSpPr>
            <p:spPr>
              <a:xfrm flipH="1">
                <a:off x="6773862" y="495185"/>
                <a:ext cx="538025" cy="565107"/>
              </a:xfrm>
              <a:prstGeom prst="corner">
                <a:avLst>
                  <a:gd name="adj1" fmla="val 50613"/>
                  <a:gd name="adj2" fmla="val 49599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5" name="Gruppieren 674">
              <a:extLst>
                <a:ext uri="{FF2B5EF4-FFF2-40B4-BE49-F238E27FC236}">
                  <a16:creationId xmlns:a16="http://schemas.microsoft.com/office/drawing/2014/main" id="{BDA1C494-73DF-4AA4-97BA-43764D574C11}"/>
                </a:ext>
              </a:extLst>
            </p:cNvPr>
            <p:cNvGrpSpPr/>
            <p:nvPr/>
          </p:nvGrpSpPr>
          <p:grpSpPr>
            <a:xfrm>
              <a:off x="4780901" y="5592838"/>
              <a:ext cx="1091279" cy="554784"/>
              <a:chOff x="3335103" y="501280"/>
              <a:chExt cx="1091279" cy="554784"/>
            </a:xfrm>
          </p:grpSpPr>
          <p:pic>
            <p:nvPicPr>
              <p:cNvPr id="682" name="Grafik 681">
                <a:extLst>
                  <a:ext uri="{FF2B5EF4-FFF2-40B4-BE49-F238E27FC236}">
                    <a16:creationId xmlns:a16="http://schemas.microsoft.com/office/drawing/2014/main" id="{C8F07469-75AD-4384-B3B0-D7F7B6EF44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35103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83" name="Rechteck 682">
                <a:extLst>
                  <a:ext uri="{FF2B5EF4-FFF2-40B4-BE49-F238E27FC236}">
                    <a16:creationId xmlns:a16="http://schemas.microsoft.com/office/drawing/2014/main" id="{C8E43121-E930-48F6-A49A-2B2944BE9C86}"/>
                  </a:ext>
                </a:extLst>
              </p:cNvPr>
              <p:cNvSpPr/>
              <p:nvPr/>
            </p:nvSpPr>
            <p:spPr>
              <a:xfrm>
                <a:off x="4155791" y="501280"/>
                <a:ext cx="270590" cy="554784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6" name="Gruppieren 675">
              <a:extLst>
                <a:ext uri="{FF2B5EF4-FFF2-40B4-BE49-F238E27FC236}">
                  <a16:creationId xmlns:a16="http://schemas.microsoft.com/office/drawing/2014/main" id="{DE6867C5-0A4E-42BB-B646-51A86BC4CA90}"/>
                </a:ext>
              </a:extLst>
            </p:cNvPr>
            <p:cNvGrpSpPr/>
            <p:nvPr/>
          </p:nvGrpSpPr>
          <p:grpSpPr>
            <a:xfrm>
              <a:off x="1901491" y="5592838"/>
              <a:ext cx="1085182" cy="559012"/>
              <a:chOff x="7666412" y="501280"/>
              <a:chExt cx="1085182" cy="559012"/>
            </a:xfrm>
          </p:grpSpPr>
          <p:pic>
            <p:nvPicPr>
              <p:cNvPr id="680" name="Grafik 679">
                <a:extLst>
                  <a:ext uri="{FF2B5EF4-FFF2-40B4-BE49-F238E27FC236}">
                    <a16:creationId xmlns:a16="http://schemas.microsoft.com/office/drawing/2014/main" id="{EEDB6D8F-7420-4AB0-8EEB-C62E8EA2A7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66641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81" name="Rechteck 680">
                <a:extLst>
                  <a:ext uri="{FF2B5EF4-FFF2-40B4-BE49-F238E27FC236}">
                    <a16:creationId xmlns:a16="http://schemas.microsoft.com/office/drawing/2014/main" id="{A38C64A7-0D99-4317-860C-EBA6C1F405D7}"/>
                  </a:ext>
                </a:extLst>
              </p:cNvPr>
              <p:cNvSpPr/>
              <p:nvPr/>
            </p:nvSpPr>
            <p:spPr>
              <a:xfrm>
                <a:off x="8497317" y="793215"/>
                <a:ext cx="254277" cy="26707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7" name="Gruppieren 676">
              <a:extLst>
                <a:ext uri="{FF2B5EF4-FFF2-40B4-BE49-F238E27FC236}">
                  <a16:creationId xmlns:a16="http://schemas.microsoft.com/office/drawing/2014/main" id="{FC229A82-1574-4973-B11A-0F5FCFFF4FD6}"/>
                </a:ext>
              </a:extLst>
            </p:cNvPr>
            <p:cNvGrpSpPr/>
            <p:nvPr/>
          </p:nvGrpSpPr>
          <p:grpSpPr>
            <a:xfrm>
              <a:off x="3341196" y="5592838"/>
              <a:ext cx="1085182" cy="565107"/>
              <a:chOff x="9110683" y="495185"/>
              <a:chExt cx="1085182" cy="565107"/>
            </a:xfrm>
          </p:grpSpPr>
          <p:pic>
            <p:nvPicPr>
              <p:cNvPr id="678" name="Grafik 677">
                <a:extLst>
                  <a:ext uri="{FF2B5EF4-FFF2-40B4-BE49-F238E27FC236}">
                    <a16:creationId xmlns:a16="http://schemas.microsoft.com/office/drawing/2014/main" id="{399F5BF7-2052-4842-B58D-63B59E1374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110683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79" name="Rechteck 678">
                <a:extLst>
                  <a:ext uri="{FF2B5EF4-FFF2-40B4-BE49-F238E27FC236}">
                    <a16:creationId xmlns:a16="http://schemas.microsoft.com/office/drawing/2014/main" id="{0821779E-32A1-4810-BC50-18C83E66BF47}"/>
                  </a:ext>
                </a:extLst>
              </p:cNvPr>
              <p:cNvSpPr/>
              <p:nvPr/>
            </p:nvSpPr>
            <p:spPr>
              <a:xfrm>
                <a:off x="9110683" y="495185"/>
                <a:ext cx="799883" cy="56510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694" name="Grafik 693">
              <a:extLst>
                <a:ext uri="{FF2B5EF4-FFF2-40B4-BE49-F238E27FC236}">
                  <a16:creationId xmlns:a16="http://schemas.microsoft.com/office/drawing/2014/main" id="{B6CE8319-2F09-4C4C-A904-1DB575A214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545822" y="5592838"/>
              <a:ext cx="1085182" cy="554784"/>
            </a:xfrm>
            <a:prstGeom prst="rect">
              <a:avLst/>
            </a:prstGeom>
          </p:spPr>
        </p:pic>
      </p:grpSp>
      <p:sp>
        <p:nvSpPr>
          <p:cNvPr id="697" name="L-Form 696">
            <a:extLst>
              <a:ext uri="{FF2B5EF4-FFF2-40B4-BE49-F238E27FC236}">
                <a16:creationId xmlns:a16="http://schemas.microsoft.com/office/drawing/2014/main" id="{D826CBAA-4D29-41E8-89D2-A75EB9BA47F0}"/>
              </a:ext>
            </a:extLst>
          </p:cNvPr>
          <p:cNvSpPr/>
          <p:nvPr/>
        </p:nvSpPr>
        <p:spPr>
          <a:xfrm flipH="1">
            <a:off x="381000" y="1257300"/>
            <a:ext cx="11316784" cy="5283200"/>
          </a:xfrm>
          <a:prstGeom prst="corner">
            <a:avLst>
              <a:gd name="adj1" fmla="val 80810"/>
              <a:gd name="adj2" fmla="val 105048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36" name="Grafik 535">
            <a:hlinkClick r:id="" action="ppaction://hlinkshowjump?jump=firstslide">
              <a:snd r:embed="rId11" name="cashreg.wav"/>
            </a:hlinkClick>
            <a:extLst>
              <a:ext uri="{FF2B5EF4-FFF2-40B4-BE49-F238E27FC236}">
                <a16:creationId xmlns:a16="http://schemas.microsoft.com/office/drawing/2014/main" id="{51B41A0E-65CE-42AB-89B0-DDC6B24EA63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852128" y="3835566"/>
            <a:ext cx="1194920" cy="603556"/>
          </a:xfrm>
          <a:prstGeom prst="rect">
            <a:avLst/>
          </a:prstGeom>
        </p:spPr>
      </p:pic>
      <p:pic>
        <p:nvPicPr>
          <p:cNvPr id="538" name="Grafik 537">
            <a:hlinkClick r:id="" action="ppaction://hlinkshowjump?jump=firstslide">
              <a:snd r:embed="rId11" name="cashreg.wav"/>
            </a:hlinkClick>
            <a:extLst>
              <a:ext uri="{FF2B5EF4-FFF2-40B4-BE49-F238E27FC236}">
                <a16:creationId xmlns:a16="http://schemas.microsoft.com/office/drawing/2014/main" id="{D75775A2-5D71-47D7-8A89-830D9438DE9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408093" y="3308275"/>
            <a:ext cx="1194920" cy="603556"/>
          </a:xfrm>
          <a:prstGeom prst="rect">
            <a:avLst/>
          </a:prstGeom>
        </p:spPr>
      </p:pic>
      <p:pic>
        <p:nvPicPr>
          <p:cNvPr id="540" name="Grafik 539">
            <a:hlinkClick r:id="" action="ppaction://hlinkshowjump?jump=nextslide">
              <a:snd r:embed="rId14" name="chimes.wav"/>
            </a:hlinkClick>
            <a:extLst>
              <a:ext uri="{FF2B5EF4-FFF2-40B4-BE49-F238E27FC236}">
                <a16:creationId xmlns:a16="http://schemas.microsoft.com/office/drawing/2014/main" id="{36BB6EBA-B211-4B57-B0FF-328679F66E1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40857" y="3827677"/>
            <a:ext cx="1018120" cy="603556"/>
          </a:xfrm>
          <a:prstGeom prst="rect">
            <a:avLst/>
          </a:prstGeom>
        </p:spPr>
      </p:pic>
      <p:pic>
        <p:nvPicPr>
          <p:cNvPr id="542" name="Grafik 541">
            <a:hlinkClick r:id="" action="ppaction://hlinkshowjump?jump=firstslide">
              <a:snd r:embed="rId11" name="cashreg.wav"/>
            </a:hlinkClick>
            <a:extLst>
              <a:ext uri="{FF2B5EF4-FFF2-40B4-BE49-F238E27FC236}">
                <a16:creationId xmlns:a16="http://schemas.microsoft.com/office/drawing/2014/main" id="{0D210405-6E32-45D7-BEBD-9604B8004F4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983358" y="3225913"/>
            <a:ext cx="908383" cy="609653"/>
          </a:xfrm>
          <a:prstGeom prst="rect">
            <a:avLst/>
          </a:prstGeom>
        </p:spPr>
      </p:pic>
      <p:pic>
        <p:nvPicPr>
          <p:cNvPr id="544" name="Grafik 543">
            <a:hlinkClick r:id="" action="ppaction://hlinkshowjump?jump=firstslide">
              <a:snd r:embed="rId11" name="cashreg.wav"/>
            </a:hlinkClick>
            <a:extLst>
              <a:ext uri="{FF2B5EF4-FFF2-40B4-BE49-F238E27FC236}">
                <a16:creationId xmlns:a16="http://schemas.microsoft.com/office/drawing/2014/main" id="{0C9716FC-AB99-4BB6-822F-6FAA7E1156A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966079" y="3735010"/>
            <a:ext cx="768163" cy="609653"/>
          </a:xfrm>
          <a:prstGeom prst="rect">
            <a:avLst/>
          </a:prstGeom>
        </p:spPr>
      </p:pic>
      <p:pic>
        <p:nvPicPr>
          <p:cNvPr id="546" name="Grafik 545">
            <a:hlinkClick r:id="" action="ppaction://hlinkshowjump?jump=firstslide">
              <a:snd r:embed="rId11" name="cashreg.wav"/>
            </a:hlinkClick>
            <a:extLst>
              <a:ext uri="{FF2B5EF4-FFF2-40B4-BE49-F238E27FC236}">
                <a16:creationId xmlns:a16="http://schemas.microsoft.com/office/drawing/2014/main" id="{0310E5E1-8458-4064-B357-962046C4929D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960993" y="3191793"/>
            <a:ext cx="755970" cy="609653"/>
          </a:xfrm>
          <a:prstGeom prst="rect">
            <a:avLst/>
          </a:prstGeom>
        </p:spPr>
      </p:pic>
      <p:pic>
        <p:nvPicPr>
          <p:cNvPr id="548" name="Grafik 547">
            <a:hlinkClick r:id="" action="ppaction://hlinkshowjump?jump=firstslide">
              <a:snd r:embed="rId11" name="cashreg.wav"/>
            </a:hlinkClick>
            <a:extLst>
              <a:ext uri="{FF2B5EF4-FFF2-40B4-BE49-F238E27FC236}">
                <a16:creationId xmlns:a16="http://schemas.microsoft.com/office/drawing/2014/main" id="{C99DCCBA-D719-43EC-88F0-2FAD35B6EF68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053452" y="3725747"/>
            <a:ext cx="658425" cy="609653"/>
          </a:xfrm>
          <a:prstGeom prst="rect">
            <a:avLst/>
          </a:prstGeom>
        </p:spPr>
      </p:pic>
      <p:pic>
        <p:nvPicPr>
          <p:cNvPr id="550" name="Grafik 549">
            <a:hlinkClick r:id="" action="ppaction://hlinkshowjump?jump=firstslide">
              <a:snd r:embed="rId11" name="cashreg.wav"/>
            </a:hlinkClick>
            <a:extLst>
              <a:ext uri="{FF2B5EF4-FFF2-40B4-BE49-F238E27FC236}">
                <a16:creationId xmlns:a16="http://schemas.microsoft.com/office/drawing/2014/main" id="{4DA1B161-DD53-435D-A0A2-24FE789524DE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292228" y="3191007"/>
            <a:ext cx="512108" cy="609653"/>
          </a:xfrm>
          <a:prstGeom prst="rect">
            <a:avLst/>
          </a:prstGeom>
        </p:spPr>
      </p:pic>
      <p:pic>
        <p:nvPicPr>
          <p:cNvPr id="552" name="Grafik 551">
            <a:hlinkClick r:id="" action="ppaction://hlinkshowjump?jump=firstslide">
              <a:snd r:embed="rId11" name="cashreg.wav"/>
            </a:hlinkClick>
            <a:extLst>
              <a:ext uri="{FF2B5EF4-FFF2-40B4-BE49-F238E27FC236}">
                <a16:creationId xmlns:a16="http://schemas.microsoft.com/office/drawing/2014/main" id="{0E126ABB-D267-4BC4-8FA3-DEC5319186F8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51833" y="3681494"/>
            <a:ext cx="1091279" cy="79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017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4" name="Gruppieren 593">
            <a:extLst>
              <a:ext uri="{FF2B5EF4-FFF2-40B4-BE49-F238E27FC236}">
                <a16:creationId xmlns:a16="http://schemas.microsoft.com/office/drawing/2014/main" id="{AF538C68-989D-4F89-81C2-AE92BD201644}"/>
              </a:ext>
            </a:extLst>
          </p:cNvPr>
          <p:cNvGrpSpPr/>
          <p:nvPr/>
        </p:nvGrpSpPr>
        <p:grpSpPr>
          <a:xfrm>
            <a:off x="508346" y="495185"/>
            <a:ext cx="11175311" cy="560879"/>
            <a:chOff x="455693" y="495185"/>
            <a:chExt cx="11175311" cy="560879"/>
          </a:xfrm>
        </p:grpSpPr>
        <p:pic>
          <p:nvPicPr>
            <p:cNvPr id="568" name="Grafik 567">
              <a:extLst>
                <a:ext uri="{FF2B5EF4-FFF2-40B4-BE49-F238E27FC236}">
                  <a16:creationId xmlns:a16="http://schemas.microsoft.com/office/drawing/2014/main" id="{2147C679-A226-4ABC-9BE6-29C69C6A31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5693" y="501280"/>
              <a:ext cx="1085182" cy="548688"/>
            </a:xfrm>
            <a:prstGeom prst="rect">
              <a:avLst/>
            </a:prstGeom>
          </p:spPr>
        </p:pic>
        <p:pic>
          <p:nvPicPr>
            <p:cNvPr id="564" name="Grafik 563">
              <a:extLst>
                <a:ext uri="{FF2B5EF4-FFF2-40B4-BE49-F238E27FC236}">
                  <a16:creationId xmlns:a16="http://schemas.microsoft.com/office/drawing/2014/main" id="{3E63987D-2B3E-405A-ADAB-6B25C5FB6BE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94527" y="501280"/>
              <a:ext cx="1085182" cy="548688"/>
            </a:xfrm>
            <a:prstGeom prst="rect">
              <a:avLst/>
            </a:prstGeom>
          </p:spPr>
        </p:pic>
        <p:pic>
          <p:nvPicPr>
            <p:cNvPr id="560" name="Grafik 559">
              <a:extLst>
                <a:ext uri="{FF2B5EF4-FFF2-40B4-BE49-F238E27FC236}">
                  <a16:creationId xmlns:a16="http://schemas.microsoft.com/office/drawing/2014/main" id="{00D13B71-4A21-4F04-BFDB-DDEDF3D2A6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23223" y="501280"/>
              <a:ext cx="1091279" cy="554784"/>
            </a:xfrm>
            <a:prstGeom prst="rect">
              <a:avLst/>
            </a:prstGeom>
          </p:spPr>
        </p:pic>
        <p:pic>
          <p:nvPicPr>
            <p:cNvPr id="558" name="Grafik 557">
              <a:extLst>
                <a:ext uri="{FF2B5EF4-FFF2-40B4-BE49-F238E27FC236}">
                  <a16:creationId xmlns:a16="http://schemas.microsoft.com/office/drawing/2014/main" id="{10DF00F7-F3E1-43B7-81E4-2A59165ED42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33361" y="495185"/>
              <a:ext cx="1091279" cy="554784"/>
            </a:xfrm>
            <a:prstGeom prst="rect">
              <a:avLst/>
            </a:prstGeom>
          </p:spPr>
        </p:pic>
        <p:pic>
          <p:nvPicPr>
            <p:cNvPr id="570" name="Grafik 569">
              <a:extLst>
                <a:ext uri="{FF2B5EF4-FFF2-40B4-BE49-F238E27FC236}">
                  <a16:creationId xmlns:a16="http://schemas.microsoft.com/office/drawing/2014/main" id="{96F254AB-DAEB-451B-B83A-ADCADD67F0E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781340" y="495185"/>
              <a:ext cx="1085182" cy="554784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pic>
          <p:nvPicPr>
            <p:cNvPr id="556" name="Grafik 555">
              <a:extLst>
                <a:ext uri="{FF2B5EF4-FFF2-40B4-BE49-F238E27FC236}">
                  <a16:creationId xmlns:a16="http://schemas.microsoft.com/office/drawing/2014/main" id="{344D875D-C409-4DC8-8C66-02584FE74EA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668154" y="495185"/>
              <a:ext cx="1085182" cy="554784"/>
            </a:xfrm>
            <a:prstGeom prst="rect">
              <a:avLst/>
            </a:prstGeom>
          </p:spPr>
        </p:pic>
        <p:pic>
          <p:nvPicPr>
            <p:cNvPr id="566" name="Grafik 565">
              <a:extLst>
                <a:ext uri="{FF2B5EF4-FFF2-40B4-BE49-F238E27FC236}">
                  <a16:creationId xmlns:a16="http://schemas.microsoft.com/office/drawing/2014/main" id="{2E04C38D-5E14-49D2-8DB2-B4B9C47F264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106988" y="501280"/>
              <a:ext cx="1085182" cy="554784"/>
            </a:xfrm>
            <a:prstGeom prst="rect">
              <a:avLst/>
            </a:prstGeom>
          </p:spPr>
        </p:pic>
        <p:pic>
          <p:nvPicPr>
            <p:cNvPr id="562" name="Grafik 561">
              <a:extLst>
                <a:ext uri="{FF2B5EF4-FFF2-40B4-BE49-F238E27FC236}">
                  <a16:creationId xmlns:a16="http://schemas.microsoft.com/office/drawing/2014/main" id="{23C6B8DA-DA20-4151-9D6D-6E7F9D33551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545822" y="495185"/>
              <a:ext cx="1085182" cy="554784"/>
            </a:xfrm>
            <a:prstGeom prst="rect">
              <a:avLst/>
            </a:prstGeom>
          </p:spPr>
        </p:pic>
      </p:grpSp>
      <p:grpSp>
        <p:nvGrpSpPr>
          <p:cNvPr id="695" name="Gruppieren 694">
            <a:extLst>
              <a:ext uri="{FF2B5EF4-FFF2-40B4-BE49-F238E27FC236}">
                <a16:creationId xmlns:a16="http://schemas.microsoft.com/office/drawing/2014/main" id="{3469BE11-0C5E-4DEA-91B3-F1FCB71CAA9E}"/>
              </a:ext>
            </a:extLst>
          </p:cNvPr>
          <p:cNvGrpSpPr/>
          <p:nvPr/>
        </p:nvGrpSpPr>
        <p:grpSpPr>
          <a:xfrm>
            <a:off x="508342" y="1478370"/>
            <a:ext cx="11175315" cy="560879"/>
            <a:chOff x="455689" y="1498341"/>
            <a:chExt cx="11175315" cy="560879"/>
          </a:xfrm>
        </p:grpSpPr>
        <p:pic>
          <p:nvPicPr>
            <p:cNvPr id="554" name="Grafik 553">
              <a:extLst>
                <a:ext uri="{FF2B5EF4-FFF2-40B4-BE49-F238E27FC236}">
                  <a16:creationId xmlns:a16="http://schemas.microsoft.com/office/drawing/2014/main" id="{1D65FAD0-7026-40ED-88B4-C75927220E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220606" y="1498341"/>
              <a:ext cx="1085182" cy="554784"/>
            </a:xfrm>
            <a:prstGeom prst="rect">
              <a:avLst/>
            </a:prstGeom>
          </p:spPr>
        </p:pic>
        <p:grpSp>
          <p:nvGrpSpPr>
            <p:cNvPr id="596" name="Gruppieren 595">
              <a:extLst>
                <a:ext uri="{FF2B5EF4-FFF2-40B4-BE49-F238E27FC236}">
                  <a16:creationId xmlns:a16="http://schemas.microsoft.com/office/drawing/2014/main" id="{4840D820-BBE5-43E1-B1D1-156227D9034E}"/>
                </a:ext>
              </a:extLst>
            </p:cNvPr>
            <p:cNvGrpSpPr/>
            <p:nvPr/>
          </p:nvGrpSpPr>
          <p:grpSpPr>
            <a:xfrm>
              <a:off x="9106113" y="1498341"/>
              <a:ext cx="1085186" cy="554784"/>
              <a:chOff x="455689" y="495185"/>
              <a:chExt cx="1085186" cy="554784"/>
            </a:xfrm>
          </p:grpSpPr>
          <p:pic>
            <p:nvPicPr>
              <p:cNvPr id="618" name="Grafik 617">
                <a:extLst>
                  <a:ext uri="{FF2B5EF4-FFF2-40B4-BE49-F238E27FC236}">
                    <a16:creationId xmlns:a16="http://schemas.microsoft.com/office/drawing/2014/main" id="{AEACBB9B-CAC9-4891-AAF3-03A0267D5A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55693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19" name="L-Form 618">
                <a:extLst>
                  <a:ext uri="{FF2B5EF4-FFF2-40B4-BE49-F238E27FC236}">
                    <a16:creationId xmlns:a16="http://schemas.microsoft.com/office/drawing/2014/main" id="{C110F6E3-737C-41AC-BEC9-E0B40C3B1B7C}"/>
                  </a:ext>
                </a:extLst>
              </p:cNvPr>
              <p:cNvSpPr/>
              <p:nvPr/>
            </p:nvSpPr>
            <p:spPr>
              <a:xfrm flipH="1">
                <a:off x="455689" y="495185"/>
                <a:ext cx="1085183" cy="554784"/>
              </a:xfrm>
              <a:prstGeom prst="corner">
                <a:avLst>
                  <a:gd name="adj1" fmla="val 48252"/>
                  <a:gd name="adj2" fmla="val 145008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97" name="Gruppieren 596">
              <a:extLst>
                <a:ext uri="{FF2B5EF4-FFF2-40B4-BE49-F238E27FC236}">
                  <a16:creationId xmlns:a16="http://schemas.microsoft.com/office/drawing/2014/main" id="{1FABC5A4-DAE3-484C-9E7C-2A3A83116D4F}"/>
                </a:ext>
              </a:extLst>
            </p:cNvPr>
            <p:cNvGrpSpPr/>
            <p:nvPr/>
          </p:nvGrpSpPr>
          <p:grpSpPr>
            <a:xfrm>
              <a:off x="10545822" y="1498341"/>
              <a:ext cx="1085182" cy="554784"/>
              <a:chOff x="1895398" y="495185"/>
              <a:chExt cx="1085182" cy="554784"/>
            </a:xfrm>
          </p:grpSpPr>
          <p:pic>
            <p:nvPicPr>
              <p:cNvPr id="616" name="Grafik 615">
                <a:extLst>
                  <a:ext uri="{FF2B5EF4-FFF2-40B4-BE49-F238E27FC236}">
                    <a16:creationId xmlns:a16="http://schemas.microsoft.com/office/drawing/2014/main" id="{636F23AE-BFCA-48FE-9D96-AE623B62F0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95398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17" name="L-Form 616">
                <a:extLst>
                  <a:ext uri="{FF2B5EF4-FFF2-40B4-BE49-F238E27FC236}">
                    <a16:creationId xmlns:a16="http://schemas.microsoft.com/office/drawing/2014/main" id="{15F90A1A-7FD0-4FE7-BA64-6EF7EAEC43C7}"/>
                  </a:ext>
                </a:extLst>
              </p:cNvPr>
              <p:cNvSpPr/>
              <p:nvPr/>
            </p:nvSpPr>
            <p:spPr>
              <a:xfrm flipH="1">
                <a:off x="2178049" y="495185"/>
                <a:ext cx="802528" cy="554784"/>
              </a:xfrm>
              <a:prstGeom prst="corner">
                <a:avLst>
                  <a:gd name="adj1" fmla="val 48252"/>
                  <a:gd name="adj2" fmla="val 97222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614" name="Grafik 613">
              <a:extLst>
                <a:ext uri="{FF2B5EF4-FFF2-40B4-BE49-F238E27FC236}">
                  <a16:creationId xmlns:a16="http://schemas.microsoft.com/office/drawing/2014/main" id="{874CAC8C-81CF-4C42-94E2-07B5CEC87E5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95394" y="1504436"/>
              <a:ext cx="1091279" cy="554784"/>
            </a:xfrm>
            <a:prstGeom prst="rect">
              <a:avLst/>
            </a:prstGeom>
          </p:spPr>
        </p:pic>
        <p:grpSp>
          <p:nvGrpSpPr>
            <p:cNvPr id="599" name="Gruppieren 598">
              <a:extLst>
                <a:ext uri="{FF2B5EF4-FFF2-40B4-BE49-F238E27FC236}">
                  <a16:creationId xmlns:a16="http://schemas.microsoft.com/office/drawing/2014/main" id="{5981F260-16FC-4446-A9F5-837803862AE5}"/>
                </a:ext>
              </a:extLst>
            </p:cNvPr>
            <p:cNvGrpSpPr/>
            <p:nvPr/>
          </p:nvGrpSpPr>
          <p:grpSpPr>
            <a:xfrm>
              <a:off x="7660311" y="1498341"/>
              <a:ext cx="1091279" cy="554784"/>
              <a:chOff x="3335103" y="501280"/>
              <a:chExt cx="1091279" cy="554784"/>
            </a:xfrm>
          </p:grpSpPr>
          <p:pic>
            <p:nvPicPr>
              <p:cNvPr id="612" name="Grafik 611">
                <a:extLst>
                  <a:ext uri="{FF2B5EF4-FFF2-40B4-BE49-F238E27FC236}">
                    <a16:creationId xmlns:a16="http://schemas.microsoft.com/office/drawing/2014/main" id="{C08AE4B1-7427-48CD-8391-D972390FA4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35103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13" name="Rechteck 612">
                <a:extLst>
                  <a:ext uri="{FF2B5EF4-FFF2-40B4-BE49-F238E27FC236}">
                    <a16:creationId xmlns:a16="http://schemas.microsoft.com/office/drawing/2014/main" id="{0C8DE735-84C2-4F4B-ADDF-352F4DA9F3AF}"/>
                  </a:ext>
                </a:extLst>
              </p:cNvPr>
              <p:cNvSpPr/>
              <p:nvPr/>
            </p:nvSpPr>
            <p:spPr>
              <a:xfrm>
                <a:off x="4155791" y="501280"/>
                <a:ext cx="270590" cy="554784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608" name="Grafik 607">
              <a:extLst>
                <a:ext uri="{FF2B5EF4-FFF2-40B4-BE49-F238E27FC236}">
                  <a16:creationId xmlns:a16="http://schemas.microsoft.com/office/drawing/2014/main" id="{324F6715-BA1C-4802-8175-D3ACD55048D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55689" y="1498341"/>
              <a:ext cx="1085182" cy="554784"/>
            </a:xfrm>
            <a:prstGeom prst="rect">
              <a:avLst/>
            </a:prstGeom>
          </p:spPr>
        </p:pic>
        <p:pic>
          <p:nvPicPr>
            <p:cNvPr id="606" name="Grafik 605">
              <a:extLst>
                <a:ext uri="{FF2B5EF4-FFF2-40B4-BE49-F238E27FC236}">
                  <a16:creationId xmlns:a16="http://schemas.microsoft.com/office/drawing/2014/main" id="{6A6F8D1A-6A74-405C-A1D3-05DB15751F5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780901" y="1504436"/>
              <a:ext cx="1085182" cy="554784"/>
            </a:xfrm>
            <a:prstGeom prst="rect">
              <a:avLst/>
            </a:prstGeom>
          </p:spPr>
        </p:pic>
        <p:pic>
          <p:nvPicPr>
            <p:cNvPr id="604" name="Grafik 603">
              <a:extLst>
                <a:ext uri="{FF2B5EF4-FFF2-40B4-BE49-F238E27FC236}">
                  <a16:creationId xmlns:a16="http://schemas.microsoft.com/office/drawing/2014/main" id="{3B81CE8E-9C77-45A6-8805-9F9C7088561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341196" y="1498341"/>
              <a:ext cx="1085182" cy="554784"/>
            </a:xfrm>
            <a:prstGeom prst="rect">
              <a:avLst/>
            </a:prstGeom>
          </p:spPr>
        </p:pic>
      </p:grpSp>
      <p:grpSp>
        <p:nvGrpSpPr>
          <p:cNvPr id="644" name="Gruppieren 643">
            <a:extLst>
              <a:ext uri="{FF2B5EF4-FFF2-40B4-BE49-F238E27FC236}">
                <a16:creationId xmlns:a16="http://schemas.microsoft.com/office/drawing/2014/main" id="{616A9CC3-B3C2-4B5B-A27B-552E3531638D}"/>
              </a:ext>
            </a:extLst>
          </p:cNvPr>
          <p:cNvGrpSpPr/>
          <p:nvPr/>
        </p:nvGrpSpPr>
        <p:grpSpPr>
          <a:xfrm>
            <a:off x="508342" y="2461556"/>
            <a:ext cx="11175315" cy="565107"/>
            <a:chOff x="455689" y="4403405"/>
            <a:chExt cx="11175315" cy="565107"/>
          </a:xfrm>
        </p:grpSpPr>
        <p:grpSp>
          <p:nvGrpSpPr>
            <p:cNvPr id="600" name="Gruppieren 599">
              <a:extLst>
                <a:ext uri="{FF2B5EF4-FFF2-40B4-BE49-F238E27FC236}">
                  <a16:creationId xmlns:a16="http://schemas.microsoft.com/office/drawing/2014/main" id="{5CDBF902-7BDA-44E6-BD04-741E638F1B2A}"/>
                </a:ext>
              </a:extLst>
            </p:cNvPr>
            <p:cNvGrpSpPr/>
            <p:nvPr/>
          </p:nvGrpSpPr>
          <p:grpSpPr>
            <a:xfrm>
              <a:off x="9100891" y="4403405"/>
              <a:ext cx="1091279" cy="554784"/>
              <a:chOff x="3880741" y="1837266"/>
              <a:chExt cx="1091279" cy="554784"/>
            </a:xfrm>
          </p:grpSpPr>
          <p:pic>
            <p:nvPicPr>
              <p:cNvPr id="610" name="Grafik 609">
                <a:extLst>
                  <a:ext uri="{FF2B5EF4-FFF2-40B4-BE49-F238E27FC236}">
                    <a16:creationId xmlns:a16="http://schemas.microsoft.com/office/drawing/2014/main" id="{9138B177-AE60-4CF6-AE87-BE9DF03387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883789" y="1837266"/>
                <a:ext cx="1085182" cy="554784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</p:pic>
          <p:sp>
            <p:nvSpPr>
              <p:cNvPr id="611" name="Rechteck 610">
                <a:extLst>
                  <a:ext uri="{FF2B5EF4-FFF2-40B4-BE49-F238E27FC236}">
                    <a16:creationId xmlns:a16="http://schemas.microsoft.com/office/drawing/2014/main" id="{C7618885-175E-4AF8-B61B-3D7D0B29B63C}"/>
                  </a:ext>
                </a:extLst>
              </p:cNvPr>
              <p:cNvSpPr/>
              <p:nvPr/>
            </p:nvSpPr>
            <p:spPr>
              <a:xfrm>
                <a:off x="3880741" y="1837266"/>
                <a:ext cx="1091279" cy="554784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622" name="Grafik 621">
              <a:extLst>
                <a:ext uri="{FF2B5EF4-FFF2-40B4-BE49-F238E27FC236}">
                  <a16:creationId xmlns:a16="http://schemas.microsoft.com/office/drawing/2014/main" id="{5F5C3D47-AD38-4BC3-A2A5-6EE04E63E5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894523" y="4403405"/>
              <a:ext cx="1085182" cy="554784"/>
            </a:xfrm>
            <a:prstGeom prst="rect">
              <a:avLst/>
            </a:prstGeom>
          </p:spPr>
        </p:pic>
        <p:grpSp>
          <p:nvGrpSpPr>
            <p:cNvPr id="623" name="Gruppieren 622">
              <a:extLst>
                <a:ext uri="{FF2B5EF4-FFF2-40B4-BE49-F238E27FC236}">
                  <a16:creationId xmlns:a16="http://schemas.microsoft.com/office/drawing/2014/main" id="{16347696-B6EB-4757-9C60-F74A770A523F}"/>
                </a:ext>
              </a:extLst>
            </p:cNvPr>
            <p:cNvGrpSpPr/>
            <p:nvPr/>
          </p:nvGrpSpPr>
          <p:grpSpPr>
            <a:xfrm>
              <a:off x="3333357" y="4403405"/>
              <a:ext cx="1085186" cy="554784"/>
              <a:chOff x="455689" y="495185"/>
              <a:chExt cx="1085186" cy="554784"/>
            </a:xfrm>
          </p:grpSpPr>
          <p:pic>
            <p:nvPicPr>
              <p:cNvPr id="642" name="Grafik 641">
                <a:extLst>
                  <a:ext uri="{FF2B5EF4-FFF2-40B4-BE49-F238E27FC236}">
                    <a16:creationId xmlns:a16="http://schemas.microsoft.com/office/drawing/2014/main" id="{C37BA4A2-EC1B-460B-9D8E-0EC8FBBDA3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55693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43" name="L-Form 642">
                <a:extLst>
                  <a:ext uri="{FF2B5EF4-FFF2-40B4-BE49-F238E27FC236}">
                    <a16:creationId xmlns:a16="http://schemas.microsoft.com/office/drawing/2014/main" id="{5A367532-45AD-4F87-9B5D-B95172CB0B87}"/>
                  </a:ext>
                </a:extLst>
              </p:cNvPr>
              <p:cNvSpPr/>
              <p:nvPr/>
            </p:nvSpPr>
            <p:spPr>
              <a:xfrm flipH="1">
                <a:off x="455689" y="495185"/>
                <a:ext cx="1085183" cy="554784"/>
              </a:xfrm>
              <a:prstGeom prst="corner">
                <a:avLst>
                  <a:gd name="adj1" fmla="val 48252"/>
                  <a:gd name="adj2" fmla="val 145008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24" name="Gruppieren 623">
              <a:extLst>
                <a:ext uri="{FF2B5EF4-FFF2-40B4-BE49-F238E27FC236}">
                  <a16:creationId xmlns:a16="http://schemas.microsoft.com/office/drawing/2014/main" id="{7699B6DA-D9D1-4A53-85AA-C50F910998C9}"/>
                </a:ext>
              </a:extLst>
            </p:cNvPr>
            <p:cNvGrpSpPr/>
            <p:nvPr/>
          </p:nvGrpSpPr>
          <p:grpSpPr>
            <a:xfrm>
              <a:off x="6217126" y="4403405"/>
              <a:ext cx="1085182" cy="554784"/>
              <a:chOff x="1895398" y="495185"/>
              <a:chExt cx="1085182" cy="554784"/>
            </a:xfrm>
          </p:grpSpPr>
          <p:pic>
            <p:nvPicPr>
              <p:cNvPr id="640" name="Grafik 639">
                <a:extLst>
                  <a:ext uri="{FF2B5EF4-FFF2-40B4-BE49-F238E27FC236}">
                    <a16:creationId xmlns:a16="http://schemas.microsoft.com/office/drawing/2014/main" id="{F12ABA47-76F5-49B0-9875-2139CA9A11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95398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41" name="L-Form 640">
                <a:extLst>
                  <a:ext uri="{FF2B5EF4-FFF2-40B4-BE49-F238E27FC236}">
                    <a16:creationId xmlns:a16="http://schemas.microsoft.com/office/drawing/2014/main" id="{67617FF7-920E-4388-A1E8-8A74DE5E6DEC}"/>
                  </a:ext>
                </a:extLst>
              </p:cNvPr>
              <p:cNvSpPr/>
              <p:nvPr/>
            </p:nvSpPr>
            <p:spPr>
              <a:xfrm flipH="1">
                <a:off x="2178049" y="495185"/>
                <a:ext cx="802528" cy="554784"/>
              </a:xfrm>
              <a:prstGeom prst="corner">
                <a:avLst>
                  <a:gd name="adj1" fmla="val 48252"/>
                  <a:gd name="adj2" fmla="val 97222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25" name="Gruppieren 624">
              <a:extLst>
                <a:ext uri="{FF2B5EF4-FFF2-40B4-BE49-F238E27FC236}">
                  <a16:creationId xmlns:a16="http://schemas.microsoft.com/office/drawing/2014/main" id="{16A06ECD-D0BF-4282-8DE2-4CB6E3371879}"/>
                </a:ext>
              </a:extLst>
            </p:cNvPr>
            <p:cNvGrpSpPr/>
            <p:nvPr/>
          </p:nvGrpSpPr>
          <p:grpSpPr>
            <a:xfrm>
              <a:off x="4772195" y="4403405"/>
              <a:ext cx="1091279" cy="565107"/>
              <a:chOff x="6220610" y="495185"/>
              <a:chExt cx="1091279" cy="565107"/>
            </a:xfrm>
          </p:grpSpPr>
          <p:pic>
            <p:nvPicPr>
              <p:cNvPr id="638" name="Grafik 637">
                <a:extLst>
                  <a:ext uri="{FF2B5EF4-FFF2-40B4-BE49-F238E27FC236}">
                    <a16:creationId xmlns:a16="http://schemas.microsoft.com/office/drawing/2014/main" id="{ACD924AC-7E9A-462F-9628-4A8810DC20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20610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39" name="L-Form 638">
                <a:extLst>
                  <a:ext uri="{FF2B5EF4-FFF2-40B4-BE49-F238E27FC236}">
                    <a16:creationId xmlns:a16="http://schemas.microsoft.com/office/drawing/2014/main" id="{E97BBBF7-C89F-4285-AB27-CABFB425B832}"/>
                  </a:ext>
                </a:extLst>
              </p:cNvPr>
              <p:cNvSpPr/>
              <p:nvPr/>
            </p:nvSpPr>
            <p:spPr>
              <a:xfrm flipH="1">
                <a:off x="6773862" y="495185"/>
                <a:ext cx="538025" cy="565107"/>
              </a:xfrm>
              <a:prstGeom prst="corner">
                <a:avLst>
                  <a:gd name="adj1" fmla="val 50613"/>
                  <a:gd name="adj2" fmla="val 49599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26" name="Gruppieren 625">
              <a:extLst>
                <a:ext uri="{FF2B5EF4-FFF2-40B4-BE49-F238E27FC236}">
                  <a16:creationId xmlns:a16="http://schemas.microsoft.com/office/drawing/2014/main" id="{EAB9C844-9263-4F34-B86D-5E506504686C}"/>
                </a:ext>
              </a:extLst>
            </p:cNvPr>
            <p:cNvGrpSpPr/>
            <p:nvPr/>
          </p:nvGrpSpPr>
          <p:grpSpPr>
            <a:xfrm>
              <a:off x="7655960" y="4403405"/>
              <a:ext cx="1091279" cy="554784"/>
              <a:chOff x="3335103" y="501280"/>
              <a:chExt cx="1091279" cy="554784"/>
            </a:xfrm>
          </p:grpSpPr>
          <p:pic>
            <p:nvPicPr>
              <p:cNvPr id="636" name="Grafik 635">
                <a:extLst>
                  <a:ext uri="{FF2B5EF4-FFF2-40B4-BE49-F238E27FC236}">
                    <a16:creationId xmlns:a16="http://schemas.microsoft.com/office/drawing/2014/main" id="{DDF2A5D7-9388-4C19-AE8E-5E39EDE654D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35103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37" name="Rechteck 636">
                <a:extLst>
                  <a:ext uri="{FF2B5EF4-FFF2-40B4-BE49-F238E27FC236}">
                    <a16:creationId xmlns:a16="http://schemas.microsoft.com/office/drawing/2014/main" id="{6887F012-9CA8-4B7A-B35A-73142D195FBB}"/>
                  </a:ext>
                </a:extLst>
              </p:cNvPr>
              <p:cNvSpPr/>
              <p:nvPr/>
            </p:nvSpPr>
            <p:spPr>
              <a:xfrm>
                <a:off x="4155791" y="501280"/>
                <a:ext cx="270590" cy="554784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27" name="Gruppieren 626">
              <a:extLst>
                <a:ext uri="{FF2B5EF4-FFF2-40B4-BE49-F238E27FC236}">
                  <a16:creationId xmlns:a16="http://schemas.microsoft.com/office/drawing/2014/main" id="{E4C84736-5D15-41CC-9B7C-46822795251B}"/>
                </a:ext>
              </a:extLst>
            </p:cNvPr>
            <p:cNvGrpSpPr/>
            <p:nvPr/>
          </p:nvGrpSpPr>
          <p:grpSpPr>
            <a:xfrm>
              <a:off x="10545822" y="4403405"/>
              <a:ext cx="1085182" cy="559012"/>
              <a:chOff x="7666412" y="501280"/>
              <a:chExt cx="1085182" cy="559012"/>
            </a:xfrm>
          </p:grpSpPr>
          <p:pic>
            <p:nvPicPr>
              <p:cNvPr id="634" name="Grafik 633">
                <a:extLst>
                  <a:ext uri="{FF2B5EF4-FFF2-40B4-BE49-F238E27FC236}">
                    <a16:creationId xmlns:a16="http://schemas.microsoft.com/office/drawing/2014/main" id="{7DFE0614-5D9E-411C-8F75-AD0F7716F6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66641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35" name="Rechteck 634">
                <a:extLst>
                  <a:ext uri="{FF2B5EF4-FFF2-40B4-BE49-F238E27FC236}">
                    <a16:creationId xmlns:a16="http://schemas.microsoft.com/office/drawing/2014/main" id="{2753D33C-51A5-4D03-B219-18DB1C7A57EA}"/>
                  </a:ext>
                </a:extLst>
              </p:cNvPr>
              <p:cNvSpPr/>
              <p:nvPr/>
            </p:nvSpPr>
            <p:spPr>
              <a:xfrm>
                <a:off x="8497317" y="793215"/>
                <a:ext cx="254277" cy="26707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28" name="Gruppieren 627">
              <a:extLst>
                <a:ext uri="{FF2B5EF4-FFF2-40B4-BE49-F238E27FC236}">
                  <a16:creationId xmlns:a16="http://schemas.microsoft.com/office/drawing/2014/main" id="{947531E4-96B6-4413-B2C3-045F054535D7}"/>
                </a:ext>
              </a:extLst>
            </p:cNvPr>
            <p:cNvGrpSpPr/>
            <p:nvPr/>
          </p:nvGrpSpPr>
          <p:grpSpPr>
            <a:xfrm>
              <a:off x="455689" y="4403405"/>
              <a:ext cx="1085182" cy="565107"/>
              <a:chOff x="9110683" y="495185"/>
              <a:chExt cx="1085182" cy="565107"/>
            </a:xfrm>
          </p:grpSpPr>
          <p:pic>
            <p:nvPicPr>
              <p:cNvPr id="632" name="Grafik 631">
                <a:extLst>
                  <a:ext uri="{FF2B5EF4-FFF2-40B4-BE49-F238E27FC236}">
                    <a16:creationId xmlns:a16="http://schemas.microsoft.com/office/drawing/2014/main" id="{8D253BC7-9E20-4972-90DD-C5E686238C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110683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33" name="Rechteck 632">
                <a:extLst>
                  <a:ext uri="{FF2B5EF4-FFF2-40B4-BE49-F238E27FC236}">
                    <a16:creationId xmlns:a16="http://schemas.microsoft.com/office/drawing/2014/main" id="{6FDB4C79-5CC1-4D0E-8633-E8A1521990AA}"/>
                  </a:ext>
                </a:extLst>
              </p:cNvPr>
              <p:cNvSpPr/>
              <p:nvPr/>
            </p:nvSpPr>
            <p:spPr>
              <a:xfrm>
                <a:off x="9110683" y="495185"/>
                <a:ext cx="799883" cy="56510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68" name="Gruppieren 667">
            <a:extLst>
              <a:ext uri="{FF2B5EF4-FFF2-40B4-BE49-F238E27FC236}">
                <a16:creationId xmlns:a16="http://schemas.microsoft.com/office/drawing/2014/main" id="{07FABCFD-2670-4589-8797-FB02B168382B}"/>
              </a:ext>
            </a:extLst>
          </p:cNvPr>
          <p:cNvGrpSpPr/>
          <p:nvPr/>
        </p:nvGrpSpPr>
        <p:grpSpPr>
          <a:xfrm>
            <a:off x="508342" y="4887880"/>
            <a:ext cx="11175315" cy="565107"/>
            <a:chOff x="364354" y="5175458"/>
            <a:chExt cx="11175315" cy="565107"/>
          </a:xfrm>
        </p:grpSpPr>
        <p:grpSp>
          <p:nvGrpSpPr>
            <p:cNvPr id="629" name="Gruppieren 628">
              <a:extLst>
                <a:ext uri="{FF2B5EF4-FFF2-40B4-BE49-F238E27FC236}">
                  <a16:creationId xmlns:a16="http://schemas.microsoft.com/office/drawing/2014/main" id="{A809CF18-BF7E-46F8-89AD-4F89E4198C18}"/>
                </a:ext>
              </a:extLst>
            </p:cNvPr>
            <p:cNvGrpSpPr/>
            <p:nvPr/>
          </p:nvGrpSpPr>
          <p:grpSpPr>
            <a:xfrm>
              <a:off x="364354" y="5175458"/>
              <a:ext cx="1085182" cy="559004"/>
              <a:chOff x="10545822" y="501280"/>
              <a:chExt cx="1085182" cy="559004"/>
            </a:xfrm>
          </p:grpSpPr>
          <p:pic>
            <p:nvPicPr>
              <p:cNvPr id="630" name="Grafik 629">
                <a:extLst>
                  <a:ext uri="{FF2B5EF4-FFF2-40B4-BE49-F238E27FC236}">
                    <a16:creationId xmlns:a16="http://schemas.microsoft.com/office/drawing/2014/main" id="{9BCB351F-6DBA-456D-93C3-2D09E57F18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54582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31" name="Rechteck 630">
                <a:extLst>
                  <a:ext uri="{FF2B5EF4-FFF2-40B4-BE49-F238E27FC236}">
                    <a16:creationId xmlns:a16="http://schemas.microsoft.com/office/drawing/2014/main" id="{321D3B99-410B-419C-85C6-E0D04BF61707}"/>
                  </a:ext>
                </a:extLst>
              </p:cNvPr>
              <p:cNvSpPr/>
              <p:nvPr/>
            </p:nvSpPr>
            <p:spPr>
              <a:xfrm>
                <a:off x="11105169" y="501280"/>
                <a:ext cx="525835" cy="559004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46" name="Gruppieren 645">
              <a:extLst>
                <a:ext uri="{FF2B5EF4-FFF2-40B4-BE49-F238E27FC236}">
                  <a16:creationId xmlns:a16="http://schemas.microsoft.com/office/drawing/2014/main" id="{E5739163-BB0E-4268-B8D1-5F73C6E05F0E}"/>
                </a:ext>
              </a:extLst>
            </p:cNvPr>
            <p:cNvGrpSpPr/>
            <p:nvPr/>
          </p:nvGrpSpPr>
          <p:grpSpPr>
            <a:xfrm>
              <a:off x="3248119" y="5175458"/>
              <a:ext cx="1091279" cy="554784"/>
              <a:chOff x="3880741" y="1837266"/>
              <a:chExt cx="1091279" cy="554784"/>
            </a:xfrm>
          </p:grpSpPr>
          <p:pic>
            <p:nvPicPr>
              <p:cNvPr id="666" name="Grafik 665">
                <a:extLst>
                  <a:ext uri="{FF2B5EF4-FFF2-40B4-BE49-F238E27FC236}">
                    <a16:creationId xmlns:a16="http://schemas.microsoft.com/office/drawing/2014/main" id="{05209C22-1023-4478-AA0E-82D7ACAF6C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883789" y="1837266"/>
                <a:ext cx="1085182" cy="554784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</p:pic>
          <p:sp>
            <p:nvSpPr>
              <p:cNvPr id="667" name="Rechteck 666">
                <a:extLst>
                  <a:ext uri="{FF2B5EF4-FFF2-40B4-BE49-F238E27FC236}">
                    <a16:creationId xmlns:a16="http://schemas.microsoft.com/office/drawing/2014/main" id="{BA59C475-5483-4020-9171-9833A837D319}"/>
                  </a:ext>
                </a:extLst>
              </p:cNvPr>
              <p:cNvSpPr/>
              <p:nvPr/>
            </p:nvSpPr>
            <p:spPr>
              <a:xfrm>
                <a:off x="3880741" y="1837266"/>
                <a:ext cx="1091279" cy="554784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48" name="Gruppieren 647">
              <a:extLst>
                <a:ext uri="{FF2B5EF4-FFF2-40B4-BE49-F238E27FC236}">
                  <a16:creationId xmlns:a16="http://schemas.microsoft.com/office/drawing/2014/main" id="{14694FC0-CE1E-45E2-8EF3-A264C72B15E5}"/>
                </a:ext>
              </a:extLst>
            </p:cNvPr>
            <p:cNvGrpSpPr/>
            <p:nvPr/>
          </p:nvGrpSpPr>
          <p:grpSpPr>
            <a:xfrm>
              <a:off x="6137981" y="5175458"/>
              <a:ext cx="1085186" cy="554784"/>
              <a:chOff x="455689" y="495185"/>
              <a:chExt cx="1085186" cy="554784"/>
            </a:xfrm>
          </p:grpSpPr>
          <p:pic>
            <p:nvPicPr>
              <p:cNvPr id="664" name="Grafik 663">
                <a:extLst>
                  <a:ext uri="{FF2B5EF4-FFF2-40B4-BE49-F238E27FC236}">
                    <a16:creationId xmlns:a16="http://schemas.microsoft.com/office/drawing/2014/main" id="{1F087F26-B6C3-4597-88AF-A3E0DBBE04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55693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65" name="L-Form 664">
                <a:extLst>
                  <a:ext uri="{FF2B5EF4-FFF2-40B4-BE49-F238E27FC236}">
                    <a16:creationId xmlns:a16="http://schemas.microsoft.com/office/drawing/2014/main" id="{C596CE5D-FBB1-4BC8-849B-8D8169ACDA22}"/>
                  </a:ext>
                </a:extLst>
              </p:cNvPr>
              <p:cNvSpPr/>
              <p:nvPr/>
            </p:nvSpPr>
            <p:spPr>
              <a:xfrm flipH="1">
                <a:off x="455689" y="495185"/>
                <a:ext cx="1085183" cy="554784"/>
              </a:xfrm>
              <a:prstGeom prst="corner">
                <a:avLst>
                  <a:gd name="adj1" fmla="val 48252"/>
                  <a:gd name="adj2" fmla="val 145008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49" name="Gruppieren 648">
              <a:extLst>
                <a:ext uri="{FF2B5EF4-FFF2-40B4-BE49-F238E27FC236}">
                  <a16:creationId xmlns:a16="http://schemas.microsoft.com/office/drawing/2014/main" id="{3AD01B29-8141-4753-809F-6AB8330F9FDC}"/>
                </a:ext>
              </a:extLst>
            </p:cNvPr>
            <p:cNvGrpSpPr/>
            <p:nvPr/>
          </p:nvGrpSpPr>
          <p:grpSpPr>
            <a:xfrm>
              <a:off x="10454487" y="5175458"/>
              <a:ext cx="1085182" cy="554784"/>
              <a:chOff x="1895398" y="495185"/>
              <a:chExt cx="1085182" cy="554784"/>
            </a:xfrm>
          </p:grpSpPr>
          <p:pic>
            <p:nvPicPr>
              <p:cNvPr id="662" name="Grafik 661">
                <a:extLst>
                  <a:ext uri="{FF2B5EF4-FFF2-40B4-BE49-F238E27FC236}">
                    <a16:creationId xmlns:a16="http://schemas.microsoft.com/office/drawing/2014/main" id="{567410FB-2A84-41DF-9669-1952F3724C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95398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63" name="L-Form 662">
                <a:extLst>
                  <a:ext uri="{FF2B5EF4-FFF2-40B4-BE49-F238E27FC236}">
                    <a16:creationId xmlns:a16="http://schemas.microsoft.com/office/drawing/2014/main" id="{71FE8C72-9416-45DF-AF5D-4293DB994B8D}"/>
                  </a:ext>
                </a:extLst>
              </p:cNvPr>
              <p:cNvSpPr/>
              <p:nvPr/>
            </p:nvSpPr>
            <p:spPr>
              <a:xfrm flipH="1">
                <a:off x="2178049" y="495185"/>
                <a:ext cx="802528" cy="554784"/>
              </a:xfrm>
              <a:prstGeom prst="corner">
                <a:avLst>
                  <a:gd name="adj1" fmla="val 48252"/>
                  <a:gd name="adj2" fmla="val 97222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50" name="Gruppieren 649">
              <a:extLst>
                <a:ext uri="{FF2B5EF4-FFF2-40B4-BE49-F238E27FC236}">
                  <a16:creationId xmlns:a16="http://schemas.microsoft.com/office/drawing/2014/main" id="{4D94E8A0-7A99-495D-B1B0-B260640B64C3}"/>
                </a:ext>
              </a:extLst>
            </p:cNvPr>
            <p:cNvGrpSpPr/>
            <p:nvPr/>
          </p:nvGrpSpPr>
          <p:grpSpPr>
            <a:xfrm>
              <a:off x="4693050" y="5175458"/>
              <a:ext cx="1091279" cy="565107"/>
              <a:chOff x="6220610" y="495185"/>
              <a:chExt cx="1091279" cy="565107"/>
            </a:xfrm>
          </p:grpSpPr>
          <p:pic>
            <p:nvPicPr>
              <p:cNvPr id="660" name="Grafik 659">
                <a:extLst>
                  <a:ext uri="{FF2B5EF4-FFF2-40B4-BE49-F238E27FC236}">
                    <a16:creationId xmlns:a16="http://schemas.microsoft.com/office/drawing/2014/main" id="{D5E6CA74-1FA1-4FB9-9FB2-5D21B0B2B0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20610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61" name="L-Form 660">
                <a:extLst>
                  <a:ext uri="{FF2B5EF4-FFF2-40B4-BE49-F238E27FC236}">
                    <a16:creationId xmlns:a16="http://schemas.microsoft.com/office/drawing/2014/main" id="{32F6A2BD-AEB0-45E5-BF14-B6D21BCC27DF}"/>
                  </a:ext>
                </a:extLst>
              </p:cNvPr>
              <p:cNvSpPr/>
              <p:nvPr/>
            </p:nvSpPr>
            <p:spPr>
              <a:xfrm flipH="1">
                <a:off x="6773862" y="495185"/>
                <a:ext cx="538025" cy="565107"/>
              </a:xfrm>
              <a:prstGeom prst="corner">
                <a:avLst>
                  <a:gd name="adj1" fmla="val 50613"/>
                  <a:gd name="adj2" fmla="val 49599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51" name="Gruppieren 650">
              <a:extLst>
                <a:ext uri="{FF2B5EF4-FFF2-40B4-BE49-F238E27FC236}">
                  <a16:creationId xmlns:a16="http://schemas.microsoft.com/office/drawing/2014/main" id="{05405E53-EEF9-4EC1-92A2-58E616FE662C}"/>
                </a:ext>
              </a:extLst>
            </p:cNvPr>
            <p:cNvGrpSpPr/>
            <p:nvPr/>
          </p:nvGrpSpPr>
          <p:grpSpPr>
            <a:xfrm>
              <a:off x="1803188" y="5175458"/>
              <a:ext cx="1091279" cy="554784"/>
              <a:chOff x="3335103" y="501280"/>
              <a:chExt cx="1091279" cy="554784"/>
            </a:xfrm>
          </p:grpSpPr>
          <p:pic>
            <p:nvPicPr>
              <p:cNvPr id="658" name="Grafik 657">
                <a:extLst>
                  <a:ext uri="{FF2B5EF4-FFF2-40B4-BE49-F238E27FC236}">
                    <a16:creationId xmlns:a16="http://schemas.microsoft.com/office/drawing/2014/main" id="{1986139D-99F5-4FE0-958B-D09CB9B897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35103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59" name="Rechteck 658">
                <a:extLst>
                  <a:ext uri="{FF2B5EF4-FFF2-40B4-BE49-F238E27FC236}">
                    <a16:creationId xmlns:a16="http://schemas.microsoft.com/office/drawing/2014/main" id="{ED93CDF7-BE81-4D74-B276-1A8418EAE37B}"/>
                  </a:ext>
                </a:extLst>
              </p:cNvPr>
              <p:cNvSpPr/>
              <p:nvPr/>
            </p:nvSpPr>
            <p:spPr>
              <a:xfrm>
                <a:off x="4155791" y="501280"/>
                <a:ext cx="270590" cy="554784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52" name="Gruppieren 651">
              <a:extLst>
                <a:ext uri="{FF2B5EF4-FFF2-40B4-BE49-F238E27FC236}">
                  <a16:creationId xmlns:a16="http://schemas.microsoft.com/office/drawing/2014/main" id="{CEF73517-04BD-445A-918A-2A0103C30FE1}"/>
                </a:ext>
              </a:extLst>
            </p:cNvPr>
            <p:cNvGrpSpPr/>
            <p:nvPr/>
          </p:nvGrpSpPr>
          <p:grpSpPr>
            <a:xfrm>
              <a:off x="7576819" y="5175458"/>
              <a:ext cx="1085182" cy="559012"/>
              <a:chOff x="7666412" y="501280"/>
              <a:chExt cx="1085182" cy="559012"/>
            </a:xfrm>
          </p:grpSpPr>
          <p:pic>
            <p:nvPicPr>
              <p:cNvPr id="656" name="Grafik 655">
                <a:extLst>
                  <a:ext uri="{FF2B5EF4-FFF2-40B4-BE49-F238E27FC236}">
                    <a16:creationId xmlns:a16="http://schemas.microsoft.com/office/drawing/2014/main" id="{7BEA41E5-180A-4609-A010-169021EAF9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66641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57" name="Rechteck 656">
                <a:extLst>
                  <a:ext uri="{FF2B5EF4-FFF2-40B4-BE49-F238E27FC236}">
                    <a16:creationId xmlns:a16="http://schemas.microsoft.com/office/drawing/2014/main" id="{502F55AA-262C-40B5-9513-488B8A9159A6}"/>
                  </a:ext>
                </a:extLst>
              </p:cNvPr>
              <p:cNvSpPr/>
              <p:nvPr/>
            </p:nvSpPr>
            <p:spPr>
              <a:xfrm>
                <a:off x="8497317" y="793215"/>
                <a:ext cx="254277" cy="26707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53" name="Gruppieren 652">
              <a:extLst>
                <a:ext uri="{FF2B5EF4-FFF2-40B4-BE49-F238E27FC236}">
                  <a16:creationId xmlns:a16="http://schemas.microsoft.com/office/drawing/2014/main" id="{402C473B-8702-4993-8E6F-1E3765B7211A}"/>
                </a:ext>
              </a:extLst>
            </p:cNvPr>
            <p:cNvGrpSpPr/>
            <p:nvPr/>
          </p:nvGrpSpPr>
          <p:grpSpPr>
            <a:xfrm>
              <a:off x="9015653" y="5175458"/>
              <a:ext cx="1085182" cy="565107"/>
              <a:chOff x="9110683" y="495185"/>
              <a:chExt cx="1085182" cy="565107"/>
            </a:xfrm>
          </p:grpSpPr>
          <p:pic>
            <p:nvPicPr>
              <p:cNvPr id="654" name="Grafik 653">
                <a:extLst>
                  <a:ext uri="{FF2B5EF4-FFF2-40B4-BE49-F238E27FC236}">
                    <a16:creationId xmlns:a16="http://schemas.microsoft.com/office/drawing/2014/main" id="{7DEF5097-54EA-46B1-A8D7-065733D87E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110683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55" name="Rechteck 654">
                <a:extLst>
                  <a:ext uri="{FF2B5EF4-FFF2-40B4-BE49-F238E27FC236}">
                    <a16:creationId xmlns:a16="http://schemas.microsoft.com/office/drawing/2014/main" id="{9DCF63F2-1DFD-470B-9A20-108F025B6728}"/>
                  </a:ext>
                </a:extLst>
              </p:cNvPr>
              <p:cNvSpPr/>
              <p:nvPr/>
            </p:nvSpPr>
            <p:spPr>
              <a:xfrm>
                <a:off x="9110683" y="495185"/>
                <a:ext cx="799883" cy="56510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96" name="Gruppieren 695">
            <a:extLst>
              <a:ext uri="{FF2B5EF4-FFF2-40B4-BE49-F238E27FC236}">
                <a16:creationId xmlns:a16="http://schemas.microsoft.com/office/drawing/2014/main" id="{DC76D6AA-86BA-4285-B805-0A0310EDC92B}"/>
              </a:ext>
            </a:extLst>
          </p:cNvPr>
          <p:cNvGrpSpPr/>
          <p:nvPr/>
        </p:nvGrpSpPr>
        <p:grpSpPr>
          <a:xfrm>
            <a:off x="508342" y="5854648"/>
            <a:ext cx="11175315" cy="565107"/>
            <a:chOff x="455689" y="5592838"/>
            <a:chExt cx="11175315" cy="565107"/>
          </a:xfrm>
        </p:grpSpPr>
        <p:grpSp>
          <p:nvGrpSpPr>
            <p:cNvPr id="670" name="Gruppieren 669">
              <a:extLst>
                <a:ext uri="{FF2B5EF4-FFF2-40B4-BE49-F238E27FC236}">
                  <a16:creationId xmlns:a16="http://schemas.microsoft.com/office/drawing/2014/main" id="{D7319E8D-1484-4233-9041-7F6774A2405E}"/>
                </a:ext>
              </a:extLst>
            </p:cNvPr>
            <p:cNvGrpSpPr/>
            <p:nvPr/>
          </p:nvGrpSpPr>
          <p:grpSpPr>
            <a:xfrm>
              <a:off x="7666408" y="5592838"/>
              <a:ext cx="1085182" cy="559004"/>
              <a:chOff x="10545822" y="501280"/>
              <a:chExt cx="1085182" cy="559004"/>
            </a:xfrm>
          </p:grpSpPr>
          <p:pic>
            <p:nvPicPr>
              <p:cNvPr id="692" name="Grafik 691">
                <a:extLst>
                  <a:ext uri="{FF2B5EF4-FFF2-40B4-BE49-F238E27FC236}">
                    <a16:creationId xmlns:a16="http://schemas.microsoft.com/office/drawing/2014/main" id="{319ED857-060F-4E44-A0F3-79A26C8E3B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54582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93" name="Rechteck 692">
                <a:extLst>
                  <a:ext uri="{FF2B5EF4-FFF2-40B4-BE49-F238E27FC236}">
                    <a16:creationId xmlns:a16="http://schemas.microsoft.com/office/drawing/2014/main" id="{D66F33DD-1839-43AB-9D58-CC9119FEAF79}"/>
                  </a:ext>
                </a:extLst>
              </p:cNvPr>
              <p:cNvSpPr/>
              <p:nvPr/>
            </p:nvSpPr>
            <p:spPr>
              <a:xfrm>
                <a:off x="11105169" y="501280"/>
                <a:ext cx="525835" cy="559004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2" name="Gruppieren 671">
              <a:extLst>
                <a:ext uri="{FF2B5EF4-FFF2-40B4-BE49-F238E27FC236}">
                  <a16:creationId xmlns:a16="http://schemas.microsoft.com/office/drawing/2014/main" id="{05E20A1C-0919-4685-AA72-08F91B803274}"/>
                </a:ext>
              </a:extLst>
            </p:cNvPr>
            <p:cNvGrpSpPr/>
            <p:nvPr/>
          </p:nvGrpSpPr>
          <p:grpSpPr>
            <a:xfrm>
              <a:off x="9106113" y="5592838"/>
              <a:ext cx="1085186" cy="554784"/>
              <a:chOff x="455689" y="495185"/>
              <a:chExt cx="1085186" cy="554784"/>
            </a:xfrm>
          </p:grpSpPr>
          <p:pic>
            <p:nvPicPr>
              <p:cNvPr id="688" name="Grafik 687">
                <a:extLst>
                  <a:ext uri="{FF2B5EF4-FFF2-40B4-BE49-F238E27FC236}">
                    <a16:creationId xmlns:a16="http://schemas.microsoft.com/office/drawing/2014/main" id="{F2A1A42E-B732-4F71-83DD-D6E2220AB1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55693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89" name="L-Form 688">
                <a:extLst>
                  <a:ext uri="{FF2B5EF4-FFF2-40B4-BE49-F238E27FC236}">
                    <a16:creationId xmlns:a16="http://schemas.microsoft.com/office/drawing/2014/main" id="{79BC60D8-44FF-4107-B5D4-C5F7E2F768A8}"/>
                  </a:ext>
                </a:extLst>
              </p:cNvPr>
              <p:cNvSpPr/>
              <p:nvPr/>
            </p:nvSpPr>
            <p:spPr>
              <a:xfrm flipH="1">
                <a:off x="455689" y="495185"/>
                <a:ext cx="1085183" cy="554784"/>
              </a:xfrm>
              <a:prstGeom prst="corner">
                <a:avLst>
                  <a:gd name="adj1" fmla="val 48252"/>
                  <a:gd name="adj2" fmla="val 145008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3" name="Gruppieren 672">
              <a:extLst>
                <a:ext uri="{FF2B5EF4-FFF2-40B4-BE49-F238E27FC236}">
                  <a16:creationId xmlns:a16="http://schemas.microsoft.com/office/drawing/2014/main" id="{A52674FD-DE43-47A6-A2E3-E082341079F9}"/>
                </a:ext>
              </a:extLst>
            </p:cNvPr>
            <p:cNvGrpSpPr/>
            <p:nvPr/>
          </p:nvGrpSpPr>
          <p:grpSpPr>
            <a:xfrm>
              <a:off x="6226703" y="5592838"/>
              <a:ext cx="1085182" cy="554784"/>
              <a:chOff x="1895398" y="495185"/>
              <a:chExt cx="1085182" cy="554784"/>
            </a:xfrm>
          </p:grpSpPr>
          <p:pic>
            <p:nvPicPr>
              <p:cNvPr id="686" name="Grafik 685">
                <a:extLst>
                  <a:ext uri="{FF2B5EF4-FFF2-40B4-BE49-F238E27FC236}">
                    <a16:creationId xmlns:a16="http://schemas.microsoft.com/office/drawing/2014/main" id="{7A1A6181-CB86-4C41-9A1A-1467C42342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95398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87" name="L-Form 686">
                <a:extLst>
                  <a:ext uri="{FF2B5EF4-FFF2-40B4-BE49-F238E27FC236}">
                    <a16:creationId xmlns:a16="http://schemas.microsoft.com/office/drawing/2014/main" id="{1A5FE3EA-BBC5-4E36-BFEB-D0E7B794C86E}"/>
                  </a:ext>
                </a:extLst>
              </p:cNvPr>
              <p:cNvSpPr/>
              <p:nvPr/>
            </p:nvSpPr>
            <p:spPr>
              <a:xfrm flipH="1">
                <a:off x="2178049" y="495185"/>
                <a:ext cx="802528" cy="554784"/>
              </a:xfrm>
              <a:prstGeom prst="corner">
                <a:avLst>
                  <a:gd name="adj1" fmla="val 48252"/>
                  <a:gd name="adj2" fmla="val 97222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4" name="Gruppieren 673">
              <a:extLst>
                <a:ext uri="{FF2B5EF4-FFF2-40B4-BE49-F238E27FC236}">
                  <a16:creationId xmlns:a16="http://schemas.microsoft.com/office/drawing/2014/main" id="{059500B6-73A8-4C6F-BE16-C794CF168BC3}"/>
                </a:ext>
              </a:extLst>
            </p:cNvPr>
            <p:cNvGrpSpPr/>
            <p:nvPr/>
          </p:nvGrpSpPr>
          <p:grpSpPr>
            <a:xfrm>
              <a:off x="455689" y="5592838"/>
              <a:ext cx="1091279" cy="565107"/>
              <a:chOff x="6220610" y="495185"/>
              <a:chExt cx="1091279" cy="565107"/>
            </a:xfrm>
          </p:grpSpPr>
          <p:pic>
            <p:nvPicPr>
              <p:cNvPr id="684" name="Grafik 683">
                <a:extLst>
                  <a:ext uri="{FF2B5EF4-FFF2-40B4-BE49-F238E27FC236}">
                    <a16:creationId xmlns:a16="http://schemas.microsoft.com/office/drawing/2014/main" id="{D965BCE6-DB4D-4521-8D2E-63BDA9C471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20610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85" name="L-Form 684">
                <a:extLst>
                  <a:ext uri="{FF2B5EF4-FFF2-40B4-BE49-F238E27FC236}">
                    <a16:creationId xmlns:a16="http://schemas.microsoft.com/office/drawing/2014/main" id="{E22F3E11-C372-4713-A62B-7C74B90CB2A7}"/>
                  </a:ext>
                </a:extLst>
              </p:cNvPr>
              <p:cNvSpPr/>
              <p:nvPr/>
            </p:nvSpPr>
            <p:spPr>
              <a:xfrm flipH="1">
                <a:off x="6773862" y="495185"/>
                <a:ext cx="538025" cy="565107"/>
              </a:xfrm>
              <a:prstGeom prst="corner">
                <a:avLst>
                  <a:gd name="adj1" fmla="val 50613"/>
                  <a:gd name="adj2" fmla="val 49599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5" name="Gruppieren 674">
              <a:extLst>
                <a:ext uri="{FF2B5EF4-FFF2-40B4-BE49-F238E27FC236}">
                  <a16:creationId xmlns:a16="http://schemas.microsoft.com/office/drawing/2014/main" id="{BDA1C494-73DF-4AA4-97BA-43764D574C11}"/>
                </a:ext>
              </a:extLst>
            </p:cNvPr>
            <p:cNvGrpSpPr/>
            <p:nvPr/>
          </p:nvGrpSpPr>
          <p:grpSpPr>
            <a:xfrm>
              <a:off x="4780901" y="5592838"/>
              <a:ext cx="1091279" cy="554784"/>
              <a:chOff x="3335103" y="501280"/>
              <a:chExt cx="1091279" cy="554784"/>
            </a:xfrm>
          </p:grpSpPr>
          <p:pic>
            <p:nvPicPr>
              <p:cNvPr id="682" name="Grafik 681">
                <a:extLst>
                  <a:ext uri="{FF2B5EF4-FFF2-40B4-BE49-F238E27FC236}">
                    <a16:creationId xmlns:a16="http://schemas.microsoft.com/office/drawing/2014/main" id="{C8F07469-75AD-4384-B3B0-D7F7B6EF44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35103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83" name="Rechteck 682">
                <a:extLst>
                  <a:ext uri="{FF2B5EF4-FFF2-40B4-BE49-F238E27FC236}">
                    <a16:creationId xmlns:a16="http://schemas.microsoft.com/office/drawing/2014/main" id="{C8E43121-E930-48F6-A49A-2B2944BE9C86}"/>
                  </a:ext>
                </a:extLst>
              </p:cNvPr>
              <p:cNvSpPr/>
              <p:nvPr/>
            </p:nvSpPr>
            <p:spPr>
              <a:xfrm>
                <a:off x="4155791" y="501280"/>
                <a:ext cx="270590" cy="554784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6" name="Gruppieren 675">
              <a:extLst>
                <a:ext uri="{FF2B5EF4-FFF2-40B4-BE49-F238E27FC236}">
                  <a16:creationId xmlns:a16="http://schemas.microsoft.com/office/drawing/2014/main" id="{DE6867C5-0A4E-42BB-B646-51A86BC4CA90}"/>
                </a:ext>
              </a:extLst>
            </p:cNvPr>
            <p:cNvGrpSpPr/>
            <p:nvPr/>
          </p:nvGrpSpPr>
          <p:grpSpPr>
            <a:xfrm>
              <a:off x="1901491" y="5592838"/>
              <a:ext cx="1085182" cy="559012"/>
              <a:chOff x="7666412" y="501280"/>
              <a:chExt cx="1085182" cy="559012"/>
            </a:xfrm>
          </p:grpSpPr>
          <p:pic>
            <p:nvPicPr>
              <p:cNvPr id="680" name="Grafik 679">
                <a:extLst>
                  <a:ext uri="{FF2B5EF4-FFF2-40B4-BE49-F238E27FC236}">
                    <a16:creationId xmlns:a16="http://schemas.microsoft.com/office/drawing/2014/main" id="{EEDB6D8F-7420-4AB0-8EEB-C62E8EA2A7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66641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81" name="Rechteck 680">
                <a:extLst>
                  <a:ext uri="{FF2B5EF4-FFF2-40B4-BE49-F238E27FC236}">
                    <a16:creationId xmlns:a16="http://schemas.microsoft.com/office/drawing/2014/main" id="{A38C64A7-0D99-4317-860C-EBA6C1F405D7}"/>
                  </a:ext>
                </a:extLst>
              </p:cNvPr>
              <p:cNvSpPr/>
              <p:nvPr/>
            </p:nvSpPr>
            <p:spPr>
              <a:xfrm>
                <a:off x="8497317" y="793215"/>
                <a:ext cx="254277" cy="26707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7" name="Gruppieren 676">
              <a:extLst>
                <a:ext uri="{FF2B5EF4-FFF2-40B4-BE49-F238E27FC236}">
                  <a16:creationId xmlns:a16="http://schemas.microsoft.com/office/drawing/2014/main" id="{FC229A82-1574-4973-B11A-0F5FCFFF4FD6}"/>
                </a:ext>
              </a:extLst>
            </p:cNvPr>
            <p:cNvGrpSpPr/>
            <p:nvPr/>
          </p:nvGrpSpPr>
          <p:grpSpPr>
            <a:xfrm>
              <a:off x="3341196" y="5592838"/>
              <a:ext cx="1085182" cy="565107"/>
              <a:chOff x="9110683" y="495185"/>
              <a:chExt cx="1085182" cy="565107"/>
            </a:xfrm>
          </p:grpSpPr>
          <p:pic>
            <p:nvPicPr>
              <p:cNvPr id="678" name="Grafik 677">
                <a:extLst>
                  <a:ext uri="{FF2B5EF4-FFF2-40B4-BE49-F238E27FC236}">
                    <a16:creationId xmlns:a16="http://schemas.microsoft.com/office/drawing/2014/main" id="{399F5BF7-2052-4842-B58D-63B59E1374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110683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79" name="Rechteck 678">
                <a:extLst>
                  <a:ext uri="{FF2B5EF4-FFF2-40B4-BE49-F238E27FC236}">
                    <a16:creationId xmlns:a16="http://schemas.microsoft.com/office/drawing/2014/main" id="{0821779E-32A1-4810-BC50-18C83E66BF47}"/>
                  </a:ext>
                </a:extLst>
              </p:cNvPr>
              <p:cNvSpPr/>
              <p:nvPr/>
            </p:nvSpPr>
            <p:spPr>
              <a:xfrm>
                <a:off x="9110683" y="495185"/>
                <a:ext cx="799883" cy="56510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694" name="Grafik 693">
              <a:extLst>
                <a:ext uri="{FF2B5EF4-FFF2-40B4-BE49-F238E27FC236}">
                  <a16:creationId xmlns:a16="http://schemas.microsoft.com/office/drawing/2014/main" id="{B6CE8319-2F09-4C4C-A904-1DB575A214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545822" y="5592838"/>
              <a:ext cx="1085182" cy="554784"/>
            </a:xfrm>
            <a:prstGeom prst="rect">
              <a:avLst/>
            </a:prstGeom>
          </p:spPr>
        </p:pic>
      </p:grpSp>
      <p:sp>
        <p:nvSpPr>
          <p:cNvPr id="697" name="L-Form 696">
            <a:extLst>
              <a:ext uri="{FF2B5EF4-FFF2-40B4-BE49-F238E27FC236}">
                <a16:creationId xmlns:a16="http://schemas.microsoft.com/office/drawing/2014/main" id="{D826CBAA-4D29-41E8-89D2-A75EB9BA47F0}"/>
              </a:ext>
            </a:extLst>
          </p:cNvPr>
          <p:cNvSpPr/>
          <p:nvPr/>
        </p:nvSpPr>
        <p:spPr>
          <a:xfrm flipH="1">
            <a:off x="381000" y="1282700"/>
            <a:ext cx="11316784" cy="5257800"/>
          </a:xfrm>
          <a:prstGeom prst="corner">
            <a:avLst>
              <a:gd name="adj1" fmla="val 82722"/>
              <a:gd name="adj2" fmla="val 10628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36" name="Grafik 535">
            <a:extLst>
              <a:ext uri="{FF2B5EF4-FFF2-40B4-BE49-F238E27FC236}">
                <a16:creationId xmlns:a16="http://schemas.microsoft.com/office/drawing/2014/main" id="{51B41A0E-65CE-42AB-89B0-DDC6B24EA63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852128" y="3835566"/>
            <a:ext cx="1194920" cy="603556"/>
          </a:xfrm>
          <a:prstGeom prst="rect">
            <a:avLst/>
          </a:prstGeom>
        </p:spPr>
      </p:pic>
      <p:pic>
        <p:nvPicPr>
          <p:cNvPr id="538" name="Grafik 537">
            <a:extLst>
              <a:ext uri="{FF2B5EF4-FFF2-40B4-BE49-F238E27FC236}">
                <a16:creationId xmlns:a16="http://schemas.microsoft.com/office/drawing/2014/main" id="{D75775A2-5D71-47D7-8A89-830D9438DE9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408093" y="3308275"/>
            <a:ext cx="1194920" cy="603556"/>
          </a:xfrm>
          <a:prstGeom prst="rect">
            <a:avLst/>
          </a:prstGeom>
        </p:spPr>
      </p:pic>
      <p:pic>
        <p:nvPicPr>
          <p:cNvPr id="540" name="Grafik 539">
            <a:extLst>
              <a:ext uri="{FF2B5EF4-FFF2-40B4-BE49-F238E27FC236}">
                <a16:creationId xmlns:a16="http://schemas.microsoft.com/office/drawing/2014/main" id="{36BB6EBA-B211-4B57-B0FF-328679F66E1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140857" y="3827677"/>
            <a:ext cx="1018120" cy="603556"/>
          </a:xfrm>
          <a:prstGeom prst="rect">
            <a:avLst/>
          </a:prstGeom>
        </p:spPr>
      </p:pic>
      <p:pic>
        <p:nvPicPr>
          <p:cNvPr id="542" name="Grafik 541">
            <a:extLst>
              <a:ext uri="{FF2B5EF4-FFF2-40B4-BE49-F238E27FC236}">
                <a16:creationId xmlns:a16="http://schemas.microsoft.com/office/drawing/2014/main" id="{0D210405-6E32-45D7-BEBD-9604B8004F4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983358" y="3225913"/>
            <a:ext cx="908383" cy="609653"/>
          </a:xfrm>
          <a:prstGeom prst="rect">
            <a:avLst/>
          </a:prstGeom>
        </p:spPr>
      </p:pic>
      <p:pic>
        <p:nvPicPr>
          <p:cNvPr id="544" name="Grafik 543">
            <a:extLst>
              <a:ext uri="{FF2B5EF4-FFF2-40B4-BE49-F238E27FC236}">
                <a16:creationId xmlns:a16="http://schemas.microsoft.com/office/drawing/2014/main" id="{0C9716FC-AB99-4BB6-822F-6FAA7E1156A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966079" y="3735010"/>
            <a:ext cx="768163" cy="609653"/>
          </a:xfrm>
          <a:prstGeom prst="rect">
            <a:avLst/>
          </a:prstGeom>
        </p:spPr>
      </p:pic>
      <p:pic>
        <p:nvPicPr>
          <p:cNvPr id="546" name="Grafik 545">
            <a:extLst>
              <a:ext uri="{FF2B5EF4-FFF2-40B4-BE49-F238E27FC236}">
                <a16:creationId xmlns:a16="http://schemas.microsoft.com/office/drawing/2014/main" id="{0310E5E1-8458-4064-B357-962046C4929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960993" y="3191793"/>
            <a:ext cx="755970" cy="609653"/>
          </a:xfrm>
          <a:prstGeom prst="rect">
            <a:avLst/>
          </a:prstGeom>
        </p:spPr>
      </p:pic>
      <p:pic>
        <p:nvPicPr>
          <p:cNvPr id="548" name="Grafik 547">
            <a:extLst>
              <a:ext uri="{FF2B5EF4-FFF2-40B4-BE49-F238E27FC236}">
                <a16:creationId xmlns:a16="http://schemas.microsoft.com/office/drawing/2014/main" id="{C99DCCBA-D719-43EC-88F0-2FAD35B6EF6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53452" y="3725747"/>
            <a:ext cx="658425" cy="609653"/>
          </a:xfrm>
          <a:prstGeom prst="rect">
            <a:avLst/>
          </a:prstGeom>
        </p:spPr>
      </p:pic>
      <p:pic>
        <p:nvPicPr>
          <p:cNvPr id="550" name="Grafik 549">
            <a:extLst>
              <a:ext uri="{FF2B5EF4-FFF2-40B4-BE49-F238E27FC236}">
                <a16:creationId xmlns:a16="http://schemas.microsoft.com/office/drawing/2014/main" id="{4DA1B161-DD53-435D-A0A2-24FE789524DE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292228" y="3191007"/>
            <a:ext cx="512108" cy="609653"/>
          </a:xfrm>
          <a:prstGeom prst="rect">
            <a:avLst/>
          </a:prstGeom>
        </p:spPr>
      </p:pic>
      <p:pic>
        <p:nvPicPr>
          <p:cNvPr id="552" name="Grafik 551">
            <a:extLst>
              <a:ext uri="{FF2B5EF4-FFF2-40B4-BE49-F238E27FC236}">
                <a16:creationId xmlns:a16="http://schemas.microsoft.com/office/drawing/2014/main" id="{0E126ABB-D267-4BC4-8FA3-DEC5319186F8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51833" y="3681494"/>
            <a:ext cx="1091279" cy="792549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20FD1233-A79D-4B1C-8008-FB799DBD9D8C}"/>
              </a:ext>
            </a:extLst>
          </p:cNvPr>
          <p:cNvSpPr txBox="1"/>
          <p:nvPr/>
        </p:nvSpPr>
        <p:spPr>
          <a:xfrm>
            <a:off x="5727436" y="1842100"/>
            <a:ext cx="6130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2" panose="05020102010507070707" pitchFamily="18" charset="2"/>
              </a:rPr>
              <a:t></a:t>
            </a:r>
            <a:endParaRPr kumimoji="0" lang="de-AT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4378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4" name="Gruppieren 593">
            <a:extLst>
              <a:ext uri="{FF2B5EF4-FFF2-40B4-BE49-F238E27FC236}">
                <a16:creationId xmlns:a16="http://schemas.microsoft.com/office/drawing/2014/main" id="{AF538C68-989D-4F89-81C2-AE92BD201644}"/>
              </a:ext>
            </a:extLst>
          </p:cNvPr>
          <p:cNvGrpSpPr/>
          <p:nvPr/>
        </p:nvGrpSpPr>
        <p:grpSpPr>
          <a:xfrm>
            <a:off x="508346" y="495185"/>
            <a:ext cx="11175311" cy="560879"/>
            <a:chOff x="455693" y="495185"/>
            <a:chExt cx="11175311" cy="560879"/>
          </a:xfrm>
        </p:grpSpPr>
        <p:pic>
          <p:nvPicPr>
            <p:cNvPr id="568" name="Grafik 567">
              <a:extLst>
                <a:ext uri="{FF2B5EF4-FFF2-40B4-BE49-F238E27FC236}">
                  <a16:creationId xmlns:a16="http://schemas.microsoft.com/office/drawing/2014/main" id="{2147C679-A226-4ABC-9BE6-29C69C6A31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5693" y="501280"/>
              <a:ext cx="1085182" cy="548688"/>
            </a:xfrm>
            <a:prstGeom prst="rect">
              <a:avLst/>
            </a:prstGeom>
          </p:spPr>
        </p:pic>
        <p:pic>
          <p:nvPicPr>
            <p:cNvPr id="564" name="Grafik 563">
              <a:extLst>
                <a:ext uri="{FF2B5EF4-FFF2-40B4-BE49-F238E27FC236}">
                  <a16:creationId xmlns:a16="http://schemas.microsoft.com/office/drawing/2014/main" id="{3E63987D-2B3E-405A-ADAB-6B25C5FB6BE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94527" y="501280"/>
              <a:ext cx="1085182" cy="548688"/>
            </a:xfrm>
            <a:prstGeom prst="rect">
              <a:avLst/>
            </a:prstGeom>
          </p:spPr>
        </p:pic>
        <p:pic>
          <p:nvPicPr>
            <p:cNvPr id="560" name="Grafik 559">
              <a:extLst>
                <a:ext uri="{FF2B5EF4-FFF2-40B4-BE49-F238E27FC236}">
                  <a16:creationId xmlns:a16="http://schemas.microsoft.com/office/drawing/2014/main" id="{00D13B71-4A21-4F04-BFDB-DDEDF3D2A6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23223" y="501280"/>
              <a:ext cx="1091279" cy="554784"/>
            </a:xfrm>
            <a:prstGeom prst="rect">
              <a:avLst/>
            </a:prstGeom>
          </p:spPr>
        </p:pic>
        <p:pic>
          <p:nvPicPr>
            <p:cNvPr id="558" name="Grafik 557">
              <a:extLst>
                <a:ext uri="{FF2B5EF4-FFF2-40B4-BE49-F238E27FC236}">
                  <a16:creationId xmlns:a16="http://schemas.microsoft.com/office/drawing/2014/main" id="{10DF00F7-F3E1-43B7-81E4-2A59165ED42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33361" y="495185"/>
              <a:ext cx="1091279" cy="554784"/>
            </a:xfrm>
            <a:prstGeom prst="rect">
              <a:avLst/>
            </a:prstGeom>
          </p:spPr>
        </p:pic>
        <p:pic>
          <p:nvPicPr>
            <p:cNvPr id="570" name="Grafik 569">
              <a:extLst>
                <a:ext uri="{FF2B5EF4-FFF2-40B4-BE49-F238E27FC236}">
                  <a16:creationId xmlns:a16="http://schemas.microsoft.com/office/drawing/2014/main" id="{96F254AB-DAEB-451B-B83A-ADCADD67F0E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781340" y="495185"/>
              <a:ext cx="1085182" cy="554784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pic>
          <p:nvPicPr>
            <p:cNvPr id="556" name="Grafik 555">
              <a:extLst>
                <a:ext uri="{FF2B5EF4-FFF2-40B4-BE49-F238E27FC236}">
                  <a16:creationId xmlns:a16="http://schemas.microsoft.com/office/drawing/2014/main" id="{344D875D-C409-4DC8-8C66-02584FE74EA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668154" y="495185"/>
              <a:ext cx="1085182" cy="554784"/>
            </a:xfrm>
            <a:prstGeom prst="rect">
              <a:avLst/>
            </a:prstGeom>
          </p:spPr>
        </p:pic>
        <p:pic>
          <p:nvPicPr>
            <p:cNvPr id="566" name="Grafik 565">
              <a:extLst>
                <a:ext uri="{FF2B5EF4-FFF2-40B4-BE49-F238E27FC236}">
                  <a16:creationId xmlns:a16="http://schemas.microsoft.com/office/drawing/2014/main" id="{2E04C38D-5E14-49D2-8DB2-B4B9C47F264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106988" y="501280"/>
              <a:ext cx="1085182" cy="554784"/>
            </a:xfrm>
            <a:prstGeom prst="rect">
              <a:avLst/>
            </a:prstGeom>
          </p:spPr>
        </p:pic>
        <p:pic>
          <p:nvPicPr>
            <p:cNvPr id="562" name="Grafik 561">
              <a:extLst>
                <a:ext uri="{FF2B5EF4-FFF2-40B4-BE49-F238E27FC236}">
                  <a16:creationId xmlns:a16="http://schemas.microsoft.com/office/drawing/2014/main" id="{23C6B8DA-DA20-4151-9D6D-6E7F9D33551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545822" y="495185"/>
              <a:ext cx="1085182" cy="554784"/>
            </a:xfrm>
            <a:prstGeom prst="rect">
              <a:avLst/>
            </a:prstGeom>
          </p:spPr>
        </p:pic>
      </p:grpSp>
      <p:grpSp>
        <p:nvGrpSpPr>
          <p:cNvPr id="695" name="Gruppieren 694">
            <a:extLst>
              <a:ext uri="{FF2B5EF4-FFF2-40B4-BE49-F238E27FC236}">
                <a16:creationId xmlns:a16="http://schemas.microsoft.com/office/drawing/2014/main" id="{3469BE11-0C5E-4DEA-91B3-F1FCB71CAA9E}"/>
              </a:ext>
            </a:extLst>
          </p:cNvPr>
          <p:cNvGrpSpPr/>
          <p:nvPr/>
        </p:nvGrpSpPr>
        <p:grpSpPr>
          <a:xfrm>
            <a:off x="508342" y="1478370"/>
            <a:ext cx="11175315" cy="560879"/>
            <a:chOff x="455689" y="1498341"/>
            <a:chExt cx="11175315" cy="560879"/>
          </a:xfrm>
        </p:grpSpPr>
        <p:pic>
          <p:nvPicPr>
            <p:cNvPr id="554" name="Grafik 553">
              <a:extLst>
                <a:ext uri="{FF2B5EF4-FFF2-40B4-BE49-F238E27FC236}">
                  <a16:creationId xmlns:a16="http://schemas.microsoft.com/office/drawing/2014/main" id="{1D65FAD0-7026-40ED-88B4-C75927220E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220606" y="1498341"/>
              <a:ext cx="1085182" cy="554784"/>
            </a:xfrm>
            <a:prstGeom prst="rect">
              <a:avLst/>
            </a:prstGeom>
          </p:spPr>
        </p:pic>
        <p:grpSp>
          <p:nvGrpSpPr>
            <p:cNvPr id="596" name="Gruppieren 595">
              <a:extLst>
                <a:ext uri="{FF2B5EF4-FFF2-40B4-BE49-F238E27FC236}">
                  <a16:creationId xmlns:a16="http://schemas.microsoft.com/office/drawing/2014/main" id="{4840D820-BBE5-43E1-B1D1-156227D9034E}"/>
                </a:ext>
              </a:extLst>
            </p:cNvPr>
            <p:cNvGrpSpPr/>
            <p:nvPr/>
          </p:nvGrpSpPr>
          <p:grpSpPr>
            <a:xfrm>
              <a:off x="9106113" y="1498341"/>
              <a:ext cx="1085186" cy="554784"/>
              <a:chOff x="455689" y="495185"/>
              <a:chExt cx="1085186" cy="554784"/>
            </a:xfrm>
          </p:grpSpPr>
          <p:pic>
            <p:nvPicPr>
              <p:cNvPr id="618" name="Grafik 617">
                <a:extLst>
                  <a:ext uri="{FF2B5EF4-FFF2-40B4-BE49-F238E27FC236}">
                    <a16:creationId xmlns:a16="http://schemas.microsoft.com/office/drawing/2014/main" id="{AEACBB9B-CAC9-4891-AAF3-03A0267D5A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55693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19" name="L-Form 618">
                <a:extLst>
                  <a:ext uri="{FF2B5EF4-FFF2-40B4-BE49-F238E27FC236}">
                    <a16:creationId xmlns:a16="http://schemas.microsoft.com/office/drawing/2014/main" id="{C110F6E3-737C-41AC-BEC9-E0B40C3B1B7C}"/>
                  </a:ext>
                </a:extLst>
              </p:cNvPr>
              <p:cNvSpPr/>
              <p:nvPr/>
            </p:nvSpPr>
            <p:spPr>
              <a:xfrm flipH="1">
                <a:off x="455689" y="495185"/>
                <a:ext cx="1085183" cy="554784"/>
              </a:xfrm>
              <a:prstGeom prst="corner">
                <a:avLst>
                  <a:gd name="adj1" fmla="val 48252"/>
                  <a:gd name="adj2" fmla="val 145008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97" name="Gruppieren 596">
              <a:extLst>
                <a:ext uri="{FF2B5EF4-FFF2-40B4-BE49-F238E27FC236}">
                  <a16:creationId xmlns:a16="http://schemas.microsoft.com/office/drawing/2014/main" id="{1FABC5A4-DAE3-484C-9E7C-2A3A83116D4F}"/>
                </a:ext>
              </a:extLst>
            </p:cNvPr>
            <p:cNvGrpSpPr/>
            <p:nvPr/>
          </p:nvGrpSpPr>
          <p:grpSpPr>
            <a:xfrm>
              <a:off x="10545822" y="1498341"/>
              <a:ext cx="1085182" cy="554784"/>
              <a:chOff x="1895398" y="495185"/>
              <a:chExt cx="1085182" cy="554784"/>
            </a:xfrm>
          </p:grpSpPr>
          <p:pic>
            <p:nvPicPr>
              <p:cNvPr id="616" name="Grafik 615">
                <a:extLst>
                  <a:ext uri="{FF2B5EF4-FFF2-40B4-BE49-F238E27FC236}">
                    <a16:creationId xmlns:a16="http://schemas.microsoft.com/office/drawing/2014/main" id="{636F23AE-BFCA-48FE-9D96-AE623B62F0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95398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17" name="L-Form 616">
                <a:extLst>
                  <a:ext uri="{FF2B5EF4-FFF2-40B4-BE49-F238E27FC236}">
                    <a16:creationId xmlns:a16="http://schemas.microsoft.com/office/drawing/2014/main" id="{15F90A1A-7FD0-4FE7-BA64-6EF7EAEC43C7}"/>
                  </a:ext>
                </a:extLst>
              </p:cNvPr>
              <p:cNvSpPr/>
              <p:nvPr/>
            </p:nvSpPr>
            <p:spPr>
              <a:xfrm flipH="1">
                <a:off x="2178049" y="495185"/>
                <a:ext cx="802528" cy="554784"/>
              </a:xfrm>
              <a:prstGeom prst="corner">
                <a:avLst>
                  <a:gd name="adj1" fmla="val 48252"/>
                  <a:gd name="adj2" fmla="val 97222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614" name="Grafik 613">
              <a:extLst>
                <a:ext uri="{FF2B5EF4-FFF2-40B4-BE49-F238E27FC236}">
                  <a16:creationId xmlns:a16="http://schemas.microsoft.com/office/drawing/2014/main" id="{874CAC8C-81CF-4C42-94E2-07B5CEC87E5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95394" y="1504436"/>
              <a:ext cx="1091279" cy="554784"/>
            </a:xfrm>
            <a:prstGeom prst="rect">
              <a:avLst/>
            </a:prstGeom>
          </p:spPr>
        </p:pic>
        <p:grpSp>
          <p:nvGrpSpPr>
            <p:cNvPr id="599" name="Gruppieren 598">
              <a:extLst>
                <a:ext uri="{FF2B5EF4-FFF2-40B4-BE49-F238E27FC236}">
                  <a16:creationId xmlns:a16="http://schemas.microsoft.com/office/drawing/2014/main" id="{5981F260-16FC-4446-A9F5-837803862AE5}"/>
                </a:ext>
              </a:extLst>
            </p:cNvPr>
            <p:cNvGrpSpPr/>
            <p:nvPr/>
          </p:nvGrpSpPr>
          <p:grpSpPr>
            <a:xfrm>
              <a:off x="7660311" y="1498341"/>
              <a:ext cx="1091279" cy="554784"/>
              <a:chOff x="3335103" y="501280"/>
              <a:chExt cx="1091279" cy="554784"/>
            </a:xfrm>
          </p:grpSpPr>
          <p:pic>
            <p:nvPicPr>
              <p:cNvPr id="612" name="Grafik 611">
                <a:extLst>
                  <a:ext uri="{FF2B5EF4-FFF2-40B4-BE49-F238E27FC236}">
                    <a16:creationId xmlns:a16="http://schemas.microsoft.com/office/drawing/2014/main" id="{C08AE4B1-7427-48CD-8391-D972390FA4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35103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13" name="Rechteck 612">
                <a:extLst>
                  <a:ext uri="{FF2B5EF4-FFF2-40B4-BE49-F238E27FC236}">
                    <a16:creationId xmlns:a16="http://schemas.microsoft.com/office/drawing/2014/main" id="{0C8DE735-84C2-4F4B-ADDF-352F4DA9F3AF}"/>
                  </a:ext>
                </a:extLst>
              </p:cNvPr>
              <p:cNvSpPr/>
              <p:nvPr/>
            </p:nvSpPr>
            <p:spPr>
              <a:xfrm>
                <a:off x="4155791" y="501280"/>
                <a:ext cx="270590" cy="554784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608" name="Grafik 607">
              <a:extLst>
                <a:ext uri="{FF2B5EF4-FFF2-40B4-BE49-F238E27FC236}">
                  <a16:creationId xmlns:a16="http://schemas.microsoft.com/office/drawing/2014/main" id="{324F6715-BA1C-4802-8175-D3ACD55048D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55689" y="1498341"/>
              <a:ext cx="1085182" cy="554784"/>
            </a:xfrm>
            <a:prstGeom prst="rect">
              <a:avLst/>
            </a:prstGeom>
          </p:spPr>
        </p:pic>
        <p:pic>
          <p:nvPicPr>
            <p:cNvPr id="606" name="Grafik 605">
              <a:extLst>
                <a:ext uri="{FF2B5EF4-FFF2-40B4-BE49-F238E27FC236}">
                  <a16:creationId xmlns:a16="http://schemas.microsoft.com/office/drawing/2014/main" id="{6A6F8D1A-6A74-405C-A1D3-05DB15751F5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780901" y="1504436"/>
              <a:ext cx="1085182" cy="554784"/>
            </a:xfrm>
            <a:prstGeom prst="rect">
              <a:avLst/>
            </a:prstGeom>
          </p:spPr>
        </p:pic>
        <p:pic>
          <p:nvPicPr>
            <p:cNvPr id="604" name="Grafik 603">
              <a:extLst>
                <a:ext uri="{FF2B5EF4-FFF2-40B4-BE49-F238E27FC236}">
                  <a16:creationId xmlns:a16="http://schemas.microsoft.com/office/drawing/2014/main" id="{3B81CE8E-9C77-45A6-8805-9F9C7088561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341196" y="1498341"/>
              <a:ext cx="1085182" cy="554784"/>
            </a:xfrm>
            <a:prstGeom prst="rect">
              <a:avLst/>
            </a:prstGeom>
          </p:spPr>
        </p:pic>
      </p:grpSp>
      <p:grpSp>
        <p:nvGrpSpPr>
          <p:cNvPr id="644" name="Gruppieren 643">
            <a:extLst>
              <a:ext uri="{FF2B5EF4-FFF2-40B4-BE49-F238E27FC236}">
                <a16:creationId xmlns:a16="http://schemas.microsoft.com/office/drawing/2014/main" id="{616A9CC3-B3C2-4B5B-A27B-552E3531638D}"/>
              </a:ext>
            </a:extLst>
          </p:cNvPr>
          <p:cNvGrpSpPr/>
          <p:nvPr/>
        </p:nvGrpSpPr>
        <p:grpSpPr>
          <a:xfrm>
            <a:off x="508342" y="2461556"/>
            <a:ext cx="11175315" cy="565107"/>
            <a:chOff x="455689" y="4403405"/>
            <a:chExt cx="11175315" cy="565107"/>
          </a:xfrm>
        </p:grpSpPr>
        <p:grpSp>
          <p:nvGrpSpPr>
            <p:cNvPr id="600" name="Gruppieren 599">
              <a:extLst>
                <a:ext uri="{FF2B5EF4-FFF2-40B4-BE49-F238E27FC236}">
                  <a16:creationId xmlns:a16="http://schemas.microsoft.com/office/drawing/2014/main" id="{5CDBF902-7BDA-44E6-BD04-741E638F1B2A}"/>
                </a:ext>
              </a:extLst>
            </p:cNvPr>
            <p:cNvGrpSpPr/>
            <p:nvPr/>
          </p:nvGrpSpPr>
          <p:grpSpPr>
            <a:xfrm>
              <a:off x="9100891" y="4403405"/>
              <a:ext cx="1091279" cy="554784"/>
              <a:chOff x="3880741" y="1837266"/>
              <a:chExt cx="1091279" cy="554784"/>
            </a:xfrm>
          </p:grpSpPr>
          <p:pic>
            <p:nvPicPr>
              <p:cNvPr id="610" name="Grafik 609">
                <a:extLst>
                  <a:ext uri="{FF2B5EF4-FFF2-40B4-BE49-F238E27FC236}">
                    <a16:creationId xmlns:a16="http://schemas.microsoft.com/office/drawing/2014/main" id="{9138B177-AE60-4CF6-AE87-BE9DF03387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883789" y="1837266"/>
                <a:ext cx="1085182" cy="554784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</p:pic>
          <p:sp>
            <p:nvSpPr>
              <p:cNvPr id="611" name="Rechteck 610">
                <a:extLst>
                  <a:ext uri="{FF2B5EF4-FFF2-40B4-BE49-F238E27FC236}">
                    <a16:creationId xmlns:a16="http://schemas.microsoft.com/office/drawing/2014/main" id="{C7618885-175E-4AF8-B61B-3D7D0B29B63C}"/>
                  </a:ext>
                </a:extLst>
              </p:cNvPr>
              <p:cNvSpPr/>
              <p:nvPr/>
            </p:nvSpPr>
            <p:spPr>
              <a:xfrm>
                <a:off x="3880741" y="1837266"/>
                <a:ext cx="1091279" cy="554784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622" name="Grafik 621">
              <a:extLst>
                <a:ext uri="{FF2B5EF4-FFF2-40B4-BE49-F238E27FC236}">
                  <a16:creationId xmlns:a16="http://schemas.microsoft.com/office/drawing/2014/main" id="{5F5C3D47-AD38-4BC3-A2A5-6EE04E63E5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894523" y="4403405"/>
              <a:ext cx="1085182" cy="554784"/>
            </a:xfrm>
            <a:prstGeom prst="rect">
              <a:avLst/>
            </a:prstGeom>
          </p:spPr>
        </p:pic>
        <p:grpSp>
          <p:nvGrpSpPr>
            <p:cNvPr id="623" name="Gruppieren 622">
              <a:extLst>
                <a:ext uri="{FF2B5EF4-FFF2-40B4-BE49-F238E27FC236}">
                  <a16:creationId xmlns:a16="http://schemas.microsoft.com/office/drawing/2014/main" id="{16347696-B6EB-4757-9C60-F74A770A523F}"/>
                </a:ext>
              </a:extLst>
            </p:cNvPr>
            <p:cNvGrpSpPr/>
            <p:nvPr/>
          </p:nvGrpSpPr>
          <p:grpSpPr>
            <a:xfrm>
              <a:off x="3333357" y="4403405"/>
              <a:ext cx="1085186" cy="554784"/>
              <a:chOff x="455689" y="495185"/>
              <a:chExt cx="1085186" cy="554784"/>
            </a:xfrm>
          </p:grpSpPr>
          <p:pic>
            <p:nvPicPr>
              <p:cNvPr id="642" name="Grafik 641">
                <a:extLst>
                  <a:ext uri="{FF2B5EF4-FFF2-40B4-BE49-F238E27FC236}">
                    <a16:creationId xmlns:a16="http://schemas.microsoft.com/office/drawing/2014/main" id="{C37BA4A2-EC1B-460B-9D8E-0EC8FBBDA3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55693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43" name="L-Form 642">
                <a:extLst>
                  <a:ext uri="{FF2B5EF4-FFF2-40B4-BE49-F238E27FC236}">
                    <a16:creationId xmlns:a16="http://schemas.microsoft.com/office/drawing/2014/main" id="{5A367532-45AD-4F87-9B5D-B95172CB0B87}"/>
                  </a:ext>
                </a:extLst>
              </p:cNvPr>
              <p:cNvSpPr/>
              <p:nvPr/>
            </p:nvSpPr>
            <p:spPr>
              <a:xfrm flipH="1">
                <a:off x="455689" y="495185"/>
                <a:ext cx="1085183" cy="554784"/>
              </a:xfrm>
              <a:prstGeom prst="corner">
                <a:avLst>
                  <a:gd name="adj1" fmla="val 48252"/>
                  <a:gd name="adj2" fmla="val 145008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24" name="Gruppieren 623">
              <a:extLst>
                <a:ext uri="{FF2B5EF4-FFF2-40B4-BE49-F238E27FC236}">
                  <a16:creationId xmlns:a16="http://schemas.microsoft.com/office/drawing/2014/main" id="{7699B6DA-D9D1-4A53-85AA-C50F910998C9}"/>
                </a:ext>
              </a:extLst>
            </p:cNvPr>
            <p:cNvGrpSpPr/>
            <p:nvPr/>
          </p:nvGrpSpPr>
          <p:grpSpPr>
            <a:xfrm>
              <a:off x="6217126" y="4403405"/>
              <a:ext cx="1085182" cy="554784"/>
              <a:chOff x="1895398" y="495185"/>
              <a:chExt cx="1085182" cy="554784"/>
            </a:xfrm>
          </p:grpSpPr>
          <p:pic>
            <p:nvPicPr>
              <p:cNvPr id="640" name="Grafik 639">
                <a:extLst>
                  <a:ext uri="{FF2B5EF4-FFF2-40B4-BE49-F238E27FC236}">
                    <a16:creationId xmlns:a16="http://schemas.microsoft.com/office/drawing/2014/main" id="{F12ABA47-76F5-49B0-9875-2139CA9A11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95398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41" name="L-Form 640">
                <a:extLst>
                  <a:ext uri="{FF2B5EF4-FFF2-40B4-BE49-F238E27FC236}">
                    <a16:creationId xmlns:a16="http://schemas.microsoft.com/office/drawing/2014/main" id="{67617FF7-920E-4388-A1E8-8A74DE5E6DEC}"/>
                  </a:ext>
                </a:extLst>
              </p:cNvPr>
              <p:cNvSpPr/>
              <p:nvPr/>
            </p:nvSpPr>
            <p:spPr>
              <a:xfrm flipH="1">
                <a:off x="2178049" y="495185"/>
                <a:ext cx="802528" cy="554784"/>
              </a:xfrm>
              <a:prstGeom prst="corner">
                <a:avLst>
                  <a:gd name="adj1" fmla="val 48252"/>
                  <a:gd name="adj2" fmla="val 97222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25" name="Gruppieren 624">
              <a:extLst>
                <a:ext uri="{FF2B5EF4-FFF2-40B4-BE49-F238E27FC236}">
                  <a16:creationId xmlns:a16="http://schemas.microsoft.com/office/drawing/2014/main" id="{16A06ECD-D0BF-4282-8DE2-4CB6E3371879}"/>
                </a:ext>
              </a:extLst>
            </p:cNvPr>
            <p:cNvGrpSpPr/>
            <p:nvPr/>
          </p:nvGrpSpPr>
          <p:grpSpPr>
            <a:xfrm>
              <a:off x="4772195" y="4403405"/>
              <a:ext cx="1091279" cy="565107"/>
              <a:chOff x="6220610" y="495185"/>
              <a:chExt cx="1091279" cy="565107"/>
            </a:xfrm>
          </p:grpSpPr>
          <p:pic>
            <p:nvPicPr>
              <p:cNvPr id="638" name="Grafik 637">
                <a:extLst>
                  <a:ext uri="{FF2B5EF4-FFF2-40B4-BE49-F238E27FC236}">
                    <a16:creationId xmlns:a16="http://schemas.microsoft.com/office/drawing/2014/main" id="{ACD924AC-7E9A-462F-9628-4A8810DC20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20610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39" name="L-Form 638">
                <a:extLst>
                  <a:ext uri="{FF2B5EF4-FFF2-40B4-BE49-F238E27FC236}">
                    <a16:creationId xmlns:a16="http://schemas.microsoft.com/office/drawing/2014/main" id="{E97BBBF7-C89F-4285-AB27-CABFB425B832}"/>
                  </a:ext>
                </a:extLst>
              </p:cNvPr>
              <p:cNvSpPr/>
              <p:nvPr/>
            </p:nvSpPr>
            <p:spPr>
              <a:xfrm flipH="1">
                <a:off x="6773862" y="495185"/>
                <a:ext cx="538025" cy="565107"/>
              </a:xfrm>
              <a:prstGeom prst="corner">
                <a:avLst>
                  <a:gd name="adj1" fmla="val 50613"/>
                  <a:gd name="adj2" fmla="val 49599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26" name="Gruppieren 625">
              <a:extLst>
                <a:ext uri="{FF2B5EF4-FFF2-40B4-BE49-F238E27FC236}">
                  <a16:creationId xmlns:a16="http://schemas.microsoft.com/office/drawing/2014/main" id="{EAB9C844-9263-4F34-B86D-5E506504686C}"/>
                </a:ext>
              </a:extLst>
            </p:cNvPr>
            <p:cNvGrpSpPr/>
            <p:nvPr/>
          </p:nvGrpSpPr>
          <p:grpSpPr>
            <a:xfrm>
              <a:off x="7655960" y="4403405"/>
              <a:ext cx="1091279" cy="554784"/>
              <a:chOff x="3335103" y="501280"/>
              <a:chExt cx="1091279" cy="554784"/>
            </a:xfrm>
          </p:grpSpPr>
          <p:pic>
            <p:nvPicPr>
              <p:cNvPr id="636" name="Grafik 635">
                <a:extLst>
                  <a:ext uri="{FF2B5EF4-FFF2-40B4-BE49-F238E27FC236}">
                    <a16:creationId xmlns:a16="http://schemas.microsoft.com/office/drawing/2014/main" id="{DDF2A5D7-9388-4C19-AE8E-5E39EDE654D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35103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37" name="Rechteck 636">
                <a:extLst>
                  <a:ext uri="{FF2B5EF4-FFF2-40B4-BE49-F238E27FC236}">
                    <a16:creationId xmlns:a16="http://schemas.microsoft.com/office/drawing/2014/main" id="{6887F012-9CA8-4B7A-B35A-73142D195FBB}"/>
                  </a:ext>
                </a:extLst>
              </p:cNvPr>
              <p:cNvSpPr/>
              <p:nvPr/>
            </p:nvSpPr>
            <p:spPr>
              <a:xfrm>
                <a:off x="4155791" y="501280"/>
                <a:ext cx="270590" cy="554784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27" name="Gruppieren 626">
              <a:extLst>
                <a:ext uri="{FF2B5EF4-FFF2-40B4-BE49-F238E27FC236}">
                  <a16:creationId xmlns:a16="http://schemas.microsoft.com/office/drawing/2014/main" id="{E4C84736-5D15-41CC-9B7C-46822795251B}"/>
                </a:ext>
              </a:extLst>
            </p:cNvPr>
            <p:cNvGrpSpPr/>
            <p:nvPr/>
          </p:nvGrpSpPr>
          <p:grpSpPr>
            <a:xfrm>
              <a:off x="10545822" y="4403405"/>
              <a:ext cx="1085182" cy="559012"/>
              <a:chOff x="7666412" y="501280"/>
              <a:chExt cx="1085182" cy="559012"/>
            </a:xfrm>
          </p:grpSpPr>
          <p:pic>
            <p:nvPicPr>
              <p:cNvPr id="634" name="Grafik 633">
                <a:extLst>
                  <a:ext uri="{FF2B5EF4-FFF2-40B4-BE49-F238E27FC236}">
                    <a16:creationId xmlns:a16="http://schemas.microsoft.com/office/drawing/2014/main" id="{7DFE0614-5D9E-411C-8F75-AD0F7716F6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66641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35" name="Rechteck 634">
                <a:extLst>
                  <a:ext uri="{FF2B5EF4-FFF2-40B4-BE49-F238E27FC236}">
                    <a16:creationId xmlns:a16="http://schemas.microsoft.com/office/drawing/2014/main" id="{2753D33C-51A5-4D03-B219-18DB1C7A57EA}"/>
                  </a:ext>
                </a:extLst>
              </p:cNvPr>
              <p:cNvSpPr/>
              <p:nvPr/>
            </p:nvSpPr>
            <p:spPr>
              <a:xfrm>
                <a:off x="8497317" y="793215"/>
                <a:ext cx="254277" cy="26707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28" name="Gruppieren 627">
              <a:extLst>
                <a:ext uri="{FF2B5EF4-FFF2-40B4-BE49-F238E27FC236}">
                  <a16:creationId xmlns:a16="http://schemas.microsoft.com/office/drawing/2014/main" id="{947531E4-96B6-4413-B2C3-045F054535D7}"/>
                </a:ext>
              </a:extLst>
            </p:cNvPr>
            <p:cNvGrpSpPr/>
            <p:nvPr/>
          </p:nvGrpSpPr>
          <p:grpSpPr>
            <a:xfrm>
              <a:off x="455689" y="4403405"/>
              <a:ext cx="1085182" cy="565107"/>
              <a:chOff x="9110683" y="495185"/>
              <a:chExt cx="1085182" cy="565107"/>
            </a:xfrm>
          </p:grpSpPr>
          <p:pic>
            <p:nvPicPr>
              <p:cNvPr id="632" name="Grafik 631">
                <a:extLst>
                  <a:ext uri="{FF2B5EF4-FFF2-40B4-BE49-F238E27FC236}">
                    <a16:creationId xmlns:a16="http://schemas.microsoft.com/office/drawing/2014/main" id="{8D253BC7-9E20-4972-90DD-C5E686238C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110683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33" name="Rechteck 632">
                <a:extLst>
                  <a:ext uri="{FF2B5EF4-FFF2-40B4-BE49-F238E27FC236}">
                    <a16:creationId xmlns:a16="http://schemas.microsoft.com/office/drawing/2014/main" id="{6FDB4C79-5CC1-4D0E-8633-E8A1521990AA}"/>
                  </a:ext>
                </a:extLst>
              </p:cNvPr>
              <p:cNvSpPr/>
              <p:nvPr/>
            </p:nvSpPr>
            <p:spPr>
              <a:xfrm>
                <a:off x="9110683" y="495185"/>
                <a:ext cx="799883" cy="56510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68" name="Gruppieren 667">
            <a:extLst>
              <a:ext uri="{FF2B5EF4-FFF2-40B4-BE49-F238E27FC236}">
                <a16:creationId xmlns:a16="http://schemas.microsoft.com/office/drawing/2014/main" id="{07FABCFD-2670-4589-8797-FB02B168382B}"/>
              </a:ext>
            </a:extLst>
          </p:cNvPr>
          <p:cNvGrpSpPr/>
          <p:nvPr/>
        </p:nvGrpSpPr>
        <p:grpSpPr>
          <a:xfrm>
            <a:off x="508342" y="4887880"/>
            <a:ext cx="11175315" cy="565107"/>
            <a:chOff x="364354" y="5175458"/>
            <a:chExt cx="11175315" cy="565107"/>
          </a:xfrm>
        </p:grpSpPr>
        <p:grpSp>
          <p:nvGrpSpPr>
            <p:cNvPr id="629" name="Gruppieren 628">
              <a:extLst>
                <a:ext uri="{FF2B5EF4-FFF2-40B4-BE49-F238E27FC236}">
                  <a16:creationId xmlns:a16="http://schemas.microsoft.com/office/drawing/2014/main" id="{A809CF18-BF7E-46F8-89AD-4F89E4198C18}"/>
                </a:ext>
              </a:extLst>
            </p:cNvPr>
            <p:cNvGrpSpPr/>
            <p:nvPr/>
          </p:nvGrpSpPr>
          <p:grpSpPr>
            <a:xfrm>
              <a:off x="364354" y="5175458"/>
              <a:ext cx="1085182" cy="559004"/>
              <a:chOff x="10545822" y="501280"/>
              <a:chExt cx="1085182" cy="559004"/>
            </a:xfrm>
          </p:grpSpPr>
          <p:pic>
            <p:nvPicPr>
              <p:cNvPr id="630" name="Grafik 629">
                <a:extLst>
                  <a:ext uri="{FF2B5EF4-FFF2-40B4-BE49-F238E27FC236}">
                    <a16:creationId xmlns:a16="http://schemas.microsoft.com/office/drawing/2014/main" id="{9BCB351F-6DBA-456D-93C3-2D09E57F18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54582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31" name="Rechteck 630">
                <a:extLst>
                  <a:ext uri="{FF2B5EF4-FFF2-40B4-BE49-F238E27FC236}">
                    <a16:creationId xmlns:a16="http://schemas.microsoft.com/office/drawing/2014/main" id="{321D3B99-410B-419C-85C6-E0D04BF61707}"/>
                  </a:ext>
                </a:extLst>
              </p:cNvPr>
              <p:cNvSpPr/>
              <p:nvPr/>
            </p:nvSpPr>
            <p:spPr>
              <a:xfrm>
                <a:off x="11105169" y="501280"/>
                <a:ext cx="525835" cy="559004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46" name="Gruppieren 645">
              <a:extLst>
                <a:ext uri="{FF2B5EF4-FFF2-40B4-BE49-F238E27FC236}">
                  <a16:creationId xmlns:a16="http://schemas.microsoft.com/office/drawing/2014/main" id="{E5739163-BB0E-4268-B8D1-5F73C6E05F0E}"/>
                </a:ext>
              </a:extLst>
            </p:cNvPr>
            <p:cNvGrpSpPr/>
            <p:nvPr/>
          </p:nvGrpSpPr>
          <p:grpSpPr>
            <a:xfrm>
              <a:off x="3248119" y="5175458"/>
              <a:ext cx="1091279" cy="554784"/>
              <a:chOff x="3880741" y="1837266"/>
              <a:chExt cx="1091279" cy="554784"/>
            </a:xfrm>
          </p:grpSpPr>
          <p:pic>
            <p:nvPicPr>
              <p:cNvPr id="666" name="Grafik 665">
                <a:extLst>
                  <a:ext uri="{FF2B5EF4-FFF2-40B4-BE49-F238E27FC236}">
                    <a16:creationId xmlns:a16="http://schemas.microsoft.com/office/drawing/2014/main" id="{05209C22-1023-4478-AA0E-82D7ACAF6C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883789" y="1837266"/>
                <a:ext cx="1085182" cy="554784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</p:pic>
          <p:sp>
            <p:nvSpPr>
              <p:cNvPr id="667" name="Rechteck 666">
                <a:extLst>
                  <a:ext uri="{FF2B5EF4-FFF2-40B4-BE49-F238E27FC236}">
                    <a16:creationId xmlns:a16="http://schemas.microsoft.com/office/drawing/2014/main" id="{BA59C475-5483-4020-9171-9833A837D319}"/>
                  </a:ext>
                </a:extLst>
              </p:cNvPr>
              <p:cNvSpPr/>
              <p:nvPr/>
            </p:nvSpPr>
            <p:spPr>
              <a:xfrm>
                <a:off x="3880741" y="1837266"/>
                <a:ext cx="1091279" cy="554784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48" name="Gruppieren 647">
              <a:extLst>
                <a:ext uri="{FF2B5EF4-FFF2-40B4-BE49-F238E27FC236}">
                  <a16:creationId xmlns:a16="http://schemas.microsoft.com/office/drawing/2014/main" id="{14694FC0-CE1E-45E2-8EF3-A264C72B15E5}"/>
                </a:ext>
              </a:extLst>
            </p:cNvPr>
            <p:cNvGrpSpPr/>
            <p:nvPr/>
          </p:nvGrpSpPr>
          <p:grpSpPr>
            <a:xfrm>
              <a:off x="6137981" y="5175458"/>
              <a:ext cx="1085186" cy="554784"/>
              <a:chOff x="455689" y="495185"/>
              <a:chExt cx="1085186" cy="554784"/>
            </a:xfrm>
          </p:grpSpPr>
          <p:pic>
            <p:nvPicPr>
              <p:cNvPr id="664" name="Grafik 663">
                <a:extLst>
                  <a:ext uri="{FF2B5EF4-FFF2-40B4-BE49-F238E27FC236}">
                    <a16:creationId xmlns:a16="http://schemas.microsoft.com/office/drawing/2014/main" id="{1F087F26-B6C3-4597-88AF-A3E0DBBE04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55693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65" name="L-Form 664">
                <a:extLst>
                  <a:ext uri="{FF2B5EF4-FFF2-40B4-BE49-F238E27FC236}">
                    <a16:creationId xmlns:a16="http://schemas.microsoft.com/office/drawing/2014/main" id="{C596CE5D-FBB1-4BC8-849B-8D8169ACDA22}"/>
                  </a:ext>
                </a:extLst>
              </p:cNvPr>
              <p:cNvSpPr/>
              <p:nvPr/>
            </p:nvSpPr>
            <p:spPr>
              <a:xfrm flipH="1">
                <a:off x="455689" y="495185"/>
                <a:ext cx="1085183" cy="554784"/>
              </a:xfrm>
              <a:prstGeom prst="corner">
                <a:avLst>
                  <a:gd name="adj1" fmla="val 48252"/>
                  <a:gd name="adj2" fmla="val 145008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49" name="Gruppieren 648">
              <a:extLst>
                <a:ext uri="{FF2B5EF4-FFF2-40B4-BE49-F238E27FC236}">
                  <a16:creationId xmlns:a16="http://schemas.microsoft.com/office/drawing/2014/main" id="{3AD01B29-8141-4753-809F-6AB8330F9FDC}"/>
                </a:ext>
              </a:extLst>
            </p:cNvPr>
            <p:cNvGrpSpPr/>
            <p:nvPr/>
          </p:nvGrpSpPr>
          <p:grpSpPr>
            <a:xfrm>
              <a:off x="10454487" y="5175458"/>
              <a:ext cx="1085182" cy="554784"/>
              <a:chOff x="1895398" y="495185"/>
              <a:chExt cx="1085182" cy="554784"/>
            </a:xfrm>
          </p:grpSpPr>
          <p:pic>
            <p:nvPicPr>
              <p:cNvPr id="662" name="Grafik 661">
                <a:extLst>
                  <a:ext uri="{FF2B5EF4-FFF2-40B4-BE49-F238E27FC236}">
                    <a16:creationId xmlns:a16="http://schemas.microsoft.com/office/drawing/2014/main" id="{567410FB-2A84-41DF-9669-1952F3724C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95398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63" name="L-Form 662">
                <a:extLst>
                  <a:ext uri="{FF2B5EF4-FFF2-40B4-BE49-F238E27FC236}">
                    <a16:creationId xmlns:a16="http://schemas.microsoft.com/office/drawing/2014/main" id="{71FE8C72-9416-45DF-AF5D-4293DB994B8D}"/>
                  </a:ext>
                </a:extLst>
              </p:cNvPr>
              <p:cNvSpPr/>
              <p:nvPr/>
            </p:nvSpPr>
            <p:spPr>
              <a:xfrm flipH="1">
                <a:off x="2178049" y="495185"/>
                <a:ext cx="802528" cy="554784"/>
              </a:xfrm>
              <a:prstGeom prst="corner">
                <a:avLst>
                  <a:gd name="adj1" fmla="val 48252"/>
                  <a:gd name="adj2" fmla="val 97222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50" name="Gruppieren 649">
              <a:extLst>
                <a:ext uri="{FF2B5EF4-FFF2-40B4-BE49-F238E27FC236}">
                  <a16:creationId xmlns:a16="http://schemas.microsoft.com/office/drawing/2014/main" id="{4D94E8A0-7A99-495D-B1B0-B260640B64C3}"/>
                </a:ext>
              </a:extLst>
            </p:cNvPr>
            <p:cNvGrpSpPr/>
            <p:nvPr/>
          </p:nvGrpSpPr>
          <p:grpSpPr>
            <a:xfrm>
              <a:off x="4693050" y="5175458"/>
              <a:ext cx="1091279" cy="565107"/>
              <a:chOff x="6220610" y="495185"/>
              <a:chExt cx="1091279" cy="565107"/>
            </a:xfrm>
          </p:grpSpPr>
          <p:pic>
            <p:nvPicPr>
              <p:cNvPr id="660" name="Grafik 659">
                <a:extLst>
                  <a:ext uri="{FF2B5EF4-FFF2-40B4-BE49-F238E27FC236}">
                    <a16:creationId xmlns:a16="http://schemas.microsoft.com/office/drawing/2014/main" id="{D5E6CA74-1FA1-4FB9-9FB2-5D21B0B2B0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20610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61" name="L-Form 660">
                <a:extLst>
                  <a:ext uri="{FF2B5EF4-FFF2-40B4-BE49-F238E27FC236}">
                    <a16:creationId xmlns:a16="http://schemas.microsoft.com/office/drawing/2014/main" id="{32F6A2BD-AEB0-45E5-BF14-B6D21BCC27DF}"/>
                  </a:ext>
                </a:extLst>
              </p:cNvPr>
              <p:cNvSpPr/>
              <p:nvPr/>
            </p:nvSpPr>
            <p:spPr>
              <a:xfrm flipH="1">
                <a:off x="6773862" y="495185"/>
                <a:ext cx="538025" cy="565107"/>
              </a:xfrm>
              <a:prstGeom prst="corner">
                <a:avLst>
                  <a:gd name="adj1" fmla="val 50613"/>
                  <a:gd name="adj2" fmla="val 49599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51" name="Gruppieren 650">
              <a:extLst>
                <a:ext uri="{FF2B5EF4-FFF2-40B4-BE49-F238E27FC236}">
                  <a16:creationId xmlns:a16="http://schemas.microsoft.com/office/drawing/2014/main" id="{05405E53-EEF9-4EC1-92A2-58E616FE662C}"/>
                </a:ext>
              </a:extLst>
            </p:cNvPr>
            <p:cNvGrpSpPr/>
            <p:nvPr/>
          </p:nvGrpSpPr>
          <p:grpSpPr>
            <a:xfrm>
              <a:off x="1803188" y="5175458"/>
              <a:ext cx="1091279" cy="554784"/>
              <a:chOff x="3335103" y="501280"/>
              <a:chExt cx="1091279" cy="554784"/>
            </a:xfrm>
          </p:grpSpPr>
          <p:pic>
            <p:nvPicPr>
              <p:cNvPr id="658" name="Grafik 657">
                <a:extLst>
                  <a:ext uri="{FF2B5EF4-FFF2-40B4-BE49-F238E27FC236}">
                    <a16:creationId xmlns:a16="http://schemas.microsoft.com/office/drawing/2014/main" id="{1986139D-99F5-4FE0-958B-D09CB9B897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35103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59" name="Rechteck 658">
                <a:extLst>
                  <a:ext uri="{FF2B5EF4-FFF2-40B4-BE49-F238E27FC236}">
                    <a16:creationId xmlns:a16="http://schemas.microsoft.com/office/drawing/2014/main" id="{ED93CDF7-BE81-4D74-B276-1A8418EAE37B}"/>
                  </a:ext>
                </a:extLst>
              </p:cNvPr>
              <p:cNvSpPr/>
              <p:nvPr/>
            </p:nvSpPr>
            <p:spPr>
              <a:xfrm>
                <a:off x="4155791" y="501280"/>
                <a:ext cx="270590" cy="554784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52" name="Gruppieren 651">
              <a:extLst>
                <a:ext uri="{FF2B5EF4-FFF2-40B4-BE49-F238E27FC236}">
                  <a16:creationId xmlns:a16="http://schemas.microsoft.com/office/drawing/2014/main" id="{CEF73517-04BD-445A-918A-2A0103C30FE1}"/>
                </a:ext>
              </a:extLst>
            </p:cNvPr>
            <p:cNvGrpSpPr/>
            <p:nvPr/>
          </p:nvGrpSpPr>
          <p:grpSpPr>
            <a:xfrm>
              <a:off x="7576819" y="5175458"/>
              <a:ext cx="1085182" cy="559012"/>
              <a:chOff x="7666412" y="501280"/>
              <a:chExt cx="1085182" cy="559012"/>
            </a:xfrm>
          </p:grpSpPr>
          <p:pic>
            <p:nvPicPr>
              <p:cNvPr id="656" name="Grafik 655">
                <a:extLst>
                  <a:ext uri="{FF2B5EF4-FFF2-40B4-BE49-F238E27FC236}">
                    <a16:creationId xmlns:a16="http://schemas.microsoft.com/office/drawing/2014/main" id="{7BEA41E5-180A-4609-A010-169021EAF9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66641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57" name="Rechteck 656">
                <a:extLst>
                  <a:ext uri="{FF2B5EF4-FFF2-40B4-BE49-F238E27FC236}">
                    <a16:creationId xmlns:a16="http://schemas.microsoft.com/office/drawing/2014/main" id="{502F55AA-262C-40B5-9513-488B8A9159A6}"/>
                  </a:ext>
                </a:extLst>
              </p:cNvPr>
              <p:cNvSpPr/>
              <p:nvPr/>
            </p:nvSpPr>
            <p:spPr>
              <a:xfrm>
                <a:off x="8497317" y="793215"/>
                <a:ext cx="254277" cy="26707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53" name="Gruppieren 652">
              <a:extLst>
                <a:ext uri="{FF2B5EF4-FFF2-40B4-BE49-F238E27FC236}">
                  <a16:creationId xmlns:a16="http://schemas.microsoft.com/office/drawing/2014/main" id="{402C473B-8702-4993-8E6F-1E3765B7211A}"/>
                </a:ext>
              </a:extLst>
            </p:cNvPr>
            <p:cNvGrpSpPr/>
            <p:nvPr/>
          </p:nvGrpSpPr>
          <p:grpSpPr>
            <a:xfrm>
              <a:off x="9015653" y="5175458"/>
              <a:ext cx="1085182" cy="565107"/>
              <a:chOff x="9110683" y="495185"/>
              <a:chExt cx="1085182" cy="565107"/>
            </a:xfrm>
          </p:grpSpPr>
          <p:pic>
            <p:nvPicPr>
              <p:cNvPr id="654" name="Grafik 653">
                <a:extLst>
                  <a:ext uri="{FF2B5EF4-FFF2-40B4-BE49-F238E27FC236}">
                    <a16:creationId xmlns:a16="http://schemas.microsoft.com/office/drawing/2014/main" id="{7DEF5097-54EA-46B1-A8D7-065733D87E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110683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55" name="Rechteck 654">
                <a:extLst>
                  <a:ext uri="{FF2B5EF4-FFF2-40B4-BE49-F238E27FC236}">
                    <a16:creationId xmlns:a16="http://schemas.microsoft.com/office/drawing/2014/main" id="{9DCF63F2-1DFD-470B-9A20-108F025B6728}"/>
                  </a:ext>
                </a:extLst>
              </p:cNvPr>
              <p:cNvSpPr/>
              <p:nvPr/>
            </p:nvSpPr>
            <p:spPr>
              <a:xfrm>
                <a:off x="9110683" y="495185"/>
                <a:ext cx="799883" cy="56510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96" name="Gruppieren 695">
            <a:extLst>
              <a:ext uri="{FF2B5EF4-FFF2-40B4-BE49-F238E27FC236}">
                <a16:creationId xmlns:a16="http://schemas.microsoft.com/office/drawing/2014/main" id="{DC76D6AA-86BA-4285-B805-0A0310EDC92B}"/>
              </a:ext>
            </a:extLst>
          </p:cNvPr>
          <p:cNvGrpSpPr/>
          <p:nvPr/>
        </p:nvGrpSpPr>
        <p:grpSpPr>
          <a:xfrm>
            <a:off x="508342" y="5854648"/>
            <a:ext cx="11175315" cy="565107"/>
            <a:chOff x="455689" y="5592838"/>
            <a:chExt cx="11175315" cy="565107"/>
          </a:xfrm>
        </p:grpSpPr>
        <p:grpSp>
          <p:nvGrpSpPr>
            <p:cNvPr id="670" name="Gruppieren 669">
              <a:extLst>
                <a:ext uri="{FF2B5EF4-FFF2-40B4-BE49-F238E27FC236}">
                  <a16:creationId xmlns:a16="http://schemas.microsoft.com/office/drawing/2014/main" id="{D7319E8D-1484-4233-9041-7F6774A2405E}"/>
                </a:ext>
              </a:extLst>
            </p:cNvPr>
            <p:cNvGrpSpPr/>
            <p:nvPr/>
          </p:nvGrpSpPr>
          <p:grpSpPr>
            <a:xfrm>
              <a:off x="7666408" y="5592838"/>
              <a:ext cx="1085182" cy="559004"/>
              <a:chOff x="10545822" y="501280"/>
              <a:chExt cx="1085182" cy="559004"/>
            </a:xfrm>
          </p:grpSpPr>
          <p:pic>
            <p:nvPicPr>
              <p:cNvPr id="692" name="Grafik 691">
                <a:extLst>
                  <a:ext uri="{FF2B5EF4-FFF2-40B4-BE49-F238E27FC236}">
                    <a16:creationId xmlns:a16="http://schemas.microsoft.com/office/drawing/2014/main" id="{319ED857-060F-4E44-A0F3-79A26C8E3B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54582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93" name="Rechteck 692">
                <a:extLst>
                  <a:ext uri="{FF2B5EF4-FFF2-40B4-BE49-F238E27FC236}">
                    <a16:creationId xmlns:a16="http://schemas.microsoft.com/office/drawing/2014/main" id="{D66F33DD-1839-43AB-9D58-CC9119FEAF79}"/>
                  </a:ext>
                </a:extLst>
              </p:cNvPr>
              <p:cNvSpPr/>
              <p:nvPr/>
            </p:nvSpPr>
            <p:spPr>
              <a:xfrm>
                <a:off x="11105169" y="501280"/>
                <a:ext cx="525835" cy="559004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2" name="Gruppieren 671">
              <a:extLst>
                <a:ext uri="{FF2B5EF4-FFF2-40B4-BE49-F238E27FC236}">
                  <a16:creationId xmlns:a16="http://schemas.microsoft.com/office/drawing/2014/main" id="{05E20A1C-0919-4685-AA72-08F91B803274}"/>
                </a:ext>
              </a:extLst>
            </p:cNvPr>
            <p:cNvGrpSpPr/>
            <p:nvPr/>
          </p:nvGrpSpPr>
          <p:grpSpPr>
            <a:xfrm>
              <a:off x="9106113" y="5592838"/>
              <a:ext cx="1085186" cy="554784"/>
              <a:chOff x="455689" y="495185"/>
              <a:chExt cx="1085186" cy="554784"/>
            </a:xfrm>
          </p:grpSpPr>
          <p:pic>
            <p:nvPicPr>
              <p:cNvPr id="688" name="Grafik 687">
                <a:extLst>
                  <a:ext uri="{FF2B5EF4-FFF2-40B4-BE49-F238E27FC236}">
                    <a16:creationId xmlns:a16="http://schemas.microsoft.com/office/drawing/2014/main" id="{F2A1A42E-B732-4F71-83DD-D6E2220AB1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55693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89" name="L-Form 688">
                <a:extLst>
                  <a:ext uri="{FF2B5EF4-FFF2-40B4-BE49-F238E27FC236}">
                    <a16:creationId xmlns:a16="http://schemas.microsoft.com/office/drawing/2014/main" id="{79BC60D8-44FF-4107-B5D4-C5F7E2F768A8}"/>
                  </a:ext>
                </a:extLst>
              </p:cNvPr>
              <p:cNvSpPr/>
              <p:nvPr/>
            </p:nvSpPr>
            <p:spPr>
              <a:xfrm flipH="1">
                <a:off x="455689" y="495185"/>
                <a:ext cx="1085183" cy="554784"/>
              </a:xfrm>
              <a:prstGeom prst="corner">
                <a:avLst>
                  <a:gd name="adj1" fmla="val 48252"/>
                  <a:gd name="adj2" fmla="val 145008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3" name="Gruppieren 672">
              <a:extLst>
                <a:ext uri="{FF2B5EF4-FFF2-40B4-BE49-F238E27FC236}">
                  <a16:creationId xmlns:a16="http://schemas.microsoft.com/office/drawing/2014/main" id="{A52674FD-DE43-47A6-A2E3-E082341079F9}"/>
                </a:ext>
              </a:extLst>
            </p:cNvPr>
            <p:cNvGrpSpPr/>
            <p:nvPr/>
          </p:nvGrpSpPr>
          <p:grpSpPr>
            <a:xfrm>
              <a:off x="6226703" y="5592838"/>
              <a:ext cx="1085182" cy="554784"/>
              <a:chOff x="1895398" y="495185"/>
              <a:chExt cx="1085182" cy="554784"/>
            </a:xfrm>
          </p:grpSpPr>
          <p:pic>
            <p:nvPicPr>
              <p:cNvPr id="686" name="Grafik 685">
                <a:extLst>
                  <a:ext uri="{FF2B5EF4-FFF2-40B4-BE49-F238E27FC236}">
                    <a16:creationId xmlns:a16="http://schemas.microsoft.com/office/drawing/2014/main" id="{7A1A6181-CB86-4C41-9A1A-1467C42342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95398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87" name="L-Form 686">
                <a:extLst>
                  <a:ext uri="{FF2B5EF4-FFF2-40B4-BE49-F238E27FC236}">
                    <a16:creationId xmlns:a16="http://schemas.microsoft.com/office/drawing/2014/main" id="{1A5FE3EA-BBC5-4E36-BFEB-D0E7B794C86E}"/>
                  </a:ext>
                </a:extLst>
              </p:cNvPr>
              <p:cNvSpPr/>
              <p:nvPr/>
            </p:nvSpPr>
            <p:spPr>
              <a:xfrm flipH="1">
                <a:off x="2178049" y="495185"/>
                <a:ext cx="802528" cy="554784"/>
              </a:xfrm>
              <a:prstGeom prst="corner">
                <a:avLst>
                  <a:gd name="adj1" fmla="val 48252"/>
                  <a:gd name="adj2" fmla="val 97222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4" name="Gruppieren 673">
              <a:extLst>
                <a:ext uri="{FF2B5EF4-FFF2-40B4-BE49-F238E27FC236}">
                  <a16:creationId xmlns:a16="http://schemas.microsoft.com/office/drawing/2014/main" id="{059500B6-73A8-4C6F-BE16-C794CF168BC3}"/>
                </a:ext>
              </a:extLst>
            </p:cNvPr>
            <p:cNvGrpSpPr/>
            <p:nvPr/>
          </p:nvGrpSpPr>
          <p:grpSpPr>
            <a:xfrm>
              <a:off x="455689" y="5592838"/>
              <a:ext cx="1091279" cy="565107"/>
              <a:chOff x="6220610" y="495185"/>
              <a:chExt cx="1091279" cy="565107"/>
            </a:xfrm>
          </p:grpSpPr>
          <p:pic>
            <p:nvPicPr>
              <p:cNvPr id="684" name="Grafik 683">
                <a:extLst>
                  <a:ext uri="{FF2B5EF4-FFF2-40B4-BE49-F238E27FC236}">
                    <a16:creationId xmlns:a16="http://schemas.microsoft.com/office/drawing/2014/main" id="{D965BCE6-DB4D-4521-8D2E-63BDA9C471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20610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85" name="L-Form 684">
                <a:extLst>
                  <a:ext uri="{FF2B5EF4-FFF2-40B4-BE49-F238E27FC236}">
                    <a16:creationId xmlns:a16="http://schemas.microsoft.com/office/drawing/2014/main" id="{E22F3E11-C372-4713-A62B-7C74B90CB2A7}"/>
                  </a:ext>
                </a:extLst>
              </p:cNvPr>
              <p:cNvSpPr/>
              <p:nvPr/>
            </p:nvSpPr>
            <p:spPr>
              <a:xfrm flipH="1">
                <a:off x="6773862" y="495185"/>
                <a:ext cx="538025" cy="565107"/>
              </a:xfrm>
              <a:prstGeom prst="corner">
                <a:avLst>
                  <a:gd name="adj1" fmla="val 50613"/>
                  <a:gd name="adj2" fmla="val 49599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5" name="Gruppieren 674">
              <a:extLst>
                <a:ext uri="{FF2B5EF4-FFF2-40B4-BE49-F238E27FC236}">
                  <a16:creationId xmlns:a16="http://schemas.microsoft.com/office/drawing/2014/main" id="{BDA1C494-73DF-4AA4-97BA-43764D574C11}"/>
                </a:ext>
              </a:extLst>
            </p:cNvPr>
            <p:cNvGrpSpPr/>
            <p:nvPr/>
          </p:nvGrpSpPr>
          <p:grpSpPr>
            <a:xfrm>
              <a:off x="4780901" y="5592838"/>
              <a:ext cx="1091279" cy="554784"/>
              <a:chOff x="3335103" y="501280"/>
              <a:chExt cx="1091279" cy="554784"/>
            </a:xfrm>
          </p:grpSpPr>
          <p:pic>
            <p:nvPicPr>
              <p:cNvPr id="682" name="Grafik 681">
                <a:extLst>
                  <a:ext uri="{FF2B5EF4-FFF2-40B4-BE49-F238E27FC236}">
                    <a16:creationId xmlns:a16="http://schemas.microsoft.com/office/drawing/2014/main" id="{C8F07469-75AD-4384-B3B0-D7F7B6EF44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35103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83" name="Rechteck 682">
                <a:extLst>
                  <a:ext uri="{FF2B5EF4-FFF2-40B4-BE49-F238E27FC236}">
                    <a16:creationId xmlns:a16="http://schemas.microsoft.com/office/drawing/2014/main" id="{C8E43121-E930-48F6-A49A-2B2944BE9C86}"/>
                  </a:ext>
                </a:extLst>
              </p:cNvPr>
              <p:cNvSpPr/>
              <p:nvPr/>
            </p:nvSpPr>
            <p:spPr>
              <a:xfrm>
                <a:off x="4155791" y="501280"/>
                <a:ext cx="270590" cy="554784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6" name="Gruppieren 675">
              <a:extLst>
                <a:ext uri="{FF2B5EF4-FFF2-40B4-BE49-F238E27FC236}">
                  <a16:creationId xmlns:a16="http://schemas.microsoft.com/office/drawing/2014/main" id="{DE6867C5-0A4E-42BB-B646-51A86BC4CA90}"/>
                </a:ext>
              </a:extLst>
            </p:cNvPr>
            <p:cNvGrpSpPr/>
            <p:nvPr/>
          </p:nvGrpSpPr>
          <p:grpSpPr>
            <a:xfrm>
              <a:off x="1901491" y="5592838"/>
              <a:ext cx="1085182" cy="559012"/>
              <a:chOff x="7666412" y="501280"/>
              <a:chExt cx="1085182" cy="559012"/>
            </a:xfrm>
          </p:grpSpPr>
          <p:pic>
            <p:nvPicPr>
              <p:cNvPr id="680" name="Grafik 679">
                <a:extLst>
                  <a:ext uri="{FF2B5EF4-FFF2-40B4-BE49-F238E27FC236}">
                    <a16:creationId xmlns:a16="http://schemas.microsoft.com/office/drawing/2014/main" id="{EEDB6D8F-7420-4AB0-8EEB-C62E8EA2A7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66641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81" name="Rechteck 680">
                <a:extLst>
                  <a:ext uri="{FF2B5EF4-FFF2-40B4-BE49-F238E27FC236}">
                    <a16:creationId xmlns:a16="http://schemas.microsoft.com/office/drawing/2014/main" id="{A38C64A7-0D99-4317-860C-EBA6C1F405D7}"/>
                  </a:ext>
                </a:extLst>
              </p:cNvPr>
              <p:cNvSpPr/>
              <p:nvPr/>
            </p:nvSpPr>
            <p:spPr>
              <a:xfrm>
                <a:off x="8497317" y="793215"/>
                <a:ext cx="254277" cy="26707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7" name="Gruppieren 676">
              <a:extLst>
                <a:ext uri="{FF2B5EF4-FFF2-40B4-BE49-F238E27FC236}">
                  <a16:creationId xmlns:a16="http://schemas.microsoft.com/office/drawing/2014/main" id="{FC229A82-1574-4973-B11A-0F5FCFFF4FD6}"/>
                </a:ext>
              </a:extLst>
            </p:cNvPr>
            <p:cNvGrpSpPr/>
            <p:nvPr/>
          </p:nvGrpSpPr>
          <p:grpSpPr>
            <a:xfrm>
              <a:off x="3341196" y="5592838"/>
              <a:ext cx="1085182" cy="565107"/>
              <a:chOff x="9110683" y="495185"/>
              <a:chExt cx="1085182" cy="565107"/>
            </a:xfrm>
          </p:grpSpPr>
          <p:pic>
            <p:nvPicPr>
              <p:cNvPr id="678" name="Grafik 677">
                <a:extLst>
                  <a:ext uri="{FF2B5EF4-FFF2-40B4-BE49-F238E27FC236}">
                    <a16:creationId xmlns:a16="http://schemas.microsoft.com/office/drawing/2014/main" id="{399F5BF7-2052-4842-B58D-63B59E1374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110683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79" name="Rechteck 678">
                <a:extLst>
                  <a:ext uri="{FF2B5EF4-FFF2-40B4-BE49-F238E27FC236}">
                    <a16:creationId xmlns:a16="http://schemas.microsoft.com/office/drawing/2014/main" id="{0821779E-32A1-4810-BC50-18C83E66BF47}"/>
                  </a:ext>
                </a:extLst>
              </p:cNvPr>
              <p:cNvSpPr/>
              <p:nvPr/>
            </p:nvSpPr>
            <p:spPr>
              <a:xfrm>
                <a:off x="9110683" y="495185"/>
                <a:ext cx="799883" cy="56510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694" name="Grafik 693">
              <a:extLst>
                <a:ext uri="{FF2B5EF4-FFF2-40B4-BE49-F238E27FC236}">
                  <a16:creationId xmlns:a16="http://schemas.microsoft.com/office/drawing/2014/main" id="{B6CE8319-2F09-4C4C-A904-1DB575A214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545822" y="5592838"/>
              <a:ext cx="1085182" cy="554784"/>
            </a:xfrm>
            <a:prstGeom prst="rect">
              <a:avLst/>
            </a:prstGeom>
          </p:spPr>
        </p:pic>
      </p:grpSp>
      <p:sp>
        <p:nvSpPr>
          <p:cNvPr id="697" name="L-Form 696">
            <a:extLst>
              <a:ext uri="{FF2B5EF4-FFF2-40B4-BE49-F238E27FC236}">
                <a16:creationId xmlns:a16="http://schemas.microsoft.com/office/drawing/2014/main" id="{D826CBAA-4D29-41E8-89D2-A75EB9BA47F0}"/>
              </a:ext>
            </a:extLst>
          </p:cNvPr>
          <p:cNvSpPr/>
          <p:nvPr/>
        </p:nvSpPr>
        <p:spPr>
          <a:xfrm flipH="1">
            <a:off x="381000" y="1257300"/>
            <a:ext cx="11316784" cy="5283200"/>
          </a:xfrm>
          <a:prstGeom prst="corner">
            <a:avLst>
              <a:gd name="adj1" fmla="val 80810"/>
              <a:gd name="adj2" fmla="val 78846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36" name="Grafik 535">
            <a:hlinkClick r:id="" action="ppaction://hlinkshowjump?jump=firstslide">
              <a:snd r:embed="rId11" name="cashreg.wav"/>
            </a:hlinkClick>
            <a:extLst>
              <a:ext uri="{FF2B5EF4-FFF2-40B4-BE49-F238E27FC236}">
                <a16:creationId xmlns:a16="http://schemas.microsoft.com/office/drawing/2014/main" id="{51B41A0E-65CE-42AB-89B0-DDC6B24EA63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852128" y="3835566"/>
            <a:ext cx="1194920" cy="603556"/>
          </a:xfrm>
          <a:prstGeom prst="rect">
            <a:avLst/>
          </a:prstGeom>
        </p:spPr>
      </p:pic>
      <p:pic>
        <p:nvPicPr>
          <p:cNvPr id="538" name="Grafik 537">
            <a:hlinkClick r:id="" action="ppaction://hlinkshowjump?jump=firstslide">
              <a:snd r:embed="rId11" name="cashreg.wav"/>
            </a:hlinkClick>
            <a:extLst>
              <a:ext uri="{FF2B5EF4-FFF2-40B4-BE49-F238E27FC236}">
                <a16:creationId xmlns:a16="http://schemas.microsoft.com/office/drawing/2014/main" id="{D75775A2-5D71-47D7-8A89-830D9438DE9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408093" y="3308275"/>
            <a:ext cx="1194920" cy="603556"/>
          </a:xfrm>
          <a:prstGeom prst="rect">
            <a:avLst/>
          </a:prstGeom>
        </p:spPr>
      </p:pic>
      <p:pic>
        <p:nvPicPr>
          <p:cNvPr id="540" name="Grafik 539">
            <a:hlinkClick r:id="" action="ppaction://hlinkshowjump?jump=firstslide">
              <a:snd r:embed="rId11" name="cashreg.wav"/>
            </a:hlinkClick>
            <a:extLst>
              <a:ext uri="{FF2B5EF4-FFF2-40B4-BE49-F238E27FC236}">
                <a16:creationId xmlns:a16="http://schemas.microsoft.com/office/drawing/2014/main" id="{36BB6EBA-B211-4B57-B0FF-328679F66E1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140857" y="3827677"/>
            <a:ext cx="1018120" cy="603556"/>
          </a:xfrm>
          <a:prstGeom prst="rect">
            <a:avLst/>
          </a:prstGeom>
        </p:spPr>
      </p:pic>
      <p:pic>
        <p:nvPicPr>
          <p:cNvPr id="542" name="Grafik 541">
            <a:hlinkClick r:id="" action="ppaction://hlinkshowjump?jump=firstslide">
              <a:snd r:embed="rId11" name="cashreg.wav"/>
            </a:hlinkClick>
            <a:extLst>
              <a:ext uri="{FF2B5EF4-FFF2-40B4-BE49-F238E27FC236}">
                <a16:creationId xmlns:a16="http://schemas.microsoft.com/office/drawing/2014/main" id="{0D210405-6E32-45D7-BEBD-9604B8004F4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983358" y="3225913"/>
            <a:ext cx="908383" cy="609653"/>
          </a:xfrm>
          <a:prstGeom prst="rect">
            <a:avLst/>
          </a:prstGeom>
        </p:spPr>
      </p:pic>
      <p:pic>
        <p:nvPicPr>
          <p:cNvPr id="544" name="Grafik 543">
            <a:hlinkClick r:id="" action="ppaction://hlinkshowjump?jump=firstslide">
              <a:snd r:embed="rId11" name="cashreg.wav"/>
            </a:hlinkClick>
            <a:extLst>
              <a:ext uri="{FF2B5EF4-FFF2-40B4-BE49-F238E27FC236}">
                <a16:creationId xmlns:a16="http://schemas.microsoft.com/office/drawing/2014/main" id="{0C9716FC-AB99-4BB6-822F-6FAA7E1156A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966079" y="3735010"/>
            <a:ext cx="768163" cy="609653"/>
          </a:xfrm>
          <a:prstGeom prst="rect">
            <a:avLst/>
          </a:prstGeom>
        </p:spPr>
      </p:pic>
      <p:pic>
        <p:nvPicPr>
          <p:cNvPr id="546" name="Grafik 545">
            <a:hlinkClick r:id="" action="ppaction://hlinkshowjump?jump=firstslide">
              <a:snd r:embed="rId11" name="cashreg.wav"/>
            </a:hlinkClick>
            <a:extLst>
              <a:ext uri="{FF2B5EF4-FFF2-40B4-BE49-F238E27FC236}">
                <a16:creationId xmlns:a16="http://schemas.microsoft.com/office/drawing/2014/main" id="{0310E5E1-8458-4064-B357-962046C4929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960993" y="3191793"/>
            <a:ext cx="755970" cy="609653"/>
          </a:xfrm>
          <a:prstGeom prst="rect">
            <a:avLst/>
          </a:prstGeom>
        </p:spPr>
      </p:pic>
      <p:pic>
        <p:nvPicPr>
          <p:cNvPr id="548" name="Grafik 547">
            <a:hlinkClick r:id="" action="ppaction://hlinkshowjump?jump=firstslide">
              <a:snd r:embed="rId11" name="cashreg.wav"/>
            </a:hlinkClick>
            <a:extLst>
              <a:ext uri="{FF2B5EF4-FFF2-40B4-BE49-F238E27FC236}">
                <a16:creationId xmlns:a16="http://schemas.microsoft.com/office/drawing/2014/main" id="{C99DCCBA-D719-43EC-88F0-2FAD35B6EF68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053452" y="3725747"/>
            <a:ext cx="658425" cy="609653"/>
          </a:xfrm>
          <a:prstGeom prst="rect">
            <a:avLst/>
          </a:prstGeom>
        </p:spPr>
      </p:pic>
      <p:pic>
        <p:nvPicPr>
          <p:cNvPr id="550" name="Grafik 549">
            <a:hlinkClick r:id="" action="ppaction://hlinkshowjump?jump=firstslide">
              <a:snd r:embed="rId11" name="cashreg.wav"/>
            </a:hlinkClick>
            <a:extLst>
              <a:ext uri="{FF2B5EF4-FFF2-40B4-BE49-F238E27FC236}">
                <a16:creationId xmlns:a16="http://schemas.microsoft.com/office/drawing/2014/main" id="{4DA1B161-DD53-435D-A0A2-24FE789524DE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292228" y="3191007"/>
            <a:ext cx="512108" cy="609653"/>
          </a:xfrm>
          <a:prstGeom prst="rect">
            <a:avLst/>
          </a:prstGeom>
        </p:spPr>
      </p:pic>
      <p:pic>
        <p:nvPicPr>
          <p:cNvPr id="552" name="Grafik 551">
            <a:hlinkClick r:id="" action="ppaction://hlinkshowjump?jump=nextslide">
              <a:snd r:embed="rId20" name="chimes.wav"/>
            </a:hlinkClick>
            <a:extLst>
              <a:ext uri="{FF2B5EF4-FFF2-40B4-BE49-F238E27FC236}">
                <a16:creationId xmlns:a16="http://schemas.microsoft.com/office/drawing/2014/main" id="{0E126ABB-D267-4BC4-8FA3-DEC5319186F8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51833" y="3681494"/>
            <a:ext cx="1091279" cy="79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081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4" name="Gruppieren 593">
            <a:extLst>
              <a:ext uri="{FF2B5EF4-FFF2-40B4-BE49-F238E27FC236}">
                <a16:creationId xmlns:a16="http://schemas.microsoft.com/office/drawing/2014/main" id="{AF538C68-989D-4F89-81C2-AE92BD201644}"/>
              </a:ext>
            </a:extLst>
          </p:cNvPr>
          <p:cNvGrpSpPr/>
          <p:nvPr/>
        </p:nvGrpSpPr>
        <p:grpSpPr>
          <a:xfrm>
            <a:off x="508346" y="495185"/>
            <a:ext cx="11175311" cy="560879"/>
            <a:chOff x="455693" y="495185"/>
            <a:chExt cx="11175311" cy="560879"/>
          </a:xfrm>
        </p:grpSpPr>
        <p:pic>
          <p:nvPicPr>
            <p:cNvPr id="568" name="Grafik 567">
              <a:extLst>
                <a:ext uri="{FF2B5EF4-FFF2-40B4-BE49-F238E27FC236}">
                  <a16:creationId xmlns:a16="http://schemas.microsoft.com/office/drawing/2014/main" id="{2147C679-A226-4ABC-9BE6-29C69C6A31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5693" y="501280"/>
              <a:ext cx="1085182" cy="548688"/>
            </a:xfrm>
            <a:prstGeom prst="rect">
              <a:avLst/>
            </a:prstGeom>
          </p:spPr>
        </p:pic>
        <p:pic>
          <p:nvPicPr>
            <p:cNvPr id="564" name="Grafik 563">
              <a:extLst>
                <a:ext uri="{FF2B5EF4-FFF2-40B4-BE49-F238E27FC236}">
                  <a16:creationId xmlns:a16="http://schemas.microsoft.com/office/drawing/2014/main" id="{3E63987D-2B3E-405A-ADAB-6B25C5FB6BE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94527" y="501280"/>
              <a:ext cx="1085182" cy="548688"/>
            </a:xfrm>
            <a:prstGeom prst="rect">
              <a:avLst/>
            </a:prstGeom>
          </p:spPr>
        </p:pic>
        <p:pic>
          <p:nvPicPr>
            <p:cNvPr id="560" name="Grafik 559">
              <a:extLst>
                <a:ext uri="{FF2B5EF4-FFF2-40B4-BE49-F238E27FC236}">
                  <a16:creationId xmlns:a16="http://schemas.microsoft.com/office/drawing/2014/main" id="{00D13B71-4A21-4F04-BFDB-DDEDF3D2A6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23223" y="501280"/>
              <a:ext cx="1091279" cy="554784"/>
            </a:xfrm>
            <a:prstGeom prst="rect">
              <a:avLst/>
            </a:prstGeom>
          </p:spPr>
        </p:pic>
        <p:pic>
          <p:nvPicPr>
            <p:cNvPr id="558" name="Grafik 557">
              <a:extLst>
                <a:ext uri="{FF2B5EF4-FFF2-40B4-BE49-F238E27FC236}">
                  <a16:creationId xmlns:a16="http://schemas.microsoft.com/office/drawing/2014/main" id="{10DF00F7-F3E1-43B7-81E4-2A59165ED42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33361" y="495185"/>
              <a:ext cx="1091279" cy="554784"/>
            </a:xfrm>
            <a:prstGeom prst="rect">
              <a:avLst/>
            </a:prstGeom>
          </p:spPr>
        </p:pic>
        <p:pic>
          <p:nvPicPr>
            <p:cNvPr id="570" name="Grafik 569">
              <a:extLst>
                <a:ext uri="{FF2B5EF4-FFF2-40B4-BE49-F238E27FC236}">
                  <a16:creationId xmlns:a16="http://schemas.microsoft.com/office/drawing/2014/main" id="{96F254AB-DAEB-451B-B83A-ADCADD67F0E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781340" y="495185"/>
              <a:ext cx="1085182" cy="554784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pic>
          <p:nvPicPr>
            <p:cNvPr id="556" name="Grafik 555">
              <a:extLst>
                <a:ext uri="{FF2B5EF4-FFF2-40B4-BE49-F238E27FC236}">
                  <a16:creationId xmlns:a16="http://schemas.microsoft.com/office/drawing/2014/main" id="{344D875D-C409-4DC8-8C66-02584FE74EA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668154" y="495185"/>
              <a:ext cx="1085182" cy="554784"/>
            </a:xfrm>
            <a:prstGeom prst="rect">
              <a:avLst/>
            </a:prstGeom>
          </p:spPr>
        </p:pic>
        <p:pic>
          <p:nvPicPr>
            <p:cNvPr id="566" name="Grafik 565">
              <a:extLst>
                <a:ext uri="{FF2B5EF4-FFF2-40B4-BE49-F238E27FC236}">
                  <a16:creationId xmlns:a16="http://schemas.microsoft.com/office/drawing/2014/main" id="{2E04C38D-5E14-49D2-8DB2-B4B9C47F264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106988" y="501280"/>
              <a:ext cx="1085182" cy="554784"/>
            </a:xfrm>
            <a:prstGeom prst="rect">
              <a:avLst/>
            </a:prstGeom>
          </p:spPr>
        </p:pic>
        <p:pic>
          <p:nvPicPr>
            <p:cNvPr id="562" name="Grafik 561">
              <a:extLst>
                <a:ext uri="{FF2B5EF4-FFF2-40B4-BE49-F238E27FC236}">
                  <a16:creationId xmlns:a16="http://schemas.microsoft.com/office/drawing/2014/main" id="{23C6B8DA-DA20-4151-9D6D-6E7F9D33551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545822" y="495185"/>
              <a:ext cx="1085182" cy="554784"/>
            </a:xfrm>
            <a:prstGeom prst="rect">
              <a:avLst/>
            </a:prstGeom>
          </p:spPr>
        </p:pic>
      </p:grpSp>
      <p:grpSp>
        <p:nvGrpSpPr>
          <p:cNvPr id="695" name="Gruppieren 694">
            <a:extLst>
              <a:ext uri="{FF2B5EF4-FFF2-40B4-BE49-F238E27FC236}">
                <a16:creationId xmlns:a16="http://schemas.microsoft.com/office/drawing/2014/main" id="{3469BE11-0C5E-4DEA-91B3-F1FCB71CAA9E}"/>
              </a:ext>
            </a:extLst>
          </p:cNvPr>
          <p:cNvGrpSpPr/>
          <p:nvPr/>
        </p:nvGrpSpPr>
        <p:grpSpPr>
          <a:xfrm>
            <a:off x="508342" y="1478370"/>
            <a:ext cx="11175315" cy="560879"/>
            <a:chOff x="455689" y="1498341"/>
            <a:chExt cx="11175315" cy="560879"/>
          </a:xfrm>
        </p:grpSpPr>
        <p:pic>
          <p:nvPicPr>
            <p:cNvPr id="554" name="Grafik 553">
              <a:extLst>
                <a:ext uri="{FF2B5EF4-FFF2-40B4-BE49-F238E27FC236}">
                  <a16:creationId xmlns:a16="http://schemas.microsoft.com/office/drawing/2014/main" id="{1D65FAD0-7026-40ED-88B4-C75927220E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220606" y="1498341"/>
              <a:ext cx="1085182" cy="554784"/>
            </a:xfrm>
            <a:prstGeom prst="rect">
              <a:avLst/>
            </a:prstGeom>
          </p:spPr>
        </p:pic>
        <p:grpSp>
          <p:nvGrpSpPr>
            <p:cNvPr id="596" name="Gruppieren 595">
              <a:extLst>
                <a:ext uri="{FF2B5EF4-FFF2-40B4-BE49-F238E27FC236}">
                  <a16:creationId xmlns:a16="http://schemas.microsoft.com/office/drawing/2014/main" id="{4840D820-BBE5-43E1-B1D1-156227D9034E}"/>
                </a:ext>
              </a:extLst>
            </p:cNvPr>
            <p:cNvGrpSpPr/>
            <p:nvPr/>
          </p:nvGrpSpPr>
          <p:grpSpPr>
            <a:xfrm>
              <a:off x="9106113" y="1498341"/>
              <a:ext cx="1085186" cy="554784"/>
              <a:chOff x="455689" y="495185"/>
              <a:chExt cx="1085186" cy="554784"/>
            </a:xfrm>
          </p:grpSpPr>
          <p:pic>
            <p:nvPicPr>
              <p:cNvPr id="618" name="Grafik 617">
                <a:extLst>
                  <a:ext uri="{FF2B5EF4-FFF2-40B4-BE49-F238E27FC236}">
                    <a16:creationId xmlns:a16="http://schemas.microsoft.com/office/drawing/2014/main" id="{AEACBB9B-CAC9-4891-AAF3-03A0267D5A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55693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19" name="L-Form 618">
                <a:extLst>
                  <a:ext uri="{FF2B5EF4-FFF2-40B4-BE49-F238E27FC236}">
                    <a16:creationId xmlns:a16="http://schemas.microsoft.com/office/drawing/2014/main" id="{C110F6E3-737C-41AC-BEC9-E0B40C3B1B7C}"/>
                  </a:ext>
                </a:extLst>
              </p:cNvPr>
              <p:cNvSpPr/>
              <p:nvPr/>
            </p:nvSpPr>
            <p:spPr>
              <a:xfrm flipH="1">
                <a:off x="455689" y="495185"/>
                <a:ext cx="1085183" cy="554784"/>
              </a:xfrm>
              <a:prstGeom prst="corner">
                <a:avLst>
                  <a:gd name="adj1" fmla="val 48252"/>
                  <a:gd name="adj2" fmla="val 145008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97" name="Gruppieren 596">
              <a:extLst>
                <a:ext uri="{FF2B5EF4-FFF2-40B4-BE49-F238E27FC236}">
                  <a16:creationId xmlns:a16="http://schemas.microsoft.com/office/drawing/2014/main" id="{1FABC5A4-DAE3-484C-9E7C-2A3A83116D4F}"/>
                </a:ext>
              </a:extLst>
            </p:cNvPr>
            <p:cNvGrpSpPr/>
            <p:nvPr/>
          </p:nvGrpSpPr>
          <p:grpSpPr>
            <a:xfrm>
              <a:off x="10545822" y="1498341"/>
              <a:ext cx="1085182" cy="554784"/>
              <a:chOff x="1895398" y="495185"/>
              <a:chExt cx="1085182" cy="554784"/>
            </a:xfrm>
          </p:grpSpPr>
          <p:pic>
            <p:nvPicPr>
              <p:cNvPr id="616" name="Grafik 615">
                <a:extLst>
                  <a:ext uri="{FF2B5EF4-FFF2-40B4-BE49-F238E27FC236}">
                    <a16:creationId xmlns:a16="http://schemas.microsoft.com/office/drawing/2014/main" id="{636F23AE-BFCA-48FE-9D96-AE623B62F0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95398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17" name="L-Form 616">
                <a:extLst>
                  <a:ext uri="{FF2B5EF4-FFF2-40B4-BE49-F238E27FC236}">
                    <a16:creationId xmlns:a16="http://schemas.microsoft.com/office/drawing/2014/main" id="{15F90A1A-7FD0-4FE7-BA64-6EF7EAEC43C7}"/>
                  </a:ext>
                </a:extLst>
              </p:cNvPr>
              <p:cNvSpPr/>
              <p:nvPr/>
            </p:nvSpPr>
            <p:spPr>
              <a:xfrm flipH="1">
                <a:off x="2178049" y="495185"/>
                <a:ext cx="802528" cy="554784"/>
              </a:xfrm>
              <a:prstGeom prst="corner">
                <a:avLst>
                  <a:gd name="adj1" fmla="val 48252"/>
                  <a:gd name="adj2" fmla="val 97222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614" name="Grafik 613">
              <a:extLst>
                <a:ext uri="{FF2B5EF4-FFF2-40B4-BE49-F238E27FC236}">
                  <a16:creationId xmlns:a16="http://schemas.microsoft.com/office/drawing/2014/main" id="{874CAC8C-81CF-4C42-94E2-07B5CEC87E5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95394" y="1504436"/>
              <a:ext cx="1091279" cy="554784"/>
            </a:xfrm>
            <a:prstGeom prst="rect">
              <a:avLst/>
            </a:prstGeom>
          </p:spPr>
        </p:pic>
        <p:grpSp>
          <p:nvGrpSpPr>
            <p:cNvPr id="599" name="Gruppieren 598">
              <a:extLst>
                <a:ext uri="{FF2B5EF4-FFF2-40B4-BE49-F238E27FC236}">
                  <a16:creationId xmlns:a16="http://schemas.microsoft.com/office/drawing/2014/main" id="{5981F260-16FC-4446-A9F5-837803862AE5}"/>
                </a:ext>
              </a:extLst>
            </p:cNvPr>
            <p:cNvGrpSpPr/>
            <p:nvPr/>
          </p:nvGrpSpPr>
          <p:grpSpPr>
            <a:xfrm>
              <a:off x="7660311" y="1498341"/>
              <a:ext cx="1091279" cy="554784"/>
              <a:chOff x="3335103" y="501280"/>
              <a:chExt cx="1091279" cy="554784"/>
            </a:xfrm>
          </p:grpSpPr>
          <p:pic>
            <p:nvPicPr>
              <p:cNvPr id="612" name="Grafik 611">
                <a:extLst>
                  <a:ext uri="{FF2B5EF4-FFF2-40B4-BE49-F238E27FC236}">
                    <a16:creationId xmlns:a16="http://schemas.microsoft.com/office/drawing/2014/main" id="{C08AE4B1-7427-48CD-8391-D972390FA4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35103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13" name="Rechteck 612">
                <a:extLst>
                  <a:ext uri="{FF2B5EF4-FFF2-40B4-BE49-F238E27FC236}">
                    <a16:creationId xmlns:a16="http://schemas.microsoft.com/office/drawing/2014/main" id="{0C8DE735-84C2-4F4B-ADDF-352F4DA9F3AF}"/>
                  </a:ext>
                </a:extLst>
              </p:cNvPr>
              <p:cNvSpPr/>
              <p:nvPr/>
            </p:nvSpPr>
            <p:spPr>
              <a:xfrm>
                <a:off x="4155791" y="501280"/>
                <a:ext cx="270590" cy="554784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608" name="Grafik 607">
              <a:extLst>
                <a:ext uri="{FF2B5EF4-FFF2-40B4-BE49-F238E27FC236}">
                  <a16:creationId xmlns:a16="http://schemas.microsoft.com/office/drawing/2014/main" id="{324F6715-BA1C-4802-8175-D3ACD55048D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55689" y="1498341"/>
              <a:ext cx="1085182" cy="554784"/>
            </a:xfrm>
            <a:prstGeom prst="rect">
              <a:avLst/>
            </a:prstGeom>
          </p:spPr>
        </p:pic>
        <p:pic>
          <p:nvPicPr>
            <p:cNvPr id="606" name="Grafik 605">
              <a:extLst>
                <a:ext uri="{FF2B5EF4-FFF2-40B4-BE49-F238E27FC236}">
                  <a16:creationId xmlns:a16="http://schemas.microsoft.com/office/drawing/2014/main" id="{6A6F8D1A-6A74-405C-A1D3-05DB15751F5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780901" y="1504436"/>
              <a:ext cx="1085182" cy="554784"/>
            </a:xfrm>
            <a:prstGeom prst="rect">
              <a:avLst/>
            </a:prstGeom>
          </p:spPr>
        </p:pic>
        <p:pic>
          <p:nvPicPr>
            <p:cNvPr id="604" name="Grafik 603">
              <a:extLst>
                <a:ext uri="{FF2B5EF4-FFF2-40B4-BE49-F238E27FC236}">
                  <a16:creationId xmlns:a16="http://schemas.microsoft.com/office/drawing/2014/main" id="{3B81CE8E-9C77-45A6-8805-9F9C7088561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341196" y="1498341"/>
              <a:ext cx="1085182" cy="554784"/>
            </a:xfrm>
            <a:prstGeom prst="rect">
              <a:avLst/>
            </a:prstGeom>
          </p:spPr>
        </p:pic>
      </p:grpSp>
      <p:grpSp>
        <p:nvGrpSpPr>
          <p:cNvPr id="644" name="Gruppieren 643">
            <a:extLst>
              <a:ext uri="{FF2B5EF4-FFF2-40B4-BE49-F238E27FC236}">
                <a16:creationId xmlns:a16="http://schemas.microsoft.com/office/drawing/2014/main" id="{616A9CC3-B3C2-4B5B-A27B-552E3531638D}"/>
              </a:ext>
            </a:extLst>
          </p:cNvPr>
          <p:cNvGrpSpPr/>
          <p:nvPr/>
        </p:nvGrpSpPr>
        <p:grpSpPr>
          <a:xfrm>
            <a:off x="508342" y="2461556"/>
            <a:ext cx="11175315" cy="565107"/>
            <a:chOff x="455689" y="4403405"/>
            <a:chExt cx="11175315" cy="565107"/>
          </a:xfrm>
        </p:grpSpPr>
        <p:grpSp>
          <p:nvGrpSpPr>
            <p:cNvPr id="600" name="Gruppieren 599">
              <a:extLst>
                <a:ext uri="{FF2B5EF4-FFF2-40B4-BE49-F238E27FC236}">
                  <a16:creationId xmlns:a16="http://schemas.microsoft.com/office/drawing/2014/main" id="{5CDBF902-7BDA-44E6-BD04-741E638F1B2A}"/>
                </a:ext>
              </a:extLst>
            </p:cNvPr>
            <p:cNvGrpSpPr/>
            <p:nvPr/>
          </p:nvGrpSpPr>
          <p:grpSpPr>
            <a:xfrm>
              <a:off x="9100891" y="4403405"/>
              <a:ext cx="1091279" cy="554784"/>
              <a:chOff x="3880741" y="1837266"/>
              <a:chExt cx="1091279" cy="554784"/>
            </a:xfrm>
          </p:grpSpPr>
          <p:pic>
            <p:nvPicPr>
              <p:cNvPr id="610" name="Grafik 609">
                <a:extLst>
                  <a:ext uri="{FF2B5EF4-FFF2-40B4-BE49-F238E27FC236}">
                    <a16:creationId xmlns:a16="http://schemas.microsoft.com/office/drawing/2014/main" id="{9138B177-AE60-4CF6-AE87-BE9DF03387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883789" y="1837266"/>
                <a:ext cx="1085182" cy="554784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</p:pic>
          <p:sp>
            <p:nvSpPr>
              <p:cNvPr id="611" name="Rechteck 610">
                <a:extLst>
                  <a:ext uri="{FF2B5EF4-FFF2-40B4-BE49-F238E27FC236}">
                    <a16:creationId xmlns:a16="http://schemas.microsoft.com/office/drawing/2014/main" id="{C7618885-175E-4AF8-B61B-3D7D0B29B63C}"/>
                  </a:ext>
                </a:extLst>
              </p:cNvPr>
              <p:cNvSpPr/>
              <p:nvPr/>
            </p:nvSpPr>
            <p:spPr>
              <a:xfrm>
                <a:off x="3880741" y="1837266"/>
                <a:ext cx="1091279" cy="554784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622" name="Grafik 621">
              <a:extLst>
                <a:ext uri="{FF2B5EF4-FFF2-40B4-BE49-F238E27FC236}">
                  <a16:creationId xmlns:a16="http://schemas.microsoft.com/office/drawing/2014/main" id="{5F5C3D47-AD38-4BC3-A2A5-6EE04E63E5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894523" y="4403405"/>
              <a:ext cx="1085182" cy="554784"/>
            </a:xfrm>
            <a:prstGeom prst="rect">
              <a:avLst/>
            </a:prstGeom>
          </p:spPr>
        </p:pic>
        <p:grpSp>
          <p:nvGrpSpPr>
            <p:cNvPr id="623" name="Gruppieren 622">
              <a:extLst>
                <a:ext uri="{FF2B5EF4-FFF2-40B4-BE49-F238E27FC236}">
                  <a16:creationId xmlns:a16="http://schemas.microsoft.com/office/drawing/2014/main" id="{16347696-B6EB-4757-9C60-F74A770A523F}"/>
                </a:ext>
              </a:extLst>
            </p:cNvPr>
            <p:cNvGrpSpPr/>
            <p:nvPr/>
          </p:nvGrpSpPr>
          <p:grpSpPr>
            <a:xfrm>
              <a:off x="3333357" y="4403405"/>
              <a:ext cx="1085186" cy="554784"/>
              <a:chOff x="455689" y="495185"/>
              <a:chExt cx="1085186" cy="554784"/>
            </a:xfrm>
          </p:grpSpPr>
          <p:pic>
            <p:nvPicPr>
              <p:cNvPr id="642" name="Grafik 641">
                <a:extLst>
                  <a:ext uri="{FF2B5EF4-FFF2-40B4-BE49-F238E27FC236}">
                    <a16:creationId xmlns:a16="http://schemas.microsoft.com/office/drawing/2014/main" id="{C37BA4A2-EC1B-460B-9D8E-0EC8FBBDA3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55693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43" name="L-Form 642">
                <a:extLst>
                  <a:ext uri="{FF2B5EF4-FFF2-40B4-BE49-F238E27FC236}">
                    <a16:creationId xmlns:a16="http://schemas.microsoft.com/office/drawing/2014/main" id="{5A367532-45AD-4F87-9B5D-B95172CB0B87}"/>
                  </a:ext>
                </a:extLst>
              </p:cNvPr>
              <p:cNvSpPr/>
              <p:nvPr/>
            </p:nvSpPr>
            <p:spPr>
              <a:xfrm flipH="1">
                <a:off x="455689" y="495185"/>
                <a:ext cx="1085183" cy="554784"/>
              </a:xfrm>
              <a:prstGeom prst="corner">
                <a:avLst>
                  <a:gd name="adj1" fmla="val 48252"/>
                  <a:gd name="adj2" fmla="val 145008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24" name="Gruppieren 623">
              <a:extLst>
                <a:ext uri="{FF2B5EF4-FFF2-40B4-BE49-F238E27FC236}">
                  <a16:creationId xmlns:a16="http://schemas.microsoft.com/office/drawing/2014/main" id="{7699B6DA-D9D1-4A53-85AA-C50F910998C9}"/>
                </a:ext>
              </a:extLst>
            </p:cNvPr>
            <p:cNvGrpSpPr/>
            <p:nvPr/>
          </p:nvGrpSpPr>
          <p:grpSpPr>
            <a:xfrm>
              <a:off x="6217126" y="4403405"/>
              <a:ext cx="1085182" cy="554784"/>
              <a:chOff x="1895398" y="495185"/>
              <a:chExt cx="1085182" cy="554784"/>
            </a:xfrm>
          </p:grpSpPr>
          <p:pic>
            <p:nvPicPr>
              <p:cNvPr id="640" name="Grafik 639">
                <a:extLst>
                  <a:ext uri="{FF2B5EF4-FFF2-40B4-BE49-F238E27FC236}">
                    <a16:creationId xmlns:a16="http://schemas.microsoft.com/office/drawing/2014/main" id="{F12ABA47-76F5-49B0-9875-2139CA9A11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95398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41" name="L-Form 640">
                <a:extLst>
                  <a:ext uri="{FF2B5EF4-FFF2-40B4-BE49-F238E27FC236}">
                    <a16:creationId xmlns:a16="http://schemas.microsoft.com/office/drawing/2014/main" id="{67617FF7-920E-4388-A1E8-8A74DE5E6DEC}"/>
                  </a:ext>
                </a:extLst>
              </p:cNvPr>
              <p:cNvSpPr/>
              <p:nvPr/>
            </p:nvSpPr>
            <p:spPr>
              <a:xfrm flipH="1">
                <a:off x="2178049" y="495185"/>
                <a:ext cx="802528" cy="554784"/>
              </a:xfrm>
              <a:prstGeom prst="corner">
                <a:avLst>
                  <a:gd name="adj1" fmla="val 48252"/>
                  <a:gd name="adj2" fmla="val 97222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25" name="Gruppieren 624">
              <a:extLst>
                <a:ext uri="{FF2B5EF4-FFF2-40B4-BE49-F238E27FC236}">
                  <a16:creationId xmlns:a16="http://schemas.microsoft.com/office/drawing/2014/main" id="{16A06ECD-D0BF-4282-8DE2-4CB6E3371879}"/>
                </a:ext>
              </a:extLst>
            </p:cNvPr>
            <p:cNvGrpSpPr/>
            <p:nvPr/>
          </p:nvGrpSpPr>
          <p:grpSpPr>
            <a:xfrm>
              <a:off x="4772195" y="4403405"/>
              <a:ext cx="1091279" cy="565107"/>
              <a:chOff x="6220610" y="495185"/>
              <a:chExt cx="1091279" cy="565107"/>
            </a:xfrm>
          </p:grpSpPr>
          <p:pic>
            <p:nvPicPr>
              <p:cNvPr id="638" name="Grafik 637">
                <a:extLst>
                  <a:ext uri="{FF2B5EF4-FFF2-40B4-BE49-F238E27FC236}">
                    <a16:creationId xmlns:a16="http://schemas.microsoft.com/office/drawing/2014/main" id="{ACD924AC-7E9A-462F-9628-4A8810DC20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20610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39" name="L-Form 638">
                <a:extLst>
                  <a:ext uri="{FF2B5EF4-FFF2-40B4-BE49-F238E27FC236}">
                    <a16:creationId xmlns:a16="http://schemas.microsoft.com/office/drawing/2014/main" id="{E97BBBF7-C89F-4285-AB27-CABFB425B832}"/>
                  </a:ext>
                </a:extLst>
              </p:cNvPr>
              <p:cNvSpPr/>
              <p:nvPr/>
            </p:nvSpPr>
            <p:spPr>
              <a:xfrm flipH="1">
                <a:off x="6773862" y="495185"/>
                <a:ext cx="538025" cy="565107"/>
              </a:xfrm>
              <a:prstGeom prst="corner">
                <a:avLst>
                  <a:gd name="adj1" fmla="val 50613"/>
                  <a:gd name="adj2" fmla="val 49599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26" name="Gruppieren 625">
              <a:extLst>
                <a:ext uri="{FF2B5EF4-FFF2-40B4-BE49-F238E27FC236}">
                  <a16:creationId xmlns:a16="http://schemas.microsoft.com/office/drawing/2014/main" id="{EAB9C844-9263-4F34-B86D-5E506504686C}"/>
                </a:ext>
              </a:extLst>
            </p:cNvPr>
            <p:cNvGrpSpPr/>
            <p:nvPr/>
          </p:nvGrpSpPr>
          <p:grpSpPr>
            <a:xfrm>
              <a:off x="7655960" y="4403405"/>
              <a:ext cx="1091279" cy="554784"/>
              <a:chOff x="3335103" y="501280"/>
              <a:chExt cx="1091279" cy="554784"/>
            </a:xfrm>
          </p:grpSpPr>
          <p:pic>
            <p:nvPicPr>
              <p:cNvPr id="636" name="Grafik 635">
                <a:extLst>
                  <a:ext uri="{FF2B5EF4-FFF2-40B4-BE49-F238E27FC236}">
                    <a16:creationId xmlns:a16="http://schemas.microsoft.com/office/drawing/2014/main" id="{DDF2A5D7-9388-4C19-AE8E-5E39EDE654D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35103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37" name="Rechteck 636">
                <a:extLst>
                  <a:ext uri="{FF2B5EF4-FFF2-40B4-BE49-F238E27FC236}">
                    <a16:creationId xmlns:a16="http://schemas.microsoft.com/office/drawing/2014/main" id="{6887F012-9CA8-4B7A-B35A-73142D195FBB}"/>
                  </a:ext>
                </a:extLst>
              </p:cNvPr>
              <p:cNvSpPr/>
              <p:nvPr/>
            </p:nvSpPr>
            <p:spPr>
              <a:xfrm>
                <a:off x="4155791" y="501280"/>
                <a:ext cx="270590" cy="554784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27" name="Gruppieren 626">
              <a:extLst>
                <a:ext uri="{FF2B5EF4-FFF2-40B4-BE49-F238E27FC236}">
                  <a16:creationId xmlns:a16="http://schemas.microsoft.com/office/drawing/2014/main" id="{E4C84736-5D15-41CC-9B7C-46822795251B}"/>
                </a:ext>
              </a:extLst>
            </p:cNvPr>
            <p:cNvGrpSpPr/>
            <p:nvPr/>
          </p:nvGrpSpPr>
          <p:grpSpPr>
            <a:xfrm>
              <a:off x="10545822" y="4403405"/>
              <a:ext cx="1085182" cy="559012"/>
              <a:chOff x="7666412" y="501280"/>
              <a:chExt cx="1085182" cy="559012"/>
            </a:xfrm>
          </p:grpSpPr>
          <p:pic>
            <p:nvPicPr>
              <p:cNvPr id="634" name="Grafik 633">
                <a:extLst>
                  <a:ext uri="{FF2B5EF4-FFF2-40B4-BE49-F238E27FC236}">
                    <a16:creationId xmlns:a16="http://schemas.microsoft.com/office/drawing/2014/main" id="{7DFE0614-5D9E-411C-8F75-AD0F7716F6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66641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35" name="Rechteck 634">
                <a:extLst>
                  <a:ext uri="{FF2B5EF4-FFF2-40B4-BE49-F238E27FC236}">
                    <a16:creationId xmlns:a16="http://schemas.microsoft.com/office/drawing/2014/main" id="{2753D33C-51A5-4D03-B219-18DB1C7A57EA}"/>
                  </a:ext>
                </a:extLst>
              </p:cNvPr>
              <p:cNvSpPr/>
              <p:nvPr/>
            </p:nvSpPr>
            <p:spPr>
              <a:xfrm>
                <a:off x="8497317" y="793215"/>
                <a:ext cx="254277" cy="26707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28" name="Gruppieren 627">
              <a:extLst>
                <a:ext uri="{FF2B5EF4-FFF2-40B4-BE49-F238E27FC236}">
                  <a16:creationId xmlns:a16="http://schemas.microsoft.com/office/drawing/2014/main" id="{947531E4-96B6-4413-B2C3-045F054535D7}"/>
                </a:ext>
              </a:extLst>
            </p:cNvPr>
            <p:cNvGrpSpPr/>
            <p:nvPr/>
          </p:nvGrpSpPr>
          <p:grpSpPr>
            <a:xfrm>
              <a:off x="455689" y="4403405"/>
              <a:ext cx="1085182" cy="565107"/>
              <a:chOff x="9110683" y="495185"/>
              <a:chExt cx="1085182" cy="565107"/>
            </a:xfrm>
          </p:grpSpPr>
          <p:pic>
            <p:nvPicPr>
              <p:cNvPr id="632" name="Grafik 631">
                <a:extLst>
                  <a:ext uri="{FF2B5EF4-FFF2-40B4-BE49-F238E27FC236}">
                    <a16:creationId xmlns:a16="http://schemas.microsoft.com/office/drawing/2014/main" id="{8D253BC7-9E20-4972-90DD-C5E686238C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110683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33" name="Rechteck 632">
                <a:extLst>
                  <a:ext uri="{FF2B5EF4-FFF2-40B4-BE49-F238E27FC236}">
                    <a16:creationId xmlns:a16="http://schemas.microsoft.com/office/drawing/2014/main" id="{6FDB4C79-5CC1-4D0E-8633-E8A1521990AA}"/>
                  </a:ext>
                </a:extLst>
              </p:cNvPr>
              <p:cNvSpPr/>
              <p:nvPr/>
            </p:nvSpPr>
            <p:spPr>
              <a:xfrm>
                <a:off x="9110683" y="495185"/>
                <a:ext cx="799883" cy="56510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68" name="Gruppieren 667">
            <a:extLst>
              <a:ext uri="{FF2B5EF4-FFF2-40B4-BE49-F238E27FC236}">
                <a16:creationId xmlns:a16="http://schemas.microsoft.com/office/drawing/2014/main" id="{07FABCFD-2670-4589-8797-FB02B168382B}"/>
              </a:ext>
            </a:extLst>
          </p:cNvPr>
          <p:cNvGrpSpPr/>
          <p:nvPr/>
        </p:nvGrpSpPr>
        <p:grpSpPr>
          <a:xfrm>
            <a:off x="508342" y="4887880"/>
            <a:ext cx="11175315" cy="565107"/>
            <a:chOff x="364354" y="5175458"/>
            <a:chExt cx="11175315" cy="565107"/>
          </a:xfrm>
        </p:grpSpPr>
        <p:grpSp>
          <p:nvGrpSpPr>
            <p:cNvPr id="629" name="Gruppieren 628">
              <a:extLst>
                <a:ext uri="{FF2B5EF4-FFF2-40B4-BE49-F238E27FC236}">
                  <a16:creationId xmlns:a16="http://schemas.microsoft.com/office/drawing/2014/main" id="{A809CF18-BF7E-46F8-89AD-4F89E4198C18}"/>
                </a:ext>
              </a:extLst>
            </p:cNvPr>
            <p:cNvGrpSpPr/>
            <p:nvPr/>
          </p:nvGrpSpPr>
          <p:grpSpPr>
            <a:xfrm>
              <a:off x="364354" y="5175458"/>
              <a:ext cx="1085182" cy="559004"/>
              <a:chOff x="10545822" y="501280"/>
              <a:chExt cx="1085182" cy="559004"/>
            </a:xfrm>
          </p:grpSpPr>
          <p:pic>
            <p:nvPicPr>
              <p:cNvPr id="630" name="Grafik 629">
                <a:extLst>
                  <a:ext uri="{FF2B5EF4-FFF2-40B4-BE49-F238E27FC236}">
                    <a16:creationId xmlns:a16="http://schemas.microsoft.com/office/drawing/2014/main" id="{9BCB351F-6DBA-456D-93C3-2D09E57F18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54582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31" name="Rechteck 630">
                <a:extLst>
                  <a:ext uri="{FF2B5EF4-FFF2-40B4-BE49-F238E27FC236}">
                    <a16:creationId xmlns:a16="http://schemas.microsoft.com/office/drawing/2014/main" id="{321D3B99-410B-419C-85C6-E0D04BF61707}"/>
                  </a:ext>
                </a:extLst>
              </p:cNvPr>
              <p:cNvSpPr/>
              <p:nvPr/>
            </p:nvSpPr>
            <p:spPr>
              <a:xfrm>
                <a:off x="11105169" y="501280"/>
                <a:ext cx="525835" cy="559004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46" name="Gruppieren 645">
              <a:extLst>
                <a:ext uri="{FF2B5EF4-FFF2-40B4-BE49-F238E27FC236}">
                  <a16:creationId xmlns:a16="http://schemas.microsoft.com/office/drawing/2014/main" id="{E5739163-BB0E-4268-B8D1-5F73C6E05F0E}"/>
                </a:ext>
              </a:extLst>
            </p:cNvPr>
            <p:cNvGrpSpPr/>
            <p:nvPr/>
          </p:nvGrpSpPr>
          <p:grpSpPr>
            <a:xfrm>
              <a:off x="3248119" y="5175458"/>
              <a:ext cx="1091279" cy="554784"/>
              <a:chOff x="3880741" y="1837266"/>
              <a:chExt cx="1091279" cy="554784"/>
            </a:xfrm>
          </p:grpSpPr>
          <p:pic>
            <p:nvPicPr>
              <p:cNvPr id="666" name="Grafik 665">
                <a:extLst>
                  <a:ext uri="{FF2B5EF4-FFF2-40B4-BE49-F238E27FC236}">
                    <a16:creationId xmlns:a16="http://schemas.microsoft.com/office/drawing/2014/main" id="{05209C22-1023-4478-AA0E-82D7ACAF6C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883789" y="1837266"/>
                <a:ext cx="1085182" cy="554784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</p:pic>
          <p:sp>
            <p:nvSpPr>
              <p:cNvPr id="667" name="Rechteck 666">
                <a:extLst>
                  <a:ext uri="{FF2B5EF4-FFF2-40B4-BE49-F238E27FC236}">
                    <a16:creationId xmlns:a16="http://schemas.microsoft.com/office/drawing/2014/main" id="{BA59C475-5483-4020-9171-9833A837D319}"/>
                  </a:ext>
                </a:extLst>
              </p:cNvPr>
              <p:cNvSpPr/>
              <p:nvPr/>
            </p:nvSpPr>
            <p:spPr>
              <a:xfrm>
                <a:off x="3880741" y="1837266"/>
                <a:ext cx="1091279" cy="554784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48" name="Gruppieren 647">
              <a:extLst>
                <a:ext uri="{FF2B5EF4-FFF2-40B4-BE49-F238E27FC236}">
                  <a16:creationId xmlns:a16="http://schemas.microsoft.com/office/drawing/2014/main" id="{14694FC0-CE1E-45E2-8EF3-A264C72B15E5}"/>
                </a:ext>
              </a:extLst>
            </p:cNvPr>
            <p:cNvGrpSpPr/>
            <p:nvPr/>
          </p:nvGrpSpPr>
          <p:grpSpPr>
            <a:xfrm>
              <a:off x="6137981" y="5175458"/>
              <a:ext cx="1085186" cy="554784"/>
              <a:chOff x="455689" y="495185"/>
              <a:chExt cx="1085186" cy="554784"/>
            </a:xfrm>
          </p:grpSpPr>
          <p:pic>
            <p:nvPicPr>
              <p:cNvPr id="664" name="Grafik 663">
                <a:extLst>
                  <a:ext uri="{FF2B5EF4-FFF2-40B4-BE49-F238E27FC236}">
                    <a16:creationId xmlns:a16="http://schemas.microsoft.com/office/drawing/2014/main" id="{1F087F26-B6C3-4597-88AF-A3E0DBBE04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55693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65" name="L-Form 664">
                <a:extLst>
                  <a:ext uri="{FF2B5EF4-FFF2-40B4-BE49-F238E27FC236}">
                    <a16:creationId xmlns:a16="http://schemas.microsoft.com/office/drawing/2014/main" id="{C596CE5D-FBB1-4BC8-849B-8D8169ACDA22}"/>
                  </a:ext>
                </a:extLst>
              </p:cNvPr>
              <p:cNvSpPr/>
              <p:nvPr/>
            </p:nvSpPr>
            <p:spPr>
              <a:xfrm flipH="1">
                <a:off x="455689" y="495185"/>
                <a:ext cx="1085183" cy="554784"/>
              </a:xfrm>
              <a:prstGeom prst="corner">
                <a:avLst>
                  <a:gd name="adj1" fmla="val 48252"/>
                  <a:gd name="adj2" fmla="val 145008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49" name="Gruppieren 648">
              <a:extLst>
                <a:ext uri="{FF2B5EF4-FFF2-40B4-BE49-F238E27FC236}">
                  <a16:creationId xmlns:a16="http://schemas.microsoft.com/office/drawing/2014/main" id="{3AD01B29-8141-4753-809F-6AB8330F9FDC}"/>
                </a:ext>
              </a:extLst>
            </p:cNvPr>
            <p:cNvGrpSpPr/>
            <p:nvPr/>
          </p:nvGrpSpPr>
          <p:grpSpPr>
            <a:xfrm>
              <a:off x="10454487" y="5175458"/>
              <a:ext cx="1085182" cy="554784"/>
              <a:chOff x="1895398" y="495185"/>
              <a:chExt cx="1085182" cy="554784"/>
            </a:xfrm>
          </p:grpSpPr>
          <p:pic>
            <p:nvPicPr>
              <p:cNvPr id="662" name="Grafik 661">
                <a:extLst>
                  <a:ext uri="{FF2B5EF4-FFF2-40B4-BE49-F238E27FC236}">
                    <a16:creationId xmlns:a16="http://schemas.microsoft.com/office/drawing/2014/main" id="{567410FB-2A84-41DF-9669-1952F3724C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95398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63" name="L-Form 662">
                <a:extLst>
                  <a:ext uri="{FF2B5EF4-FFF2-40B4-BE49-F238E27FC236}">
                    <a16:creationId xmlns:a16="http://schemas.microsoft.com/office/drawing/2014/main" id="{71FE8C72-9416-45DF-AF5D-4293DB994B8D}"/>
                  </a:ext>
                </a:extLst>
              </p:cNvPr>
              <p:cNvSpPr/>
              <p:nvPr/>
            </p:nvSpPr>
            <p:spPr>
              <a:xfrm flipH="1">
                <a:off x="2178049" y="495185"/>
                <a:ext cx="802528" cy="554784"/>
              </a:xfrm>
              <a:prstGeom prst="corner">
                <a:avLst>
                  <a:gd name="adj1" fmla="val 48252"/>
                  <a:gd name="adj2" fmla="val 97222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50" name="Gruppieren 649">
              <a:extLst>
                <a:ext uri="{FF2B5EF4-FFF2-40B4-BE49-F238E27FC236}">
                  <a16:creationId xmlns:a16="http://schemas.microsoft.com/office/drawing/2014/main" id="{4D94E8A0-7A99-495D-B1B0-B260640B64C3}"/>
                </a:ext>
              </a:extLst>
            </p:cNvPr>
            <p:cNvGrpSpPr/>
            <p:nvPr/>
          </p:nvGrpSpPr>
          <p:grpSpPr>
            <a:xfrm>
              <a:off x="4693050" y="5175458"/>
              <a:ext cx="1091279" cy="565107"/>
              <a:chOff x="6220610" y="495185"/>
              <a:chExt cx="1091279" cy="565107"/>
            </a:xfrm>
          </p:grpSpPr>
          <p:pic>
            <p:nvPicPr>
              <p:cNvPr id="660" name="Grafik 659">
                <a:extLst>
                  <a:ext uri="{FF2B5EF4-FFF2-40B4-BE49-F238E27FC236}">
                    <a16:creationId xmlns:a16="http://schemas.microsoft.com/office/drawing/2014/main" id="{D5E6CA74-1FA1-4FB9-9FB2-5D21B0B2B0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20610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61" name="L-Form 660">
                <a:extLst>
                  <a:ext uri="{FF2B5EF4-FFF2-40B4-BE49-F238E27FC236}">
                    <a16:creationId xmlns:a16="http://schemas.microsoft.com/office/drawing/2014/main" id="{32F6A2BD-AEB0-45E5-BF14-B6D21BCC27DF}"/>
                  </a:ext>
                </a:extLst>
              </p:cNvPr>
              <p:cNvSpPr/>
              <p:nvPr/>
            </p:nvSpPr>
            <p:spPr>
              <a:xfrm flipH="1">
                <a:off x="6773862" y="495185"/>
                <a:ext cx="538025" cy="565107"/>
              </a:xfrm>
              <a:prstGeom prst="corner">
                <a:avLst>
                  <a:gd name="adj1" fmla="val 50613"/>
                  <a:gd name="adj2" fmla="val 49599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51" name="Gruppieren 650">
              <a:extLst>
                <a:ext uri="{FF2B5EF4-FFF2-40B4-BE49-F238E27FC236}">
                  <a16:creationId xmlns:a16="http://schemas.microsoft.com/office/drawing/2014/main" id="{05405E53-EEF9-4EC1-92A2-58E616FE662C}"/>
                </a:ext>
              </a:extLst>
            </p:cNvPr>
            <p:cNvGrpSpPr/>
            <p:nvPr/>
          </p:nvGrpSpPr>
          <p:grpSpPr>
            <a:xfrm>
              <a:off x="1803188" y="5175458"/>
              <a:ext cx="1091279" cy="554784"/>
              <a:chOff x="3335103" y="501280"/>
              <a:chExt cx="1091279" cy="554784"/>
            </a:xfrm>
          </p:grpSpPr>
          <p:pic>
            <p:nvPicPr>
              <p:cNvPr id="658" name="Grafik 657">
                <a:extLst>
                  <a:ext uri="{FF2B5EF4-FFF2-40B4-BE49-F238E27FC236}">
                    <a16:creationId xmlns:a16="http://schemas.microsoft.com/office/drawing/2014/main" id="{1986139D-99F5-4FE0-958B-D09CB9B897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35103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59" name="Rechteck 658">
                <a:extLst>
                  <a:ext uri="{FF2B5EF4-FFF2-40B4-BE49-F238E27FC236}">
                    <a16:creationId xmlns:a16="http://schemas.microsoft.com/office/drawing/2014/main" id="{ED93CDF7-BE81-4D74-B276-1A8418EAE37B}"/>
                  </a:ext>
                </a:extLst>
              </p:cNvPr>
              <p:cNvSpPr/>
              <p:nvPr/>
            </p:nvSpPr>
            <p:spPr>
              <a:xfrm>
                <a:off x="4155791" y="501280"/>
                <a:ext cx="270590" cy="554784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52" name="Gruppieren 651">
              <a:extLst>
                <a:ext uri="{FF2B5EF4-FFF2-40B4-BE49-F238E27FC236}">
                  <a16:creationId xmlns:a16="http://schemas.microsoft.com/office/drawing/2014/main" id="{CEF73517-04BD-445A-918A-2A0103C30FE1}"/>
                </a:ext>
              </a:extLst>
            </p:cNvPr>
            <p:cNvGrpSpPr/>
            <p:nvPr/>
          </p:nvGrpSpPr>
          <p:grpSpPr>
            <a:xfrm>
              <a:off x="7576819" y="5175458"/>
              <a:ext cx="1085182" cy="559012"/>
              <a:chOff x="7666412" y="501280"/>
              <a:chExt cx="1085182" cy="559012"/>
            </a:xfrm>
          </p:grpSpPr>
          <p:pic>
            <p:nvPicPr>
              <p:cNvPr id="656" name="Grafik 655">
                <a:extLst>
                  <a:ext uri="{FF2B5EF4-FFF2-40B4-BE49-F238E27FC236}">
                    <a16:creationId xmlns:a16="http://schemas.microsoft.com/office/drawing/2014/main" id="{7BEA41E5-180A-4609-A010-169021EAF9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66641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57" name="Rechteck 656">
                <a:extLst>
                  <a:ext uri="{FF2B5EF4-FFF2-40B4-BE49-F238E27FC236}">
                    <a16:creationId xmlns:a16="http://schemas.microsoft.com/office/drawing/2014/main" id="{502F55AA-262C-40B5-9513-488B8A9159A6}"/>
                  </a:ext>
                </a:extLst>
              </p:cNvPr>
              <p:cNvSpPr/>
              <p:nvPr/>
            </p:nvSpPr>
            <p:spPr>
              <a:xfrm>
                <a:off x="8497317" y="793215"/>
                <a:ext cx="254277" cy="26707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53" name="Gruppieren 652">
              <a:extLst>
                <a:ext uri="{FF2B5EF4-FFF2-40B4-BE49-F238E27FC236}">
                  <a16:creationId xmlns:a16="http://schemas.microsoft.com/office/drawing/2014/main" id="{402C473B-8702-4993-8E6F-1E3765B7211A}"/>
                </a:ext>
              </a:extLst>
            </p:cNvPr>
            <p:cNvGrpSpPr/>
            <p:nvPr/>
          </p:nvGrpSpPr>
          <p:grpSpPr>
            <a:xfrm>
              <a:off x="9015653" y="5175458"/>
              <a:ext cx="1085182" cy="565107"/>
              <a:chOff x="9110683" y="495185"/>
              <a:chExt cx="1085182" cy="565107"/>
            </a:xfrm>
          </p:grpSpPr>
          <p:pic>
            <p:nvPicPr>
              <p:cNvPr id="654" name="Grafik 653">
                <a:extLst>
                  <a:ext uri="{FF2B5EF4-FFF2-40B4-BE49-F238E27FC236}">
                    <a16:creationId xmlns:a16="http://schemas.microsoft.com/office/drawing/2014/main" id="{7DEF5097-54EA-46B1-A8D7-065733D87E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110683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55" name="Rechteck 654">
                <a:extLst>
                  <a:ext uri="{FF2B5EF4-FFF2-40B4-BE49-F238E27FC236}">
                    <a16:creationId xmlns:a16="http://schemas.microsoft.com/office/drawing/2014/main" id="{9DCF63F2-1DFD-470B-9A20-108F025B6728}"/>
                  </a:ext>
                </a:extLst>
              </p:cNvPr>
              <p:cNvSpPr/>
              <p:nvPr/>
            </p:nvSpPr>
            <p:spPr>
              <a:xfrm>
                <a:off x="9110683" y="495185"/>
                <a:ext cx="799883" cy="56510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96" name="Gruppieren 695">
            <a:extLst>
              <a:ext uri="{FF2B5EF4-FFF2-40B4-BE49-F238E27FC236}">
                <a16:creationId xmlns:a16="http://schemas.microsoft.com/office/drawing/2014/main" id="{DC76D6AA-86BA-4285-B805-0A0310EDC92B}"/>
              </a:ext>
            </a:extLst>
          </p:cNvPr>
          <p:cNvGrpSpPr/>
          <p:nvPr/>
        </p:nvGrpSpPr>
        <p:grpSpPr>
          <a:xfrm>
            <a:off x="508342" y="5854648"/>
            <a:ext cx="11175315" cy="565107"/>
            <a:chOff x="455689" y="5592838"/>
            <a:chExt cx="11175315" cy="565107"/>
          </a:xfrm>
        </p:grpSpPr>
        <p:grpSp>
          <p:nvGrpSpPr>
            <p:cNvPr id="670" name="Gruppieren 669">
              <a:extLst>
                <a:ext uri="{FF2B5EF4-FFF2-40B4-BE49-F238E27FC236}">
                  <a16:creationId xmlns:a16="http://schemas.microsoft.com/office/drawing/2014/main" id="{D7319E8D-1484-4233-9041-7F6774A2405E}"/>
                </a:ext>
              </a:extLst>
            </p:cNvPr>
            <p:cNvGrpSpPr/>
            <p:nvPr/>
          </p:nvGrpSpPr>
          <p:grpSpPr>
            <a:xfrm>
              <a:off x="7666408" y="5592838"/>
              <a:ext cx="1085182" cy="559004"/>
              <a:chOff x="10545822" y="501280"/>
              <a:chExt cx="1085182" cy="559004"/>
            </a:xfrm>
          </p:grpSpPr>
          <p:pic>
            <p:nvPicPr>
              <p:cNvPr id="692" name="Grafik 691">
                <a:extLst>
                  <a:ext uri="{FF2B5EF4-FFF2-40B4-BE49-F238E27FC236}">
                    <a16:creationId xmlns:a16="http://schemas.microsoft.com/office/drawing/2014/main" id="{319ED857-060F-4E44-A0F3-79A26C8E3B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54582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93" name="Rechteck 692">
                <a:extLst>
                  <a:ext uri="{FF2B5EF4-FFF2-40B4-BE49-F238E27FC236}">
                    <a16:creationId xmlns:a16="http://schemas.microsoft.com/office/drawing/2014/main" id="{D66F33DD-1839-43AB-9D58-CC9119FEAF79}"/>
                  </a:ext>
                </a:extLst>
              </p:cNvPr>
              <p:cNvSpPr/>
              <p:nvPr/>
            </p:nvSpPr>
            <p:spPr>
              <a:xfrm>
                <a:off x="11105169" y="501280"/>
                <a:ext cx="525835" cy="559004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2" name="Gruppieren 671">
              <a:extLst>
                <a:ext uri="{FF2B5EF4-FFF2-40B4-BE49-F238E27FC236}">
                  <a16:creationId xmlns:a16="http://schemas.microsoft.com/office/drawing/2014/main" id="{05E20A1C-0919-4685-AA72-08F91B803274}"/>
                </a:ext>
              </a:extLst>
            </p:cNvPr>
            <p:cNvGrpSpPr/>
            <p:nvPr/>
          </p:nvGrpSpPr>
          <p:grpSpPr>
            <a:xfrm>
              <a:off x="9106113" y="5592838"/>
              <a:ext cx="1085186" cy="554784"/>
              <a:chOff x="455689" y="495185"/>
              <a:chExt cx="1085186" cy="554784"/>
            </a:xfrm>
          </p:grpSpPr>
          <p:pic>
            <p:nvPicPr>
              <p:cNvPr id="688" name="Grafik 687">
                <a:extLst>
                  <a:ext uri="{FF2B5EF4-FFF2-40B4-BE49-F238E27FC236}">
                    <a16:creationId xmlns:a16="http://schemas.microsoft.com/office/drawing/2014/main" id="{F2A1A42E-B732-4F71-83DD-D6E2220AB1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55693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89" name="L-Form 688">
                <a:extLst>
                  <a:ext uri="{FF2B5EF4-FFF2-40B4-BE49-F238E27FC236}">
                    <a16:creationId xmlns:a16="http://schemas.microsoft.com/office/drawing/2014/main" id="{79BC60D8-44FF-4107-B5D4-C5F7E2F768A8}"/>
                  </a:ext>
                </a:extLst>
              </p:cNvPr>
              <p:cNvSpPr/>
              <p:nvPr/>
            </p:nvSpPr>
            <p:spPr>
              <a:xfrm flipH="1">
                <a:off x="455689" y="495185"/>
                <a:ext cx="1085183" cy="554784"/>
              </a:xfrm>
              <a:prstGeom prst="corner">
                <a:avLst>
                  <a:gd name="adj1" fmla="val 48252"/>
                  <a:gd name="adj2" fmla="val 145008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3" name="Gruppieren 672">
              <a:extLst>
                <a:ext uri="{FF2B5EF4-FFF2-40B4-BE49-F238E27FC236}">
                  <a16:creationId xmlns:a16="http://schemas.microsoft.com/office/drawing/2014/main" id="{A52674FD-DE43-47A6-A2E3-E082341079F9}"/>
                </a:ext>
              </a:extLst>
            </p:cNvPr>
            <p:cNvGrpSpPr/>
            <p:nvPr/>
          </p:nvGrpSpPr>
          <p:grpSpPr>
            <a:xfrm>
              <a:off x="6226703" y="5592838"/>
              <a:ext cx="1085182" cy="554784"/>
              <a:chOff x="1895398" y="495185"/>
              <a:chExt cx="1085182" cy="554784"/>
            </a:xfrm>
          </p:grpSpPr>
          <p:pic>
            <p:nvPicPr>
              <p:cNvPr id="686" name="Grafik 685">
                <a:extLst>
                  <a:ext uri="{FF2B5EF4-FFF2-40B4-BE49-F238E27FC236}">
                    <a16:creationId xmlns:a16="http://schemas.microsoft.com/office/drawing/2014/main" id="{7A1A6181-CB86-4C41-9A1A-1467C42342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95398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87" name="L-Form 686">
                <a:extLst>
                  <a:ext uri="{FF2B5EF4-FFF2-40B4-BE49-F238E27FC236}">
                    <a16:creationId xmlns:a16="http://schemas.microsoft.com/office/drawing/2014/main" id="{1A5FE3EA-BBC5-4E36-BFEB-D0E7B794C86E}"/>
                  </a:ext>
                </a:extLst>
              </p:cNvPr>
              <p:cNvSpPr/>
              <p:nvPr/>
            </p:nvSpPr>
            <p:spPr>
              <a:xfrm flipH="1">
                <a:off x="2178049" y="495185"/>
                <a:ext cx="802528" cy="554784"/>
              </a:xfrm>
              <a:prstGeom prst="corner">
                <a:avLst>
                  <a:gd name="adj1" fmla="val 48252"/>
                  <a:gd name="adj2" fmla="val 97222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4" name="Gruppieren 673">
              <a:extLst>
                <a:ext uri="{FF2B5EF4-FFF2-40B4-BE49-F238E27FC236}">
                  <a16:creationId xmlns:a16="http://schemas.microsoft.com/office/drawing/2014/main" id="{059500B6-73A8-4C6F-BE16-C794CF168BC3}"/>
                </a:ext>
              </a:extLst>
            </p:cNvPr>
            <p:cNvGrpSpPr/>
            <p:nvPr/>
          </p:nvGrpSpPr>
          <p:grpSpPr>
            <a:xfrm>
              <a:off x="455689" y="5592838"/>
              <a:ext cx="1091279" cy="565107"/>
              <a:chOff x="6220610" y="495185"/>
              <a:chExt cx="1091279" cy="565107"/>
            </a:xfrm>
          </p:grpSpPr>
          <p:pic>
            <p:nvPicPr>
              <p:cNvPr id="684" name="Grafik 683">
                <a:extLst>
                  <a:ext uri="{FF2B5EF4-FFF2-40B4-BE49-F238E27FC236}">
                    <a16:creationId xmlns:a16="http://schemas.microsoft.com/office/drawing/2014/main" id="{D965BCE6-DB4D-4521-8D2E-63BDA9C471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20610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85" name="L-Form 684">
                <a:extLst>
                  <a:ext uri="{FF2B5EF4-FFF2-40B4-BE49-F238E27FC236}">
                    <a16:creationId xmlns:a16="http://schemas.microsoft.com/office/drawing/2014/main" id="{E22F3E11-C372-4713-A62B-7C74B90CB2A7}"/>
                  </a:ext>
                </a:extLst>
              </p:cNvPr>
              <p:cNvSpPr/>
              <p:nvPr/>
            </p:nvSpPr>
            <p:spPr>
              <a:xfrm flipH="1">
                <a:off x="6773862" y="495185"/>
                <a:ext cx="538025" cy="565107"/>
              </a:xfrm>
              <a:prstGeom prst="corner">
                <a:avLst>
                  <a:gd name="adj1" fmla="val 50613"/>
                  <a:gd name="adj2" fmla="val 49599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5" name="Gruppieren 674">
              <a:extLst>
                <a:ext uri="{FF2B5EF4-FFF2-40B4-BE49-F238E27FC236}">
                  <a16:creationId xmlns:a16="http://schemas.microsoft.com/office/drawing/2014/main" id="{BDA1C494-73DF-4AA4-97BA-43764D574C11}"/>
                </a:ext>
              </a:extLst>
            </p:cNvPr>
            <p:cNvGrpSpPr/>
            <p:nvPr/>
          </p:nvGrpSpPr>
          <p:grpSpPr>
            <a:xfrm>
              <a:off x="4780901" y="5592838"/>
              <a:ext cx="1091279" cy="554784"/>
              <a:chOff x="3335103" y="501280"/>
              <a:chExt cx="1091279" cy="554784"/>
            </a:xfrm>
          </p:grpSpPr>
          <p:pic>
            <p:nvPicPr>
              <p:cNvPr id="682" name="Grafik 681">
                <a:extLst>
                  <a:ext uri="{FF2B5EF4-FFF2-40B4-BE49-F238E27FC236}">
                    <a16:creationId xmlns:a16="http://schemas.microsoft.com/office/drawing/2014/main" id="{C8F07469-75AD-4384-B3B0-D7F7B6EF44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35103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83" name="Rechteck 682">
                <a:extLst>
                  <a:ext uri="{FF2B5EF4-FFF2-40B4-BE49-F238E27FC236}">
                    <a16:creationId xmlns:a16="http://schemas.microsoft.com/office/drawing/2014/main" id="{C8E43121-E930-48F6-A49A-2B2944BE9C86}"/>
                  </a:ext>
                </a:extLst>
              </p:cNvPr>
              <p:cNvSpPr/>
              <p:nvPr/>
            </p:nvSpPr>
            <p:spPr>
              <a:xfrm>
                <a:off x="4155791" y="501280"/>
                <a:ext cx="270590" cy="554784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6" name="Gruppieren 675">
              <a:extLst>
                <a:ext uri="{FF2B5EF4-FFF2-40B4-BE49-F238E27FC236}">
                  <a16:creationId xmlns:a16="http://schemas.microsoft.com/office/drawing/2014/main" id="{DE6867C5-0A4E-42BB-B646-51A86BC4CA90}"/>
                </a:ext>
              </a:extLst>
            </p:cNvPr>
            <p:cNvGrpSpPr/>
            <p:nvPr/>
          </p:nvGrpSpPr>
          <p:grpSpPr>
            <a:xfrm>
              <a:off x="1901491" y="5592838"/>
              <a:ext cx="1085182" cy="559012"/>
              <a:chOff x="7666412" y="501280"/>
              <a:chExt cx="1085182" cy="559012"/>
            </a:xfrm>
          </p:grpSpPr>
          <p:pic>
            <p:nvPicPr>
              <p:cNvPr id="680" name="Grafik 679">
                <a:extLst>
                  <a:ext uri="{FF2B5EF4-FFF2-40B4-BE49-F238E27FC236}">
                    <a16:creationId xmlns:a16="http://schemas.microsoft.com/office/drawing/2014/main" id="{EEDB6D8F-7420-4AB0-8EEB-C62E8EA2A7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66641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81" name="Rechteck 680">
                <a:extLst>
                  <a:ext uri="{FF2B5EF4-FFF2-40B4-BE49-F238E27FC236}">
                    <a16:creationId xmlns:a16="http://schemas.microsoft.com/office/drawing/2014/main" id="{A38C64A7-0D99-4317-860C-EBA6C1F405D7}"/>
                  </a:ext>
                </a:extLst>
              </p:cNvPr>
              <p:cNvSpPr/>
              <p:nvPr/>
            </p:nvSpPr>
            <p:spPr>
              <a:xfrm>
                <a:off x="8497317" y="793215"/>
                <a:ext cx="254277" cy="26707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7" name="Gruppieren 676">
              <a:extLst>
                <a:ext uri="{FF2B5EF4-FFF2-40B4-BE49-F238E27FC236}">
                  <a16:creationId xmlns:a16="http://schemas.microsoft.com/office/drawing/2014/main" id="{FC229A82-1574-4973-B11A-0F5FCFFF4FD6}"/>
                </a:ext>
              </a:extLst>
            </p:cNvPr>
            <p:cNvGrpSpPr/>
            <p:nvPr/>
          </p:nvGrpSpPr>
          <p:grpSpPr>
            <a:xfrm>
              <a:off x="3341196" y="5592838"/>
              <a:ext cx="1085182" cy="565107"/>
              <a:chOff x="9110683" y="495185"/>
              <a:chExt cx="1085182" cy="565107"/>
            </a:xfrm>
          </p:grpSpPr>
          <p:pic>
            <p:nvPicPr>
              <p:cNvPr id="678" name="Grafik 677">
                <a:extLst>
                  <a:ext uri="{FF2B5EF4-FFF2-40B4-BE49-F238E27FC236}">
                    <a16:creationId xmlns:a16="http://schemas.microsoft.com/office/drawing/2014/main" id="{399F5BF7-2052-4842-B58D-63B59E1374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110683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79" name="Rechteck 678">
                <a:extLst>
                  <a:ext uri="{FF2B5EF4-FFF2-40B4-BE49-F238E27FC236}">
                    <a16:creationId xmlns:a16="http://schemas.microsoft.com/office/drawing/2014/main" id="{0821779E-32A1-4810-BC50-18C83E66BF47}"/>
                  </a:ext>
                </a:extLst>
              </p:cNvPr>
              <p:cNvSpPr/>
              <p:nvPr/>
            </p:nvSpPr>
            <p:spPr>
              <a:xfrm>
                <a:off x="9110683" y="495185"/>
                <a:ext cx="799883" cy="56510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694" name="Grafik 693">
              <a:extLst>
                <a:ext uri="{FF2B5EF4-FFF2-40B4-BE49-F238E27FC236}">
                  <a16:creationId xmlns:a16="http://schemas.microsoft.com/office/drawing/2014/main" id="{B6CE8319-2F09-4C4C-A904-1DB575A214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545822" y="5592838"/>
              <a:ext cx="1085182" cy="554784"/>
            </a:xfrm>
            <a:prstGeom prst="rect">
              <a:avLst/>
            </a:prstGeom>
          </p:spPr>
        </p:pic>
      </p:grpSp>
      <p:sp>
        <p:nvSpPr>
          <p:cNvPr id="697" name="L-Form 696">
            <a:extLst>
              <a:ext uri="{FF2B5EF4-FFF2-40B4-BE49-F238E27FC236}">
                <a16:creationId xmlns:a16="http://schemas.microsoft.com/office/drawing/2014/main" id="{D826CBAA-4D29-41E8-89D2-A75EB9BA47F0}"/>
              </a:ext>
            </a:extLst>
          </p:cNvPr>
          <p:cNvSpPr/>
          <p:nvPr/>
        </p:nvSpPr>
        <p:spPr>
          <a:xfrm flipH="1">
            <a:off x="381000" y="1282700"/>
            <a:ext cx="11316784" cy="5257800"/>
          </a:xfrm>
          <a:prstGeom prst="corner">
            <a:avLst>
              <a:gd name="adj1" fmla="val 82722"/>
              <a:gd name="adj2" fmla="val 79468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36" name="Grafik 535">
            <a:extLst>
              <a:ext uri="{FF2B5EF4-FFF2-40B4-BE49-F238E27FC236}">
                <a16:creationId xmlns:a16="http://schemas.microsoft.com/office/drawing/2014/main" id="{51B41A0E-65CE-42AB-89B0-DDC6B24EA63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852128" y="3835566"/>
            <a:ext cx="1194920" cy="603556"/>
          </a:xfrm>
          <a:prstGeom prst="rect">
            <a:avLst/>
          </a:prstGeom>
        </p:spPr>
      </p:pic>
      <p:pic>
        <p:nvPicPr>
          <p:cNvPr id="538" name="Grafik 537">
            <a:extLst>
              <a:ext uri="{FF2B5EF4-FFF2-40B4-BE49-F238E27FC236}">
                <a16:creationId xmlns:a16="http://schemas.microsoft.com/office/drawing/2014/main" id="{D75775A2-5D71-47D7-8A89-830D9438DE9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408093" y="3308275"/>
            <a:ext cx="1194920" cy="603556"/>
          </a:xfrm>
          <a:prstGeom prst="rect">
            <a:avLst/>
          </a:prstGeom>
        </p:spPr>
      </p:pic>
      <p:pic>
        <p:nvPicPr>
          <p:cNvPr id="540" name="Grafik 539">
            <a:extLst>
              <a:ext uri="{FF2B5EF4-FFF2-40B4-BE49-F238E27FC236}">
                <a16:creationId xmlns:a16="http://schemas.microsoft.com/office/drawing/2014/main" id="{36BB6EBA-B211-4B57-B0FF-328679F66E1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140857" y="3827677"/>
            <a:ext cx="1018120" cy="603556"/>
          </a:xfrm>
          <a:prstGeom prst="rect">
            <a:avLst/>
          </a:prstGeom>
        </p:spPr>
      </p:pic>
      <p:pic>
        <p:nvPicPr>
          <p:cNvPr id="542" name="Grafik 541">
            <a:extLst>
              <a:ext uri="{FF2B5EF4-FFF2-40B4-BE49-F238E27FC236}">
                <a16:creationId xmlns:a16="http://schemas.microsoft.com/office/drawing/2014/main" id="{0D210405-6E32-45D7-BEBD-9604B8004F4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983358" y="3225913"/>
            <a:ext cx="908383" cy="609653"/>
          </a:xfrm>
          <a:prstGeom prst="rect">
            <a:avLst/>
          </a:prstGeom>
        </p:spPr>
      </p:pic>
      <p:pic>
        <p:nvPicPr>
          <p:cNvPr id="544" name="Grafik 543">
            <a:extLst>
              <a:ext uri="{FF2B5EF4-FFF2-40B4-BE49-F238E27FC236}">
                <a16:creationId xmlns:a16="http://schemas.microsoft.com/office/drawing/2014/main" id="{0C9716FC-AB99-4BB6-822F-6FAA7E1156A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966079" y="3735010"/>
            <a:ext cx="768163" cy="609653"/>
          </a:xfrm>
          <a:prstGeom prst="rect">
            <a:avLst/>
          </a:prstGeom>
        </p:spPr>
      </p:pic>
      <p:pic>
        <p:nvPicPr>
          <p:cNvPr id="546" name="Grafik 545">
            <a:extLst>
              <a:ext uri="{FF2B5EF4-FFF2-40B4-BE49-F238E27FC236}">
                <a16:creationId xmlns:a16="http://schemas.microsoft.com/office/drawing/2014/main" id="{0310E5E1-8458-4064-B357-962046C4929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960993" y="3191793"/>
            <a:ext cx="755970" cy="609653"/>
          </a:xfrm>
          <a:prstGeom prst="rect">
            <a:avLst/>
          </a:prstGeom>
        </p:spPr>
      </p:pic>
      <p:pic>
        <p:nvPicPr>
          <p:cNvPr id="548" name="Grafik 547">
            <a:extLst>
              <a:ext uri="{FF2B5EF4-FFF2-40B4-BE49-F238E27FC236}">
                <a16:creationId xmlns:a16="http://schemas.microsoft.com/office/drawing/2014/main" id="{C99DCCBA-D719-43EC-88F0-2FAD35B6EF6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53452" y="3725747"/>
            <a:ext cx="658425" cy="609653"/>
          </a:xfrm>
          <a:prstGeom prst="rect">
            <a:avLst/>
          </a:prstGeom>
        </p:spPr>
      </p:pic>
      <p:pic>
        <p:nvPicPr>
          <p:cNvPr id="550" name="Grafik 549">
            <a:extLst>
              <a:ext uri="{FF2B5EF4-FFF2-40B4-BE49-F238E27FC236}">
                <a16:creationId xmlns:a16="http://schemas.microsoft.com/office/drawing/2014/main" id="{4DA1B161-DD53-435D-A0A2-24FE789524DE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292228" y="3191007"/>
            <a:ext cx="512108" cy="609653"/>
          </a:xfrm>
          <a:prstGeom prst="rect">
            <a:avLst/>
          </a:prstGeom>
        </p:spPr>
      </p:pic>
      <p:pic>
        <p:nvPicPr>
          <p:cNvPr id="552" name="Grafik 551">
            <a:extLst>
              <a:ext uri="{FF2B5EF4-FFF2-40B4-BE49-F238E27FC236}">
                <a16:creationId xmlns:a16="http://schemas.microsoft.com/office/drawing/2014/main" id="{0E126ABB-D267-4BC4-8FA3-DEC5319186F8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51833" y="3681494"/>
            <a:ext cx="1091279" cy="792549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20FD1233-A79D-4B1C-8008-FB799DBD9D8C}"/>
              </a:ext>
            </a:extLst>
          </p:cNvPr>
          <p:cNvSpPr txBox="1"/>
          <p:nvPr/>
        </p:nvSpPr>
        <p:spPr>
          <a:xfrm>
            <a:off x="7179589" y="1815678"/>
            <a:ext cx="6130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2" panose="05020102010507070707" pitchFamily="18" charset="2"/>
              </a:rPr>
              <a:t></a:t>
            </a:r>
            <a:endParaRPr kumimoji="0" lang="de-AT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044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4" name="Gruppieren 593">
            <a:extLst>
              <a:ext uri="{FF2B5EF4-FFF2-40B4-BE49-F238E27FC236}">
                <a16:creationId xmlns:a16="http://schemas.microsoft.com/office/drawing/2014/main" id="{AF538C68-989D-4F89-81C2-AE92BD201644}"/>
              </a:ext>
            </a:extLst>
          </p:cNvPr>
          <p:cNvGrpSpPr/>
          <p:nvPr/>
        </p:nvGrpSpPr>
        <p:grpSpPr>
          <a:xfrm>
            <a:off x="508346" y="495185"/>
            <a:ext cx="11175311" cy="560879"/>
            <a:chOff x="455693" y="495185"/>
            <a:chExt cx="11175311" cy="560879"/>
          </a:xfrm>
        </p:grpSpPr>
        <p:pic>
          <p:nvPicPr>
            <p:cNvPr id="568" name="Grafik 567">
              <a:extLst>
                <a:ext uri="{FF2B5EF4-FFF2-40B4-BE49-F238E27FC236}">
                  <a16:creationId xmlns:a16="http://schemas.microsoft.com/office/drawing/2014/main" id="{2147C679-A226-4ABC-9BE6-29C69C6A31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5693" y="501280"/>
              <a:ext cx="1085182" cy="548688"/>
            </a:xfrm>
            <a:prstGeom prst="rect">
              <a:avLst/>
            </a:prstGeom>
          </p:spPr>
        </p:pic>
        <p:pic>
          <p:nvPicPr>
            <p:cNvPr id="564" name="Grafik 563">
              <a:extLst>
                <a:ext uri="{FF2B5EF4-FFF2-40B4-BE49-F238E27FC236}">
                  <a16:creationId xmlns:a16="http://schemas.microsoft.com/office/drawing/2014/main" id="{3E63987D-2B3E-405A-ADAB-6B25C5FB6BE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94527" y="501280"/>
              <a:ext cx="1085182" cy="548688"/>
            </a:xfrm>
            <a:prstGeom prst="rect">
              <a:avLst/>
            </a:prstGeom>
          </p:spPr>
        </p:pic>
        <p:pic>
          <p:nvPicPr>
            <p:cNvPr id="560" name="Grafik 559">
              <a:extLst>
                <a:ext uri="{FF2B5EF4-FFF2-40B4-BE49-F238E27FC236}">
                  <a16:creationId xmlns:a16="http://schemas.microsoft.com/office/drawing/2014/main" id="{00D13B71-4A21-4F04-BFDB-DDEDF3D2A6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23223" y="501280"/>
              <a:ext cx="1091279" cy="554784"/>
            </a:xfrm>
            <a:prstGeom prst="rect">
              <a:avLst/>
            </a:prstGeom>
          </p:spPr>
        </p:pic>
        <p:pic>
          <p:nvPicPr>
            <p:cNvPr id="558" name="Grafik 557">
              <a:extLst>
                <a:ext uri="{FF2B5EF4-FFF2-40B4-BE49-F238E27FC236}">
                  <a16:creationId xmlns:a16="http://schemas.microsoft.com/office/drawing/2014/main" id="{10DF00F7-F3E1-43B7-81E4-2A59165ED42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33361" y="495185"/>
              <a:ext cx="1091279" cy="554784"/>
            </a:xfrm>
            <a:prstGeom prst="rect">
              <a:avLst/>
            </a:prstGeom>
          </p:spPr>
        </p:pic>
        <p:pic>
          <p:nvPicPr>
            <p:cNvPr id="570" name="Grafik 569">
              <a:extLst>
                <a:ext uri="{FF2B5EF4-FFF2-40B4-BE49-F238E27FC236}">
                  <a16:creationId xmlns:a16="http://schemas.microsoft.com/office/drawing/2014/main" id="{96F254AB-DAEB-451B-B83A-ADCADD67F0E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781340" y="495185"/>
              <a:ext cx="1085182" cy="554784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pic>
          <p:nvPicPr>
            <p:cNvPr id="556" name="Grafik 555">
              <a:extLst>
                <a:ext uri="{FF2B5EF4-FFF2-40B4-BE49-F238E27FC236}">
                  <a16:creationId xmlns:a16="http://schemas.microsoft.com/office/drawing/2014/main" id="{344D875D-C409-4DC8-8C66-02584FE74EA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668154" y="495185"/>
              <a:ext cx="1085182" cy="554784"/>
            </a:xfrm>
            <a:prstGeom prst="rect">
              <a:avLst/>
            </a:prstGeom>
          </p:spPr>
        </p:pic>
        <p:pic>
          <p:nvPicPr>
            <p:cNvPr id="566" name="Grafik 565">
              <a:extLst>
                <a:ext uri="{FF2B5EF4-FFF2-40B4-BE49-F238E27FC236}">
                  <a16:creationId xmlns:a16="http://schemas.microsoft.com/office/drawing/2014/main" id="{2E04C38D-5E14-49D2-8DB2-B4B9C47F264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106988" y="501280"/>
              <a:ext cx="1085182" cy="554784"/>
            </a:xfrm>
            <a:prstGeom prst="rect">
              <a:avLst/>
            </a:prstGeom>
          </p:spPr>
        </p:pic>
        <p:pic>
          <p:nvPicPr>
            <p:cNvPr id="562" name="Grafik 561">
              <a:extLst>
                <a:ext uri="{FF2B5EF4-FFF2-40B4-BE49-F238E27FC236}">
                  <a16:creationId xmlns:a16="http://schemas.microsoft.com/office/drawing/2014/main" id="{23C6B8DA-DA20-4151-9D6D-6E7F9D33551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545822" y="495185"/>
              <a:ext cx="1085182" cy="554784"/>
            </a:xfrm>
            <a:prstGeom prst="rect">
              <a:avLst/>
            </a:prstGeom>
          </p:spPr>
        </p:pic>
      </p:grpSp>
      <p:grpSp>
        <p:nvGrpSpPr>
          <p:cNvPr id="695" name="Gruppieren 694">
            <a:extLst>
              <a:ext uri="{FF2B5EF4-FFF2-40B4-BE49-F238E27FC236}">
                <a16:creationId xmlns:a16="http://schemas.microsoft.com/office/drawing/2014/main" id="{3469BE11-0C5E-4DEA-91B3-F1FCB71CAA9E}"/>
              </a:ext>
            </a:extLst>
          </p:cNvPr>
          <p:cNvGrpSpPr/>
          <p:nvPr/>
        </p:nvGrpSpPr>
        <p:grpSpPr>
          <a:xfrm>
            <a:off x="508342" y="1478370"/>
            <a:ext cx="11175315" cy="560879"/>
            <a:chOff x="455689" y="1498341"/>
            <a:chExt cx="11175315" cy="560879"/>
          </a:xfrm>
        </p:grpSpPr>
        <p:pic>
          <p:nvPicPr>
            <p:cNvPr id="554" name="Grafik 553">
              <a:extLst>
                <a:ext uri="{FF2B5EF4-FFF2-40B4-BE49-F238E27FC236}">
                  <a16:creationId xmlns:a16="http://schemas.microsoft.com/office/drawing/2014/main" id="{1D65FAD0-7026-40ED-88B4-C75927220E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220606" y="1498341"/>
              <a:ext cx="1085182" cy="554784"/>
            </a:xfrm>
            <a:prstGeom prst="rect">
              <a:avLst/>
            </a:prstGeom>
          </p:spPr>
        </p:pic>
        <p:grpSp>
          <p:nvGrpSpPr>
            <p:cNvPr id="596" name="Gruppieren 595">
              <a:extLst>
                <a:ext uri="{FF2B5EF4-FFF2-40B4-BE49-F238E27FC236}">
                  <a16:creationId xmlns:a16="http://schemas.microsoft.com/office/drawing/2014/main" id="{4840D820-BBE5-43E1-B1D1-156227D9034E}"/>
                </a:ext>
              </a:extLst>
            </p:cNvPr>
            <p:cNvGrpSpPr/>
            <p:nvPr/>
          </p:nvGrpSpPr>
          <p:grpSpPr>
            <a:xfrm>
              <a:off x="9106113" y="1498341"/>
              <a:ext cx="1085186" cy="554784"/>
              <a:chOff x="455689" y="495185"/>
              <a:chExt cx="1085186" cy="554784"/>
            </a:xfrm>
          </p:grpSpPr>
          <p:pic>
            <p:nvPicPr>
              <p:cNvPr id="618" name="Grafik 617">
                <a:extLst>
                  <a:ext uri="{FF2B5EF4-FFF2-40B4-BE49-F238E27FC236}">
                    <a16:creationId xmlns:a16="http://schemas.microsoft.com/office/drawing/2014/main" id="{AEACBB9B-CAC9-4891-AAF3-03A0267D5A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55693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19" name="L-Form 618">
                <a:extLst>
                  <a:ext uri="{FF2B5EF4-FFF2-40B4-BE49-F238E27FC236}">
                    <a16:creationId xmlns:a16="http://schemas.microsoft.com/office/drawing/2014/main" id="{C110F6E3-737C-41AC-BEC9-E0B40C3B1B7C}"/>
                  </a:ext>
                </a:extLst>
              </p:cNvPr>
              <p:cNvSpPr/>
              <p:nvPr/>
            </p:nvSpPr>
            <p:spPr>
              <a:xfrm flipH="1">
                <a:off x="455689" y="495185"/>
                <a:ext cx="1085183" cy="554784"/>
              </a:xfrm>
              <a:prstGeom prst="corner">
                <a:avLst>
                  <a:gd name="adj1" fmla="val 48252"/>
                  <a:gd name="adj2" fmla="val 145008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97" name="Gruppieren 596">
              <a:extLst>
                <a:ext uri="{FF2B5EF4-FFF2-40B4-BE49-F238E27FC236}">
                  <a16:creationId xmlns:a16="http://schemas.microsoft.com/office/drawing/2014/main" id="{1FABC5A4-DAE3-484C-9E7C-2A3A83116D4F}"/>
                </a:ext>
              </a:extLst>
            </p:cNvPr>
            <p:cNvGrpSpPr/>
            <p:nvPr/>
          </p:nvGrpSpPr>
          <p:grpSpPr>
            <a:xfrm>
              <a:off x="10545822" y="1498341"/>
              <a:ext cx="1085182" cy="554784"/>
              <a:chOff x="1895398" y="495185"/>
              <a:chExt cx="1085182" cy="554784"/>
            </a:xfrm>
          </p:grpSpPr>
          <p:pic>
            <p:nvPicPr>
              <p:cNvPr id="616" name="Grafik 615">
                <a:extLst>
                  <a:ext uri="{FF2B5EF4-FFF2-40B4-BE49-F238E27FC236}">
                    <a16:creationId xmlns:a16="http://schemas.microsoft.com/office/drawing/2014/main" id="{636F23AE-BFCA-48FE-9D96-AE623B62F0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95398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17" name="L-Form 616">
                <a:extLst>
                  <a:ext uri="{FF2B5EF4-FFF2-40B4-BE49-F238E27FC236}">
                    <a16:creationId xmlns:a16="http://schemas.microsoft.com/office/drawing/2014/main" id="{15F90A1A-7FD0-4FE7-BA64-6EF7EAEC43C7}"/>
                  </a:ext>
                </a:extLst>
              </p:cNvPr>
              <p:cNvSpPr/>
              <p:nvPr/>
            </p:nvSpPr>
            <p:spPr>
              <a:xfrm flipH="1">
                <a:off x="2178049" y="495185"/>
                <a:ext cx="802528" cy="554784"/>
              </a:xfrm>
              <a:prstGeom prst="corner">
                <a:avLst>
                  <a:gd name="adj1" fmla="val 48252"/>
                  <a:gd name="adj2" fmla="val 97222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614" name="Grafik 613">
              <a:extLst>
                <a:ext uri="{FF2B5EF4-FFF2-40B4-BE49-F238E27FC236}">
                  <a16:creationId xmlns:a16="http://schemas.microsoft.com/office/drawing/2014/main" id="{874CAC8C-81CF-4C42-94E2-07B5CEC87E5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95394" y="1504436"/>
              <a:ext cx="1091279" cy="554784"/>
            </a:xfrm>
            <a:prstGeom prst="rect">
              <a:avLst/>
            </a:prstGeom>
          </p:spPr>
        </p:pic>
        <p:grpSp>
          <p:nvGrpSpPr>
            <p:cNvPr id="599" name="Gruppieren 598">
              <a:extLst>
                <a:ext uri="{FF2B5EF4-FFF2-40B4-BE49-F238E27FC236}">
                  <a16:creationId xmlns:a16="http://schemas.microsoft.com/office/drawing/2014/main" id="{5981F260-16FC-4446-A9F5-837803862AE5}"/>
                </a:ext>
              </a:extLst>
            </p:cNvPr>
            <p:cNvGrpSpPr/>
            <p:nvPr/>
          </p:nvGrpSpPr>
          <p:grpSpPr>
            <a:xfrm>
              <a:off x="7660311" y="1498341"/>
              <a:ext cx="1091279" cy="554784"/>
              <a:chOff x="3335103" y="501280"/>
              <a:chExt cx="1091279" cy="554784"/>
            </a:xfrm>
          </p:grpSpPr>
          <p:pic>
            <p:nvPicPr>
              <p:cNvPr id="612" name="Grafik 611">
                <a:extLst>
                  <a:ext uri="{FF2B5EF4-FFF2-40B4-BE49-F238E27FC236}">
                    <a16:creationId xmlns:a16="http://schemas.microsoft.com/office/drawing/2014/main" id="{C08AE4B1-7427-48CD-8391-D972390FA4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35103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13" name="Rechteck 612">
                <a:extLst>
                  <a:ext uri="{FF2B5EF4-FFF2-40B4-BE49-F238E27FC236}">
                    <a16:creationId xmlns:a16="http://schemas.microsoft.com/office/drawing/2014/main" id="{0C8DE735-84C2-4F4B-ADDF-352F4DA9F3AF}"/>
                  </a:ext>
                </a:extLst>
              </p:cNvPr>
              <p:cNvSpPr/>
              <p:nvPr/>
            </p:nvSpPr>
            <p:spPr>
              <a:xfrm>
                <a:off x="4155791" y="501280"/>
                <a:ext cx="270590" cy="554784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608" name="Grafik 607">
              <a:extLst>
                <a:ext uri="{FF2B5EF4-FFF2-40B4-BE49-F238E27FC236}">
                  <a16:creationId xmlns:a16="http://schemas.microsoft.com/office/drawing/2014/main" id="{324F6715-BA1C-4802-8175-D3ACD55048D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55689" y="1498341"/>
              <a:ext cx="1085182" cy="554784"/>
            </a:xfrm>
            <a:prstGeom prst="rect">
              <a:avLst/>
            </a:prstGeom>
          </p:spPr>
        </p:pic>
        <p:pic>
          <p:nvPicPr>
            <p:cNvPr id="606" name="Grafik 605">
              <a:extLst>
                <a:ext uri="{FF2B5EF4-FFF2-40B4-BE49-F238E27FC236}">
                  <a16:creationId xmlns:a16="http://schemas.microsoft.com/office/drawing/2014/main" id="{6A6F8D1A-6A74-405C-A1D3-05DB15751F5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780901" y="1504436"/>
              <a:ext cx="1085182" cy="554784"/>
            </a:xfrm>
            <a:prstGeom prst="rect">
              <a:avLst/>
            </a:prstGeom>
          </p:spPr>
        </p:pic>
        <p:pic>
          <p:nvPicPr>
            <p:cNvPr id="604" name="Grafik 603">
              <a:extLst>
                <a:ext uri="{FF2B5EF4-FFF2-40B4-BE49-F238E27FC236}">
                  <a16:creationId xmlns:a16="http://schemas.microsoft.com/office/drawing/2014/main" id="{3B81CE8E-9C77-45A6-8805-9F9C7088561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341196" y="1498341"/>
              <a:ext cx="1085182" cy="554784"/>
            </a:xfrm>
            <a:prstGeom prst="rect">
              <a:avLst/>
            </a:prstGeom>
          </p:spPr>
        </p:pic>
      </p:grpSp>
      <p:grpSp>
        <p:nvGrpSpPr>
          <p:cNvPr id="644" name="Gruppieren 643">
            <a:extLst>
              <a:ext uri="{FF2B5EF4-FFF2-40B4-BE49-F238E27FC236}">
                <a16:creationId xmlns:a16="http://schemas.microsoft.com/office/drawing/2014/main" id="{616A9CC3-B3C2-4B5B-A27B-552E3531638D}"/>
              </a:ext>
            </a:extLst>
          </p:cNvPr>
          <p:cNvGrpSpPr/>
          <p:nvPr/>
        </p:nvGrpSpPr>
        <p:grpSpPr>
          <a:xfrm>
            <a:off x="508342" y="2461556"/>
            <a:ext cx="11175315" cy="565107"/>
            <a:chOff x="455689" y="4403405"/>
            <a:chExt cx="11175315" cy="565107"/>
          </a:xfrm>
        </p:grpSpPr>
        <p:grpSp>
          <p:nvGrpSpPr>
            <p:cNvPr id="600" name="Gruppieren 599">
              <a:extLst>
                <a:ext uri="{FF2B5EF4-FFF2-40B4-BE49-F238E27FC236}">
                  <a16:creationId xmlns:a16="http://schemas.microsoft.com/office/drawing/2014/main" id="{5CDBF902-7BDA-44E6-BD04-741E638F1B2A}"/>
                </a:ext>
              </a:extLst>
            </p:cNvPr>
            <p:cNvGrpSpPr/>
            <p:nvPr/>
          </p:nvGrpSpPr>
          <p:grpSpPr>
            <a:xfrm>
              <a:off x="9100891" y="4403405"/>
              <a:ext cx="1091279" cy="554784"/>
              <a:chOff x="3880741" y="1837266"/>
              <a:chExt cx="1091279" cy="554784"/>
            </a:xfrm>
          </p:grpSpPr>
          <p:pic>
            <p:nvPicPr>
              <p:cNvPr id="610" name="Grafik 609">
                <a:extLst>
                  <a:ext uri="{FF2B5EF4-FFF2-40B4-BE49-F238E27FC236}">
                    <a16:creationId xmlns:a16="http://schemas.microsoft.com/office/drawing/2014/main" id="{9138B177-AE60-4CF6-AE87-BE9DF03387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883789" y="1837266"/>
                <a:ext cx="1085182" cy="554784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</p:pic>
          <p:sp>
            <p:nvSpPr>
              <p:cNvPr id="611" name="Rechteck 610">
                <a:extLst>
                  <a:ext uri="{FF2B5EF4-FFF2-40B4-BE49-F238E27FC236}">
                    <a16:creationId xmlns:a16="http://schemas.microsoft.com/office/drawing/2014/main" id="{C7618885-175E-4AF8-B61B-3D7D0B29B63C}"/>
                  </a:ext>
                </a:extLst>
              </p:cNvPr>
              <p:cNvSpPr/>
              <p:nvPr/>
            </p:nvSpPr>
            <p:spPr>
              <a:xfrm>
                <a:off x="3880741" y="1837266"/>
                <a:ext cx="1091279" cy="554784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622" name="Grafik 621">
              <a:extLst>
                <a:ext uri="{FF2B5EF4-FFF2-40B4-BE49-F238E27FC236}">
                  <a16:creationId xmlns:a16="http://schemas.microsoft.com/office/drawing/2014/main" id="{5F5C3D47-AD38-4BC3-A2A5-6EE04E63E5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894523" y="4403405"/>
              <a:ext cx="1085182" cy="554784"/>
            </a:xfrm>
            <a:prstGeom prst="rect">
              <a:avLst/>
            </a:prstGeom>
          </p:spPr>
        </p:pic>
        <p:grpSp>
          <p:nvGrpSpPr>
            <p:cNvPr id="623" name="Gruppieren 622">
              <a:extLst>
                <a:ext uri="{FF2B5EF4-FFF2-40B4-BE49-F238E27FC236}">
                  <a16:creationId xmlns:a16="http://schemas.microsoft.com/office/drawing/2014/main" id="{16347696-B6EB-4757-9C60-F74A770A523F}"/>
                </a:ext>
              </a:extLst>
            </p:cNvPr>
            <p:cNvGrpSpPr/>
            <p:nvPr/>
          </p:nvGrpSpPr>
          <p:grpSpPr>
            <a:xfrm>
              <a:off x="3333357" y="4403405"/>
              <a:ext cx="1085186" cy="554784"/>
              <a:chOff x="455689" y="495185"/>
              <a:chExt cx="1085186" cy="554784"/>
            </a:xfrm>
          </p:grpSpPr>
          <p:pic>
            <p:nvPicPr>
              <p:cNvPr id="642" name="Grafik 641">
                <a:extLst>
                  <a:ext uri="{FF2B5EF4-FFF2-40B4-BE49-F238E27FC236}">
                    <a16:creationId xmlns:a16="http://schemas.microsoft.com/office/drawing/2014/main" id="{C37BA4A2-EC1B-460B-9D8E-0EC8FBBDA3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55693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43" name="L-Form 642">
                <a:extLst>
                  <a:ext uri="{FF2B5EF4-FFF2-40B4-BE49-F238E27FC236}">
                    <a16:creationId xmlns:a16="http://schemas.microsoft.com/office/drawing/2014/main" id="{5A367532-45AD-4F87-9B5D-B95172CB0B87}"/>
                  </a:ext>
                </a:extLst>
              </p:cNvPr>
              <p:cNvSpPr/>
              <p:nvPr/>
            </p:nvSpPr>
            <p:spPr>
              <a:xfrm flipH="1">
                <a:off x="455689" y="495185"/>
                <a:ext cx="1085183" cy="554784"/>
              </a:xfrm>
              <a:prstGeom prst="corner">
                <a:avLst>
                  <a:gd name="adj1" fmla="val 48252"/>
                  <a:gd name="adj2" fmla="val 145008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24" name="Gruppieren 623">
              <a:extLst>
                <a:ext uri="{FF2B5EF4-FFF2-40B4-BE49-F238E27FC236}">
                  <a16:creationId xmlns:a16="http://schemas.microsoft.com/office/drawing/2014/main" id="{7699B6DA-D9D1-4A53-85AA-C50F910998C9}"/>
                </a:ext>
              </a:extLst>
            </p:cNvPr>
            <p:cNvGrpSpPr/>
            <p:nvPr/>
          </p:nvGrpSpPr>
          <p:grpSpPr>
            <a:xfrm>
              <a:off x="6217126" y="4403405"/>
              <a:ext cx="1085182" cy="554784"/>
              <a:chOff x="1895398" y="495185"/>
              <a:chExt cx="1085182" cy="554784"/>
            </a:xfrm>
          </p:grpSpPr>
          <p:pic>
            <p:nvPicPr>
              <p:cNvPr id="640" name="Grafik 639">
                <a:extLst>
                  <a:ext uri="{FF2B5EF4-FFF2-40B4-BE49-F238E27FC236}">
                    <a16:creationId xmlns:a16="http://schemas.microsoft.com/office/drawing/2014/main" id="{F12ABA47-76F5-49B0-9875-2139CA9A11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95398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41" name="L-Form 640">
                <a:extLst>
                  <a:ext uri="{FF2B5EF4-FFF2-40B4-BE49-F238E27FC236}">
                    <a16:creationId xmlns:a16="http://schemas.microsoft.com/office/drawing/2014/main" id="{67617FF7-920E-4388-A1E8-8A74DE5E6DEC}"/>
                  </a:ext>
                </a:extLst>
              </p:cNvPr>
              <p:cNvSpPr/>
              <p:nvPr/>
            </p:nvSpPr>
            <p:spPr>
              <a:xfrm flipH="1">
                <a:off x="2178049" y="495185"/>
                <a:ext cx="802528" cy="554784"/>
              </a:xfrm>
              <a:prstGeom prst="corner">
                <a:avLst>
                  <a:gd name="adj1" fmla="val 48252"/>
                  <a:gd name="adj2" fmla="val 97222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25" name="Gruppieren 624">
              <a:extLst>
                <a:ext uri="{FF2B5EF4-FFF2-40B4-BE49-F238E27FC236}">
                  <a16:creationId xmlns:a16="http://schemas.microsoft.com/office/drawing/2014/main" id="{16A06ECD-D0BF-4282-8DE2-4CB6E3371879}"/>
                </a:ext>
              </a:extLst>
            </p:cNvPr>
            <p:cNvGrpSpPr/>
            <p:nvPr/>
          </p:nvGrpSpPr>
          <p:grpSpPr>
            <a:xfrm>
              <a:off x="4772195" y="4403405"/>
              <a:ext cx="1091279" cy="565107"/>
              <a:chOff x="6220610" y="495185"/>
              <a:chExt cx="1091279" cy="565107"/>
            </a:xfrm>
          </p:grpSpPr>
          <p:pic>
            <p:nvPicPr>
              <p:cNvPr id="638" name="Grafik 637">
                <a:extLst>
                  <a:ext uri="{FF2B5EF4-FFF2-40B4-BE49-F238E27FC236}">
                    <a16:creationId xmlns:a16="http://schemas.microsoft.com/office/drawing/2014/main" id="{ACD924AC-7E9A-462F-9628-4A8810DC20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20610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39" name="L-Form 638">
                <a:extLst>
                  <a:ext uri="{FF2B5EF4-FFF2-40B4-BE49-F238E27FC236}">
                    <a16:creationId xmlns:a16="http://schemas.microsoft.com/office/drawing/2014/main" id="{E97BBBF7-C89F-4285-AB27-CABFB425B832}"/>
                  </a:ext>
                </a:extLst>
              </p:cNvPr>
              <p:cNvSpPr/>
              <p:nvPr/>
            </p:nvSpPr>
            <p:spPr>
              <a:xfrm flipH="1">
                <a:off x="6773862" y="495185"/>
                <a:ext cx="538025" cy="565107"/>
              </a:xfrm>
              <a:prstGeom prst="corner">
                <a:avLst>
                  <a:gd name="adj1" fmla="val 50613"/>
                  <a:gd name="adj2" fmla="val 49599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26" name="Gruppieren 625">
              <a:extLst>
                <a:ext uri="{FF2B5EF4-FFF2-40B4-BE49-F238E27FC236}">
                  <a16:creationId xmlns:a16="http://schemas.microsoft.com/office/drawing/2014/main" id="{EAB9C844-9263-4F34-B86D-5E506504686C}"/>
                </a:ext>
              </a:extLst>
            </p:cNvPr>
            <p:cNvGrpSpPr/>
            <p:nvPr/>
          </p:nvGrpSpPr>
          <p:grpSpPr>
            <a:xfrm>
              <a:off x="7655960" y="4403405"/>
              <a:ext cx="1091279" cy="554784"/>
              <a:chOff x="3335103" y="501280"/>
              <a:chExt cx="1091279" cy="554784"/>
            </a:xfrm>
          </p:grpSpPr>
          <p:pic>
            <p:nvPicPr>
              <p:cNvPr id="636" name="Grafik 635">
                <a:extLst>
                  <a:ext uri="{FF2B5EF4-FFF2-40B4-BE49-F238E27FC236}">
                    <a16:creationId xmlns:a16="http://schemas.microsoft.com/office/drawing/2014/main" id="{DDF2A5D7-9388-4C19-AE8E-5E39EDE654D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35103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37" name="Rechteck 636">
                <a:extLst>
                  <a:ext uri="{FF2B5EF4-FFF2-40B4-BE49-F238E27FC236}">
                    <a16:creationId xmlns:a16="http://schemas.microsoft.com/office/drawing/2014/main" id="{6887F012-9CA8-4B7A-B35A-73142D195FBB}"/>
                  </a:ext>
                </a:extLst>
              </p:cNvPr>
              <p:cNvSpPr/>
              <p:nvPr/>
            </p:nvSpPr>
            <p:spPr>
              <a:xfrm>
                <a:off x="4155791" y="501280"/>
                <a:ext cx="270590" cy="554784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27" name="Gruppieren 626">
              <a:extLst>
                <a:ext uri="{FF2B5EF4-FFF2-40B4-BE49-F238E27FC236}">
                  <a16:creationId xmlns:a16="http://schemas.microsoft.com/office/drawing/2014/main" id="{E4C84736-5D15-41CC-9B7C-46822795251B}"/>
                </a:ext>
              </a:extLst>
            </p:cNvPr>
            <p:cNvGrpSpPr/>
            <p:nvPr/>
          </p:nvGrpSpPr>
          <p:grpSpPr>
            <a:xfrm>
              <a:off x="10545822" y="4403405"/>
              <a:ext cx="1085182" cy="559012"/>
              <a:chOff x="7666412" y="501280"/>
              <a:chExt cx="1085182" cy="559012"/>
            </a:xfrm>
          </p:grpSpPr>
          <p:pic>
            <p:nvPicPr>
              <p:cNvPr id="634" name="Grafik 633">
                <a:extLst>
                  <a:ext uri="{FF2B5EF4-FFF2-40B4-BE49-F238E27FC236}">
                    <a16:creationId xmlns:a16="http://schemas.microsoft.com/office/drawing/2014/main" id="{7DFE0614-5D9E-411C-8F75-AD0F7716F6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66641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35" name="Rechteck 634">
                <a:extLst>
                  <a:ext uri="{FF2B5EF4-FFF2-40B4-BE49-F238E27FC236}">
                    <a16:creationId xmlns:a16="http://schemas.microsoft.com/office/drawing/2014/main" id="{2753D33C-51A5-4D03-B219-18DB1C7A57EA}"/>
                  </a:ext>
                </a:extLst>
              </p:cNvPr>
              <p:cNvSpPr/>
              <p:nvPr/>
            </p:nvSpPr>
            <p:spPr>
              <a:xfrm>
                <a:off x="8497317" y="793215"/>
                <a:ext cx="254277" cy="26707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28" name="Gruppieren 627">
              <a:extLst>
                <a:ext uri="{FF2B5EF4-FFF2-40B4-BE49-F238E27FC236}">
                  <a16:creationId xmlns:a16="http://schemas.microsoft.com/office/drawing/2014/main" id="{947531E4-96B6-4413-B2C3-045F054535D7}"/>
                </a:ext>
              </a:extLst>
            </p:cNvPr>
            <p:cNvGrpSpPr/>
            <p:nvPr/>
          </p:nvGrpSpPr>
          <p:grpSpPr>
            <a:xfrm>
              <a:off x="455689" y="4403405"/>
              <a:ext cx="1085182" cy="565107"/>
              <a:chOff x="9110683" y="495185"/>
              <a:chExt cx="1085182" cy="565107"/>
            </a:xfrm>
          </p:grpSpPr>
          <p:pic>
            <p:nvPicPr>
              <p:cNvPr id="632" name="Grafik 631">
                <a:extLst>
                  <a:ext uri="{FF2B5EF4-FFF2-40B4-BE49-F238E27FC236}">
                    <a16:creationId xmlns:a16="http://schemas.microsoft.com/office/drawing/2014/main" id="{8D253BC7-9E20-4972-90DD-C5E686238C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110683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33" name="Rechteck 632">
                <a:extLst>
                  <a:ext uri="{FF2B5EF4-FFF2-40B4-BE49-F238E27FC236}">
                    <a16:creationId xmlns:a16="http://schemas.microsoft.com/office/drawing/2014/main" id="{6FDB4C79-5CC1-4D0E-8633-E8A1521990AA}"/>
                  </a:ext>
                </a:extLst>
              </p:cNvPr>
              <p:cNvSpPr/>
              <p:nvPr/>
            </p:nvSpPr>
            <p:spPr>
              <a:xfrm>
                <a:off x="9110683" y="495185"/>
                <a:ext cx="799883" cy="56510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68" name="Gruppieren 667">
            <a:extLst>
              <a:ext uri="{FF2B5EF4-FFF2-40B4-BE49-F238E27FC236}">
                <a16:creationId xmlns:a16="http://schemas.microsoft.com/office/drawing/2014/main" id="{07FABCFD-2670-4589-8797-FB02B168382B}"/>
              </a:ext>
            </a:extLst>
          </p:cNvPr>
          <p:cNvGrpSpPr/>
          <p:nvPr/>
        </p:nvGrpSpPr>
        <p:grpSpPr>
          <a:xfrm>
            <a:off x="508342" y="4887880"/>
            <a:ext cx="11175315" cy="565107"/>
            <a:chOff x="364354" y="5175458"/>
            <a:chExt cx="11175315" cy="565107"/>
          </a:xfrm>
        </p:grpSpPr>
        <p:grpSp>
          <p:nvGrpSpPr>
            <p:cNvPr id="629" name="Gruppieren 628">
              <a:extLst>
                <a:ext uri="{FF2B5EF4-FFF2-40B4-BE49-F238E27FC236}">
                  <a16:creationId xmlns:a16="http://schemas.microsoft.com/office/drawing/2014/main" id="{A809CF18-BF7E-46F8-89AD-4F89E4198C18}"/>
                </a:ext>
              </a:extLst>
            </p:cNvPr>
            <p:cNvGrpSpPr/>
            <p:nvPr/>
          </p:nvGrpSpPr>
          <p:grpSpPr>
            <a:xfrm>
              <a:off x="364354" y="5175458"/>
              <a:ext cx="1085182" cy="559004"/>
              <a:chOff x="10545822" y="501280"/>
              <a:chExt cx="1085182" cy="559004"/>
            </a:xfrm>
          </p:grpSpPr>
          <p:pic>
            <p:nvPicPr>
              <p:cNvPr id="630" name="Grafik 629">
                <a:extLst>
                  <a:ext uri="{FF2B5EF4-FFF2-40B4-BE49-F238E27FC236}">
                    <a16:creationId xmlns:a16="http://schemas.microsoft.com/office/drawing/2014/main" id="{9BCB351F-6DBA-456D-93C3-2D09E57F18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54582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31" name="Rechteck 630">
                <a:extLst>
                  <a:ext uri="{FF2B5EF4-FFF2-40B4-BE49-F238E27FC236}">
                    <a16:creationId xmlns:a16="http://schemas.microsoft.com/office/drawing/2014/main" id="{321D3B99-410B-419C-85C6-E0D04BF61707}"/>
                  </a:ext>
                </a:extLst>
              </p:cNvPr>
              <p:cNvSpPr/>
              <p:nvPr/>
            </p:nvSpPr>
            <p:spPr>
              <a:xfrm>
                <a:off x="11105169" y="501280"/>
                <a:ext cx="525835" cy="559004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46" name="Gruppieren 645">
              <a:extLst>
                <a:ext uri="{FF2B5EF4-FFF2-40B4-BE49-F238E27FC236}">
                  <a16:creationId xmlns:a16="http://schemas.microsoft.com/office/drawing/2014/main" id="{E5739163-BB0E-4268-B8D1-5F73C6E05F0E}"/>
                </a:ext>
              </a:extLst>
            </p:cNvPr>
            <p:cNvGrpSpPr/>
            <p:nvPr/>
          </p:nvGrpSpPr>
          <p:grpSpPr>
            <a:xfrm>
              <a:off x="3248119" y="5175458"/>
              <a:ext cx="1091279" cy="554784"/>
              <a:chOff x="3880741" y="1837266"/>
              <a:chExt cx="1091279" cy="554784"/>
            </a:xfrm>
          </p:grpSpPr>
          <p:pic>
            <p:nvPicPr>
              <p:cNvPr id="666" name="Grafik 665">
                <a:extLst>
                  <a:ext uri="{FF2B5EF4-FFF2-40B4-BE49-F238E27FC236}">
                    <a16:creationId xmlns:a16="http://schemas.microsoft.com/office/drawing/2014/main" id="{05209C22-1023-4478-AA0E-82D7ACAF6C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883789" y="1837266"/>
                <a:ext cx="1085182" cy="554784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</p:pic>
          <p:sp>
            <p:nvSpPr>
              <p:cNvPr id="667" name="Rechteck 666">
                <a:extLst>
                  <a:ext uri="{FF2B5EF4-FFF2-40B4-BE49-F238E27FC236}">
                    <a16:creationId xmlns:a16="http://schemas.microsoft.com/office/drawing/2014/main" id="{BA59C475-5483-4020-9171-9833A837D319}"/>
                  </a:ext>
                </a:extLst>
              </p:cNvPr>
              <p:cNvSpPr/>
              <p:nvPr/>
            </p:nvSpPr>
            <p:spPr>
              <a:xfrm>
                <a:off x="3880741" y="1837266"/>
                <a:ext cx="1091279" cy="554784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48" name="Gruppieren 647">
              <a:extLst>
                <a:ext uri="{FF2B5EF4-FFF2-40B4-BE49-F238E27FC236}">
                  <a16:creationId xmlns:a16="http://schemas.microsoft.com/office/drawing/2014/main" id="{14694FC0-CE1E-45E2-8EF3-A264C72B15E5}"/>
                </a:ext>
              </a:extLst>
            </p:cNvPr>
            <p:cNvGrpSpPr/>
            <p:nvPr/>
          </p:nvGrpSpPr>
          <p:grpSpPr>
            <a:xfrm>
              <a:off x="6137981" y="5175458"/>
              <a:ext cx="1085186" cy="554784"/>
              <a:chOff x="455689" y="495185"/>
              <a:chExt cx="1085186" cy="554784"/>
            </a:xfrm>
          </p:grpSpPr>
          <p:pic>
            <p:nvPicPr>
              <p:cNvPr id="664" name="Grafik 663">
                <a:extLst>
                  <a:ext uri="{FF2B5EF4-FFF2-40B4-BE49-F238E27FC236}">
                    <a16:creationId xmlns:a16="http://schemas.microsoft.com/office/drawing/2014/main" id="{1F087F26-B6C3-4597-88AF-A3E0DBBE04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55693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65" name="L-Form 664">
                <a:extLst>
                  <a:ext uri="{FF2B5EF4-FFF2-40B4-BE49-F238E27FC236}">
                    <a16:creationId xmlns:a16="http://schemas.microsoft.com/office/drawing/2014/main" id="{C596CE5D-FBB1-4BC8-849B-8D8169ACDA22}"/>
                  </a:ext>
                </a:extLst>
              </p:cNvPr>
              <p:cNvSpPr/>
              <p:nvPr/>
            </p:nvSpPr>
            <p:spPr>
              <a:xfrm flipH="1">
                <a:off x="455689" y="495185"/>
                <a:ext cx="1085183" cy="554784"/>
              </a:xfrm>
              <a:prstGeom prst="corner">
                <a:avLst>
                  <a:gd name="adj1" fmla="val 48252"/>
                  <a:gd name="adj2" fmla="val 145008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49" name="Gruppieren 648">
              <a:extLst>
                <a:ext uri="{FF2B5EF4-FFF2-40B4-BE49-F238E27FC236}">
                  <a16:creationId xmlns:a16="http://schemas.microsoft.com/office/drawing/2014/main" id="{3AD01B29-8141-4753-809F-6AB8330F9FDC}"/>
                </a:ext>
              </a:extLst>
            </p:cNvPr>
            <p:cNvGrpSpPr/>
            <p:nvPr/>
          </p:nvGrpSpPr>
          <p:grpSpPr>
            <a:xfrm>
              <a:off x="10454487" y="5175458"/>
              <a:ext cx="1085182" cy="554784"/>
              <a:chOff x="1895398" y="495185"/>
              <a:chExt cx="1085182" cy="554784"/>
            </a:xfrm>
          </p:grpSpPr>
          <p:pic>
            <p:nvPicPr>
              <p:cNvPr id="662" name="Grafik 661">
                <a:extLst>
                  <a:ext uri="{FF2B5EF4-FFF2-40B4-BE49-F238E27FC236}">
                    <a16:creationId xmlns:a16="http://schemas.microsoft.com/office/drawing/2014/main" id="{567410FB-2A84-41DF-9669-1952F3724C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95398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63" name="L-Form 662">
                <a:extLst>
                  <a:ext uri="{FF2B5EF4-FFF2-40B4-BE49-F238E27FC236}">
                    <a16:creationId xmlns:a16="http://schemas.microsoft.com/office/drawing/2014/main" id="{71FE8C72-9416-45DF-AF5D-4293DB994B8D}"/>
                  </a:ext>
                </a:extLst>
              </p:cNvPr>
              <p:cNvSpPr/>
              <p:nvPr/>
            </p:nvSpPr>
            <p:spPr>
              <a:xfrm flipH="1">
                <a:off x="2178049" y="495185"/>
                <a:ext cx="802528" cy="554784"/>
              </a:xfrm>
              <a:prstGeom prst="corner">
                <a:avLst>
                  <a:gd name="adj1" fmla="val 48252"/>
                  <a:gd name="adj2" fmla="val 97222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50" name="Gruppieren 649">
              <a:extLst>
                <a:ext uri="{FF2B5EF4-FFF2-40B4-BE49-F238E27FC236}">
                  <a16:creationId xmlns:a16="http://schemas.microsoft.com/office/drawing/2014/main" id="{4D94E8A0-7A99-495D-B1B0-B260640B64C3}"/>
                </a:ext>
              </a:extLst>
            </p:cNvPr>
            <p:cNvGrpSpPr/>
            <p:nvPr/>
          </p:nvGrpSpPr>
          <p:grpSpPr>
            <a:xfrm>
              <a:off x="4693050" y="5175458"/>
              <a:ext cx="1091279" cy="565107"/>
              <a:chOff x="6220610" y="495185"/>
              <a:chExt cx="1091279" cy="565107"/>
            </a:xfrm>
          </p:grpSpPr>
          <p:pic>
            <p:nvPicPr>
              <p:cNvPr id="660" name="Grafik 659">
                <a:extLst>
                  <a:ext uri="{FF2B5EF4-FFF2-40B4-BE49-F238E27FC236}">
                    <a16:creationId xmlns:a16="http://schemas.microsoft.com/office/drawing/2014/main" id="{D5E6CA74-1FA1-4FB9-9FB2-5D21B0B2B0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20610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61" name="L-Form 660">
                <a:extLst>
                  <a:ext uri="{FF2B5EF4-FFF2-40B4-BE49-F238E27FC236}">
                    <a16:creationId xmlns:a16="http://schemas.microsoft.com/office/drawing/2014/main" id="{32F6A2BD-AEB0-45E5-BF14-B6D21BCC27DF}"/>
                  </a:ext>
                </a:extLst>
              </p:cNvPr>
              <p:cNvSpPr/>
              <p:nvPr/>
            </p:nvSpPr>
            <p:spPr>
              <a:xfrm flipH="1">
                <a:off x="6773862" y="495185"/>
                <a:ext cx="538025" cy="565107"/>
              </a:xfrm>
              <a:prstGeom prst="corner">
                <a:avLst>
                  <a:gd name="adj1" fmla="val 50613"/>
                  <a:gd name="adj2" fmla="val 49599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51" name="Gruppieren 650">
              <a:extLst>
                <a:ext uri="{FF2B5EF4-FFF2-40B4-BE49-F238E27FC236}">
                  <a16:creationId xmlns:a16="http://schemas.microsoft.com/office/drawing/2014/main" id="{05405E53-EEF9-4EC1-92A2-58E616FE662C}"/>
                </a:ext>
              </a:extLst>
            </p:cNvPr>
            <p:cNvGrpSpPr/>
            <p:nvPr/>
          </p:nvGrpSpPr>
          <p:grpSpPr>
            <a:xfrm>
              <a:off x="1803188" y="5175458"/>
              <a:ext cx="1091279" cy="554784"/>
              <a:chOff x="3335103" y="501280"/>
              <a:chExt cx="1091279" cy="554784"/>
            </a:xfrm>
          </p:grpSpPr>
          <p:pic>
            <p:nvPicPr>
              <p:cNvPr id="658" name="Grafik 657">
                <a:extLst>
                  <a:ext uri="{FF2B5EF4-FFF2-40B4-BE49-F238E27FC236}">
                    <a16:creationId xmlns:a16="http://schemas.microsoft.com/office/drawing/2014/main" id="{1986139D-99F5-4FE0-958B-D09CB9B897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35103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59" name="Rechteck 658">
                <a:extLst>
                  <a:ext uri="{FF2B5EF4-FFF2-40B4-BE49-F238E27FC236}">
                    <a16:creationId xmlns:a16="http://schemas.microsoft.com/office/drawing/2014/main" id="{ED93CDF7-BE81-4D74-B276-1A8418EAE37B}"/>
                  </a:ext>
                </a:extLst>
              </p:cNvPr>
              <p:cNvSpPr/>
              <p:nvPr/>
            </p:nvSpPr>
            <p:spPr>
              <a:xfrm>
                <a:off x="4155791" y="501280"/>
                <a:ext cx="270590" cy="554784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52" name="Gruppieren 651">
              <a:extLst>
                <a:ext uri="{FF2B5EF4-FFF2-40B4-BE49-F238E27FC236}">
                  <a16:creationId xmlns:a16="http://schemas.microsoft.com/office/drawing/2014/main" id="{CEF73517-04BD-445A-918A-2A0103C30FE1}"/>
                </a:ext>
              </a:extLst>
            </p:cNvPr>
            <p:cNvGrpSpPr/>
            <p:nvPr/>
          </p:nvGrpSpPr>
          <p:grpSpPr>
            <a:xfrm>
              <a:off x="7576819" y="5175458"/>
              <a:ext cx="1085182" cy="559012"/>
              <a:chOff x="7666412" y="501280"/>
              <a:chExt cx="1085182" cy="559012"/>
            </a:xfrm>
          </p:grpSpPr>
          <p:pic>
            <p:nvPicPr>
              <p:cNvPr id="656" name="Grafik 655">
                <a:extLst>
                  <a:ext uri="{FF2B5EF4-FFF2-40B4-BE49-F238E27FC236}">
                    <a16:creationId xmlns:a16="http://schemas.microsoft.com/office/drawing/2014/main" id="{7BEA41E5-180A-4609-A010-169021EAF9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66641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57" name="Rechteck 656">
                <a:extLst>
                  <a:ext uri="{FF2B5EF4-FFF2-40B4-BE49-F238E27FC236}">
                    <a16:creationId xmlns:a16="http://schemas.microsoft.com/office/drawing/2014/main" id="{502F55AA-262C-40B5-9513-488B8A9159A6}"/>
                  </a:ext>
                </a:extLst>
              </p:cNvPr>
              <p:cNvSpPr/>
              <p:nvPr/>
            </p:nvSpPr>
            <p:spPr>
              <a:xfrm>
                <a:off x="8497317" y="793215"/>
                <a:ext cx="254277" cy="26707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53" name="Gruppieren 652">
              <a:extLst>
                <a:ext uri="{FF2B5EF4-FFF2-40B4-BE49-F238E27FC236}">
                  <a16:creationId xmlns:a16="http://schemas.microsoft.com/office/drawing/2014/main" id="{402C473B-8702-4993-8E6F-1E3765B7211A}"/>
                </a:ext>
              </a:extLst>
            </p:cNvPr>
            <p:cNvGrpSpPr/>
            <p:nvPr/>
          </p:nvGrpSpPr>
          <p:grpSpPr>
            <a:xfrm>
              <a:off x="9015653" y="5175458"/>
              <a:ext cx="1085182" cy="565107"/>
              <a:chOff x="9110683" y="495185"/>
              <a:chExt cx="1085182" cy="565107"/>
            </a:xfrm>
          </p:grpSpPr>
          <p:pic>
            <p:nvPicPr>
              <p:cNvPr id="654" name="Grafik 653">
                <a:extLst>
                  <a:ext uri="{FF2B5EF4-FFF2-40B4-BE49-F238E27FC236}">
                    <a16:creationId xmlns:a16="http://schemas.microsoft.com/office/drawing/2014/main" id="{7DEF5097-54EA-46B1-A8D7-065733D87E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110683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55" name="Rechteck 654">
                <a:extLst>
                  <a:ext uri="{FF2B5EF4-FFF2-40B4-BE49-F238E27FC236}">
                    <a16:creationId xmlns:a16="http://schemas.microsoft.com/office/drawing/2014/main" id="{9DCF63F2-1DFD-470B-9A20-108F025B6728}"/>
                  </a:ext>
                </a:extLst>
              </p:cNvPr>
              <p:cNvSpPr/>
              <p:nvPr/>
            </p:nvSpPr>
            <p:spPr>
              <a:xfrm>
                <a:off x="9110683" y="495185"/>
                <a:ext cx="799883" cy="56510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96" name="Gruppieren 695">
            <a:extLst>
              <a:ext uri="{FF2B5EF4-FFF2-40B4-BE49-F238E27FC236}">
                <a16:creationId xmlns:a16="http://schemas.microsoft.com/office/drawing/2014/main" id="{DC76D6AA-86BA-4285-B805-0A0310EDC92B}"/>
              </a:ext>
            </a:extLst>
          </p:cNvPr>
          <p:cNvGrpSpPr/>
          <p:nvPr/>
        </p:nvGrpSpPr>
        <p:grpSpPr>
          <a:xfrm>
            <a:off x="508342" y="5854648"/>
            <a:ext cx="11175315" cy="565107"/>
            <a:chOff x="455689" y="5592838"/>
            <a:chExt cx="11175315" cy="565107"/>
          </a:xfrm>
        </p:grpSpPr>
        <p:grpSp>
          <p:nvGrpSpPr>
            <p:cNvPr id="670" name="Gruppieren 669">
              <a:extLst>
                <a:ext uri="{FF2B5EF4-FFF2-40B4-BE49-F238E27FC236}">
                  <a16:creationId xmlns:a16="http://schemas.microsoft.com/office/drawing/2014/main" id="{D7319E8D-1484-4233-9041-7F6774A2405E}"/>
                </a:ext>
              </a:extLst>
            </p:cNvPr>
            <p:cNvGrpSpPr/>
            <p:nvPr/>
          </p:nvGrpSpPr>
          <p:grpSpPr>
            <a:xfrm>
              <a:off x="7666408" y="5592838"/>
              <a:ext cx="1085182" cy="559004"/>
              <a:chOff x="10545822" y="501280"/>
              <a:chExt cx="1085182" cy="559004"/>
            </a:xfrm>
          </p:grpSpPr>
          <p:pic>
            <p:nvPicPr>
              <p:cNvPr id="692" name="Grafik 691">
                <a:extLst>
                  <a:ext uri="{FF2B5EF4-FFF2-40B4-BE49-F238E27FC236}">
                    <a16:creationId xmlns:a16="http://schemas.microsoft.com/office/drawing/2014/main" id="{319ED857-060F-4E44-A0F3-79A26C8E3B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54582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93" name="Rechteck 692">
                <a:extLst>
                  <a:ext uri="{FF2B5EF4-FFF2-40B4-BE49-F238E27FC236}">
                    <a16:creationId xmlns:a16="http://schemas.microsoft.com/office/drawing/2014/main" id="{D66F33DD-1839-43AB-9D58-CC9119FEAF79}"/>
                  </a:ext>
                </a:extLst>
              </p:cNvPr>
              <p:cNvSpPr/>
              <p:nvPr/>
            </p:nvSpPr>
            <p:spPr>
              <a:xfrm>
                <a:off x="11105169" y="501280"/>
                <a:ext cx="525835" cy="559004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2" name="Gruppieren 671">
              <a:extLst>
                <a:ext uri="{FF2B5EF4-FFF2-40B4-BE49-F238E27FC236}">
                  <a16:creationId xmlns:a16="http://schemas.microsoft.com/office/drawing/2014/main" id="{05E20A1C-0919-4685-AA72-08F91B803274}"/>
                </a:ext>
              </a:extLst>
            </p:cNvPr>
            <p:cNvGrpSpPr/>
            <p:nvPr/>
          </p:nvGrpSpPr>
          <p:grpSpPr>
            <a:xfrm>
              <a:off x="9106113" y="5592838"/>
              <a:ext cx="1085186" cy="554784"/>
              <a:chOff x="455689" y="495185"/>
              <a:chExt cx="1085186" cy="554784"/>
            </a:xfrm>
          </p:grpSpPr>
          <p:pic>
            <p:nvPicPr>
              <p:cNvPr id="688" name="Grafik 687">
                <a:extLst>
                  <a:ext uri="{FF2B5EF4-FFF2-40B4-BE49-F238E27FC236}">
                    <a16:creationId xmlns:a16="http://schemas.microsoft.com/office/drawing/2014/main" id="{F2A1A42E-B732-4F71-83DD-D6E2220AB1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55693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89" name="L-Form 688">
                <a:extLst>
                  <a:ext uri="{FF2B5EF4-FFF2-40B4-BE49-F238E27FC236}">
                    <a16:creationId xmlns:a16="http://schemas.microsoft.com/office/drawing/2014/main" id="{79BC60D8-44FF-4107-B5D4-C5F7E2F768A8}"/>
                  </a:ext>
                </a:extLst>
              </p:cNvPr>
              <p:cNvSpPr/>
              <p:nvPr/>
            </p:nvSpPr>
            <p:spPr>
              <a:xfrm flipH="1">
                <a:off x="455689" y="495185"/>
                <a:ext cx="1085183" cy="554784"/>
              </a:xfrm>
              <a:prstGeom prst="corner">
                <a:avLst>
                  <a:gd name="adj1" fmla="val 48252"/>
                  <a:gd name="adj2" fmla="val 145008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3" name="Gruppieren 672">
              <a:extLst>
                <a:ext uri="{FF2B5EF4-FFF2-40B4-BE49-F238E27FC236}">
                  <a16:creationId xmlns:a16="http://schemas.microsoft.com/office/drawing/2014/main" id="{A52674FD-DE43-47A6-A2E3-E082341079F9}"/>
                </a:ext>
              </a:extLst>
            </p:cNvPr>
            <p:cNvGrpSpPr/>
            <p:nvPr/>
          </p:nvGrpSpPr>
          <p:grpSpPr>
            <a:xfrm>
              <a:off x="6226703" y="5592838"/>
              <a:ext cx="1085182" cy="554784"/>
              <a:chOff x="1895398" y="495185"/>
              <a:chExt cx="1085182" cy="554784"/>
            </a:xfrm>
          </p:grpSpPr>
          <p:pic>
            <p:nvPicPr>
              <p:cNvPr id="686" name="Grafik 685">
                <a:extLst>
                  <a:ext uri="{FF2B5EF4-FFF2-40B4-BE49-F238E27FC236}">
                    <a16:creationId xmlns:a16="http://schemas.microsoft.com/office/drawing/2014/main" id="{7A1A6181-CB86-4C41-9A1A-1467C42342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95398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87" name="L-Form 686">
                <a:extLst>
                  <a:ext uri="{FF2B5EF4-FFF2-40B4-BE49-F238E27FC236}">
                    <a16:creationId xmlns:a16="http://schemas.microsoft.com/office/drawing/2014/main" id="{1A5FE3EA-BBC5-4E36-BFEB-D0E7B794C86E}"/>
                  </a:ext>
                </a:extLst>
              </p:cNvPr>
              <p:cNvSpPr/>
              <p:nvPr/>
            </p:nvSpPr>
            <p:spPr>
              <a:xfrm flipH="1">
                <a:off x="2178049" y="495185"/>
                <a:ext cx="802528" cy="554784"/>
              </a:xfrm>
              <a:prstGeom prst="corner">
                <a:avLst>
                  <a:gd name="adj1" fmla="val 48252"/>
                  <a:gd name="adj2" fmla="val 97222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4" name="Gruppieren 673">
              <a:extLst>
                <a:ext uri="{FF2B5EF4-FFF2-40B4-BE49-F238E27FC236}">
                  <a16:creationId xmlns:a16="http://schemas.microsoft.com/office/drawing/2014/main" id="{059500B6-73A8-4C6F-BE16-C794CF168BC3}"/>
                </a:ext>
              </a:extLst>
            </p:cNvPr>
            <p:cNvGrpSpPr/>
            <p:nvPr/>
          </p:nvGrpSpPr>
          <p:grpSpPr>
            <a:xfrm>
              <a:off x="455689" y="5592838"/>
              <a:ext cx="1091279" cy="565107"/>
              <a:chOff x="6220610" y="495185"/>
              <a:chExt cx="1091279" cy="565107"/>
            </a:xfrm>
          </p:grpSpPr>
          <p:pic>
            <p:nvPicPr>
              <p:cNvPr id="684" name="Grafik 683">
                <a:extLst>
                  <a:ext uri="{FF2B5EF4-FFF2-40B4-BE49-F238E27FC236}">
                    <a16:creationId xmlns:a16="http://schemas.microsoft.com/office/drawing/2014/main" id="{D965BCE6-DB4D-4521-8D2E-63BDA9C471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20610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85" name="L-Form 684">
                <a:extLst>
                  <a:ext uri="{FF2B5EF4-FFF2-40B4-BE49-F238E27FC236}">
                    <a16:creationId xmlns:a16="http://schemas.microsoft.com/office/drawing/2014/main" id="{E22F3E11-C372-4713-A62B-7C74B90CB2A7}"/>
                  </a:ext>
                </a:extLst>
              </p:cNvPr>
              <p:cNvSpPr/>
              <p:nvPr/>
            </p:nvSpPr>
            <p:spPr>
              <a:xfrm flipH="1">
                <a:off x="6773862" y="495185"/>
                <a:ext cx="538025" cy="565107"/>
              </a:xfrm>
              <a:prstGeom prst="corner">
                <a:avLst>
                  <a:gd name="adj1" fmla="val 50613"/>
                  <a:gd name="adj2" fmla="val 49599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5" name="Gruppieren 674">
              <a:extLst>
                <a:ext uri="{FF2B5EF4-FFF2-40B4-BE49-F238E27FC236}">
                  <a16:creationId xmlns:a16="http://schemas.microsoft.com/office/drawing/2014/main" id="{BDA1C494-73DF-4AA4-97BA-43764D574C11}"/>
                </a:ext>
              </a:extLst>
            </p:cNvPr>
            <p:cNvGrpSpPr/>
            <p:nvPr/>
          </p:nvGrpSpPr>
          <p:grpSpPr>
            <a:xfrm>
              <a:off x="4780901" y="5592838"/>
              <a:ext cx="1091279" cy="554784"/>
              <a:chOff x="3335103" y="501280"/>
              <a:chExt cx="1091279" cy="554784"/>
            </a:xfrm>
          </p:grpSpPr>
          <p:pic>
            <p:nvPicPr>
              <p:cNvPr id="682" name="Grafik 681">
                <a:extLst>
                  <a:ext uri="{FF2B5EF4-FFF2-40B4-BE49-F238E27FC236}">
                    <a16:creationId xmlns:a16="http://schemas.microsoft.com/office/drawing/2014/main" id="{C8F07469-75AD-4384-B3B0-D7F7B6EF44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35103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83" name="Rechteck 682">
                <a:extLst>
                  <a:ext uri="{FF2B5EF4-FFF2-40B4-BE49-F238E27FC236}">
                    <a16:creationId xmlns:a16="http://schemas.microsoft.com/office/drawing/2014/main" id="{C8E43121-E930-48F6-A49A-2B2944BE9C86}"/>
                  </a:ext>
                </a:extLst>
              </p:cNvPr>
              <p:cNvSpPr/>
              <p:nvPr/>
            </p:nvSpPr>
            <p:spPr>
              <a:xfrm>
                <a:off x="4155791" y="501280"/>
                <a:ext cx="270590" cy="554784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6" name="Gruppieren 675">
              <a:extLst>
                <a:ext uri="{FF2B5EF4-FFF2-40B4-BE49-F238E27FC236}">
                  <a16:creationId xmlns:a16="http://schemas.microsoft.com/office/drawing/2014/main" id="{DE6867C5-0A4E-42BB-B646-51A86BC4CA90}"/>
                </a:ext>
              </a:extLst>
            </p:cNvPr>
            <p:cNvGrpSpPr/>
            <p:nvPr/>
          </p:nvGrpSpPr>
          <p:grpSpPr>
            <a:xfrm>
              <a:off x="1901491" y="5592838"/>
              <a:ext cx="1085182" cy="559012"/>
              <a:chOff x="7666412" y="501280"/>
              <a:chExt cx="1085182" cy="559012"/>
            </a:xfrm>
          </p:grpSpPr>
          <p:pic>
            <p:nvPicPr>
              <p:cNvPr id="680" name="Grafik 679">
                <a:extLst>
                  <a:ext uri="{FF2B5EF4-FFF2-40B4-BE49-F238E27FC236}">
                    <a16:creationId xmlns:a16="http://schemas.microsoft.com/office/drawing/2014/main" id="{EEDB6D8F-7420-4AB0-8EEB-C62E8EA2A7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66641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81" name="Rechteck 680">
                <a:extLst>
                  <a:ext uri="{FF2B5EF4-FFF2-40B4-BE49-F238E27FC236}">
                    <a16:creationId xmlns:a16="http://schemas.microsoft.com/office/drawing/2014/main" id="{A38C64A7-0D99-4317-860C-EBA6C1F405D7}"/>
                  </a:ext>
                </a:extLst>
              </p:cNvPr>
              <p:cNvSpPr/>
              <p:nvPr/>
            </p:nvSpPr>
            <p:spPr>
              <a:xfrm>
                <a:off x="8497317" y="793215"/>
                <a:ext cx="254277" cy="26707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7" name="Gruppieren 676">
              <a:extLst>
                <a:ext uri="{FF2B5EF4-FFF2-40B4-BE49-F238E27FC236}">
                  <a16:creationId xmlns:a16="http://schemas.microsoft.com/office/drawing/2014/main" id="{FC229A82-1574-4973-B11A-0F5FCFFF4FD6}"/>
                </a:ext>
              </a:extLst>
            </p:cNvPr>
            <p:cNvGrpSpPr/>
            <p:nvPr/>
          </p:nvGrpSpPr>
          <p:grpSpPr>
            <a:xfrm>
              <a:off x="3341196" y="5592838"/>
              <a:ext cx="1085182" cy="565107"/>
              <a:chOff x="9110683" y="495185"/>
              <a:chExt cx="1085182" cy="565107"/>
            </a:xfrm>
          </p:grpSpPr>
          <p:pic>
            <p:nvPicPr>
              <p:cNvPr id="678" name="Grafik 677">
                <a:extLst>
                  <a:ext uri="{FF2B5EF4-FFF2-40B4-BE49-F238E27FC236}">
                    <a16:creationId xmlns:a16="http://schemas.microsoft.com/office/drawing/2014/main" id="{399F5BF7-2052-4842-B58D-63B59E1374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110683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79" name="Rechteck 678">
                <a:extLst>
                  <a:ext uri="{FF2B5EF4-FFF2-40B4-BE49-F238E27FC236}">
                    <a16:creationId xmlns:a16="http://schemas.microsoft.com/office/drawing/2014/main" id="{0821779E-32A1-4810-BC50-18C83E66BF47}"/>
                  </a:ext>
                </a:extLst>
              </p:cNvPr>
              <p:cNvSpPr/>
              <p:nvPr/>
            </p:nvSpPr>
            <p:spPr>
              <a:xfrm>
                <a:off x="9110683" y="495185"/>
                <a:ext cx="799883" cy="56510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694" name="Grafik 693">
              <a:extLst>
                <a:ext uri="{FF2B5EF4-FFF2-40B4-BE49-F238E27FC236}">
                  <a16:creationId xmlns:a16="http://schemas.microsoft.com/office/drawing/2014/main" id="{B6CE8319-2F09-4C4C-A904-1DB575A214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545822" y="5592838"/>
              <a:ext cx="1085182" cy="554784"/>
            </a:xfrm>
            <a:prstGeom prst="rect">
              <a:avLst/>
            </a:prstGeom>
          </p:spPr>
        </p:pic>
      </p:grpSp>
      <p:sp>
        <p:nvSpPr>
          <p:cNvPr id="697" name="L-Form 696">
            <a:extLst>
              <a:ext uri="{FF2B5EF4-FFF2-40B4-BE49-F238E27FC236}">
                <a16:creationId xmlns:a16="http://schemas.microsoft.com/office/drawing/2014/main" id="{D826CBAA-4D29-41E8-89D2-A75EB9BA47F0}"/>
              </a:ext>
            </a:extLst>
          </p:cNvPr>
          <p:cNvSpPr/>
          <p:nvPr/>
        </p:nvSpPr>
        <p:spPr>
          <a:xfrm flipH="1">
            <a:off x="381000" y="1257300"/>
            <a:ext cx="11316784" cy="5283200"/>
          </a:xfrm>
          <a:prstGeom prst="corner">
            <a:avLst>
              <a:gd name="adj1" fmla="val 80810"/>
              <a:gd name="adj2" fmla="val 49423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36" name="Grafik 535">
            <a:hlinkClick r:id="" action="ppaction://hlinkshowjump?jump=firstslide">
              <a:snd r:embed="rId11" name="cashreg.wav"/>
            </a:hlinkClick>
            <a:extLst>
              <a:ext uri="{FF2B5EF4-FFF2-40B4-BE49-F238E27FC236}">
                <a16:creationId xmlns:a16="http://schemas.microsoft.com/office/drawing/2014/main" id="{51B41A0E-65CE-42AB-89B0-DDC6B24EA63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852128" y="3835566"/>
            <a:ext cx="1194920" cy="603556"/>
          </a:xfrm>
          <a:prstGeom prst="rect">
            <a:avLst/>
          </a:prstGeom>
        </p:spPr>
      </p:pic>
      <p:pic>
        <p:nvPicPr>
          <p:cNvPr id="538" name="Grafik 537">
            <a:hlinkClick r:id="" action="ppaction://hlinkshowjump?jump=firstslide">
              <a:snd r:embed="rId11" name="cashreg.wav"/>
            </a:hlinkClick>
            <a:extLst>
              <a:ext uri="{FF2B5EF4-FFF2-40B4-BE49-F238E27FC236}">
                <a16:creationId xmlns:a16="http://schemas.microsoft.com/office/drawing/2014/main" id="{D75775A2-5D71-47D7-8A89-830D9438DE9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408093" y="3308275"/>
            <a:ext cx="1194920" cy="603556"/>
          </a:xfrm>
          <a:prstGeom prst="rect">
            <a:avLst/>
          </a:prstGeom>
        </p:spPr>
      </p:pic>
      <p:pic>
        <p:nvPicPr>
          <p:cNvPr id="540" name="Grafik 539">
            <a:hlinkClick r:id="" action="ppaction://hlinkshowjump?jump=firstslide">
              <a:snd r:embed="rId11" name="cashreg.wav"/>
            </a:hlinkClick>
            <a:extLst>
              <a:ext uri="{FF2B5EF4-FFF2-40B4-BE49-F238E27FC236}">
                <a16:creationId xmlns:a16="http://schemas.microsoft.com/office/drawing/2014/main" id="{36BB6EBA-B211-4B57-B0FF-328679F66E1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140857" y="3827677"/>
            <a:ext cx="1018120" cy="603556"/>
          </a:xfrm>
          <a:prstGeom prst="rect">
            <a:avLst/>
          </a:prstGeom>
        </p:spPr>
      </p:pic>
      <p:pic>
        <p:nvPicPr>
          <p:cNvPr id="542" name="Grafik 541">
            <a:hlinkClick r:id="" action="ppaction://hlinkshowjump?jump=firstslide">
              <a:snd r:embed="rId11" name="cashreg.wav"/>
            </a:hlinkClick>
            <a:extLst>
              <a:ext uri="{FF2B5EF4-FFF2-40B4-BE49-F238E27FC236}">
                <a16:creationId xmlns:a16="http://schemas.microsoft.com/office/drawing/2014/main" id="{0D210405-6E32-45D7-BEBD-9604B8004F4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983358" y="3225913"/>
            <a:ext cx="908383" cy="609653"/>
          </a:xfrm>
          <a:prstGeom prst="rect">
            <a:avLst/>
          </a:prstGeom>
        </p:spPr>
      </p:pic>
      <p:pic>
        <p:nvPicPr>
          <p:cNvPr id="544" name="Grafik 543">
            <a:hlinkClick r:id="" action="ppaction://hlinkshowjump?jump=firstslide">
              <a:snd r:embed="rId11" name="cashreg.wav"/>
            </a:hlinkClick>
            <a:extLst>
              <a:ext uri="{FF2B5EF4-FFF2-40B4-BE49-F238E27FC236}">
                <a16:creationId xmlns:a16="http://schemas.microsoft.com/office/drawing/2014/main" id="{0C9716FC-AB99-4BB6-822F-6FAA7E1156A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966079" y="3735010"/>
            <a:ext cx="768163" cy="609653"/>
          </a:xfrm>
          <a:prstGeom prst="rect">
            <a:avLst/>
          </a:prstGeom>
        </p:spPr>
      </p:pic>
      <p:pic>
        <p:nvPicPr>
          <p:cNvPr id="546" name="Grafik 545">
            <a:hlinkClick r:id="" action="ppaction://hlinkshowjump?jump=firstslide">
              <a:snd r:embed="rId11" name="cashreg.wav"/>
            </a:hlinkClick>
            <a:extLst>
              <a:ext uri="{FF2B5EF4-FFF2-40B4-BE49-F238E27FC236}">
                <a16:creationId xmlns:a16="http://schemas.microsoft.com/office/drawing/2014/main" id="{0310E5E1-8458-4064-B357-962046C4929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960993" y="3191793"/>
            <a:ext cx="755970" cy="609653"/>
          </a:xfrm>
          <a:prstGeom prst="rect">
            <a:avLst/>
          </a:prstGeom>
        </p:spPr>
      </p:pic>
      <p:pic>
        <p:nvPicPr>
          <p:cNvPr id="548" name="Grafik 547">
            <a:hlinkClick r:id="" action="ppaction://hlinkshowjump?jump=nextslide">
              <a:snd r:embed="rId18" name="chimes.wav"/>
            </a:hlinkClick>
            <a:extLst>
              <a:ext uri="{FF2B5EF4-FFF2-40B4-BE49-F238E27FC236}">
                <a16:creationId xmlns:a16="http://schemas.microsoft.com/office/drawing/2014/main" id="{C99DCCBA-D719-43EC-88F0-2FAD35B6EF68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053452" y="3725747"/>
            <a:ext cx="658425" cy="609653"/>
          </a:xfrm>
          <a:prstGeom prst="rect">
            <a:avLst/>
          </a:prstGeom>
        </p:spPr>
      </p:pic>
      <p:pic>
        <p:nvPicPr>
          <p:cNvPr id="550" name="Grafik 549">
            <a:hlinkClick r:id="" action="ppaction://hlinkshowjump?jump=firstslide">
              <a:snd r:embed="rId11" name="cashreg.wav"/>
            </a:hlinkClick>
            <a:extLst>
              <a:ext uri="{FF2B5EF4-FFF2-40B4-BE49-F238E27FC236}">
                <a16:creationId xmlns:a16="http://schemas.microsoft.com/office/drawing/2014/main" id="{4DA1B161-DD53-435D-A0A2-24FE789524DE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292228" y="3191007"/>
            <a:ext cx="512108" cy="609653"/>
          </a:xfrm>
          <a:prstGeom prst="rect">
            <a:avLst/>
          </a:prstGeom>
        </p:spPr>
      </p:pic>
      <p:pic>
        <p:nvPicPr>
          <p:cNvPr id="552" name="Grafik 551">
            <a:hlinkClick r:id="" action="ppaction://hlinkshowjump?jump=firstslide">
              <a:snd r:embed="rId11" name="cashreg.wav"/>
            </a:hlinkClick>
            <a:extLst>
              <a:ext uri="{FF2B5EF4-FFF2-40B4-BE49-F238E27FC236}">
                <a16:creationId xmlns:a16="http://schemas.microsoft.com/office/drawing/2014/main" id="{0E126ABB-D267-4BC4-8FA3-DEC5319186F8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51833" y="3681494"/>
            <a:ext cx="1091279" cy="79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423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4" name="Gruppieren 593">
            <a:extLst>
              <a:ext uri="{FF2B5EF4-FFF2-40B4-BE49-F238E27FC236}">
                <a16:creationId xmlns:a16="http://schemas.microsoft.com/office/drawing/2014/main" id="{AF538C68-989D-4F89-81C2-AE92BD201644}"/>
              </a:ext>
            </a:extLst>
          </p:cNvPr>
          <p:cNvGrpSpPr/>
          <p:nvPr/>
        </p:nvGrpSpPr>
        <p:grpSpPr>
          <a:xfrm>
            <a:off x="508342" y="495185"/>
            <a:ext cx="11175315" cy="565107"/>
            <a:chOff x="455689" y="495185"/>
            <a:chExt cx="11175315" cy="565107"/>
          </a:xfrm>
        </p:grpSpPr>
        <p:grpSp>
          <p:nvGrpSpPr>
            <p:cNvPr id="572" name="Gruppieren 571">
              <a:extLst>
                <a:ext uri="{FF2B5EF4-FFF2-40B4-BE49-F238E27FC236}">
                  <a16:creationId xmlns:a16="http://schemas.microsoft.com/office/drawing/2014/main" id="{4C8A881C-B193-424A-A467-AF4905D2A4C0}"/>
                </a:ext>
              </a:extLst>
            </p:cNvPr>
            <p:cNvGrpSpPr/>
            <p:nvPr/>
          </p:nvGrpSpPr>
          <p:grpSpPr>
            <a:xfrm>
              <a:off x="455689" y="495185"/>
              <a:ext cx="1085186" cy="554784"/>
              <a:chOff x="455689" y="495185"/>
              <a:chExt cx="1085186" cy="554784"/>
            </a:xfrm>
          </p:grpSpPr>
          <p:pic>
            <p:nvPicPr>
              <p:cNvPr id="568" name="Grafik 567">
                <a:extLst>
                  <a:ext uri="{FF2B5EF4-FFF2-40B4-BE49-F238E27FC236}">
                    <a16:creationId xmlns:a16="http://schemas.microsoft.com/office/drawing/2014/main" id="{2147C679-A226-4ABC-9BE6-29C69C6A31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55693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571" name="L-Form 570">
                <a:extLst>
                  <a:ext uri="{FF2B5EF4-FFF2-40B4-BE49-F238E27FC236}">
                    <a16:creationId xmlns:a16="http://schemas.microsoft.com/office/drawing/2014/main" id="{0C983C82-4A00-4C0C-9F61-202CE036BFF6}"/>
                  </a:ext>
                </a:extLst>
              </p:cNvPr>
              <p:cNvSpPr/>
              <p:nvPr/>
            </p:nvSpPr>
            <p:spPr>
              <a:xfrm flipH="1">
                <a:off x="455689" y="495185"/>
                <a:ext cx="1085183" cy="554784"/>
              </a:xfrm>
              <a:prstGeom prst="corner">
                <a:avLst>
                  <a:gd name="adj1" fmla="val 48252"/>
                  <a:gd name="adj2" fmla="val 145008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75" name="Gruppieren 574">
              <a:extLst>
                <a:ext uri="{FF2B5EF4-FFF2-40B4-BE49-F238E27FC236}">
                  <a16:creationId xmlns:a16="http://schemas.microsoft.com/office/drawing/2014/main" id="{19457573-6008-4386-87A2-B12E34126A54}"/>
                </a:ext>
              </a:extLst>
            </p:cNvPr>
            <p:cNvGrpSpPr/>
            <p:nvPr/>
          </p:nvGrpSpPr>
          <p:grpSpPr>
            <a:xfrm>
              <a:off x="1894527" y="495185"/>
              <a:ext cx="1085182" cy="554784"/>
              <a:chOff x="1895398" y="495185"/>
              <a:chExt cx="1085182" cy="554784"/>
            </a:xfrm>
          </p:grpSpPr>
          <p:pic>
            <p:nvPicPr>
              <p:cNvPr id="564" name="Grafik 563">
                <a:extLst>
                  <a:ext uri="{FF2B5EF4-FFF2-40B4-BE49-F238E27FC236}">
                    <a16:creationId xmlns:a16="http://schemas.microsoft.com/office/drawing/2014/main" id="{3E63987D-2B3E-405A-ADAB-6B25C5FB6B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95398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574" name="L-Form 573">
                <a:extLst>
                  <a:ext uri="{FF2B5EF4-FFF2-40B4-BE49-F238E27FC236}">
                    <a16:creationId xmlns:a16="http://schemas.microsoft.com/office/drawing/2014/main" id="{6FBB6827-2F35-4E1C-83AC-9CB3814328ED}"/>
                  </a:ext>
                </a:extLst>
              </p:cNvPr>
              <p:cNvSpPr/>
              <p:nvPr/>
            </p:nvSpPr>
            <p:spPr>
              <a:xfrm flipH="1">
                <a:off x="2178049" y="495185"/>
                <a:ext cx="802528" cy="554784"/>
              </a:xfrm>
              <a:prstGeom prst="corner">
                <a:avLst>
                  <a:gd name="adj1" fmla="val 48252"/>
                  <a:gd name="adj2" fmla="val 97222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78" name="Gruppieren 577">
              <a:extLst>
                <a:ext uri="{FF2B5EF4-FFF2-40B4-BE49-F238E27FC236}">
                  <a16:creationId xmlns:a16="http://schemas.microsoft.com/office/drawing/2014/main" id="{BE59F01A-B61E-48D8-89F3-AD4FF0E097A7}"/>
                </a:ext>
              </a:extLst>
            </p:cNvPr>
            <p:cNvGrpSpPr/>
            <p:nvPr/>
          </p:nvGrpSpPr>
          <p:grpSpPr>
            <a:xfrm>
              <a:off x="6223223" y="495185"/>
              <a:ext cx="1091279" cy="565107"/>
              <a:chOff x="6220610" y="495185"/>
              <a:chExt cx="1091279" cy="565107"/>
            </a:xfrm>
          </p:grpSpPr>
          <p:pic>
            <p:nvPicPr>
              <p:cNvPr id="560" name="Grafik 559">
                <a:extLst>
                  <a:ext uri="{FF2B5EF4-FFF2-40B4-BE49-F238E27FC236}">
                    <a16:creationId xmlns:a16="http://schemas.microsoft.com/office/drawing/2014/main" id="{00D13B71-4A21-4F04-BFDB-DDEDF3D2A6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20610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577" name="L-Form 576">
                <a:extLst>
                  <a:ext uri="{FF2B5EF4-FFF2-40B4-BE49-F238E27FC236}">
                    <a16:creationId xmlns:a16="http://schemas.microsoft.com/office/drawing/2014/main" id="{49BF36E3-6263-49D4-90AF-B09EFF13D6F7}"/>
                  </a:ext>
                </a:extLst>
              </p:cNvPr>
              <p:cNvSpPr/>
              <p:nvPr/>
            </p:nvSpPr>
            <p:spPr>
              <a:xfrm flipH="1">
                <a:off x="6773862" y="495185"/>
                <a:ext cx="538025" cy="565107"/>
              </a:xfrm>
              <a:prstGeom prst="corner">
                <a:avLst>
                  <a:gd name="adj1" fmla="val 50613"/>
                  <a:gd name="adj2" fmla="val 49599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80" name="Gruppieren 579">
              <a:extLst>
                <a:ext uri="{FF2B5EF4-FFF2-40B4-BE49-F238E27FC236}">
                  <a16:creationId xmlns:a16="http://schemas.microsoft.com/office/drawing/2014/main" id="{86738ED8-3A5D-4EB2-839B-61D8400A913C}"/>
                </a:ext>
              </a:extLst>
            </p:cNvPr>
            <p:cNvGrpSpPr/>
            <p:nvPr/>
          </p:nvGrpSpPr>
          <p:grpSpPr>
            <a:xfrm>
              <a:off x="3333361" y="495185"/>
              <a:ext cx="1091279" cy="554784"/>
              <a:chOff x="3335103" y="501280"/>
              <a:chExt cx="1091279" cy="554784"/>
            </a:xfrm>
          </p:grpSpPr>
          <p:pic>
            <p:nvPicPr>
              <p:cNvPr id="558" name="Grafik 557">
                <a:extLst>
                  <a:ext uri="{FF2B5EF4-FFF2-40B4-BE49-F238E27FC236}">
                    <a16:creationId xmlns:a16="http://schemas.microsoft.com/office/drawing/2014/main" id="{10DF00F7-F3E1-43B7-81E4-2A59165ED4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35103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579" name="Rechteck 578">
                <a:extLst>
                  <a:ext uri="{FF2B5EF4-FFF2-40B4-BE49-F238E27FC236}">
                    <a16:creationId xmlns:a16="http://schemas.microsoft.com/office/drawing/2014/main" id="{14A5624A-F739-4430-ABF5-0179FE78EFF4}"/>
                  </a:ext>
                </a:extLst>
              </p:cNvPr>
              <p:cNvSpPr/>
              <p:nvPr/>
            </p:nvSpPr>
            <p:spPr>
              <a:xfrm>
                <a:off x="4155791" y="501280"/>
                <a:ext cx="270590" cy="554784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84" name="Gruppieren 583">
              <a:extLst>
                <a:ext uri="{FF2B5EF4-FFF2-40B4-BE49-F238E27FC236}">
                  <a16:creationId xmlns:a16="http://schemas.microsoft.com/office/drawing/2014/main" id="{BA43AF2F-2712-4660-9D48-2209B0E18873}"/>
                </a:ext>
              </a:extLst>
            </p:cNvPr>
            <p:cNvGrpSpPr/>
            <p:nvPr/>
          </p:nvGrpSpPr>
          <p:grpSpPr>
            <a:xfrm>
              <a:off x="4778292" y="495185"/>
              <a:ext cx="1091279" cy="554784"/>
              <a:chOff x="3880741" y="1837266"/>
              <a:chExt cx="1091279" cy="554784"/>
            </a:xfrm>
          </p:grpSpPr>
          <p:pic>
            <p:nvPicPr>
              <p:cNvPr id="570" name="Grafik 569">
                <a:extLst>
                  <a:ext uri="{FF2B5EF4-FFF2-40B4-BE49-F238E27FC236}">
                    <a16:creationId xmlns:a16="http://schemas.microsoft.com/office/drawing/2014/main" id="{96F254AB-DAEB-451B-B83A-ADCADD67F0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883789" y="1837266"/>
                <a:ext cx="1085182" cy="554784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</p:pic>
          <p:sp>
            <p:nvSpPr>
              <p:cNvPr id="582" name="Rechteck 581">
                <a:extLst>
                  <a:ext uri="{FF2B5EF4-FFF2-40B4-BE49-F238E27FC236}">
                    <a16:creationId xmlns:a16="http://schemas.microsoft.com/office/drawing/2014/main" id="{B6DD05A0-4341-4BBC-8627-FBACA56AED91}"/>
                  </a:ext>
                </a:extLst>
              </p:cNvPr>
              <p:cNvSpPr/>
              <p:nvPr/>
            </p:nvSpPr>
            <p:spPr>
              <a:xfrm>
                <a:off x="3880741" y="1837266"/>
                <a:ext cx="1091279" cy="554784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87" name="Gruppieren 586">
              <a:extLst>
                <a:ext uri="{FF2B5EF4-FFF2-40B4-BE49-F238E27FC236}">
                  <a16:creationId xmlns:a16="http://schemas.microsoft.com/office/drawing/2014/main" id="{D3355B8E-A2BE-4A78-949D-719619A2D624}"/>
                </a:ext>
              </a:extLst>
            </p:cNvPr>
            <p:cNvGrpSpPr/>
            <p:nvPr/>
          </p:nvGrpSpPr>
          <p:grpSpPr>
            <a:xfrm>
              <a:off x="7668154" y="495185"/>
              <a:ext cx="1085182" cy="559012"/>
              <a:chOff x="7666412" y="501280"/>
              <a:chExt cx="1085182" cy="559012"/>
            </a:xfrm>
          </p:grpSpPr>
          <p:pic>
            <p:nvPicPr>
              <p:cNvPr id="556" name="Grafik 555">
                <a:extLst>
                  <a:ext uri="{FF2B5EF4-FFF2-40B4-BE49-F238E27FC236}">
                    <a16:creationId xmlns:a16="http://schemas.microsoft.com/office/drawing/2014/main" id="{344D875D-C409-4DC8-8C66-02584FE74EA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66641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586" name="Rechteck 585">
                <a:extLst>
                  <a:ext uri="{FF2B5EF4-FFF2-40B4-BE49-F238E27FC236}">
                    <a16:creationId xmlns:a16="http://schemas.microsoft.com/office/drawing/2014/main" id="{8510FE54-07F2-4992-9FEC-F5D2156C154F}"/>
                  </a:ext>
                </a:extLst>
              </p:cNvPr>
              <p:cNvSpPr/>
              <p:nvPr/>
            </p:nvSpPr>
            <p:spPr>
              <a:xfrm>
                <a:off x="8497317" y="793215"/>
                <a:ext cx="254277" cy="26707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90" name="Gruppieren 589">
              <a:extLst>
                <a:ext uri="{FF2B5EF4-FFF2-40B4-BE49-F238E27FC236}">
                  <a16:creationId xmlns:a16="http://schemas.microsoft.com/office/drawing/2014/main" id="{B0CF5AFC-7147-405B-8191-62D189E65940}"/>
                </a:ext>
              </a:extLst>
            </p:cNvPr>
            <p:cNvGrpSpPr/>
            <p:nvPr/>
          </p:nvGrpSpPr>
          <p:grpSpPr>
            <a:xfrm>
              <a:off x="9106988" y="495185"/>
              <a:ext cx="1085182" cy="565107"/>
              <a:chOff x="9110683" y="495185"/>
              <a:chExt cx="1085182" cy="565107"/>
            </a:xfrm>
          </p:grpSpPr>
          <p:pic>
            <p:nvPicPr>
              <p:cNvPr id="566" name="Grafik 565">
                <a:extLst>
                  <a:ext uri="{FF2B5EF4-FFF2-40B4-BE49-F238E27FC236}">
                    <a16:creationId xmlns:a16="http://schemas.microsoft.com/office/drawing/2014/main" id="{2E04C38D-5E14-49D2-8DB2-B4B9C47F26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110683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589" name="Rechteck 588">
                <a:extLst>
                  <a:ext uri="{FF2B5EF4-FFF2-40B4-BE49-F238E27FC236}">
                    <a16:creationId xmlns:a16="http://schemas.microsoft.com/office/drawing/2014/main" id="{AA2333FD-EE1C-499E-92C2-D768B0A5B8D3}"/>
                  </a:ext>
                </a:extLst>
              </p:cNvPr>
              <p:cNvSpPr/>
              <p:nvPr/>
            </p:nvSpPr>
            <p:spPr>
              <a:xfrm>
                <a:off x="9110683" y="495185"/>
                <a:ext cx="799883" cy="56510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93" name="Gruppieren 592">
              <a:extLst>
                <a:ext uri="{FF2B5EF4-FFF2-40B4-BE49-F238E27FC236}">
                  <a16:creationId xmlns:a16="http://schemas.microsoft.com/office/drawing/2014/main" id="{32633F4A-1331-40E7-A92C-4EEA9DA7DC62}"/>
                </a:ext>
              </a:extLst>
            </p:cNvPr>
            <p:cNvGrpSpPr/>
            <p:nvPr/>
          </p:nvGrpSpPr>
          <p:grpSpPr>
            <a:xfrm>
              <a:off x="10545822" y="495185"/>
              <a:ext cx="1085182" cy="559004"/>
              <a:chOff x="10545822" y="501280"/>
              <a:chExt cx="1085182" cy="559004"/>
            </a:xfrm>
          </p:grpSpPr>
          <p:pic>
            <p:nvPicPr>
              <p:cNvPr id="562" name="Grafik 561">
                <a:extLst>
                  <a:ext uri="{FF2B5EF4-FFF2-40B4-BE49-F238E27FC236}">
                    <a16:creationId xmlns:a16="http://schemas.microsoft.com/office/drawing/2014/main" id="{23C6B8DA-DA20-4151-9D6D-6E7F9D3355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54582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592" name="Rechteck 591">
                <a:extLst>
                  <a:ext uri="{FF2B5EF4-FFF2-40B4-BE49-F238E27FC236}">
                    <a16:creationId xmlns:a16="http://schemas.microsoft.com/office/drawing/2014/main" id="{438702DA-7B2E-4934-A0FD-CF62D0B8227D}"/>
                  </a:ext>
                </a:extLst>
              </p:cNvPr>
              <p:cNvSpPr/>
              <p:nvPr/>
            </p:nvSpPr>
            <p:spPr>
              <a:xfrm>
                <a:off x="11105169" y="501280"/>
                <a:ext cx="525835" cy="559004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95" name="Gruppieren 694">
            <a:extLst>
              <a:ext uri="{FF2B5EF4-FFF2-40B4-BE49-F238E27FC236}">
                <a16:creationId xmlns:a16="http://schemas.microsoft.com/office/drawing/2014/main" id="{3469BE11-0C5E-4DEA-91B3-F1FCB71CAA9E}"/>
              </a:ext>
            </a:extLst>
          </p:cNvPr>
          <p:cNvGrpSpPr/>
          <p:nvPr/>
        </p:nvGrpSpPr>
        <p:grpSpPr>
          <a:xfrm>
            <a:off x="508342" y="1478370"/>
            <a:ext cx="11175315" cy="565107"/>
            <a:chOff x="455689" y="1498341"/>
            <a:chExt cx="11175315" cy="565107"/>
          </a:xfrm>
        </p:grpSpPr>
        <p:pic>
          <p:nvPicPr>
            <p:cNvPr id="554" name="Grafik 553">
              <a:extLst>
                <a:ext uri="{FF2B5EF4-FFF2-40B4-BE49-F238E27FC236}">
                  <a16:creationId xmlns:a16="http://schemas.microsoft.com/office/drawing/2014/main" id="{1D65FAD0-7026-40ED-88B4-C75927220E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220606" y="1498341"/>
              <a:ext cx="1085182" cy="554784"/>
            </a:xfrm>
            <a:prstGeom prst="rect">
              <a:avLst/>
            </a:prstGeom>
          </p:spPr>
        </p:pic>
        <p:grpSp>
          <p:nvGrpSpPr>
            <p:cNvPr id="596" name="Gruppieren 595">
              <a:extLst>
                <a:ext uri="{FF2B5EF4-FFF2-40B4-BE49-F238E27FC236}">
                  <a16:creationId xmlns:a16="http://schemas.microsoft.com/office/drawing/2014/main" id="{4840D820-BBE5-43E1-B1D1-156227D9034E}"/>
                </a:ext>
              </a:extLst>
            </p:cNvPr>
            <p:cNvGrpSpPr/>
            <p:nvPr/>
          </p:nvGrpSpPr>
          <p:grpSpPr>
            <a:xfrm>
              <a:off x="9106113" y="1498341"/>
              <a:ext cx="1085186" cy="554784"/>
              <a:chOff x="455689" y="495185"/>
              <a:chExt cx="1085186" cy="554784"/>
            </a:xfrm>
          </p:grpSpPr>
          <p:pic>
            <p:nvPicPr>
              <p:cNvPr id="618" name="Grafik 617">
                <a:extLst>
                  <a:ext uri="{FF2B5EF4-FFF2-40B4-BE49-F238E27FC236}">
                    <a16:creationId xmlns:a16="http://schemas.microsoft.com/office/drawing/2014/main" id="{AEACBB9B-CAC9-4891-AAF3-03A0267D5A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55693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19" name="L-Form 618">
                <a:extLst>
                  <a:ext uri="{FF2B5EF4-FFF2-40B4-BE49-F238E27FC236}">
                    <a16:creationId xmlns:a16="http://schemas.microsoft.com/office/drawing/2014/main" id="{C110F6E3-737C-41AC-BEC9-E0B40C3B1B7C}"/>
                  </a:ext>
                </a:extLst>
              </p:cNvPr>
              <p:cNvSpPr/>
              <p:nvPr/>
            </p:nvSpPr>
            <p:spPr>
              <a:xfrm flipH="1">
                <a:off x="455689" y="495185"/>
                <a:ext cx="1085183" cy="554784"/>
              </a:xfrm>
              <a:prstGeom prst="corner">
                <a:avLst>
                  <a:gd name="adj1" fmla="val 48252"/>
                  <a:gd name="adj2" fmla="val 145008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97" name="Gruppieren 596">
              <a:extLst>
                <a:ext uri="{FF2B5EF4-FFF2-40B4-BE49-F238E27FC236}">
                  <a16:creationId xmlns:a16="http://schemas.microsoft.com/office/drawing/2014/main" id="{1FABC5A4-DAE3-484C-9E7C-2A3A83116D4F}"/>
                </a:ext>
              </a:extLst>
            </p:cNvPr>
            <p:cNvGrpSpPr/>
            <p:nvPr/>
          </p:nvGrpSpPr>
          <p:grpSpPr>
            <a:xfrm>
              <a:off x="10545822" y="1498341"/>
              <a:ext cx="1085182" cy="554784"/>
              <a:chOff x="1895398" y="495185"/>
              <a:chExt cx="1085182" cy="554784"/>
            </a:xfrm>
          </p:grpSpPr>
          <p:pic>
            <p:nvPicPr>
              <p:cNvPr id="616" name="Grafik 615">
                <a:extLst>
                  <a:ext uri="{FF2B5EF4-FFF2-40B4-BE49-F238E27FC236}">
                    <a16:creationId xmlns:a16="http://schemas.microsoft.com/office/drawing/2014/main" id="{636F23AE-BFCA-48FE-9D96-AE623B62F0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95398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17" name="L-Form 616">
                <a:extLst>
                  <a:ext uri="{FF2B5EF4-FFF2-40B4-BE49-F238E27FC236}">
                    <a16:creationId xmlns:a16="http://schemas.microsoft.com/office/drawing/2014/main" id="{15F90A1A-7FD0-4FE7-BA64-6EF7EAEC43C7}"/>
                  </a:ext>
                </a:extLst>
              </p:cNvPr>
              <p:cNvSpPr/>
              <p:nvPr/>
            </p:nvSpPr>
            <p:spPr>
              <a:xfrm flipH="1">
                <a:off x="2178049" y="495185"/>
                <a:ext cx="802528" cy="554784"/>
              </a:xfrm>
              <a:prstGeom prst="corner">
                <a:avLst>
                  <a:gd name="adj1" fmla="val 48252"/>
                  <a:gd name="adj2" fmla="val 97222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98" name="Gruppieren 597">
              <a:extLst>
                <a:ext uri="{FF2B5EF4-FFF2-40B4-BE49-F238E27FC236}">
                  <a16:creationId xmlns:a16="http://schemas.microsoft.com/office/drawing/2014/main" id="{F4526443-3258-48E5-8361-DCE4492388A3}"/>
                </a:ext>
              </a:extLst>
            </p:cNvPr>
            <p:cNvGrpSpPr/>
            <p:nvPr/>
          </p:nvGrpSpPr>
          <p:grpSpPr>
            <a:xfrm>
              <a:off x="1895394" y="1498341"/>
              <a:ext cx="1091279" cy="565107"/>
              <a:chOff x="6220610" y="495185"/>
              <a:chExt cx="1091279" cy="565107"/>
            </a:xfrm>
          </p:grpSpPr>
          <p:pic>
            <p:nvPicPr>
              <p:cNvPr id="614" name="Grafik 613">
                <a:extLst>
                  <a:ext uri="{FF2B5EF4-FFF2-40B4-BE49-F238E27FC236}">
                    <a16:creationId xmlns:a16="http://schemas.microsoft.com/office/drawing/2014/main" id="{874CAC8C-81CF-4C42-94E2-07B5CEC87E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20610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15" name="L-Form 614">
                <a:extLst>
                  <a:ext uri="{FF2B5EF4-FFF2-40B4-BE49-F238E27FC236}">
                    <a16:creationId xmlns:a16="http://schemas.microsoft.com/office/drawing/2014/main" id="{DC383C69-663D-4AE1-89BA-0C2062F202B9}"/>
                  </a:ext>
                </a:extLst>
              </p:cNvPr>
              <p:cNvSpPr/>
              <p:nvPr/>
            </p:nvSpPr>
            <p:spPr>
              <a:xfrm flipH="1">
                <a:off x="6773862" y="495185"/>
                <a:ext cx="538025" cy="565107"/>
              </a:xfrm>
              <a:prstGeom prst="corner">
                <a:avLst>
                  <a:gd name="adj1" fmla="val 50613"/>
                  <a:gd name="adj2" fmla="val 49599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99" name="Gruppieren 598">
              <a:extLst>
                <a:ext uri="{FF2B5EF4-FFF2-40B4-BE49-F238E27FC236}">
                  <a16:creationId xmlns:a16="http://schemas.microsoft.com/office/drawing/2014/main" id="{5981F260-16FC-4446-A9F5-837803862AE5}"/>
                </a:ext>
              </a:extLst>
            </p:cNvPr>
            <p:cNvGrpSpPr/>
            <p:nvPr/>
          </p:nvGrpSpPr>
          <p:grpSpPr>
            <a:xfrm>
              <a:off x="7660311" y="1498341"/>
              <a:ext cx="1091279" cy="554784"/>
              <a:chOff x="3335103" y="501280"/>
              <a:chExt cx="1091279" cy="554784"/>
            </a:xfrm>
          </p:grpSpPr>
          <p:pic>
            <p:nvPicPr>
              <p:cNvPr id="612" name="Grafik 611">
                <a:extLst>
                  <a:ext uri="{FF2B5EF4-FFF2-40B4-BE49-F238E27FC236}">
                    <a16:creationId xmlns:a16="http://schemas.microsoft.com/office/drawing/2014/main" id="{C08AE4B1-7427-48CD-8391-D972390FA4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35103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13" name="Rechteck 612">
                <a:extLst>
                  <a:ext uri="{FF2B5EF4-FFF2-40B4-BE49-F238E27FC236}">
                    <a16:creationId xmlns:a16="http://schemas.microsoft.com/office/drawing/2014/main" id="{0C8DE735-84C2-4F4B-ADDF-352F4DA9F3AF}"/>
                  </a:ext>
                </a:extLst>
              </p:cNvPr>
              <p:cNvSpPr/>
              <p:nvPr/>
            </p:nvSpPr>
            <p:spPr>
              <a:xfrm>
                <a:off x="4155791" y="501280"/>
                <a:ext cx="270590" cy="554784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01" name="Gruppieren 600">
              <a:extLst>
                <a:ext uri="{FF2B5EF4-FFF2-40B4-BE49-F238E27FC236}">
                  <a16:creationId xmlns:a16="http://schemas.microsoft.com/office/drawing/2014/main" id="{403EC9D9-7C9C-42BA-8C40-F2C0ADE63D0C}"/>
                </a:ext>
              </a:extLst>
            </p:cNvPr>
            <p:cNvGrpSpPr/>
            <p:nvPr/>
          </p:nvGrpSpPr>
          <p:grpSpPr>
            <a:xfrm>
              <a:off x="455689" y="1498341"/>
              <a:ext cx="1085182" cy="559012"/>
              <a:chOff x="7666412" y="501280"/>
              <a:chExt cx="1085182" cy="559012"/>
            </a:xfrm>
          </p:grpSpPr>
          <p:pic>
            <p:nvPicPr>
              <p:cNvPr id="608" name="Grafik 607">
                <a:extLst>
                  <a:ext uri="{FF2B5EF4-FFF2-40B4-BE49-F238E27FC236}">
                    <a16:creationId xmlns:a16="http://schemas.microsoft.com/office/drawing/2014/main" id="{324F6715-BA1C-4802-8175-D3ACD55048D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66641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09" name="Rechteck 608">
                <a:extLst>
                  <a:ext uri="{FF2B5EF4-FFF2-40B4-BE49-F238E27FC236}">
                    <a16:creationId xmlns:a16="http://schemas.microsoft.com/office/drawing/2014/main" id="{D6F37B1C-ADA0-4CF4-B851-0A344A5CDD06}"/>
                  </a:ext>
                </a:extLst>
              </p:cNvPr>
              <p:cNvSpPr/>
              <p:nvPr/>
            </p:nvSpPr>
            <p:spPr>
              <a:xfrm>
                <a:off x="8497317" y="793215"/>
                <a:ext cx="254277" cy="26707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02" name="Gruppieren 601">
              <a:extLst>
                <a:ext uri="{FF2B5EF4-FFF2-40B4-BE49-F238E27FC236}">
                  <a16:creationId xmlns:a16="http://schemas.microsoft.com/office/drawing/2014/main" id="{CA8ACCDB-CD3B-4B7A-A775-D7C73C44EEEC}"/>
                </a:ext>
              </a:extLst>
            </p:cNvPr>
            <p:cNvGrpSpPr/>
            <p:nvPr/>
          </p:nvGrpSpPr>
          <p:grpSpPr>
            <a:xfrm>
              <a:off x="4780901" y="1498341"/>
              <a:ext cx="1085182" cy="565107"/>
              <a:chOff x="9110683" y="495185"/>
              <a:chExt cx="1085182" cy="565107"/>
            </a:xfrm>
          </p:grpSpPr>
          <p:pic>
            <p:nvPicPr>
              <p:cNvPr id="606" name="Grafik 605">
                <a:extLst>
                  <a:ext uri="{FF2B5EF4-FFF2-40B4-BE49-F238E27FC236}">
                    <a16:creationId xmlns:a16="http://schemas.microsoft.com/office/drawing/2014/main" id="{6A6F8D1A-6A74-405C-A1D3-05DB15751F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110683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07" name="Rechteck 606">
                <a:extLst>
                  <a:ext uri="{FF2B5EF4-FFF2-40B4-BE49-F238E27FC236}">
                    <a16:creationId xmlns:a16="http://schemas.microsoft.com/office/drawing/2014/main" id="{9706C1D0-F7F2-4B60-A2B2-D19D06EC76BB}"/>
                  </a:ext>
                </a:extLst>
              </p:cNvPr>
              <p:cNvSpPr/>
              <p:nvPr/>
            </p:nvSpPr>
            <p:spPr>
              <a:xfrm>
                <a:off x="9110683" y="495185"/>
                <a:ext cx="799883" cy="56510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03" name="Gruppieren 602">
              <a:extLst>
                <a:ext uri="{FF2B5EF4-FFF2-40B4-BE49-F238E27FC236}">
                  <a16:creationId xmlns:a16="http://schemas.microsoft.com/office/drawing/2014/main" id="{107C58B7-D38E-45FF-B9FE-DD4D28D438F6}"/>
                </a:ext>
              </a:extLst>
            </p:cNvPr>
            <p:cNvGrpSpPr/>
            <p:nvPr/>
          </p:nvGrpSpPr>
          <p:grpSpPr>
            <a:xfrm>
              <a:off x="3341196" y="1498341"/>
              <a:ext cx="1085182" cy="559004"/>
              <a:chOff x="10545822" y="501280"/>
              <a:chExt cx="1085182" cy="559004"/>
            </a:xfrm>
          </p:grpSpPr>
          <p:pic>
            <p:nvPicPr>
              <p:cNvPr id="604" name="Grafik 603">
                <a:extLst>
                  <a:ext uri="{FF2B5EF4-FFF2-40B4-BE49-F238E27FC236}">
                    <a16:creationId xmlns:a16="http://schemas.microsoft.com/office/drawing/2014/main" id="{3B81CE8E-9C77-45A6-8805-9F9C708856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54582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05" name="Rechteck 604">
                <a:extLst>
                  <a:ext uri="{FF2B5EF4-FFF2-40B4-BE49-F238E27FC236}">
                    <a16:creationId xmlns:a16="http://schemas.microsoft.com/office/drawing/2014/main" id="{2F3A109D-0ED4-4E65-B989-0918F083AEDC}"/>
                  </a:ext>
                </a:extLst>
              </p:cNvPr>
              <p:cNvSpPr/>
              <p:nvPr/>
            </p:nvSpPr>
            <p:spPr>
              <a:xfrm>
                <a:off x="11105169" y="501280"/>
                <a:ext cx="525835" cy="559004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44" name="Gruppieren 643">
            <a:extLst>
              <a:ext uri="{FF2B5EF4-FFF2-40B4-BE49-F238E27FC236}">
                <a16:creationId xmlns:a16="http://schemas.microsoft.com/office/drawing/2014/main" id="{616A9CC3-B3C2-4B5B-A27B-552E3531638D}"/>
              </a:ext>
            </a:extLst>
          </p:cNvPr>
          <p:cNvGrpSpPr/>
          <p:nvPr/>
        </p:nvGrpSpPr>
        <p:grpSpPr>
          <a:xfrm>
            <a:off x="508342" y="2461556"/>
            <a:ext cx="11175315" cy="565107"/>
            <a:chOff x="455689" y="4403405"/>
            <a:chExt cx="11175315" cy="565107"/>
          </a:xfrm>
        </p:grpSpPr>
        <p:grpSp>
          <p:nvGrpSpPr>
            <p:cNvPr id="600" name="Gruppieren 599">
              <a:extLst>
                <a:ext uri="{FF2B5EF4-FFF2-40B4-BE49-F238E27FC236}">
                  <a16:creationId xmlns:a16="http://schemas.microsoft.com/office/drawing/2014/main" id="{5CDBF902-7BDA-44E6-BD04-741E638F1B2A}"/>
                </a:ext>
              </a:extLst>
            </p:cNvPr>
            <p:cNvGrpSpPr/>
            <p:nvPr/>
          </p:nvGrpSpPr>
          <p:grpSpPr>
            <a:xfrm>
              <a:off x="9100891" y="4403405"/>
              <a:ext cx="1091279" cy="554784"/>
              <a:chOff x="3880741" y="1837266"/>
              <a:chExt cx="1091279" cy="554784"/>
            </a:xfrm>
          </p:grpSpPr>
          <p:pic>
            <p:nvPicPr>
              <p:cNvPr id="610" name="Grafik 609">
                <a:extLst>
                  <a:ext uri="{FF2B5EF4-FFF2-40B4-BE49-F238E27FC236}">
                    <a16:creationId xmlns:a16="http://schemas.microsoft.com/office/drawing/2014/main" id="{9138B177-AE60-4CF6-AE87-BE9DF03387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883789" y="1837266"/>
                <a:ext cx="1085182" cy="554784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</p:pic>
          <p:sp>
            <p:nvSpPr>
              <p:cNvPr id="611" name="Rechteck 610">
                <a:extLst>
                  <a:ext uri="{FF2B5EF4-FFF2-40B4-BE49-F238E27FC236}">
                    <a16:creationId xmlns:a16="http://schemas.microsoft.com/office/drawing/2014/main" id="{C7618885-175E-4AF8-B61B-3D7D0B29B63C}"/>
                  </a:ext>
                </a:extLst>
              </p:cNvPr>
              <p:cNvSpPr/>
              <p:nvPr/>
            </p:nvSpPr>
            <p:spPr>
              <a:xfrm>
                <a:off x="3880741" y="1837266"/>
                <a:ext cx="1091279" cy="554784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622" name="Grafik 621">
              <a:extLst>
                <a:ext uri="{FF2B5EF4-FFF2-40B4-BE49-F238E27FC236}">
                  <a16:creationId xmlns:a16="http://schemas.microsoft.com/office/drawing/2014/main" id="{5F5C3D47-AD38-4BC3-A2A5-6EE04E63E5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894523" y="4403405"/>
              <a:ext cx="1085182" cy="554784"/>
            </a:xfrm>
            <a:prstGeom prst="rect">
              <a:avLst/>
            </a:prstGeom>
          </p:spPr>
        </p:pic>
        <p:grpSp>
          <p:nvGrpSpPr>
            <p:cNvPr id="623" name="Gruppieren 622">
              <a:extLst>
                <a:ext uri="{FF2B5EF4-FFF2-40B4-BE49-F238E27FC236}">
                  <a16:creationId xmlns:a16="http://schemas.microsoft.com/office/drawing/2014/main" id="{16347696-B6EB-4757-9C60-F74A770A523F}"/>
                </a:ext>
              </a:extLst>
            </p:cNvPr>
            <p:cNvGrpSpPr/>
            <p:nvPr/>
          </p:nvGrpSpPr>
          <p:grpSpPr>
            <a:xfrm>
              <a:off x="3333357" y="4403405"/>
              <a:ext cx="1085186" cy="554784"/>
              <a:chOff x="455689" y="495185"/>
              <a:chExt cx="1085186" cy="554784"/>
            </a:xfrm>
          </p:grpSpPr>
          <p:pic>
            <p:nvPicPr>
              <p:cNvPr id="642" name="Grafik 641">
                <a:extLst>
                  <a:ext uri="{FF2B5EF4-FFF2-40B4-BE49-F238E27FC236}">
                    <a16:creationId xmlns:a16="http://schemas.microsoft.com/office/drawing/2014/main" id="{C37BA4A2-EC1B-460B-9D8E-0EC8FBBDA3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55693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43" name="L-Form 642">
                <a:extLst>
                  <a:ext uri="{FF2B5EF4-FFF2-40B4-BE49-F238E27FC236}">
                    <a16:creationId xmlns:a16="http://schemas.microsoft.com/office/drawing/2014/main" id="{5A367532-45AD-4F87-9B5D-B95172CB0B87}"/>
                  </a:ext>
                </a:extLst>
              </p:cNvPr>
              <p:cNvSpPr/>
              <p:nvPr/>
            </p:nvSpPr>
            <p:spPr>
              <a:xfrm flipH="1">
                <a:off x="455689" y="495185"/>
                <a:ext cx="1085183" cy="554784"/>
              </a:xfrm>
              <a:prstGeom prst="corner">
                <a:avLst>
                  <a:gd name="adj1" fmla="val 48252"/>
                  <a:gd name="adj2" fmla="val 145008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24" name="Gruppieren 623">
              <a:extLst>
                <a:ext uri="{FF2B5EF4-FFF2-40B4-BE49-F238E27FC236}">
                  <a16:creationId xmlns:a16="http://schemas.microsoft.com/office/drawing/2014/main" id="{7699B6DA-D9D1-4A53-85AA-C50F910998C9}"/>
                </a:ext>
              </a:extLst>
            </p:cNvPr>
            <p:cNvGrpSpPr/>
            <p:nvPr/>
          </p:nvGrpSpPr>
          <p:grpSpPr>
            <a:xfrm>
              <a:off x="6217126" y="4403405"/>
              <a:ext cx="1085182" cy="554784"/>
              <a:chOff x="1895398" y="495185"/>
              <a:chExt cx="1085182" cy="554784"/>
            </a:xfrm>
          </p:grpSpPr>
          <p:pic>
            <p:nvPicPr>
              <p:cNvPr id="640" name="Grafik 639">
                <a:extLst>
                  <a:ext uri="{FF2B5EF4-FFF2-40B4-BE49-F238E27FC236}">
                    <a16:creationId xmlns:a16="http://schemas.microsoft.com/office/drawing/2014/main" id="{F12ABA47-76F5-49B0-9875-2139CA9A11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95398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41" name="L-Form 640">
                <a:extLst>
                  <a:ext uri="{FF2B5EF4-FFF2-40B4-BE49-F238E27FC236}">
                    <a16:creationId xmlns:a16="http://schemas.microsoft.com/office/drawing/2014/main" id="{67617FF7-920E-4388-A1E8-8A74DE5E6DEC}"/>
                  </a:ext>
                </a:extLst>
              </p:cNvPr>
              <p:cNvSpPr/>
              <p:nvPr/>
            </p:nvSpPr>
            <p:spPr>
              <a:xfrm flipH="1">
                <a:off x="2178049" y="495185"/>
                <a:ext cx="802528" cy="554784"/>
              </a:xfrm>
              <a:prstGeom prst="corner">
                <a:avLst>
                  <a:gd name="adj1" fmla="val 48252"/>
                  <a:gd name="adj2" fmla="val 97222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25" name="Gruppieren 624">
              <a:extLst>
                <a:ext uri="{FF2B5EF4-FFF2-40B4-BE49-F238E27FC236}">
                  <a16:creationId xmlns:a16="http://schemas.microsoft.com/office/drawing/2014/main" id="{16A06ECD-D0BF-4282-8DE2-4CB6E3371879}"/>
                </a:ext>
              </a:extLst>
            </p:cNvPr>
            <p:cNvGrpSpPr/>
            <p:nvPr/>
          </p:nvGrpSpPr>
          <p:grpSpPr>
            <a:xfrm>
              <a:off x="4772195" y="4403405"/>
              <a:ext cx="1091279" cy="565107"/>
              <a:chOff x="6220610" y="495185"/>
              <a:chExt cx="1091279" cy="565107"/>
            </a:xfrm>
          </p:grpSpPr>
          <p:pic>
            <p:nvPicPr>
              <p:cNvPr id="638" name="Grafik 637">
                <a:extLst>
                  <a:ext uri="{FF2B5EF4-FFF2-40B4-BE49-F238E27FC236}">
                    <a16:creationId xmlns:a16="http://schemas.microsoft.com/office/drawing/2014/main" id="{ACD924AC-7E9A-462F-9628-4A8810DC20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20610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39" name="L-Form 638">
                <a:extLst>
                  <a:ext uri="{FF2B5EF4-FFF2-40B4-BE49-F238E27FC236}">
                    <a16:creationId xmlns:a16="http://schemas.microsoft.com/office/drawing/2014/main" id="{E97BBBF7-C89F-4285-AB27-CABFB425B832}"/>
                  </a:ext>
                </a:extLst>
              </p:cNvPr>
              <p:cNvSpPr/>
              <p:nvPr/>
            </p:nvSpPr>
            <p:spPr>
              <a:xfrm flipH="1">
                <a:off x="6773862" y="495185"/>
                <a:ext cx="538025" cy="565107"/>
              </a:xfrm>
              <a:prstGeom prst="corner">
                <a:avLst>
                  <a:gd name="adj1" fmla="val 50613"/>
                  <a:gd name="adj2" fmla="val 49599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26" name="Gruppieren 625">
              <a:extLst>
                <a:ext uri="{FF2B5EF4-FFF2-40B4-BE49-F238E27FC236}">
                  <a16:creationId xmlns:a16="http://schemas.microsoft.com/office/drawing/2014/main" id="{EAB9C844-9263-4F34-B86D-5E506504686C}"/>
                </a:ext>
              </a:extLst>
            </p:cNvPr>
            <p:cNvGrpSpPr/>
            <p:nvPr/>
          </p:nvGrpSpPr>
          <p:grpSpPr>
            <a:xfrm>
              <a:off x="7655960" y="4403405"/>
              <a:ext cx="1091279" cy="554784"/>
              <a:chOff x="3335103" y="501280"/>
              <a:chExt cx="1091279" cy="554784"/>
            </a:xfrm>
          </p:grpSpPr>
          <p:pic>
            <p:nvPicPr>
              <p:cNvPr id="636" name="Grafik 635">
                <a:extLst>
                  <a:ext uri="{FF2B5EF4-FFF2-40B4-BE49-F238E27FC236}">
                    <a16:creationId xmlns:a16="http://schemas.microsoft.com/office/drawing/2014/main" id="{DDF2A5D7-9388-4C19-AE8E-5E39EDE654D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35103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37" name="Rechteck 636">
                <a:extLst>
                  <a:ext uri="{FF2B5EF4-FFF2-40B4-BE49-F238E27FC236}">
                    <a16:creationId xmlns:a16="http://schemas.microsoft.com/office/drawing/2014/main" id="{6887F012-9CA8-4B7A-B35A-73142D195FBB}"/>
                  </a:ext>
                </a:extLst>
              </p:cNvPr>
              <p:cNvSpPr/>
              <p:nvPr/>
            </p:nvSpPr>
            <p:spPr>
              <a:xfrm>
                <a:off x="4155791" y="501280"/>
                <a:ext cx="270590" cy="554784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27" name="Gruppieren 626">
              <a:extLst>
                <a:ext uri="{FF2B5EF4-FFF2-40B4-BE49-F238E27FC236}">
                  <a16:creationId xmlns:a16="http://schemas.microsoft.com/office/drawing/2014/main" id="{E4C84736-5D15-41CC-9B7C-46822795251B}"/>
                </a:ext>
              </a:extLst>
            </p:cNvPr>
            <p:cNvGrpSpPr/>
            <p:nvPr/>
          </p:nvGrpSpPr>
          <p:grpSpPr>
            <a:xfrm>
              <a:off x="10545822" y="4403405"/>
              <a:ext cx="1085182" cy="559012"/>
              <a:chOff x="7666412" y="501280"/>
              <a:chExt cx="1085182" cy="559012"/>
            </a:xfrm>
          </p:grpSpPr>
          <p:pic>
            <p:nvPicPr>
              <p:cNvPr id="634" name="Grafik 633">
                <a:extLst>
                  <a:ext uri="{FF2B5EF4-FFF2-40B4-BE49-F238E27FC236}">
                    <a16:creationId xmlns:a16="http://schemas.microsoft.com/office/drawing/2014/main" id="{7DFE0614-5D9E-411C-8F75-AD0F7716F6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66641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35" name="Rechteck 634">
                <a:extLst>
                  <a:ext uri="{FF2B5EF4-FFF2-40B4-BE49-F238E27FC236}">
                    <a16:creationId xmlns:a16="http://schemas.microsoft.com/office/drawing/2014/main" id="{2753D33C-51A5-4D03-B219-18DB1C7A57EA}"/>
                  </a:ext>
                </a:extLst>
              </p:cNvPr>
              <p:cNvSpPr/>
              <p:nvPr/>
            </p:nvSpPr>
            <p:spPr>
              <a:xfrm>
                <a:off x="8497317" y="793215"/>
                <a:ext cx="254277" cy="26707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28" name="Gruppieren 627">
              <a:extLst>
                <a:ext uri="{FF2B5EF4-FFF2-40B4-BE49-F238E27FC236}">
                  <a16:creationId xmlns:a16="http://schemas.microsoft.com/office/drawing/2014/main" id="{947531E4-96B6-4413-B2C3-045F054535D7}"/>
                </a:ext>
              </a:extLst>
            </p:cNvPr>
            <p:cNvGrpSpPr/>
            <p:nvPr/>
          </p:nvGrpSpPr>
          <p:grpSpPr>
            <a:xfrm>
              <a:off x="455689" y="4403405"/>
              <a:ext cx="1085182" cy="565107"/>
              <a:chOff x="9110683" y="495185"/>
              <a:chExt cx="1085182" cy="565107"/>
            </a:xfrm>
          </p:grpSpPr>
          <p:pic>
            <p:nvPicPr>
              <p:cNvPr id="632" name="Grafik 631">
                <a:extLst>
                  <a:ext uri="{FF2B5EF4-FFF2-40B4-BE49-F238E27FC236}">
                    <a16:creationId xmlns:a16="http://schemas.microsoft.com/office/drawing/2014/main" id="{8D253BC7-9E20-4972-90DD-C5E686238C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110683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33" name="Rechteck 632">
                <a:extLst>
                  <a:ext uri="{FF2B5EF4-FFF2-40B4-BE49-F238E27FC236}">
                    <a16:creationId xmlns:a16="http://schemas.microsoft.com/office/drawing/2014/main" id="{6FDB4C79-5CC1-4D0E-8633-E8A1521990AA}"/>
                  </a:ext>
                </a:extLst>
              </p:cNvPr>
              <p:cNvSpPr/>
              <p:nvPr/>
            </p:nvSpPr>
            <p:spPr>
              <a:xfrm>
                <a:off x="9110683" y="495185"/>
                <a:ext cx="799883" cy="56510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68" name="Gruppieren 667">
            <a:extLst>
              <a:ext uri="{FF2B5EF4-FFF2-40B4-BE49-F238E27FC236}">
                <a16:creationId xmlns:a16="http://schemas.microsoft.com/office/drawing/2014/main" id="{07FABCFD-2670-4589-8797-FB02B168382B}"/>
              </a:ext>
            </a:extLst>
          </p:cNvPr>
          <p:cNvGrpSpPr/>
          <p:nvPr/>
        </p:nvGrpSpPr>
        <p:grpSpPr>
          <a:xfrm>
            <a:off x="508342" y="4887880"/>
            <a:ext cx="11175315" cy="565107"/>
            <a:chOff x="364354" y="5175458"/>
            <a:chExt cx="11175315" cy="565107"/>
          </a:xfrm>
        </p:grpSpPr>
        <p:grpSp>
          <p:nvGrpSpPr>
            <p:cNvPr id="629" name="Gruppieren 628">
              <a:extLst>
                <a:ext uri="{FF2B5EF4-FFF2-40B4-BE49-F238E27FC236}">
                  <a16:creationId xmlns:a16="http://schemas.microsoft.com/office/drawing/2014/main" id="{A809CF18-BF7E-46F8-89AD-4F89E4198C18}"/>
                </a:ext>
              </a:extLst>
            </p:cNvPr>
            <p:cNvGrpSpPr/>
            <p:nvPr/>
          </p:nvGrpSpPr>
          <p:grpSpPr>
            <a:xfrm>
              <a:off x="364354" y="5175458"/>
              <a:ext cx="1085182" cy="559004"/>
              <a:chOff x="10545822" y="501280"/>
              <a:chExt cx="1085182" cy="559004"/>
            </a:xfrm>
          </p:grpSpPr>
          <p:pic>
            <p:nvPicPr>
              <p:cNvPr id="630" name="Grafik 629">
                <a:extLst>
                  <a:ext uri="{FF2B5EF4-FFF2-40B4-BE49-F238E27FC236}">
                    <a16:creationId xmlns:a16="http://schemas.microsoft.com/office/drawing/2014/main" id="{9BCB351F-6DBA-456D-93C3-2D09E57F18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54582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31" name="Rechteck 630">
                <a:extLst>
                  <a:ext uri="{FF2B5EF4-FFF2-40B4-BE49-F238E27FC236}">
                    <a16:creationId xmlns:a16="http://schemas.microsoft.com/office/drawing/2014/main" id="{321D3B99-410B-419C-85C6-E0D04BF61707}"/>
                  </a:ext>
                </a:extLst>
              </p:cNvPr>
              <p:cNvSpPr/>
              <p:nvPr/>
            </p:nvSpPr>
            <p:spPr>
              <a:xfrm>
                <a:off x="11105169" y="501280"/>
                <a:ext cx="525835" cy="559004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46" name="Gruppieren 645">
              <a:extLst>
                <a:ext uri="{FF2B5EF4-FFF2-40B4-BE49-F238E27FC236}">
                  <a16:creationId xmlns:a16="http://schemas.microsoft.com/office/drawing/2014/main" id="{E5739163-BB0E-4268-B8D1-5F73C6E05F0E}"/>
                </a:ext>
              </a:extLst>
            </p:cNvPr>
            <p:cNvGrpSpPr/>
            <p:nvPr/>
          </p:nvGrpSpPr>
          <p:grpSpPr>
            <a:xfrm>
              <a:off x="3248119" y="5175458"/>
              <a:ext cx="1091279" cy="554784"/>
              <a:chOff x="3880741" y="1837266"/>
              <a:chExt cx="1091279" cy="554784"/>
            </a:xfrm>
          </p:grpSpPr>
          <p:pic>
            <p:nvPicPr>
              <p:cNvPr id="666" name="Grafik 665">
                <a:extLst>
                  <a:ext uri="{FF2B5EF4-FFF2-40B4-BE49-F238E27FC236}">
                    <a16:creationId xmlns:a16="http://schemas.microsoft.com/office/drawing/2014/main" id="{05209C22-1023-4478-AA0E-82D7ACAF6C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883789" y="1837266"/>
                <a:ext cx="1085182" cy="554784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</p:pic>
          <p:sp>
            <p:nvSpPr>
              <p:cNvPr id="667" name="Rechteck 666">
                <a:extLst>
                  <a:ext uri="{FF2B5EF4-FFF2-40B4-BE49-F238E27FC236}">
                    <a16:creationId xmlns:a16="http://schemas.microsoft.com/office/drawing/2014/main" id="{BA59C475-5483-4020-9171-9833A837D319}"/>
                  </a:ext>
                </a:extLst>
              </p:cNvPr>
              <p:cNvSpPr/>
              <p:nvPr/>
            </p:nvSpPr>
            <p:spPr>
              <a:xfrm>
                <a:off x="3880741" y="1837266"/>
                <a:ext cx="1091279" cy="554784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48" name="Gruppieren 647">
              <a:extLst>
                <a:ext uri="{FF2B5EF4-FFF2-40B4-BE49-F238E27FC236}">
                  <a16:creationId xmlns:a16="http://schemas.microsoft.com/office/drawing/2014/main" id="{14694FC0-CE1E-45E2-8EF3-A264C72B15E5}"/>
                </a:ext>
              </a:extLst>
            </p:cNvPr>
            <p:cNvGrpSpPr/>
            <p:nvPr/>
          </p:nvGrpSpPr>
          <p:grpSpPr>
            <a:xfrm>
              <a:off x="6137981" y="5175458"/>
              <a:ext cx="1085186" cy="554784"/>
              <a:chOff x="455689" y="495185"/>
              <a:chExt cx="1085186" cy="554784"/>
            </a:xfrm>
          </p:grpSpPr>
          <p:pic>
            <p:nvPicPr>
              <p:cNvPr id="664" name="Grafik 663">
                <a:extLst>
                  <a:ext uri="{FF2B5EF4-FFF2-40B4-BE49-F238E27FC236}">
                    <a16:creationId xmlns:a16="http://schemas.microsoft.com/office/drawing/2014/main" id="{1F087F26-B6C3-4597-88AF-A3E0DBBE04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55693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65" name="L-Form 664">
                <a:extLst>
                  <a:ext uri="{FF2B5EF4-FFF2-40B4-BE49-F238E27FC236}">
                    <a16:creationId xmlns:a16="http://schemas.microsoft.com/office/drawing/2014/main" id="{C596CE5D-FBB1-4BC8-849B-8D8169ACDA22}"/>
                  </a:ext>
                </a:extLst>
              </p:cNvPr>
              <p:cNvSpPr/>
              <p:nvPr/>
            </p:nvSpPr>
            <p:spPr>
              <a:xfrm flipH="1">
                <a:off x="455689" y="495185"/>
                <a:ext cx="1085183" cy="554784"/>
              </a:xfrm>
              <a:prstGeom prst="corner">
                <a:avLst>
                  <a:gd name="adj1" fmla="val 48252"/>
                  <a:gd name="adj2" fmla="val 145008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49" name="Gruppieren 648">
              <a:extLst>
                <a:ext uri="{FF2B5EF4-FFF2-40B4-BE49-F238E27FC236}">
                  <a16:creationId xmlns:a16="http://schemas.microsoft.com/office/drawing/2014/main" id="{3AD01B29-8141-4753-809F-6AB8330F9FDC}"/>
                </a:ext>
              </a:extLst>
            </p:cNvPr>
            <p:cNvGrpSpPr/>
            <p:nvPr/>
          </p:nvGrpSpPr>
          <p:grpSpPr>
            <a:xfrm>
              <a:off x="10454487" y="5175458"/>
              <a:ext cx="1085182" cy="554784"/>
              <a:chOff x="1895398" y="495185"/>
              <a:chExt cx="1085182" cy="554784"/>
            </a:xfrm>
          </p:grpSpPr>
          <p:pic>
            <p:nvPicPr>
              <p:cNvPr id="662" name="Grafik 661">
                <a:extLst>
                  <a:ext uri="{FF2B5EF4-FFF2-40B4-BE49-F238E27FC236}">
                    <a16:creationId xmlns:a16="http://schemas.microsoft.com/office/drawing/2014/main" id="{567410FB-2A84-41DF-9669-1952F3724C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95398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63" name="L-Form 662">
                <a:extLst>
                  <a:ext uri="{FF2B5EF4-FFF2-40B4-BE49-F238E27FC236}">
                    <a16:creationId xmlns:a16="http://schemas.microsoft.com/office/drawing/2014/main" id="{71FE8C72-9416-45DF-AF5D-4293DB994B8D}"/>
                  </a:ext>
                </a:extLst>
              </p:cNvPr>
              <p:cNvSpPr/>
              <p:nvPr/>
            </p:nvSpPr>
            <p:spPr>
              <a:xfrm flipH="1">
                <a:off x="2178049" y="495185"/>
                <a:ext cx="802528" cy="554784"/>
              </a:xfrm>
              <a:prstGeom prst="corner">
                <a:avLst>
                  <a:gd name="adj1" fmla="val 48252"/>
                  <a:gd name="adj2" fmla="val 97222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50" name="Gruppieren 649">
              <a:extLst>
                <a:ext uri="{FF2B5EF4-FFF2-40B4-BE49-F238E27FC236}">
                  <a16:creationId xmlns:a16="http://schemas.microsoft.com/office/drawing/2014/main" id="{4D94E8A0-7A99-495D-B1B0-B260640B64C3}"/>
                </a:ext>
              </a:extLst>
            </p:cNvPr>
            <p:cNvGrpSpPr/>
            <p:nvPr/>
          </p:nvGrpSpPr>
          <p:grpSpPr>
            <a:xfrm>
              <a:off x="4693050" y="5175458"/>
              <a:ext cx="1091279" cy="565107"/>
              <a:chOff x="6220610" y="495185"/>
              <a:chExt cx="1091279" cy="565107"/>
            </a:xfrm>
          </p:grpSpPr>
          <p:pic>
            <p:nvPicPr>
              <p:cNvPr id="660" name="Grafik 659">
                <a:extLst>
                  <a:ext uri="{FF2B5EF4-FFF2-40B4-BE49-F238E27FC236}">
                    <a16:creationId xmlns:a16="http://schemas.microsoft.com/office/drawing/2014/main" id="{D5E6CA74-1FA1-4FB9-9FB2-5D21B0B2B0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20610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61" name="L-Form 660">
                <a:extLst>
                  <a:ext uri="{FF2B5EF4-FFF2-40B4-BE49-F238E27FC236}">
                    <a16:creationId xmlns:a16="http://schemas.microsoft.com/office/drawing/2014/main" id="{32F6A2BD-AEB0-45E5-BF14-B6D21BCC27DF}"/>
                  </a:ext>
                </a:extLst>
              </p:cNvPr>
              <p:cNvSpPr/>
              <p:nvPr/>
            </p:nvSpPr>
            <p:spPr>
              <a:xfrm flipH="1">
                <a:off x="6773862" y="495185"/>
                <a:ext cx="538025" cy="565107"/>
              </a:xfrm>
              <a:prstGeom prst="corner">
                <a:avLst>
                  <a:gd name="adj1" fmla="val 50613"/>
                  <a:gd name="adj2" fmla="val 49599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51" name="Gruppieren 650">
              <a:extLst>
                <a:ext uri="{FF2B5EF4-FFF2-40B4-BE49-F238E27FC236}">
                  <a16:creationId xmlns:a16="http://schemas.microsoft.com/office/drawing/2014/main" id="{05405E53-EEF9-4EC1-92A2-58E616FE662C}"/>
                </a:ext>
              </a:extLst>
            </p:cNvPr>
            <p:cNvGrpSpPr/>
            <p:nvPr/>
          </p:nvGrpSpPr>
          <p:grpSpPr>
            <a:xfrm>
              <a:off x="1803188" y="5175458"/>
              <a:ext cx="1091279" cy="554784"/>
              <a:chOff x="3335103" y="501280"/>
              <a:chExt cx="1091279" cy="554784"/>
            </a:xfrm>
          </p:grpSpPr>
          <p:pic>
            <p:nvPicPr>
              <p:cNvPr id="658" name="Grafik 657">
                <a:extLst>
                  <a:ext uri="{FF2B5EF4-FFF2-40B4-BE49-F238E27FC236}">
                    <a16:creationId xmlns:a16="http://schemas.microsoft.com/office/drawing/2014/main" id="{1986139D-99F5-4FE0-958B-D09CB9B897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35103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59" name="Rechteck 658">
                <a:extLst>
                  <a:ext uri="{FF2B5EF4-FFF2-40B4-BE49-F238E27FC236}">
                    <a16:creationId xmlns:a16="http://schemas.microsoft.com/office/drawing/2014/main" id="{ED93CDF7-BE81-4D74-B276-1A8418EAE37B}"/>
                  </a:ext>
                </a:extLst>
              </p:cNvPr>
              <p:cNvSpPr/>
              <p:nvPr/>
            </p:nvSpPr>
            <p:spPr>
              <a:xfrm>
                <a:off x="4155791" y="501280"/>
                <a:ext cx="270590" cy="554784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52" name="Gruppieren 651">
              <a:extLst>
                <a:ext uri="{FF2B5EF4-FFF2-40B4-BE49-F238E27FC236}">
                  <a16:creationId xmlns:a16="http://schemas.microsoft.com/office/drawing/2014/main" id="{CEF73517-04BD-445A-918A-2A0103C30FE1}"/>
                </a:ext>
              </a:extLst>
            </p:cNvPr>
            <p:cNvGrpSpPr/>
            <p:nvPr/>
          </p:nvGrpSpPr>
          <p:grpSpPr>
            <a:xfrm>
              <a:off x="7576819" y="5175458"/>
              <a:ext cx="1085182" cy="559012"/>
              <a:chOff x="7666412" y="501280"/>
              <a:chExt cx="1085182" cy="559012"/>
            </a:xfrm>
          </p:grpSpPr>
          <p:pic>
            <p:nvPicPr>
              <p:cNvPr id="656" name="Grafik 655">
                <a:extLst>
                  <a:ext uri="{FF2B5EF4-FFF2-40B4-BE49-F238E27FC236}">
                    <a16:creationId xmlns:a16="http://schemas.microsoft.com/office/drawing/2014/main" id="{7BEA41E5-180A-4609-A010-169021EAF9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66641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57" name="Rechteck 656">
                <a:extLst>
                  <a:ext uri="{FF2B5EF4-FFF2-40B4-BE49-F238E27FC236}">
                    <a16:creationId xmlns:a16="http://schemas.microsoft.com/office/drawing/2014/main" id="{502F55AA-262C-40B5-9513-488B8A9159A6}"/>
                  </a:ext>
                </a:extLst>
              </p:cNvPr>
              <p:cNvSpPr/>
              <p:nvPr/>
            </p:nvSpPr>
            <p:spPr>
              <a:xfrm>
                <a:off x="8497317" y="793215"/>
                <a:ext cx="254277" cy="26707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53" name="Gruppieren 652">
              <a:extLst>
                <a:ext uri="{FF2B5EF4-FFF2-40B4-BE49-F238E27FC236}">
                  <a16:creationId xmlns:a16="http://schemas.microsoft.com/office/drawing/2014/main" id="{402C473B-8702-4993-8E6F-1E3765B7211A}"/>
                </a:ext>
              </a:extLst>
            </p:cNvPr>
            <p:cNvGrpSpPr/>
            <p:nvPr/>
          </p:nvGrpSpPr>
          <p:grpSpPr>
            <a:xfrm>
              <a:off x="9015653" y="5175458"/>
              <a:ext cx="1085182" cy="565107"/>
              <a:chOff x="9110683" y="495185"/>
              <a:chExt cx="1085182" cy="565107"/>
            </a:xfrm>
          </p:grpSpPr>
          <p:pic>
            <p:nvPicPr>
              <p:cNvPr id="654" name="Grafik 653">
                <a:extLst>
                  <a:ext uri="{FF2B5EF4-FFF2-40B4-BE49-F238E27FC236}">
                    <a16:creationId xmlns:a16="http://schemas.microsoft.com/office/drawing/2014/main" id="{7DEF5097-54EA-46B1-A8D7-065733D87E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110683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55" name="Rechteck 654">
                <a:extLst>
                  <a:ext uri="{FF2B5EF4-FFF2-40B4-BE49-F238E27FC236}">
                    <a16:creationId xmlns:a16="http://schemas.microsoft.com/office/drawing/2014/main" id="{9DCF63F2-1DFD-470B-9A20-108F025B6728}"/>
                  </a:ext>
                </a:extLst>
              </p:cNvPr>
              <p:cNvSpPr/>
              <p:nvPr/>
            </p:nvSpPr>
            <p:spPr>
              <a:xfrm>
                <a:off x="9110683" y="495185"/>
                <a:ext cx="799883" cy="56510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96" name="Gruppieren 695">
            <a:extLst>
              <a:ext uri="{FF2B5EF4-FFF2-40B4-BE49-F238E27FC236}">
                <a16:creationId xmlns:a16="http://schemas.microsoft.com/office/drawing/2014/main" id="{DC76D6AA-86BA-4285-B805-0A0310EDC92B}"/>
              </a:ext>
            </a:extLst>
          </p:cNvPr>
          <p:cNvGrpSpPr/>
          <p:nvPr/>
        </p:nvGrpSpPr>
        <p:grpSpPr>
          <a:xfrm>
            <a:off x="508342" y="5854648"/>
            <a:ext cx="11175315" cy="565107"/>
            <a:chOff x="455689" y="5592838"/>
            <a:chExt cx="11175315" cy="565107"/>
          </a:xfrm>
        </p:grpSpPr>
        <p:grpSp>
          <p:nvGrpSpPr>
            <p:cNvPr id="670" name="Gruppieren 669">
              <a:extLst>
                <a:ext uri="{FF2B5EF4-FFF2-40B4-BE49-F238E27FC236}">
                  <a16:creationId xmlns:a16="http://schemas.microsoft.com/office/drawing/2014/main" id="{D7319E8D-1484-4233-9041-7F6774A2405E}"/>
                </a:ext>
              </a:extLst>
            </p:cNvPr>
            <p:cNvGrpSpPr/>
            <p:nvPr/>
          </p:nvGrpSpPr>
          <p:grpSpPr>
            <a:xfrm>
              <a:off x="7666408" y="5592838"/>
              <a:ext cx="1085182" cy="559004"/>
              <a:chOff x="10545822" y="501280"/>
              <a:chExt cx="1085182" cy="559004"/>
            </a:xfrm>
          </p:grpSpPr>
          <p:pic>
            <p:nvPicPr>
              <p:cNvPr id="692" name="Grafik 691">
                <a:extLst>
                  <a:ext uri="{FF2B5EF4-FFF2-40B4-BE49-F238E27FC236}">
                    <a16:creationId xmlns:a16="http://schemas.microsoft.com/office/drawing/2014/main" id="{319ED857-060F-4E44-A0F3-79A26C8E3B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54582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93" name="Rechteck 692">
                <a:extLst>
                  <a:ext uri="{FF2B5EF4-FFF2-40B4-BE49-F238E27FC236}">
                    <a16:creationId xmlns:a16="http://schemas.microsoft.com/office/drawing/2014/main" id="{D66F33DD-1839-43AB-9D58-CC9119FEAF79}"/>
                  </a:ext>
                </a:extLst>
              </p:cNvPr>
              <p:cNvSpPr/>
              <p:nvPr/>
            </p:nvSpPr>
            <p:spPr>
              <a:xfrm>
                <a:off x="11105169" y="501280"/>
                <a:ext cx="525835" cy="559004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2" name="Gruppieren 671">
              <a:extLst>
                <a:ext uri="{FF2B5EF4-FFF2-40B4-BE49-F238E27FC236}">
                  <a16:creationId xmlns:a16="http://schemas.microsoft.com/office/drawing/2014/main" id="{05E20A1C-0919-4685-AA72-08F91B803274}"/>
                </a:ext>
              </a:extLst>
            </p:cNvPr>
            <p:cNvGrpSpPr/>
            <p:nvPr/>
          </p:nvGrpSpPr>
          <p:grpSpPr>
            <a:xfrm>
              <a:off x="9106113" y="5592838"/>
              <a:ext cx="1085186" cy="554784"/>
              <a:chOff x="455689" y="495185"/>
              <a:chExt cx="1085186" cy="554784"/>
            </a:xfrm>
          </p:grpSpPr>
          <p:pic>
            <p:nvPicPr>
              <p:cNvPr id="688" name="Grafik 687">
                <a:extLst>
                  <a:ext uri="{FF2B5EF4-FFF2-40B4-BE49-F238E27FC236}">
                    <a16:creationId xmlns:a16="http://schemas.microsoft.com/office/drawing/2014/main" id="{F2A1A42E-B732-4F71-83DD-D6E2220AB1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55693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89" name="L-Form 688">
                <a:extLst>
                  <a:ext uri="{FF2B5EF4-FFF2-40B4-BE49-F238E27FC236}">
                    <a16:creationId xmlns:a16="http://schemas.microsoft.com/office/drawing/2014/main" id="{79BC60D8-44FF-4107-B5D4-C5F7E2F768A8}"/>
                  </a:ext>
                </a:extLst>
              </p:cNvPr>
              <p:cNvSpPr/>
              <p:nvPr/>
            </p:nvSpPr>
            <p:spPr>
              <a:xfrm flipH="1">
                <a:off x="455689" y="495185"/>
                <a:ext cx="1085183" cy="554784"/>
              </a:xfrm>
              <a:prstGeom prst="corner">
                <a:avLst>
                  <a:gd name="adj1" fmla="val 48252"/>
                  <a:gd name="adj2" fmla="val 145008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3" name="Gruppieren 672">
              <a:extLst>
                <a:ext uri="{FF2B5EF4-FFF2-40B4-BE49-F238E27FC236}">
                  <a16:creationId xmlns:a16="http://schemas.microsoft.com/office/drawing/2014/main" id="{A52674FD-DE43-47A6-A2E3-E082341079F9}"/>
                </a:ext>
              </a:extLst>
            </p:cNvPr>
            <p:cNvGrpSpPr/>
            <p:nvPr/>
          </p:nvGrpSpPr>
          <p:grpSpPr>
            <a:xfrm>
              <a:off x="6226703" y="5592838"/>
              <a:ext cx="1085182" cy="554784"/>
              <a:chOff x="1895398" y="495185"/>
              <a:chExt cx="1085182" cy="554784"/>
            </a:xfrm>
          </p:grpSpPr>
          <p:pic>
            <p:nvPicPr>
              <p:cNvPr id="686" name="Grafik 685">
                <a:extLst>
                  <a:ext uri="{FF2B5EF4-FFF2-40B4-BE49-F238E27FC236}">
                    <a16:creationId xmlns:a16="http://schemas.microsoft.com/office/drawing/2014/main" id="{7A1A6181-CB86-4C41-9A1A-1467C42342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95398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87" name="L-Form 686">
                <a:extLst>
                  <a:ext uri="{FF2B5EF4-FFF2-40B4-BE49-F238E27FC236}">
                    <a16:creationId xmlns:a16="http://schemas.microsoft.com/office/drawing/2014/main" id="{1A5FE3EA-BBC5-4E36-BFEB-D0E7B794C86E}"/>
                  </a:ext>
                </a:extLst>
              </p:cNvPr>
              <p:cNvSpPr/>
              <p:nvPr/>
            </p:nvSpPr>
            <p:spPr>
              <a:xfrm flipH="1">
                <a:off x="2178049" y="495185"/>
                <a:ext cx="802528" cy="554784"/>
              </a:xfrm>
              <a:prstGeom prst="corner">
                <a:avLst>
                  <a:gd name="adj1" fmla="val 48252"/>
                  <a:gd name="adj2" fmla="val 97222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4" name="Gruppieren 673">
              <a:extLst>
                <a:ext uri="{FF2B5EF4-FFF2-40B4-BE49-F238E27FC236}">
                  <a16:creationId xmlns:a16="http://schemas.microsoft.com/office/drawing/2014/main" id="{059500B6-73A8-4C6F-BE16-C794CF168BC3}"/>
                </a:ext>
              </a:extLst>
            </p:cNvPr>
            <p:cNvGrpSpPr/>
            <p:nvPr/>
          </p:nvGrpSpPr>
          <p:grpSpPr>
            <a:xfrm>
              <a:off x="455689" y="5592838"/>
              <a:ext cx="1091279" cy="565107"/>
              <a:chOff x="6220610" y="495185"/>
              <a:chExt cx="1091279" cy="565107"/>
            </a:xfrm>
          </p:grpSpPr>
          <p:pic>
            <p:nvPicPr>
              <p:cNvPr id="684" name="Grafik 683">
                <a:extLst>
                  <a:ext uri="{FF2B5EF4-FFF2-40B4-BE49-F238E27FC236}">
                    <a16:creationId xmlns:a16="http://schemas.microsoft.com/office/drawing/2014/main" id="{D965BCE6-DB4D-4521-8D2E-63BDA9C471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20610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85" name="L-Form 684">
                <a:extLst>
                  <a:ext uri="{FF2B5EF4-FFF2-40B4-BE49-F238E27FC236}">
                    <a16:creationId xmlns:a16="http://schemas.microsoft.com/office/drawing/2014/main" id="{E22F3E11-C372-4713-A62B-7C74B90CB2A7}"/>
                  </a:ext>
                </a:extLst>
              </p:cNvPr>
              <p:cNvSpPr/>
              <p:nvPr/>
            </p:nvSpPr>
            <p:spPr>
              <a:xfrm flipH="1">
                <a:off x="6773862" y="495185"/>
                <a:ext cx="538025" cy="565107"/>
              </a:xfrm>
              <a:prstGeom prst="corner">
                <a:avLst>
                  <a:gd name="adj1" fmla="val 50613"/>
                  <a:gd name="adj2" fmla="val 49599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5" name="Gruppieren 674">
              <a:extLst>
                <a:ext uri="{FF2B5EF4-FFF2-40B4-BE49-F238E27FC236}">
                  <a16:creationId xmlns:a16="http://schemas.microsoft.com/office/drawing/2014/main" id="{BDA1C494-73DF-4AA4-97BA-43764D574C11}"/>
                </a:ext>
              </a:extLst>
            </p:cNvPr>
            <p:cNvGrpSpPr/>
            <p:nvPr/>
          </p:nvGrpSpPr>
          <p:grpSpPr>
            <a:xfrm>
              <a:off x="4780901" y="5592838"/>
              <a:ext cx="1091279" cy="554784"/>
              <a:chOff x="3335103" y="501280"/>
              <a:chExt cx="1091279" cy="554784"/>
            </a:xfrm>
          </p:grpSpPr>
          <p:pic>
            <p:nvPicPr>
              <p:cNvPr id="682" name="Grafik 681">
                <a:extLst>
                  <a:ext uri="{FF2B5EF4-FFF2-40B4-BE49-F238E27FC236}">
                    <a16:creationId xmlns:a16="http://schemas.microsoft.com/office/drawing/2014/main" id="{C8F07469-75AD-4384-B3B0-D7F7B6EF44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35103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83" name="Rechteck 682">
                <a:extLst>
                  <a:ext uri="{FF2B5EF4-FFF2-40B4-BE49-F238E27FC236}">
                    <a16:creationId xmlns:a16="http://schemas.microsoft.com/office/drawing/2014/main" id="{C8E43121-E930-48F6-A49A-2B2944BE9C86}"/>
                  </a:ext>
                </a:extLst>
              </p:cNvPr>
              <p:cNvSpPr/>
              <p:nvPr/>
            </p:nvSpPr>
            <p:spPr>
              <a:xfrm>
                <a:off x="4155791" y="501280"/>
                <a:ext cx="270590" cy="554784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6" name="Gruppieren 675">
              <a:extLst>
                <a:ext uri="{FF2B5EF4-FFF2-40B4-BE49-F238E27FC236}">
                  <a16:creationId xmlns:a16="http://schemas.microsoft.com/office/drawing/2014/main" id="{DE6867C5-0A4E-42BB-B646-51A86BC4CA90}"/>
                </a:ext>
              </a:extLst>
            </p:cNvPr>
            <p:cNvGrpSpPr/>
            <p:nvPr/>
          </p:nvGrpSpPr>
          <p:grpSpPr>
            <a:xfrm>
              <a:off x="1901491" y="5592838"/>
              <a:ext cx="1085182" cy="559012"/>
              <a:chOff x="7666412" y="501280"/>
              <a:chExt cx="1085182" cy="559012"/>
            </a:xfrm>
          </p:grpSpPr>
          <p:pic>
            <p:nvPicPr>
              <p:cNvPr id="680" name="Grafik 679">
                <a:extLst>
                  <a:ext uri="{FF2B5EF4-FFF2-40B4-BE49-F238E27FC236}">
                    <a16:creationId xmlns:a16="http://schemas.microsoft.com/office/drawing/2014/main" id="{EEDB6D8F-7420-4AB0-8EEB-C62E8EA2A7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66641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81" name="Rechteck 680">
                <a:extLst>
                  <a:ext uri="{FF2B5EF4-FFF2-40B4-BE49-F238E27FC236}">
                    <a16:creationId xmlns:a16="http://schemas.microsoft.com/office/drawing/2014/main" id="{A38C64A7-0D99-4317-860C-EBA6C1F405D7}"/>
                  </a:ext>
                </a:extLst>
              </p:cNvPr>
              <p:cNvSpPr/>
              <p:nvPr/>
            </p:nvSpPr>
            <p:spPr>
              <a:xfrm>
                <a:off x="8497317" y="793215"/>
                <a:ext cx="254277" cy="26707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7" name="Gruppieren 676">
              <a:extLst>
                <a:ext uri="{FF2B5EF4-FFF2-40B4-BE49-F238E27FC236}">
                  <a16:creationId xmlns:a16="http://schemas.microsoft.com/office/drawing/2014/main" id="{FC229A82-1574-4973-B11A-0F5FCFFF4FD6}"/>
                </a:ext>
              </a:extLst>
            </p:cNvPr>
            <p:cNvGrpSpPr/>
            <p:nvPr/>
          </p:nvGrpSpPr>
          <p:grpSpPr>
            <a:xfrm>
              <a:off x="3341196" y="5592838"/>
              <a:ext cx="1085182" cy="565107"/>
              <a:chOff x="9110683" y="495185"/>
              <a:chExt cx="1085182" cy="565107"/>
            </a:xfrm>
          </p:grpSpPr>
          <p:pic>
            <p:nvPicPr>
              <p:cNvPr id="678" name="Grafik 677">
                <a:extLst>
                  <a:ext uri="{FF2B5EF4-FFF2-40B4-BE49-F238E27FC236}">
                    <a16:creationId xmlns:a16="http://schemas.microsoft.com/office/drawing/2014/main" id="{399F5BF7-2052-4842-B58D-63B59E1374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110683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79" name="Rechteck 678">
                <a:extLst>
                  <a:ext uri="{FF2B5EF4-FFF2-40B4-BE49-F238E27FC236}">
                    <a16:creationId xmlns:a16="http://schemas.microsoft.com/office/drawing/2014/main" id="{0821779E-32A1-4810-BC50-18C83E66BF47}"/>
                  </a:ext>
                </a:extLst>
              </p:cNvPr>
              <p:cNvSpPr/>
              <p:nvPr/>
            </p:nvSpPr>
            <p:spPr>
              <a:xfrm>
                <a:off x="9110683" y="495185"/>
                <a:ext cx="799883" cy="56510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694" name="Grafik 693">
              <a:extLst>
                <a:ext uri="{FF2B5EF4-FFF2-40B4-BE49-F238E27FC236}">
                  <a16:creationId xmlns:a16="http://schemas.microsoft.com/office/drawing/2014/main" id="{B6CE8319-2F09-4C4C-A904-1DB575A214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545822" y="5592838"/>
              <a:ext cx="1085182" cy="554784"/>
            </a:xfrm>
            <a:prstGeom prst="rect">
              <a:avLst/>
            </a:prstGeom>
          </p:spPr>
        </p:pic>
      </p:grpSp>
      <p:sp>
        <p:nvSpPr>
          <p:cNvPr id="697" name="L-Form 696">
            <a:extLst>
              <a:ext uri="{FF2B5EF4-FFF2-40B4-BE49-F238E27FC236}">
                <a16:creationId xmlns:a16="http://schemas.microsoft.com/office/drawing/2014/main" id="{D826CBAA-4D29-41E8-89D2-A75EB9BA47F0}"/>
              </a:ext>
            </a:extLst>
          </p:cNvPr>
          <p:cNvSpPr/>
          <p:nvPr/>
        </p:nvSpPr>
        <p:spPr>
          <a:xfrm flipH="1">
            <a:off x="381000" y="251478"/>
            <a:ext cx="11316784" cy="6289022"/>
          </a:xfrm>
          <a:prstGeom prst="corner">
            <a:avLst>
              <a:gd name="adj1" fmla="val 85137"/>
              <a:gd name="adj2" fmla="val 157836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36" name="Grafik 535">
            <a:hlinkClick r:id="" action="ppaction://hlinkshowjump?jump=firstslide">
              <a:snd r:embed="rId11" name="cashreg.wav"/>
            </a:hlinkClick>
            <a:extLst>
              <a:ext uri="{FF2B5EF4-FFF2-40B4-BE49-F238E27FC236}">
                <a16:creationId xmlns:a16="http://schemas.microsoft.com/office/drawing/2014/main" id="{51B41A0E-65CE-42AB-89B0-DDC6B24EA63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852128" y="3835566"/>
            <a:ext cx="1194920" cy="603556"/>
          </a:xfrm>
          <a:prstGeom prst="rect">
            <a:avLst/>
          </a:prstGeom>
        </p:spPr>
      </p:pic>
      <p:pic>
        <p:nvPicPr>
          <p:cNvPr id="538" name="Grafik 537">
            <a:hlinkClick r:id="" action="ppaction://hlinkshowjump?jump=nextslide">
              <a:snd r:embed="rId13" name="chimes.wav"/>
            </a:hlinkClick>
            <a:extLst>
              <a:ext uri="{FF2B5EF4-FFF2-40B4-BE49-F238E27FC236}">
                <a16:creationId xmlns:a16="http://schemas.microsoft.com/office/drawing/2014/main" id="{D75775A2-5D71-47D7-8A89-830D9438DE9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408093" y="3308275"/>
            <a:ext cx="1194920" cy="603556"/>
          </a:xfrm>
          <a:prstGeom prst="rect">
            <a:avLst/>
          </a:prstGeom>
        </p:spPr>
      </p:pic>
      <p:pic>
        <p:nvPicPr>
          <p:cNvPr id="540" name="Grafik 539">
            <a:hlinkClick r:id="" action="ppaction://hlinkshowjump?jump=firstslide">
              <a:snd r:embed="rId11" name="cashreg.wav"/>
            </a:hlinkClick>
            <a:extLst>
              <a:ext uri="{FF2B5EF4-FFF2-40B4-BE49-F238E27FC236}">
                <a16:creationId xmlns:a16="http://schemas.microsoft.com/office/drawing/2014/main" id="{36BB6EBA-B211-4B57-B0FF-328679F66E1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40857" y="3827677"/>
            <a:ext cx="1018120" cy="603556"/>
          </a:xfrm>
          <a:prstGeom prst="rect">
            <a:avLst/>
          </a:prstGeom>
        </p:spPr>
      </p:pic>
      <p:pic>
        <p:nvPicPr>
          <p:cNvPr id="542" name="Grafik 541">
            <a:hlinkClick r:id="" action="ppaction://hlinkshowjump?jump=firstslide">
              <a:snd r:embed="rId11" name="cashreg.wav"/>
            </a:hlinkClick>
            <a:extLst>
              <a:ext uri="{FF2B5EF4-FFF2-40B4-BE49-F238E27FC236}">
                <a16:creationId xmlns:a16="http://schemas.microsoft.com/office/drawing/2014/main" id="{0D210405-6E32-45D7-BEBD-9604B8004F4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983358" y="3225913"/>
            <a:ext cx="908383" cy="609653"/>
          </a:xfrm>
          <a:prstGeom prst="rect">
            <a:avLst/>
          </a:prstGeom>
        </p:spPr>
      </p:pic>
      <p:pic>
        <p:nvPicPr>
          <p:cNvPr id="544" name="Grafik 543">
            <a:hlinkClick r:id="" action="ppaction://hlinkshowjump?jump=firstslide">
              <a:snd r:embed="rId11" name="cashreg.wav"/>
            </a:hlinkClick>
            <a:extLst>
              <a:ext uri="{FF2B5EF4-FFF2-40B4-BE49-F238E27FC236}">
                <a16:creationId xmlns:a16="http://schemas.microsoft.com/office/drawing/2014/main" id="{0C9716FC-AB99-4BB6-822F-6FAA7E1156A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966079" y="3735010"/>
            <a:ext cx="768163" cy="609653"/>
          </a:xfrm>
          <a:prstGeom prst="rect">
            <a:avLst/>
          </a:prstGeom>
        </p:spPr>
      </p:pic>
      <p:pic>
        <p:nvPicPr>
          <p:cNvPr id="546" name="Grafik 545">
            <a:hlinkClick r:id="" action="ppaction://hlinkshowjump?jump=firstslide">
              <a:snd r:embed="rId11" name="cashreg.wav"/>
            </a:hlinkClick>
            <a:extLst>
              <a:ext uri="{FF2B5EF4-FFF2-40B4-BE49-F238E27FC236}">
                <a16:creationId xmlns:a16="http://schemas.microsoft.com/office/drawing/2014/main" id="{0310E5E1-8458-4064-B357-962046C4929D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960993" y="3191793"/>
            <a:ext cx="755970" cy="609653"/>
          </a:xfrm>
          <a:prstGeom prst="rect">
            <a:avLst/>
          </a:prstGeom>
        </p:spPr>
      </p:pic>
      <p:pic>
        <p:nvPicPr>
          <p:cNvPr id="548" name="Grafik 547">
            <a:hlinkClick r:id="" action="ppaction://hlinkshowjump?jump=firstslide">
              <a:snd r:embed="rId11" name="cashreg.wav"/>
            </a:hlinkClick>
            <a:extLst>
              <a:ext uri="{FF2B5EF4-FFF2-40B4-BE49-F238E27FC236}">
                <a16:creationId xmlns:a16="http://schemas.microsoft.com/office/drawing/2014/main" id="{C99DCCBA-D719-43EC-88F0-2FAD35B6EF68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053452" y="3725747"/>
            <a:ext cx="658425" cy="609653"/>
          </a:xfrm>
          <a:prstGeom prst="rect">
            <a:avLst/>
          </a:prstGeom>
        </p:spPr>
      </p:pic>
      <p:pic>
        <p:nvPicPr>
          <p:cNvPr id="550" name="Grafik 549">
            <a:hlinkClick r:id="" action="ppaction://hlinkshowjump?jump=firstslide">
              <a:snd r:embed="rId11" name="cashreg.wav"/>
            </a:hlinkClick>
            <a:extLst>
              <a:ext uri="{FF2B5EF4-FFF2-40B4-BE49-F238E27FC236}">
                <a16:creationId xmlns:a16="http://schemas.microsoft.com/office/drawing/2014/main" id="{4DA1B161-DD53-435D-A0A2-24FE789524DE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292228" y="3191007"/>
            <a:ext cx="512108" cy="609653"/>
          </a:xfrm>
          <a:prstGeom prst="rect">
            <a:avLst/>
          </a:prstGeom>
        </p:spPr>
      </p:pic>
      <p:pic>
        <p:nvPicPr>
          <p:cNvPr id="552" name="Grafik 551">
            <a:hlinkClick r:id="" action="ppaction://hlinkshowjump?jump=firstslide">
              <a:snd r:embed="rId11" name="cashreg.wav"/>
            </a:hlinkClick>
            <a:extLst>
              <a:ext uri="{FF2B5EF4-FFF2-40B4-BE49-F238E27FC236}">
                <a16:creationId xmlns:a16="http://schemas.microsoft.com/office/drawing/2014/main" id="{0E126ABB-D267-4BC4-8FA3-DEC5319186F8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51833" y="3681494"/>
            <a:ext cx="1091279" cy="792549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A30736E5-7ADA-41EB-A59C-90EF8C5B9689}"/>
              </a:ext>
            </a:extLst>
          </p:cNvPr>
          <p:cNvSpPr txBox="1"/>
          <p:nvPr/>
        </p:nvSpPr>
        <p:spPr>
          <a:xfrm>
            <a:off x="5417355" y="47105"/>
            <a:ext cx="13572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2400" b="1" dirty="0">
                <a:ln w="9525" cap="flat" cmpd="sng" algn="ctr">
                  <a:solidFill>
                    <a:srgbClr val="000000"/>
                  </a:solidFill>
                  <a:prstDash val="solid"/>
                  <a:round/>
                </a:ln>
                <a:solidFill>
                  <a:schemeClr val="bg1"/>
                </a:solidFill>
                <a:latin typeface="Myfont4" panose="02000503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Immer 8          </a:t>
            </a:r>
            <a:endParaRPr lang="de-AT" sz="2400" dirty="0">
              <a:solidFill>
                <a:schemeClr val="bg1"/>
              </a:solidFill>
              <a:latin typeface="Myfont10" panose="020005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9990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4" name="Gruppieren 593">
            <a:extLst>
              <a:ext uri="{FF2B5EF4-FFF2-40B4-BE49-F238E27FC236}">
                <a16:creationId xmlns:a16="http://schemas.microsoft.com/office/drawing/2014/main" id="{AF538C68-989D-4F89-81C2-AE92BD201644}"/>
              </a:ext>
            </a:extLst>
          </p:cNvPr>
          <p:cNvGrpSpPr/>
          <p:nvPr/>
        </p:nvGrpSpPr>
        <p:grpSpPr>
          <a:xfrm>
            <a:off x="508346" y="495185"/>
            <a:ext cx="11175311" cy="560879"/>
            <a:chOff x="455693" y="495185"/>
            <a:chExt cx="11175311" cy="560879"/>
          </a:xfrm>
        </p:grpSpPr>
        <p:pic>
          <p:nvPicPr>
            <p:cNvPr id="568" name="Grafik 567">
              <a:extLst>
                <a:ext uri="{FF2B5EF4-FFF2-40B4-BE49-F238E27FC236}">
                  <a16:creationId xmlns:a16="http://schemas.microsoft.com/office/drawing/2014/main" id="{2147C679-A226-4ABC-9BE6-29C69C6A31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5693" y="501280"/>
              <a:ext cx="1085182" cy="548688"/>
            </a:xfrm>
            <a:prstGeom prst="rect">
              <a:avLst/>
            </a:prstGeom>
          </p:spPr>
        </p:pic>
        <p:pic>
          <p:nvPicPr>
            <p:cNvPr id="564" name="Grafik 563">
              <a:extLst>
                <a:ext uri="{FF2B5EF4-FFF2-40B4-BE49-F238E27FC236}">
                  <a16:creationId xmlns:a16="http://schemas.microsoft.com/office/drawing/2014/main" id="{3E63987D-2B3E-405A-ADAB-6B25C5FB6BE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94527" y="501280"/>
              <a:ext cx="1085182" cy="548688"/>
            </a:xfrm>
            <a:prstGeom prst="rect">
              <a:avLst/>
            </a:prstGeom>
          </p:spPr>
        </p:pic>
        <p:pic>
          <p:nvPicPr>
            <p:cNvPr id="560" name="Grafik 559">
              <a:extLst>
                <a:ext uri="{FF2B5EF4-FFF2-40B4-BE49-F238E27FC236}">
                  <a16:creationId xmlns:a16="http://schemas.microsoft.com/office/drawing/2014/main" id="{00D13B71-4A21-4F04-BFDB-DDEDF3D2A6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23223" y="501280"/>
              <a:ext cx="1091279" cy="554784"/>
            </a:xfrm>
            <a:prstGeom prst="rect">
              <a:avLst/>
            </a:prstGeom>
          </p:spPr>
        </p:pic>
        <p:pic>
          <p:nvPicPr>
            <p:cNvPr id="558" name="Grafik 557">
              <a:extLst>
                <a:ext uri="{FF2B5EF4-FFF2-40B4-BE49-F238E27FC236}">
                  <a16:creationId xmlns:a16="http://schemas.microsoft.com/office/drawing/2014/main" id="{10DF00F7-F3E1-43B7-81E4-2A59165ED42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33361" y="495185"/>
              <a:ext cx="1091279" cy="554784"/>
            </a:xfrm>
            <a:prstGeom prst="rect">
              <a:avLst/>
            </a:prstGeom>
          </p:spPr>
        </p:pic>
        <p:pic>
          <p:nvPicPr>
            <p:cNvPr id="570" name="Grafik 569">
              <a:extLst>
                <a:ext uri="{FF2B5EF4-FFF2-40B4-BE49-F238E27FC236}">
                  <a16:creationId xmlns:a16="http://schemas.microsoft.com/office/drawing/2014/main" id="{96F254AB-DAEB-451B-B83A-ADCADD67F0E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781340" y="495185"/>
              <a:ext cx="1085182" cy="554784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pic>
          <p:nvPicPr>
            <p:cNvPr id="556" name="Grafik 555">
              <a:extLst>
                <a:ext uri="{FF2B5EF4-FFF2-40B4-BE49-F238E27FC236}">
                  <a16:creationId xmlns:a16="http://schemas.microsoft.com/office/drawing/2014/main" id="{344D875D-C409-4DC8-8C66-02584FE74EA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668154" y="495185"/>
              <a:ext cx="1085182" cy="554784"/>
            </a:xfrm>
            <a:prstGeom prst="rect">
              <a:avLst/>
            </a:prstGeom>
          </p:spPr>
        </p:pic>
        <p:pic>
          <p:nvPicPr>
            <p:cNvPr id="566" name="Grafik 565">
              <a:extLst>
                <a:ext uri="{FF2B5EF4-FFF2-40B4-BE49-F238E27FC236}">
                  <a16:creationId xmlns:a16="http://schemas.microsoft.com/office/drawing/2014/main" id="{2E04C38D-5E14-49D2-8DB2-B4B9C47F264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106988" y="501280"/>
              <a:ext cx="1085182" cy="554784"/>
            </a:xfrm>
            <a:prstGeom prst="rect">
              <a:avLst/>
            </a:prstGeom>
          </p:spPr>
        </p:pic>
        <p:pic>
          <p:nvPicPr>
            <p:cNvPr id="562" name="Grafik 561">
              <a:extLst>
                <a:ext uri="{FF2B5EF4-FFF2-40B4-BE49-F238E27FC236}">
                  <a16:creationId xmlns:a16="http://schemas.microsoft.com/office/drawing/2014/main" id="{23C6B8DA-DA20-4151-9D6D-6E7F9D33551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545822" y="495185"/>
              <a:ext cx="1085182" cy="554784"/>
            </a:xfrm>
            <a:prstGeom prst="rect">
              <a:avLst/>
            </a:prstGeom>
          </p:spPr>
        </p:pic>
      </p:grpSp>
      <p:grpSp>
        <p:nvGrpSpPr>
          <p:cNvPr id="695" name="Gruppieren 694">
            <a:extLst>
              <a:ext uri="{FF2B5EF4-FFF2-40B4-BE49-F238E27FC236}">
                <a16:creationId xmlns:a16="http://schemas.microsoft.com/office/drawing/2014/main" id="{3469BE11-0C5E-4DEA-91B3-F1FCB71CAA9E}"/>
              </a:ext>
            </a:extLst>
          </p:cNvPr>
          <p:cNvGrpSpPr/>
          <p:nvPr/>
        </p:nvGrpSpPr>
        <p:grpSpPr>
          <a:xfrm>
            <a:off x="508342" y="1478370"/>
            <a:ext cx="11175315" cy="560879"/>
            <a:chOff x="455689" y="1498341"/>
            <a:chExt cx="11175315" cy="560879"/>
          </a:xfrm>
        </p:grpSpPr>
        <p:pic>
          <p:nvPicPr>
            <p:cNvPr id="554" name="Grafik 553">
              <a:extLst>
                <a:ext uri="{FF2B5EF4-FFF2-40B4-BE49-F238E27FC236}">
                  <a16:creationId xmlns:a16="http://schemas.microsoft.com/office/drawing/2014/main" id="{1D65FAD0-7026-40ED-88B4-C75927220E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220606" y="1498341"/>
              <a:ext cx="1085182" cy="554784"/>
            </a:xfrm>
            <a:prstGeom prst="rect">
              <a:avLst/>
            </a:prstGeom>
          </p:spPr>
        </p:pic>
        <p:grpSp>
          <p:nvGrpSpPr>
            <p:cNvPr id="596" name="Gruppieren 595">
              <a:extLst>
                <a:ext uri="{FF2B5EF4-FFF2-40B4-BE49-F238E27FC236}">
                  <a16:creationId xmlns:a16="http://schemas.microsoft.com/office/drawing/2014/main" id="{4840D820-BBE5-43E1-B1D1-156227D9034E}"/>
                </a:ext>
              </a:extLst>
            </p:cNvPr>
            <p:cNvGrpSpPr/>
            <p:nvPr/>
          </p:nvGrpSpPr>
          <p:grpSpPr>
            <a:xfrm>
              <a:off x="9106113" y="1498341"/>
              <a:ext cx="1085186" cy="554784"/>
              <a:chOff x="455689" y="495185"/>
              <a:chExt cx="1085186" cy="554784"/>
            </a:xfrm>
          </p:grpSpPr>
          <p:pic>
            <p:nvPicPr>
              <p:cNvPr id="618" name="Grafik 617">
                <a:extLst>
                  <a:ext uri="{FF2B5EF4-FFF2-40B4-BE49-F238E27FC236}">
                    <a16:creationId xmlns:a16="http://schemas.microsoft.com/office/drawing/2014/main" id="{AEACBB9B-CAC9-4891-AAF3-03A0267D5A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55693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19" name="L-Form 618">
                <a:extLst>
                  <a:ext uri="{FF2B5EF4-FFF2-40B4-BE49-F238E27FC236}">
                    <a16:creationId xmlns:a16="http://schemas.microsoft.com/office/drawing/2014/main" id="{C110F6E3-737C-41AC-BEC9-E0B40C3B1B7C}"/>
                  </a:ext>
                </a:extLst>
              </p:cNvPr>
              <p:cNvSpPr/>
              <p:nvPr/>
            </p:nvSpPr>
            <p:spPr>
              <a:xfrm flipH="1">
                <a:off x="455689" y="495185"/>
                <a:ext cx="1085183" cy="554784"/>
              </a:xfrm>
              <a:prstGeom prst="corner">
                <a:avLst>
                  <a:gd name="adj1" fmla="val 48252"/>
                  <a:gd name="adj2" fmla="val 145008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97" name="Gruppieren 596">
              <a:extLst>
                <a:ext uri="{FF2B5EF4-FFF2-40B4-BE49-F238E27FC236}">
                  <a16:creationId xmlns:a16="http://schemas.microsoft.com/office/drawing/2014/main" id="{1FABC5A4-DAE3-484C-9E7C-2A3A83116D4F}"/>
                </a:ext>
              </a:extLst>
            </p:cNvPr>
            <p:cNvGrpSpPr/>
            <p:nvPr/>
          </p:nvGrpSpPr>
          <p:grpSpPr>
            <a:xfrm>
              <a:off x="10545822" y="1498341"/>
              <a:ext cx="1085182" cy="554784"/>
              <a:chOff x="1895398" y="495185"/>
              <a:chExt cx="1085182" cy="554784"/>
            </a:xfrm>
          </p:grpSpPr>
          <p:pic>
            <p:nvPicPr>
              <p:cNvPr id="616" name="Grafik 615">
                <a:extLst>
                  <a:ext uri="{FF2B5EF4-FFF2-40B4-BE49-F238E27FC236}">
                    <a16:creationId xmlns:a16="http://schemas.microsoft.com/office/drawing/2014/main" id="{636F23AE-BFCA-48FE-9D96-AE623B62F0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95398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17" name="L-Form 616">
                <a:extLst>
                  <a:ext uri="{FF2B5EF4-FFF2-40B4-BE49-F238E27FC236}">
                    <a16:creationId xmlns:a16="http://schemas.microsoft.com/office/drawing/2014/main" id="{15F90A1A-7FD0-4FE7-BA64-6EF7EAEC43C7}"/>
                  </a:ext>
                </a:extLst>
              </p:cNvPr>
              <p:cNvSpPr/>
              <p:nvPr/>
            </p:nvSpPr>
            <p:spPr>
              <a:xfrm flipH="1">
                <a:off x="2178049" y="495185"/>
                <a:ext cx="802528" cy="554784"/>
              </a:xfrm>
              <a:prstGeom prst="corner">
                <a:avLst>
                  <a:gd name="adj1" fmla="val 48252"/>
                  <a:gd name="adj2" fmla="val 97222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614" name="Grafik 613">
              <a:extLst>
                <a:ext uri="{FF2B5EF4-FFF2-40B4-BE49-F238E27FC236}">
                  <a16:creationId xmlns:a16="http://schemas.microsoft.com/office/drawing/2014/main" id="{874CAC8C-81CF-4C42-94E2-07B5CEC87E5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95394" y="1504436"/>
              <a:ext cx="1091279" cy="554784"/>
            </a:xfrm>
            <a:prstGeom prst="rect">
              <a:avLst/>
            </a:prstGeom>
          </p:spPr>
        </p:pic>
        <p:pic>
          <p:nvPicPr>
            <p:cNvPr id="612" name="Grafik 611">
              <a:extLst>
                <a:ext uri="{FF2B5EF4-FFF2-40B4-BE49-F238E27FC236}">
                  <a16:creationId xmlns:a16="http://schemas.microsoft.com/office/drawing/2014/main" id="{C08AE4B1-7427-48CD-8391-D972390FA40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60311" y="1498341"/>
              <a:ext cx="1091279" cy="554784"/>
            </a:xfrm>
            <a:prstGeom prst="rect">
              <a:avLst/>
            </a:prstGeom>
          </p:spPr>
        </p:pic>
        <p:pic>
          <p:nvPicPr>
            <p:cNvPr id="608" name="Grafik 607">
              <a:extLst>
                <a:ext uri="{FF2B5EF4-FFF2-40B4-BE49-F238E27FC236}">
                  <a16:creationId xmlns:a16="http://schemas.microsoft.com/office/drawing/2014/main" id="{324F6715-BA1C-4802-8175-D3ACD55048D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55689" y="1498341"/>
              <a:ext cx="1085182" cy="554784"/>
            </a:xfrm>
            <a:prstGeom prst="rect">
              <a:avLst/>
            </a:prstGeom>
          </p:spPr>
        </p:pic>
        <p:pic>
          <p:nvPicPr>
            <p:cNvPr id="606" name="Grafik 605">
              <a:extLst>
                <a:ext uri="{FF2B5EF4-FFF2-40B4-BE49-F238E27FC236}">
                  <a16:creationId xmlns:a16="http://schemas.microsoft.com/office/drawing/2014/main" id="{6A6F8D1A-6A74-405C-A1D3-05DB15751F5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780901" y="1504436"/>
              <a:ext cx="1085182" cy="554784"/>
            </a:xfrm>
            <a:prstGeom prst="rect">
              <a:avLst/>
            </a:prstGeom>
          </p:spPr>
        </p:pic>
        <p:pic>
          <p:nvPicPr>
            <p:cNvPr id="604" name="Grafik 603">
              <a:extLst>
                <a:ext uri="{FF2B5EF4-FFF2-40B4-BE49-F238E27FC236}">
                  <a16:creationId xmlns:a16="http://schemas.microsoft.com/office/drawing/2014/main" id="{3B81CE8E-9C77-45A6-8805-9F9C7088561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341196" y="1498341"/>
              <a:ext cx="1085182" cy="554784"/>
            </a:xfrm>
            <a:prstGeom prst="rect">
              <a:avLst/>
            </a:prstGeom>
          </p:spPr>
        </p:pic>
      </p:grpSp>
      <p:grpSp>
        <p:nvGrpSpPr>
          <p:cNvPr id="644" name="Gruppieren 643">
            <a:extLst>
              <a:ext uri="{FF2B5EF4-FFF2-40B4-BE49-F238E27FC236}">
                <a16:creationId xmlns:a16="http://schemas.microsoft.com/office/drawing/2014/main" id="{616A9CC3-B3C2-4B5B-A27B-552E3531638D}"/>
              </a:ext>
            </a:extLst>
          </p:cNvPr>
          <p:cNvGrpSpPr/>
          <p:nvPr/>
        </p:nvGrpSpPr>
        <p:grpSpPr>
          <a:xfrm>
            <a:off x="508342" y="2461556"/>
            <a:ext cx="11175315" cy="565107"/>
            <a:chOff x="455689" y="4403405"/>
            <a:chExt cx="11175315" cy="565107"/>
          </a:xfrm>
        </p:grpSpPr>
        <p:grpSp>
          <p:nvGrpSpPr>
            <p:cNvPr id="600" name="Gruppieren 599">
              <a:extLst>
                <a:ext uri="{FF2B5EF4-FFF2-40B4-BE49-F238E27FC236}">
                  <a16:creationId xmlns:a16="http://schemas.microsoft.com/office/drawing/2014/main" id="{5CDBF902-7BDA-44E6-BD04-741E638F1B2A}"/>
                </a:ext>
              </a:extLst>
            </p:cNvPr>
            <p:cNvGrpSpPr/>
            <p:nvPr/>
          </p:nvGrpSpPr>
          <p:grpSpPr>
            <a:xfrm>
              <a:off x="9100891" y="4403405"/>
              <a:ext cx="1091279" cy="554784"/>
              <a:chOff x="3880741" y="1837266"/>
              <a:chExt cx="1091279" cy="554784"/>
            </a:xfrm>
          </p:grpSpPr>
          <p:pic>
            <p:nvPicPr>
              <p:cNvPr id="610" name="Grafik 609">
                <a:extLst>
                  <a:ext uri="{FF2B5EF4-FFF2-40B4-BE49-F238E27FC236}">
                    <a16:creationId xmlns:a16="http://schemas.microsoft.com/office/drawing/2014/main" id="{9138B177-AE60-4CF6-AE87-BE9DF03387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883789" y="1837266"/>
                <a:ext cx="1085182" cy="554784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</p:pic>
          <p:sp>
            <p:nvSpPr>
              <p:cNvPr id="611" name="Rechteck 610">
                <a:extLst>
                  <a:ext uri="{FF2B5EF4-FFF2-40B4-BE49-F238E27FC236}">
                    <a16:creationId xmlns:a16="http://schemas.microsoft.com/office/drawing/2014/main" id="{C7618885-175E-4AF8-B61B-3D7D0B29B63C}"/>
                  </a:ext>
                </a:extLst>
              </p:cNvPr>
              <p:cNvSpPr/>
              <p:nvPr/>
            </p:nvSpPr>
            <p:spPr>
              <a:xfrm>
                <a:off x="3880741" y="1837266"/>
                <a:ext cx="1091279" cy="554784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622" name="Grafik 621">
              <a:extLst>
                <a:ext uri="{FF2B5EF4-FFF2-40B4-BE49-F238E27FC236}">
                  <a16:creationId xmlns:a16="http://schemas.microsoft.com/office/drawing/2014/main" id="{5F5C3D47-AD38-4BC3-A2A5-6EE04E63E5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894523" y="4403405"/>
              <a:ext cx="1085182" cy="554784"/>
            </a:xfrm>
            <a:prstGeom prst="rect">
              <a:avLst/>
            </a:prstGeom>
          </p:spPr>
        </p:pic>
        <p:grpSp>
          <p:nvGrpSpPr>
            <p:cNvPr id="623" name="Gruppieren 622">
              <a:extLst>
                <a:ext uri="{FF2B5EF4-FFF2-40B4-BE49-F238E27FC236}">
                  <a16:creationId xmlns:a16="http://schemas.microsoft.com/office/drawing/2014/main" id="{16347696-B6EB-4757-9C60-F74A770A523F}"/>
                </a:ext>
              </a:extLst>
            </p:cNvPr>
            <p:cNvGrpSpPr/>
            <p:nvPr/>
          </p:nvGrpSpPr>
          <p:grpSpPr>
            <a:xfrm>
              <a:off x="3333357" y="4403405"/>
              <a:ext cx="1085186" cy="554784"/>
              <a:chOff x="455689" y="495185"/>
              <a:chExt cx="1085186" cy="554784"/>
            </a:xfrm>
          </p:grpSpPr>
          <p:pic>
            <p:nvPicPr>
              <p:cNvPr id="642" name="Grafik 641">
                <a:extLst>
                  <a:ext uri="{FF2B5EF4-FFF2-40B4-BE49-F238E27FC236}">
                    <a16:creationId xmlns:a16="http://schemas.microsoft.com/office/drawing/2014/main" id="{C37BA4A2-EC1B-460B-9D8E-0EC8FBBDA3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55693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43" name="L-Form 642">
                <a:extLst>
                  <a:ext uri="{FF2B5EF4-FFF2-40B4-BE49-F238E27FC236}">
                    <a16:creationId xmlns:a16="http://schemas.microsoft.com/office/drawing/2014/main" id="{5A367532-45AD-4F87-9B5D-B95172CB0B87}"/>
                  </a:ext>
                </a:extLst>
              </p:cNvPr>
              <p:cNvSpPr/>
              <p:nvPr/>
            </p:nvSpPr>
            <p:spPr>
              <a:xfrm flipH="1">
                <a:off x="455689" y="495185"/>
                <a:ext cx="1085183" cy="554784"/>
              </a:xfrm>
              <a:prstGeom prst="corner">
                <a:avLst>
                  <a:gd name="adj1" fmla="val 48252"/>
                  <a:gd name="adj2" fmla="val 145008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24" name="Gruppieren 623">
              <a:extLst>
                <a:ext uri="{FF2B5EF4-FFF2-40B4-BE49-F238E27FC236}">
                  <a16:creationId xmlns:a16="http://schemas.microsoft.com/office/drawing/2014/main" id="{7699B6DA-D9D1-4A53-85AA-C50F910998C9}"/>
                </a:ext>
              </a:extLst>
            </p:cNvPr>
            <p:cNvGrpSpPr/>
            <p:nvPr/>
          </p:nvGrpSpPr>
          <p:grpSpPr>
            <a:xfrm>
              <a:off x="6217126" y="4403405"/>
              <a:ext cx="1085182" cy="554784"/>
              <a:chOff x="1895398" y="495185"/>
              <a:chExt cx="1085182" cy="554784"/>
            </a:xfrm>
          </p:grpSpPr>
          <p:pic>
            <p:nvPicPr>
              <p:cNvPr id="640" name="Grafik 639">
                <a:extLst>
                  <a:ext uri="{FF2B5EF4-FFF2-40B4-BE49-F238E27FC236}">
                    <a16:creationId xmlns:a16="http://schemas.microsoft.com/office/drawing/2014/main" id="{F12ABA47-76F5-49B0-9875-2139CA9A11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95398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41" name="L-Form 640">
                <a:extLst>
                  <a:ext uri="{FF2B5EF4-FFF2-40B4-BE49-F238E27FC236}">
                    <a16:creationId xmlns:a16="http://schemas.microsoft.com/office/drawing/2014/main" id="{67617FF7-920E-4388-A1E8-8A74DE5E6DEC}"/>
                  </a:ext>
                </a:extLst>
              </p:cNvPr>
              <p:cNvSpPr/>
              <p:nvPr/>
            </p:nvSpPr>
            <p:spPr>
              <a:xfrm flipH="1">
                <a:off x="2178049" y="495185"/>
                <a:ext cx="802528" cy="554784"/>
              </a:xfrm>
              <a:prstGeom prst="corner">
                <a:avLst>
                  <a:gd name="adj1" fmla="val 48252"/>
                  <a:gd name="adj2" fmla="val 97222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25" name="Gruppieren 624">
              <a:extLst>
                <a:ext uri="{FF2B5EF4-FFF2-40B4-BE49-F238E27FC236}">
                  <a16:creationId xmlns:a16="http://schemas.microsoft.com/office/drawing/2014/main" id="{16A06ECD-D0BF-4282-8DE2-4CB6E3371879}"/>
                </a:ext>
              </a:extLst>
            </p:cNvPr>
            <p:cNvGrpSpPr/>
            <p:nvPr/>
          </p:nvGrpSpPr>
          <p:grpSpPr>
            <a:xfrm>
              <a:off x="4772195" y="4403405"/>
              <a:ext cx="1091279" cy="565107"/>
              <a:chOff x="6220610" y="495185"/>
              <a:chExt cx="1091279" cy="565107"/>
            </a:xfrm>
          </p:grpSpPr>
          <p:pic>
            <p:nvPicPr>
              <p:cNvPr id="638" name="Grafik 637">
                <a:extLst>
                  <a:ext uri="{FF2B5EF4-FFF2-40B4-BE49-F238E27FC236}">
                    <a16:creationId xmlns:a16="http://schemas.microsoft.com/office/drawing/2014/main" id="{ACD924AC-7E9A-462F-9628-4A8810DC20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20610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39" name="L-Form 638">
                <a:extLst>
                  <a:ext uri="{FF2B5EF4-FFF2-40B4-BE49-F238E27FC236}">
                    <a16:creationId xmlns:a16="http://schemas.microsoft.com/office/drawing/2014/main" id="{E97BBBF7-C89F-4285-AB27-CABFB425B832}"/>
                  </a:ext>
                </a:extLst>
              </p:cNvPr>
              <p:cNvSpPr/>
              <p:nvPr/>
            </p:nvSpPr>
            <p:spPr>
              <a:xfrm flipH="1">
                <a:off x="6773862" y="495185"/>
                <a:ext cx="538025" cy="565107"/>
              </a:xfrm>
              <a:prstGeom prst="corner">
                <a:avLst>
                  <a:gd name="adj1" fmla="val 50613"/>
                  <a:gd name="adj2" fmla="val 49599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26" name="Gruppieren 625">
              <a:extLst>
                <a:ext uri="{FF2B5EF4-FFF2-40B4-BE49-F238E27FC236}">
                  <a16:creationId xmlns:a16="http://schemas.microsoft.com/office/drawing/2014/main" id="{EAB9C844-9263-4F34-B86D-5E506504686C}"/>
                </a:ext>
              </a:extLst>
            </p:cNvPr>
            <p:cNvGrpSpPr/>
            <p:nvPr/>
          </p:nvGrpSpPr>
          <p:grpSpPr>
            <a:xfrm>
              <a:off x="7655960" y="4403405"/>
              <a:ext cx="1091279" cy="554784"/>
              <a:chOff x="3335103" y="501280"/>
              <a:chExt cx="1091279" cy="554784"/>
            </a:xfrm>
          </p:grpSpPr>
          <p:pic>
            <p:nvPicPr>
              <p:cNvPr id="636" name="Grafik 635">
                <a:extLst>
                  <a:ext uri="{FF2B5EF4-FFF2-40B4-BE49-F238E27FC236}">
                    <a16:creationId xmlns:a16="http://schemas.microsoft.com/office/drawing/2014/main" id="{DDF2A5D7-9388-4C19-AE8E-5E39EDE654D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35103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37" name="Rechteck 636">
                <a:extLst>
                  <a:ext uri="{FF2B5EF4-FFF2-40B4-BE49-F238E27FC236}">
                    <a16:creationId xmlns:a16="http://schemas.microsoft.com/office/drawing/2014/main" id="{6887F012-9CA8-4B7A-B35A-73142D195FBB}"/>
                  </a:ext>
                </a:extLst>
              </p:cNvPr>
              <p:cNvSpPr/>
              <p:nvPr/>
            </p:nvSpPr>
            <p:spPr>
              <a:xfrm>
                <a:off x="4155791" y="501280"/>
                <a:ext cx="270590" cy="554784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27" name="Gruppieren 626">
              <a:extLst>
                <a:ext uri="{FF2B5EF4-FFF2-40B4-BE49-F238E27FC236}">
                  <a16:creationId xmlns:a16="http://schemas.microsoft.com/office/drawing/2014/main" id="{E4C84736-5D15-41CC-9B7C-46822795251B}"/>
                </a:ext>
              </a:extLst>
            </p:cNvPr>
            <p:cNvGrpSpPr/>
            <p:nvPr/>
          </p:nvGrpSpPr>
          <p:grpSpPr>
            <a:xfrm>
              <a:off x="10545822" y="4403405"/>
              <a:ext cx="1085182" cy="559012"/>
              <a:chOff x="7666412" y="501280"/>
              <a:chExt cx="1085182" cy="559012"/>
            </a:xfrm>
          </p:grpSpPr>
          <p:pic>
            <p:nvPicPr>
              <p:cNvPr id="634" name="Grafik 633">
                <a:extLst>
                  <a:ext uri="{FF2B5EF4-FFF2-40B4-BE49-F238E27FC236}">
                    <a16:creationId xmlns:a16="http://schemas.microsoft.com/office/drawing/2014/main" id="{7DFE0614-5D9E-411C-8F75-AD0F7716F6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66641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35" name="Rechteck 634">
                <a:extLst>
                  <a:ext uri="{FF2B5EF4-FFF2-40B4-BE49-F238E27FC236}">
                    <a16:creationId xmlns:a16="http://schemas.microsoft.com/office/drawing/2014/main" id="{2753D33C-51A5-4D03-B219-18DB1C7A57EA}"/>
                  </a:ext>
                </a:extLst>
              </p:cNvPr>
              <p:cNvSpPr/>
              <p:nvPr/>
            </p:nvSpPr>
            <p:spPr>
              <a:xfrm>
                <a:off x="8497317" y="793215"/>
                <a:ext cx="254277" cy="26707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28" name="Gruppieren 627">
              <a:extLst>
                <a:ext uri="{FF2B5EF4-FFF2-40B4-BE49-F238E27FC236}">
                  <a16:creationId xmlns:a16="http://schemas.microsoft.com/office/drawing/2014/main" id="{947531E4-96B6-4413-B2C3-045F054535D7}"/>
                </a:ext>
              </a:extLst>
            </p:cNvPr>
            <p:cNvGrpSpPr/>
            <p:nvPr/>
          </p:nvGrpSpPr>
          <p:grpSpPr>
            <a:xfrm>
              <a:off x="455689" y="4403405"/>
              <a:ext cx="1085182" cy="565107"/>
              <a:chOff x="9110683" y="495185"/>
              <a:chExt cx="1085182" cy="565107"/>
            </a:xfrm>
          </p:grpSpPr>
          <p:pic>
            <p:nvPicPr>
              <p:cNvPr id="632" name="Grafik 631">
                <a:extLst>
                  <a:ext uri="{FF2B5EF4-FFF2-40B4-BE49-F238E27FC236}">
                    <a16:creationId xmlns:a16="http://schemas.microsoft.com/office/drawing/2014/main" id="{8D253BC7-9E20-4972-90DD-C5E686238C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110683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33" name="Rechteck 632">
                <a:extLst>
                  <a:ext uri="{FF2B5EF4-FFF2-40B4-BE49-F238E27FC236}">
                    <a16:creationId xmlns:a16="http://schemas.microsoft.com/office/drawing/2014/main" id="{6FDB4C79-5CC1-4D0E-8633-E8A1521990AA}"/>
                  </a:ext>
                </a:extLst>
              </p:cNvPr>
              <p:cNvSpPr/>
              <p:nvPr/>
            </p:nvSpPr>
            <p:spPr>
              <a:xfrm>
                <a:off x="9110683" y="495185"/>
                <a:ext cx="799883" cy="56510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68" name="Gruppieren 667">
            <a:extLst>
              <a:ext uri="{FF2B5EF4-FFF2-40B4-BE49-F238E27FC236}">
                <a16:creationId xmlns:a16="http://schemas.microsoft.com/office/drawing/2014/main" id="{07FABCFD-2670-4589-8797-FB02B168382B}"/>
              </a:ext>
            </a:extLst>
          </p:cNvPr>
          <p:cNvGrpSpPr/>
          <p:nvPr/>
        </p:nvGrpSpPr>
        <p:grpSpPr>
          <a:xfrm>
            <a:off x="508342" y="4887880"/>
            <a:ext cx="11175315" cy="565107"/>
            <a:chOff x="364354" y="5175458"/>
            <a:chExt cx="11175315" cy="565107"/>
          </a:xfrm>
        </p:grpSpPr>
        <p:grpSp>
          <p:nvGrpSpPr>
            <p:cNvPr id="629" name="Gruppieren 628">
              <a:extLst>
                <a:ext uri="{FF2B5EF4-FFF2-40B4-BE49-F238E27FC236}">
                  <a16:creationId xmlns:a16="http://schemas.microsoft.com/office/drawing/2014/main" id="{A809CF18-BF7E-46F8-89AD-4F89E4198C18}"/>
                </a:ext>
              </a:extLst>
            </p:cNvPr>
            <p:cNvGrpSpPr/>
            <p:nvPr/>
          </p:nvGrpSpPr>
          <p:grpSpPr>
            <a:xfrm>
              <a:off x="364354" y="5175458"/>
              <a:ext cx="1085182" cy="559004"/>
              <a:chOff x="10545822" y="501280"/>
              <a:chExt cx="1085182" cy="559004"/>
            </a:xfrm>
          </p:grpSpPr>
          <p:pic>
            <p:nvPicPr>
              <p:cNvPr id="630" name="Grafik 629">
                <a:extLst>
                  <a:ext uri="{FF2B5EF4-FFF2-40B4-BE49-F238E27FC236}">
                    <a16:creationId xmlns:a16="http://schemas.microsoft.com/office/drawing/2014/main" id="{9BCB351F-6DBA-456D-93C3-2D09E57F18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54582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31" name="Rechteck 630">
                <a:extLst>
                  <a:ext uri="{FF2B5EF4-FFF2-40B4-BE49-F238E27FC236}">
                    <a16:creationId xmlns:a16="http://schemas.microsoft.com/office/drawing/2014/main" id="{321D3B99-410B-419C-85C6-E0D04BF61707}"/>
                  </a:ext>
                </a:extLst>
              </p:cNvPr>
              <p:cNvSpPr/>
              <p:nvPr/>
            </p:nvSpPr>
            <p:spPr>
              <a:xfrm>
                <a:off x="11105169" y="501280"/>
                <a:ext cx="525835" cy="559004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46" name="Gruppieren 645">
              <a:extLst>
                <a:ext uri="{FF2B5EF4-FFF2-40B4-BE49-F238E27FC236}">
                  <a16:creationId xmlns:a16="http://schemas.microsoft.com/office/drawing/2014/main" id="{E5739163-BB0E-4268-B8D1-5F73C6E05F0E}"/>
                </a:ext>
              </a:extLst>
            </p:cNvPr>
            <p:cNvGrpSpPr/>
            <p:nvPr/>
          </p:nvGrpSpPr>
          <p:grpSpPr>
            <a:xfrm>
              <a:off x="3248119" y="5175458"/>
              <a:ext cx="1091279" cy="554784"/>
              <a:chOff x="3880741" y="1837266"/>
              <a:chExt cx="1091279" cy="554784"/>
            </a:xfrm>
          </p:grpSpPr>
          <p:pic>
            <p:nvPicPr>
              <p:cNvPr id="666" name="Grafik 665">
                <a:extLst>
                  <a:ext uri="{FF2B5EF4-FFF2-40B4-BE49-F238E27FC236}">
                    <a16:creationId xmlns:a16="http://schemas.microsoft.com/office/drawing/2014/main" id="{05209C22-1023-4478-AA0E-82D7ACAF6C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883789" y="1837266"/>
                <a:ext cx="1085182" cy="554784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</p:pic>
          <p:sp>
            <p:nvSpPr>
              <p:cNvPr id="667" name="Rechteck 666">
                <a:extLst>
                  <a:ext uri="{FF2B5EF4-FFF2-40B4-BE49-F238E27FC236}">
                    <a16:creationId xmlns:a16="http://schemas.microsoft.com/office/drawing/2014/main" id="{BA59C475-5483-4020-9171-9833A837D319}"/>
                  </a:ext>
                </a:extLst>
              </p:cNvPr>
              <p:cNvSpPr/>
              <p:nvPr/>
            </p:nvSpPr>
            <p:spPr>
              <a:xfrm>
                <a:off x="3880741" y="1837266"/>
                <a:ext cx="1091279" cy="554784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48" name="Gruppieren 647">
              <a:extLst>
                <a:ext uri="{FF2B5EF4-FFF2-40B4-BE49-F238E27FC236}">
                  <a16:creationId xmlns:a16="http://schemas.microsoft.com/office/drawing/2014/main" id="{14694FC0-CE1E-45E2-8EF3-A264C72B15E5}"/>
                </a:ext>
              </a:extLst>
            </p:cNvPr>
            <p:cNvGrpSpPr/>
            <p:nvPr/>
          </p:nvGrpSpPr>
          <p:grpSpPr>
            <a:xfrm>
              <a:off x="6137981" y="5175458"/>
              <a:ext cx="1085186" cy="554784"/>
              <a:chOff x="455689" y="495185"/>
              <a:chExt cx="1085186" cy="554784"/>
            </a:xfrm>
          </p:grpSpPr>
          <p:pic>
            <p:nvPicPr>
              <p:cNvPr id="664" name="Grafik 663">
                <a:extLst>
                  <a:ext uri="{FF2B5EF4-FFF2-40B4-BE49-F238E27FC236}">
                    <a16:creationId xmlns:a16="http://schemas.microsoft.com/office/drawing/2014/main" id="{1F087F26-B6C3-4597-88AF-A3E0DBBE04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55693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65" name="L-Form 664">
                <a:extLst>
                  <a:ext uri="{FF2B5EF4-FFF2-40B4-BE49-F238E27FC236}">
                    <a16:creationId xmlns:a16="http://schemas.microsoft.com/office/drawing/2014/main" id="{C596CE5D-FBB1-4BC8-849B-8D8169ACDA22}"/>
                  </a:ext>
                </a:extLst>
              </p:cNvPr>
              <p:cNvSpPr/>
              <p:nvPr/>
            </p:nvSpPr>
            <p:spPr>
              <a:xfrm flipH="1">
                <a:off x="455689" y="495185"/>
                <a:ext cx="1085183" cy="554784"/>
              </a:xfrm>
              <a:prstGeom prst="corner">
                <a:avLst>
                  <a:gd name="adj1" fmla="val 48252"/>
                  <a:gd name="adj2" fmla="val 145008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49" name="Gruppieren 648">
              <a:extLst>
                <a:ext uri="{FF2B5EF4-FFF2-40B4-BE49-F238E27FC236}">
                  <a16:creationId xmlns:a16="http://schemas.microsoft.com/office/drawing/2014/main" id="{3AD01B29-8141-4753-809F-6AB8330F9FDC}"/>
                </a:ext>
              </a:extLst>
            </p:cNvPr>
            <p:cNvGrpSpPr/>
            <p:nvPr/>
          </p:nvGrpSpPr>
          <p:grpSpPr>
            <a:xfrm>
              <a:off x="10454487" y="5175458"/>
              <a:ext cx="1085182" cy="554784"/>
              <a:chOff x="1895398" y="495185"/>
              <a:chExt cx="1085182" cy="554784"/>
            </a:xfrm>
          </p:grpSpPr>
          <p:pic>
            <p:nvPicPr>
              <p:cNvPr id="662" name="Grafik 661">
                <a:extLst>
                  <a:ext uri="{FF2B5EF4-FFF2-40B4-BE49-F238E27FC236}">
                    <a16:creationId xmlns:a16="http://schemas.microsoft.com/office/drawing/2014/main" id="{567410FB-2A84-41DF-9669-1952F3724C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95398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63" name="L-Form 662">
                <a:extLst>
                  <a:ext uri="{FF2B5EF4-FFF2-40B4-BE49-F238E27FC236}">
                    <a16:creationId xmlns:a16="http://schemas.microsoft.com/office/drawing/2014/main" id="{71FE8C72-9416-45DF-AF5D-4293DB994B8D}"/>
                  </a:ext>
                </a:extLst>
              </p:cNvPr>
              <p:cNvSpPr/>
              <p:nvPr/>
            </p:nvSpPr>
            <p:spPr>
              <a:xfrm flipH="1">
                <a:off x="2178049" y="495185"/>
                <a:ext cx="802528" cy="554784"/>
              </a:xfrm>
              <a:prstGeom prst="corner">
                <a:avLst>
                  <a:gd name="adj1" fmla="val 48252"/>
                  <a:gd name="adj2" fmla="val 97222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50" name="Gruppieren 649">
              <a:extLst>
                <a:ext uri="{FF2B5EF4-FFF2-40B4-BE49-F238E27FC236}">
                  <a16:creationId xmlns:a16="http://schemas.microsoft.com/office/drawing/2014/main" id="{4D94E8A0-7A99-495D-B1B0-B260640B64C3}"/>
                </a:ext>
              </a:extLst>
            </p:cNvPr>
            <p:cNvGrpSpPr/>
            <p:nvPr/>
          </p:nvGrpSpPr>
          <p:grpSpPr>
            <a:xfrm>
              <a:off x="4693050" y="5175458"/>
              <a:ext cx="1091279" cy="565107"/>
              <a:chOff x="6220610" y="495185"/>
              <a:chExt cx="1091279" cy="565107"/>
            </a:xfrm>
          </p:grpSpPr>
          <p:pic>
            <p:nvPicPr>
              <p:cNvPr id="660" name="Grafik 659">
                <a:extLst>
                  <a:ext uri="{FF2B5EF4-FFF2-40B4-BE49-F238E27FC236}">
                    <a16:creationId xmlns:a16="http://schemas.microsoft.com/office/drawing/2014/main" id="{D5E6CA74-1FA1-4FB9-9FB2-5D21B0B2B0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20610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61" name="L-Form 660">
                <a:extLst>
                  <a:ext uri="{FF2B5EF4-FFF2-40B4-BE49-F238E27FC236}">
                    <a16:creationId xmlns:a16="http://schemas.microsoft.com/office/drawing/2014/main" id="{32F6A2BD-AEB0-45E5-BF14-B6D21BCC27DF}"/>
                  </a:ext>
                </a:extLst>
              </p:cNvPr>
              <p:cNvSpPr/>
              <p:nvPr/>
            </p:nvSpPr>
            <p:spPr>
              <a:xfrm flipH="1">
                <a:off x="6773862" y="495185"/>
                <a:ext cx="538025" cy="565107"/>
              </a:xfrm>
              <a:prstGeom prst="corner">
                <a:avLst>
                  <a:gd name="adj1" fmla="val 50613"/>
                  <a:gd name="adj2" fmla="val 49599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51" name="Gruppieren 650">
              <a:extLst>
                <a:ext uri="{FF2B5EF4-FFF2-40B4-BE49-F238E27FC236}">
                  <a16:creationId xmlns:a16="http://schemas.microsoft.com/office/drawing/2014/main" id="{05405E53-EEF9-4EC1-92A2-58E616FE662C}"/>
                </a:ext>
              </a:extLst>
            </p:cNvPr>
            <p:cNvGrpSpPr/>
            <p:nvPr/>
          </p:nvGrpSpPr>
          <p:grpSpPr>
            <a:xfrm>
              <a:off x="1803188" y="5175458"/>
              <a:ext cx="1091279" cy="554784"/>
              <a:chOff x="3335103" y="501280"/>
              <a:chExt cx="1091279" cy="554784"/>
            </a:xfrm>
          </p:grpSpPr>
          <p:pic>
            <p:nvPicPr>
              <p:cNvPr id="658" name="Grafik 657">
                <a:extLst>
                  <a:ext uri="{FF2B5EF4-FFF2-40B4-BE49-F238E27FC236}">
                    <a16:creationId xmlns:a16="http://schemas.microsoft.com/office/drawing/2014/main" id="{1986139D-99F5-4FE0-958B-D09CB9B897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35103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59" name="Rechteck 658">
                <a:extLst>
                  <a:ext uri="{FF2B5EF4-FFF2-40B4-BE49-F238E27FC236}">
                    <a16:creationId xmlns:a16="http://schemas.microsoft.com/office/drawing/2014/main" id="{ED93CDF7-BE81-4D74-B276-1A8418EAE37B}"/>
                  </a:ext>
                </a:extLst>
              </p:cNvPr>
              <p:cNvSpPr/>
              <p:nvPr/>
            </p:nvSpPr>
            <p:spPr>
              <a:xfrm>
                <a:off x="4155791" y="501280"/>
                <a:ext cx="270590" cy="554784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52" name="Gruppieren 651">
              <a:extLst>
                <a:ext uri="{FF2B5EF4-FFF2-40B4-BE49-F238E27FC236}">
                  <a16:creationId xmlns:a16="http://schemas.microsoft.com/office/drawing/2014/main" id="{CEF73517-04BD-445A-918A-2A0103C30FE1}"/>
                </a:ext>
              </a:extLst>
            </p:cNvPr>
            <p:cNvGrpSpPr/>
            <p:nvPr/>
          </p:nvGrpSpPr>
          <p:grpSpPr>
            <a:xfrm>
              <a:off x="7576819" y="5175458"/>
              <a:ext cx="1085182" cy="559012"/>
              <a:chOff x="7666412" y="501280"/>
              <a:chExt cx="1085182" cy="559012"/>
            </a:xfrm>
          </p:grpSpPr>
          <p:pic>
            <p:nvPicPr>
              <p:cNvPr id="656" name="Grafik 655">
                <a:extLst>
                  <a:ext uri="{FF2B5EF4-FFF2-40B4-BE49-F238E27FC236}">
                    <a16:creationId xmlns:a16="http://schemas.microsoft.com/office/drawing/2014/main" id="{7BEA41E5-180A-4609-A010-169021EAF9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66641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57" name="Rechteck 656">
                <a:extLst>
                  <a:ext uri="{FF2B5EF4-FFF2-40B4-BE49-F238E27FC236}">
                    <a16:creationId xmlns:a16="http://schemas.microsoft.com/office/drawing/2014/main" id="{502F55AA-262C-40B5-9513-488B8A9159A6}"/>
                  </a:ext>
                </a:extLst>
              </p:cNvPr>
              <p:cNvSpPr/>
              <p:nvPr/>
            </p:nvSpPr>
            <p:spPr>
              <a:xfrm>
                <a:off x="8497317" y="793215"/>
                <a:ext cx="254277" cy="26707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53" name="Gruppieren 652">
              <a:extLst>
                <a:ext uri="{FF2B5EF4-FFF2-40B4-BE49-F238E27FC236}">
                  <a16:creationId xmlns:a16="http://schemas.microsoft.com/office/drawing/2014/main" id="{402C473B-8702-4993-8E6F-1E3765B7211A}"/>
                </a:ext>
              </a:extLst>
            </p:cNvPr>
            <p:cNvGrpSpPr/>
            <p:nvPr/>
          </p:nvGrpSpPr>
          <p:grpSpPr>
            <a:xfrm>
              <a:off x="9015653" y="5175458"/>
              <a:ext cx="1085182" cy="565107"/>
              <a:chOff x="9110683" y="495185"/>
              <a:chExt cx="1085182" cy="565107"/>
            </a:xfrm>
          </p:grpSpPr>
          <p:pic>
            <p:nvPicPr>
              <p:cNvPr id="654" name="Grafik 653">
                <a:extLst>
                  <a:ext uri="{FF2B5EF4-FFF2-40B4-BE49-F238E27FC236}">
                    <a16:creationId xmlns:a16="http://schemas.microsoft.com/office/drawing/2014/main" id="{7DEF5097-54EA-46B1-A8D7-065733D87E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110683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55" name="Rechteck 654">
                <a:extLst>
                  <a:ext uri="{FF2B5EF4-FFF2-40B4-BE49-F238E27FC236}">
                    <a16:creationId xmlns:a16="http://schemas.microsoft.com/office/drawing/2014/main" id="{9DCF63F2-1DFD-470B-9A20-108F025B6728}"/>
                  </a:ext>
                </a:extLst>
              </p:cNvPr>
              <p:cNvSpPr/>
              <p:nvPr/>
            </p:nvSpPr>
            <p:spPr>
              <a:xfrm>
                <a:off x="9110683" y="495185"/>
                <a:ext cx="799883" cy="56510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96" name="Gruppieren 695">
            <a:extLst>
              <a:ext uri="{FF2B5EF4-FFF2-40B4-BE49-F238E27FC236}">
                <a16:creationId xmlns:a16="http://schemas.microsoft.com/office/drawing/2014/main" id="{DC76D6AA-86BA-4285-B805-0A0310EDC92B}"/>
              </a:ext>
            </a:extLst>
          </p:cNvPr>
          <p:cNvGrpSpPr/>
          <p:nvPr/>
        </p:nvGrpSpPr>
        <p:grpSpPr>
          <a:xfrm>
            <a:off x="508342" y="5854648"/>
            <a:ext cx="11175315" cy="565107"/>
            <a:chOff x="455689" y="5592838"/>
            <a:chExt cx="11175315" cy="565107"/>
          </a:xfrm>
        </p:grpSpPr>
        <p:grpSp>
          <p:nvGrpSpPr>
            <p:cNvPr id="670" name="Gruppieren 669">
              <a:extLst>
                <a:ext uri="{FF2B5EF4-FFF2-40B4-BE49-F238E27FC236}">
                  <a16:creationId xmlns:a16="http://schemas.microsoft.com/office/drawing/2014/main" id="{D7319E8D-1484-4233-9041-7F6774A2405E}"/>
                </a:ext>
              </a:extLst>
            </p:cNvPr>
            <p:cNvGrpSpPr/>
            <p:nvPr/>
          </p:nvGrpSpPr>
          <p:grpSpPr>
            <a:xfrm>
              <a:off x="7666408" y="5592838"/>
              <a:ext cx="1085182" cy="559004"/>
              <a:chOff x="10545822" y="501280"/>
              <a:chExt cx="1085182" cy="559004"/>
            </a:xfrm>
          </p:grpSpPr>
          <p:pic>
            <p:nvPicPr>
              <p:cNvPr id="692" name="Grafik 691">
                <a:extLst>
                  <a:ext uri="{FF2B5EF4-FFF2-40B4-BE49-F238E27FC236}">
                    <a16:creationId xmlns:a16="http://schemas.microsoft.com/office/drawing/2014/main" id="{319ED857-060F-4E44-A0F3-79A26C8E3B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54582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93" name="Rechteck 692">
                <a:extLst>
                  <a:ext uri="{FF2B5EF4-FFF2-40B4-BE49-F238E27FC236}">
                    <a16:creationId xmlns:a16="http://schemas.microsoft.com/office/drawing/2014/main" id="{D66F33DD-1839-43AB-9D58-CC9119FEAF79}"/>
                  </a:ext>
                </a:extLst>
              </p:cNvPr>
              <p:cNvSpPr/>
              <p:nvPr/>
            </p:nvSpPr>
            <p:spPr>
              <a:xfrm>
                <a:off x="11105169" y="501280"/>
                <a:ext cx="525835" cy="559004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2" name="Gruppieren 671">
              <a:extLst>
                <a:ext uri="{FF2B5EF4-FFF2-40B4-BE49-F238E27FC236}">
                  <a16:creationId xmlns:a16="http://schemas.microsoft.com/office/drawing/2014/main" id="{05E20A1C-0919-4685-AA72-08F91B803274}"/>
                </a:ext>
              </a:extLst>
            </p:cNvPr>
            <p:cNvGrpSpPr/>
            <p:nvPr/>
          </p:nvGrpSpPr>
          <p:grpSpPr>
            <a:xfrm>
              <a:off x="9106113" y="5592838"/>
              <a:ext cx="1085186" cy="554784"/>
              <a:chOff x="455689" y="495185"/>
              <a:chExt cx="1085186" cy="554784"/>
            </a:xfrm>
          </p:grpSpPr>
          <p:pic>
            <p:nvPicPr>
              <p:cNvPr id="688" name="Grafik 687">
                <a:extLst>
                  <a:ext uri="{FF2B5EF4-FFF2-40B4-BE49-F238E27FC236}">
                    <a16:creationId xmlns:a16="http://schemas.microsoft.com/office/drawing/2014/main" id="{F2A1A42E-B732-4F71-83DD-D6E2220AB1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55693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89" name="L-Form 688">
                <a:extLst>
                  <a:ext uri="{FF2B5EF4-FFF2-40B4-BE49-F238E27FC236}">
                    <a16:creationId xmlns:a16="http://schemas.microsoft.com/office/drawing/2014/main" id="{79BC60D8-44FF-4107-B5D4-C5F7E2F768A8}"/>
                  </a:ext>
                </a:extLst>
              </p:cNvPr>
              <p:cNvSpPr/>
              <p:nvPr/>
            </p:nvSpPr>
            <p:spPr>
              <a:xfrm flipH="1">
                <a:off x="455689" y="495185"/>
                <a:ext cx="1085183" cy="554784"/>
              </a:xfrm>
              <a:prstGeom prst="corner">
                <a:avLst>
                  <a:gd name="adj1" fmla="val 48252"/>
                  <a:gd name="adj2" fmla="val 145008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3" name="Gruppieren 672">
              <a:extLst>
                <a:ext uri="{FF2B5EF4-FFF2-40B4-BE49-F238E27FC236}">
                  <a16:creationId xmlns:a16="http://schemas.microsoft.com/office/drawing/2014/main" id="{A52674FD-DE43-47A6-A2E3-E082341079F9}"/>
                </a:ext>
              </a:extLst>
            </p:cNvPr>
            <p:cNvGrpSpPr/>
            <p:nvPr/>
          </p:nvGrpSpPr>
          <p:grpSpPr>
            <a:xfrm>
              <a:off x="6226703" y="5592838"/>
              <a:ext cx="1085182" cy="554784"/>
              <a:chOff x="1895398" y="495185"/>
              <a:chExt cx="1085182" cy="554784"/>
            </a:xfrm>
          </p:grpSpPr>
          <p:pic>
            <p:nvPicPr>
              <p:cNvPr id="686" name="Grafik 685">
                <a:extLst>
                  <a:ext uri="{FF2B5EF4-FFF2-40B4-BE49-F238E27FC236}">
                    <a16:creationId xmlns:a16="http://schemas.microsoft.com/office/drawing/2014/main" id="{7A1A6181-CB86-4C41-9A1A-1467C42342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95398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87" name="L-Form 686">
                <a:extLst>
                  <a:ext uri="{FF2B5EF4-FFF2-40B4-BE49-F238E27FC236}">
                    <a16:creationId xmlns:a16="http://schemas.microsoft.com/office/drawing/2014/main" id="{1A5FE3EA-BBC5-4E36-BFEB-D0E7B794C86E}"/>
                  </a:ext>
                </a:extLst>
              </p:cNvPr>
              <p:cNvSpPr/>
              <p:nvPr/>
            </p:nvSpPr>
            <p:spPr>
              <a:xfrm flipH="1">
                <a:off x="2178049" y="495185"/>
                <a:ext cx="802528" cy="554784"/>
              </a:xfrm>
              <a:prstGeom prst="corner">
                <a:avLst>
                  <a:gd name="adj1" fmla="val 48252"/>
                  <a:gd name="adj2" fmla="val 97222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4" name="Gruppieren 673">
              <a:extLst>
                <a:ext uri="{FF2B5EF4-FFF2-40B4-BE49-F238E27FC236}">
                  <a16:creationId xmlns:a16="http://schemas.microsoft.com/office/drawing/2014/main" id="{059500B6-73A8-4C6F-BE16-C794CF168BC3}"/>
                </a:ext>
              </a:extLst>
            </p:cNvPr>
            <p:cNvGrpSpPr/>
            <p:nvPr/>
          </p:nvGrpSpPr>
          <p:grpSpPr>
            <a:xfrm>
              <a:off x="455689" y="5592838"/>
              <a:ext cx="1091279" cy="565107"/>
              <a:chOff x="6220610" y="495185"/>
              <a:chExt cx="1091279" cy="565107"/>
            </a:xfrm>
          </p:grpSpPr>
          <p:pic>
            <p:nvPicPr>
              <p:cNvPr id="684" name="Grafik 683">
                <a:extLst>
                  <a:ext uri="{FF2B5EF4-FFF2-40B4-BE49-F238E27FC236}">
                    <a16:creationId xmlns:a16="http://schemas.microsoft.com/office/drawing/2014/main" id="{D965BCE6-DB4D-4521-8D2E-63BDA9C471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20610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85" name="L-Form 684">
                <a:extLst>
                  <a:ext uri="{FF2B5EF4-FFF2-40B4-BE49-F238E27FC236}">
                    <a16:creationId xmlns:a16="http://schemas.microsoft.com/office/drawing/2014/main" id="{E22F3E11-C372-4713-A62B-7C74B90CB2A7}"/>
                  </a:ext>
                </a:extLst>
              </p:cNvPr>
              <p:cNvSpPr/>
              <p:nvPr/>
            </p:nvSpPr>
            <p:spPr>
              <a:xfrm flipH="1">
                <a:off x="6773862" y="495185"/>
                <a:ext cx="538025" cy="565107"/>
              </a:xfrm>
              <a:prstGeom prst="corner">
                <a:avLst>
                  <a:gd name="adj1" fmla="val 50613"/>
                  <a:gd name="adj2" fmla="val 49599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5" name="Gruppieren 674">
              <a:extLst>
                <a:ext uri="{FF2B5EF4-FFF2-40B4-BE49-F238E27FC236}">
                  <a16:creationId xmlns:a16="http://schemas.microsoft.com/office/drawing/2014/main" id="{BDA1C494-73DF-4AA4-97BA-43764D574C11}"/>
                </a:ext>
              </a:extLst>
            </p:cNvPr>
            <p:cNvGrpSpPr/>
            <p:nvPr/>
          </p:nvGrpSpPr>
          <p:grpSpPr>
            <a:xfrm>
              <a:off x="4780901" y="5592838"/>
              <a:ext cx="1091279" cy="554784"/>
              <a:chOff x="3335103" y="501280"/>
              <a:chExt cx="1091279" cy="554784"/>
            </a:xfrm>
          </p:grpSpPr>
          <p:pic>
            <p:nvPicPr>
              <p:cNvPr id="682" name="Grafik 681">
                <a:extLst>
                  <a:ext uri="{FF2B5EF4-FFF2-40B4-BE49-F238E27FC236}">
                    <a16:creationId xmlns:a16="http://schemas.microsoft.com/office/drawing/2014/main" id="{C8F07469-75AD-4384-B3B0-D7F7B6EF44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35103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83" name="Rechteck 682">
                <a:extLst>
                  <a:ext uri="{FF2B5EF4-FFF2-40B4-BE49-F238E27FC236}">
                    <a16:creationId xmlns:a16="http://schemas.microsoft.com/office/drawing/2014/main" id="{C8E43121-E930-48F6-A49A-2B2944BE9C86}"/>
                  </a:ext>
                </a:extLst>
              </p:cNvPr>
              <p:cNvSpPr/>
              <p:nvPr/>
            </p:nvSpPr>
            <p:spPr>
              <a:xfrm>
                <a:off x="4155791" y="501280"/>
                <a:ext cx="270590" cy="554784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6" name="Gruppieren 675">
              <a:extLst>
                <a:ext uri="{FF2B5EF4-FFF2-40B4-BE49-F238E27FC236}">
                  <a16:creationId xmlns:a16="http://schemas.microsoft.com/office/drawing/2014/main" id="{DE6867C5-0A4E-42BB-B646-51A86BC4CA90}"/>
                </a:ext>
              </a:extLst>
            </p:cNvPr>
            <p:cNvGrpSpPr/>
            <p:nvPr/>
          </p:nvGrpSpPr>
          <p:grpSpPr>
            <a:xfrm>
              <a:off x="1901491" y="5592838"/>
              <a:ext cx="1085182" cy="559012"/>
              <a:chOff x="7666412" y="501280"/>
              <a:chExt cx="1085182" cy="559012"/>
            </a:xfrm>
          </p:grpSpPr>
          <p:pic>
            <p:nvPicPr>
              <p:cNvPr id="680" name="Grafik 679">
                <a:extLst>
                  <a:ext uri="{FF2B5EF4-FFF2-40B4-BE49-F238E27FC236}">
                    <a16:creationId xmlns:a16="http://schemas.microsoft.com/office/drawing/2014/main" id="{EEDB6D8F-7420-4AB0-8EEB-C62E8EA2A7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66641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81" name="Rechteck 680">
                <a:extLst>
                  <a:ext uri="{FF2B5EF4-FFF2-40B4-BE49-F238E27FC236}">
                    <a16:creationId xmlns:a16="http://schemas.microsoft.com/office/drawing/2014/main" id="{A38C64A7-0D99-4317-860C-EBA6C1F405D7}"/>
                  </a:ext>
                </a:extLst>
              </p:cNvPr>
              <p:cNvSpPr/>
              <p:nvPr/>
            </p:nvSpPr>
            <p:spPr>
              <a:xfrm>
                <a:off x="8497317" y="793215"/>
                <a:ext cx="254277" cy="26707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7" name="Gruppieren 676">
              <a:extLst>
                <a:ext uri="{FF2B5EF4-FFF2-40B4-BE49-F238E27FC236}">
                  <a16:creationId xmlns:a16="http://schemas.microsoft.com/office/drawing/2014/main" id="{FC229A82-1574-4973-B11A-0F5FCFFF4FD6}"/>
                </a:ext>
              </a:extLst>
            </p:cNvPr>
            <p:cNvGrpSpPr/>
            <p:nvPr/>
          </p:nvGrpSpPr>
          <p:grpSpPr>
            <a:xfrm>
              <a:off x="3341196" y="5592838"/>
              <a:ext cx="1085182" cy="565107"/>
              <a:chOff x="9110683" y="495185"/>
              <a:chExt cx="1085182" cy="565107"/>
            </a:xfrm>
          </p:grpSpPr>
          <p:pic>
            <p:nvPicPr>
              <p:cNvPr id="678" name="Grafik 677">
                <a:extLst>
                  <a:ext uri="{FF2B5EF4-FFF2-40B4-BE49-F238E27FC236}">
                    <a16:creationId xmlns:a16="http://schemas.microsoft.com/office/drawing/2014/main" id="{399F5BF7-2052-4842-B58D-63B59E1374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110683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79" name="Rechteck 678">
                <a:extLst>
                  <a:ext uri="{FF2B5EF4-FFF2-40B4-BE49-F238E27FC236}">
                    <a16:creationId xmlns:a16="http://schemas.microsoft.com/office/drawing/2014/main" id="{0821779E-32A1-4810-BC50-18C83E66BF47}"/>
                  </a:ext>
                </a:extLst>
              </p:cNvPr>
              <p:cNvSpPr/>
              <p:nvPr/>
            </p:nvSpPr>
            <p:spPr>
              <a:xfrm>
                <a:off x="9110683" y="495185"/>
                <a:ext cx="799883" cy="56510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694" name="Grafik 693">
              <a:extLst>
                <a:ext uri="{FF2B5EF4-FFF2-40B4-BE49-F238E27FC236}">
                  <a16:creationId xmlns:a16="http://schemas.microsoft.com/office/drawing/2014/main" id="{B6CE8319-2F09-4C4C-A904-1DB575A214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545822" y="5592838"/>
              <a:ext cx="1085182" cy="554784"/>
            </a:xfrm>
            <a:prstGeom prst="rect">
              <a:avLst/>
            </a:prstGeom>
          </p:spPr>
        </p:pic>
      </p:grpSp>
      <p:sp>
        <p:nvSpPr>
          <p:cNvPr id="697" name="L-Form 696">
            <a:extLst>
              <a:ext uri="{FF2B5EF4-FFF2-40B4-BE49-F238E27FC236}">
                <a16:creationId xmlns:a16="http://schemas.microsoft.com/office/drawing/2014/main" id="{D826CBAA-4D29-41E8-89D2-A75EB9BA47F0}"/>
              </a:ext>
            </a:extLst>
          </p:cNvPr>
          <p:cNvSpPr/>
          <p:nvPr/>
        </p:nvSpPr>
        <p:spPr>
          <a:xfrm flipH="1">
            <a:off x="381000" y="1282700"/>
            <a:ext cx="11316784" cy="5257800"/>
          </a:xfrm>
          <a:prstGeom prst="corner">
            <a:avLst>
              <a:gd name="adj1" fmla="val 82722"/>
              <a:gd name="adj2" fmla="val 50289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36" name="Grafik 535">
            <a:extLst>
              <a:ext uri="{FF2B5EF4-FFF2-40B4-BE49-F238E27FC236}">
                <a16:creationId xmlns:a16="http://schemas.microsoft.com/office/drawing/2014/main" id="{51B41A0E-65CE-42AB-89B0-DDC6B24EA63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852128" y="3835566"/>
            <a:ext cx="1194920" cy="603556"/>
          </a:xfrm>
          <a:prstGeom prst="rect">
            <a:avLst/>
          </a:prstGeom>
        </p:spPr>
      </p:pic>
      <p:pic>
        <p:nvPicPr>
          <p:cNvPr id="538" name="Grafik 537">
            <a:extLst>
              <a:ext uri="{FF2B5EF4-FFF2-40B4-BE49-F238E27FC236}">
                <a16:creationId xmlns:a16="http://schemas.microsoft.com/office/drawing/2014/main" id="{D75775A2-5D71-47D7-8A89-830D9438DE9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408093" y="3308275"/>
            <a:ext cx="1194920" cy="603556"/>
          </a:xfrm>
          <a:prstGeom prst="rect">
            <a:avLst/>
          </a:prstGeom>
        </p:spPr>
      </p:pic>
      <p:pic>
        <p:nvPicPr>
          <p:cNvPr id="540" name="Grafik 539">
            <a:extLst>
              <a:ext uri="{FF2B5EF4-FFF2-40B4-BE49-F238E27FC236}">
                <a16:creationId xmlns:a16="http://schemas.microsoft.com/office/drawing/2014/main" id="{36BB6EBA-B211-4B57-B0FF-328679F66E1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140857" y="3827677"/>
            <a:ext cx="1018120" cy="603556"/>
          </a:xfrm>
          <a:prstGeom prst="rect">
            <a:avLst/>
          </a:prstGeom>
        </p:spPr>
      </p:pic>
      <p:pic>
        <p:nvPicPr>
          <p:cNvPr id="542" name="Grafik 541">
            <a:extLst>
              <a:ext uri="{FF2B5EF4-FFF2-40B4-BE49-F238E27FC236}">
                <a16:creationId xmlns:a16="http://schemas.microsoft.com/office/drawing/2014/main" id="{0D210405-6E32-45D7-BEBD-9604B8004F4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983358" y="3225913"/>
            <a:ext cx="908383" cy="609653"/>
          </a:xfrm>
          <a:prstGeom prst="rect">
            <a:avLst/>
          </a:prstGeom>
        </p:spPr>
      </p:pic>
      <p:pic>
        <p:nvPicPr>
          <p:cNvPr id="544" name="Grafik 543">
            <a:extLst>
              <a:ext uri="{FF2B5EF4-FFF2-40B4-BE49-F238E27FC236}">
                <a16:creationId xmlns:a16="http://schemas.microsoft.com/office/drawing/2014/main" id="{0C9716FC-AB99-4BB6-822F-6FAA7E1156A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966079" y="3735010"/>
            <a:ext cx="768163" cy="609653"/>
          </a:xfrm>
          <a:prstGeom prst="rect">
            <a:avLst/>
          </a:prstGeom>
        </p:spPr>
      </p:pic>
      <p:pic>
        <p:nvPicPr>
          <p:cNvPr id="546" name="Grafik 545">
            <a:extLst>
              <a:ext uri="{FF2B5EF4-FFF2-40B4-BE49-F238E27FC236}">
                <a16:creationId xmlns:a16="http://schemas.microsoft.com/office/drawing/2014/main" id="{0310E5E1-8458-4064-B357-962046C4929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960993" y="3191793"/>
            <a:ext cx="755970" cy="609653"/>
          </a:xfrm>
          <a:prstGeom prst="rect">
            <a:avLst/>
          </a:prstGeom>
        </p:spPr>
      </p:pic>
      <p:pic>
        <p:nvPicPr>
          <p:cNvPr id="548" name="Grafik 547">
            <a:extLst>
              <a:ext uri="{FF2B5EF4-FFF2-40B4-BE49-F238E27FC236}">
                <a16:creationId xmlns:a16="http://schemas.microsoft.com/office/drawing/2014/main" id="{C99DCCBA-D719-43EC-88F0-2FAD35B6EF6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53452" y="3725747"/>
            <a:ext cx="658425" cy="609653"/>
          </a:xfrm>
          <a:prstGeom prst="rect">
            <a:avLst/>
          </a:prstGeom>
        </p:spPr>
      </p:pic>
      <p:pic>
        <p:nvPicPr>
          <p:cNvPr id="550" name="Grafik 549">
            <a:extLst>
              <a:ext uri="{FF2B5EF4-FFF2-40B4-BE49-F238E27FC236}">
                <a16:creationId xmlns:a16="http://schemas.microsoft.com/office/drawing/2014/main" id="{4DA1B161-DD53-435D-A0A2-24FE789524DE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292228" y="3191007"/>
            <a:ext cx="512108" cy="609653"/>
          </a:xfrm>
          <a:prstGeom prst="rect">
            <a:avLst/>
          </a:prstGeom>
        </p:spPr>
      </p:pic>
      <p:pic>
        <p:nvPicPr>
          <p:cNvPr id="552" name="Grafik 551">
            <a:extLst>
              <a:ext uri="{FF2B5EF4-FFF2-40B4-BE49-F238E27FC236}">
                <a16:creationId xmlns:a16="http://schemas.microsoft.com/office/drawing/2014/main" id="{0E126ABB-D267-4BC4-8FA3-DEC5319186F8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51833" y="3681494"/>
            <a:ext cx="1091279" cy="792549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20FD1233-A79D-4B1C-8008-FB799DBD9D8C}"/>
              </a:ext>
            </a:extLst>
          </p:cNvPr>
          <p:cNvSpPr txBox="1"/>
          <p:nvPr/>
        </p:nvSpPr>
        <p:spPr>
          <a:xfrm>
            <a:off x="8650449" y="1869731"/>
            <a:ext cx="6537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2" panose="05020102010507070707" pitchFamily="18" charset="2"/>
              </a:rPr>
              <a:t></a:t>
            </a:r>
            <a:endParaRPr kumimoji="0" lang="de-AT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3235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4" name="Gruppieren 593">
            <a:extLst>
              <a:ext uri="{FF2B5EF4-FFF2-40B4-BE49-F238E27FC236}">
                <a16:creationId xmlns:a16="http://schemas.microsoft.com/office/drawing/2014/main" id="{AF538C68-989D-4F89-81C2-AE92BD201644}"/>
              </a:ext>
            </a:extLst>
          </p:cNvPr>
          <p:cNvGrpSpPr/>
          <p:nvPr/>
        </p:nvGrpSpPr>
        <p:grpSpPr>
          <a:xfrm>
            <a:off x="508346" y="495185"/>
            <a:ext cx="11175311" cy="560879"/>
            <a:chOff x="455693" y="495185"/>
            <a:chExt cx="11175311" cy="560879"/>
          </a:xfrm>
        </p:grpSpPr>
        <p:pic>
          <p:nvPicPr>
            <p:cNvPr id="568" name="Grafik 567">
              <a:extLst>
                <a:ext uri="{FF2B5EF4-FFF2-40B4-BE49-F238E27FC236}">
                  <a16:creationId xmlns:a16="http://schemas.microsoft.com/office/drawing/2014/main" id="{2147C679-A226-4ABC-9BE6-29C69C6A31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5693" y="501280"/>
              <a:ext cx="1085182" cy="548688"/>
            </a:xfrm>
            <a:prstGeom prst="rect">
              <a:avLst/>
            </a:prstGeom>
          </p:spPr>
        </p:pic>
        <p:pic>
          <p:nvPicPr>
            <p:cNvPr id="564" name="Grafik 563">
              <a:extLst>
                <a:ext uri="{FF2B5EF4-FFF2-40B4-BE49-F238E27FC236}">
                  <a16:creationId xmlns:a16="http://schemas.microsoft.com/office/drawing/2014/main" id="{3E63987D-2B3E-405A-ADAB-6B25C5FB6BE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94527" y="501280"/>
              <a:ext cx="1085182" cy="548688"/>
            </a:xfrm>
            <a:prstGeom prst="rect">
              <a:avLst/>
            </a:prstGeom>
          </p:spPr>
        </p:pic>
        <p:pic>
          <p:nvPicPr>
            <p:cNvPr id="560" name="Grafik 559">
              <a:extLst>
                <a:ext uri="{FF2B5EF4-FFF2-40B4-BE49-F238E27FC236}">
                  <a16:creationId xmlns:a16="http://schemas.microsoft.com/office/drawing/2014/main" id="{00D13B71-4A21-4F04-BFDB-DDEDF3D2A6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23223" y="501280"/>
              <a:ext cx="1091279" cy="554784"/>
            </a:xfrm>
            <a:prstGeom prst="rect">
              <a:avLst/>
            </a:prstGeom>
          </p:spPr>
        </p:pic>
        <p:pic>
          <p:nvPicPr>
            <p:cNvPr id="558" name="Grafik 557">
              <a:extLst>
                <a:ext uri="{FF2B5EF4-FFF2-40B4-BE49-F238E27FC236}">
                  <a16:creationId xmlns:a16="http://schemas.microsoft.com/office/drawing/2014/main" id="{10DF00F7-F3E1-43B7-81E4-2A59165ED42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33361" y="495185"/>
              <a:ext cx="1091279" cy="554784"/>
            </a:xfrm>
            <a:prstGeom prst="rect">
              <a:avLst/>
            </a:prstGeom>
          </p:spPr>
        </p:pic>
        <p:pic>
          <p:nvPicPr>
            <p:cNvPr id="570" name="Grafik 569">
              <a:extLst>
                <a:ext uri="{FF2B5EF4-FFF2-40B4-BE49-F238E27FC236}">
                  <a16:creationId xmlns:a16="http://schemas.microsoft.com/office/drawing/2014/main" id="{96F254AB-DAEB-451B-B83A-ADCADD67F0E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781340" y="495185"/>
              <a:ext cx="1085182" cy="554784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pic>
          <p:nvPicPr>
            <p:cNvPr id="556" name="Grafik 555">
              <a:extLst>
                <a:ext uri="{FF2B5EF4-FFF2-40B4-BE49-F238E27FC236}">
                  <a16:creationId xmlns:a16="http://schemas.microsoft.com/office/drawing/2014/main" id="{344D875D-C409-4DC8-8C66-02584FE74EA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668154" y="495185"/>
              <a:ext cx="1085182" cy="554784"/>
            </a:xfrm>
            <a:prstGeom prst="rect">
              <a:avLst/>
            </a:prstGeom>
          </p:spPr>
        </p:pic>
        <p:pic>
          <p:nvPicPr>
            <p:cNvPr id="566" name="Grafik 565">
              <a:extLst>
                <a:ext uri="{FF2B5EF4-FFF2-40B4-BE49-F238E27FC236}">
                  <a16:creationId xmlns:a16="http://schemas.microsoft.com/office/drawing/2014/main" id="{2E04C38D-5E14-49D2-8DB2-B4B9C47F264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106988" y="501280"/>
              <a:ext cx="1085182" cy="554784"/>
            </a:xfrm>
            <a:prstGeom prst="rect">
              <a:avLst/>
            </a:prstGeom>
          </p:spPr>
        </p:pic>
        <p:pic>
          <p:nvPicPr>
            <p:cNvPr id="562" name="Grafik 561">
              <a:extLst>
                <a:ext uri="{FF2B5EF4-FFF2-40B4-BE49-F238E27FC236}">
                  <a16:creationId xmlns:a16="http://schemas.microsoft.com/office/drawing/2014/main" id="{23C6B8DA-DA20-4151-9D6D-6E7F9D33551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545822" y="495185"/>
              <a:ext cx="1085182" cy="554784"/>
            </a:xfrm>
            <a:prstGeom prst="rect">
              <a:avLst/>
            </a:prstGeom>
          </p:spPr>
        </p:pic>
      </p:grpSp>
      <p:grpSp>
        <p:nvGrpSpPr>
          <p:cNvPr id="695" name="Gruppieren 694">
            <a:extLst>
              <a:ext uri="{FF2B5EF4-FFF2-40B4-BE49-F238E27FC236}">
                <a16:creationId xmlns:a16="http://schemas.microsoft.com/office/drawing/2014/main" id="{3469BE11-0C5E-4DEA-91B3-F1FCB71CAA9E}"/>
              </a:ext>
            </a:extLst>
          </p:cNvPr>
          <p:cNvGrpSpPr/>
          <p:nvPr/>
        </p:nvGrpSpPr>
        <p:grpSpPr>
          <a:xfrm>
            <a:off x="508342" y="1478370"/>
            <a:ext cx="11175315" cy="560879"/>
            <a:chOff x="455689" y="1498341"/>
            <a:chExt cx="11175315" cy="560879"/>
          </a:xfrm>
        </p:grpSpPr>
        <p:pic>
          <p:nvPicPr>
            <p:cNvPr id="554" name="Grafik 553">
              <a:extLst>
                <a:ext uri="{FF2B5EF4-FFF2-40B4-BE49-F238E27FC236}">
                  <a16:creationId xmlns:a16="http://schemas.microsoft.com/office/drawing/2014/main" id="{1D65FAD0-7026-40ED-88B4-C75927220E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220606" y="1498341"/>
              <a:ext cx="1085182" cy="554784"/>
            </a:xfrm>
            <a:prstGeom prst="rect">
              <a:avLst/>
            </a:prstGeom>
          </p:spPr>
        </p:pic>
        <p:grpSp>
          <p:nvGrpSpPr>
            <p:cNvPr id="596" name="Gruppieren 595">
              <a:extLst>
                <a:ext uri="{FF2B5EF4-FFF2-40B4-BE49-F238E27FC236}">
                  <a16:creationId xmlns:a16="http://schemas.microsoft.com/office/drawing/2014/main" id="{4840D820-BBE5-43E1-B1D1-156227D9034E}"/>
                </a:ext>
              </a:extLst>
            </p:cNvPr>
            <p:cNvGrpSpPr/>
            <p:nvPr/>
          </p:nvGrpSpPr>
          <p:grpSpPr>
            <a:xfrm>
              <a:off x="9106113" y="1498341"/>
              <a:ext cx="1085186" cy="554784"/>
              <a:chOff x="455689" y="495185"/>
              <a:chExt cx="1085186" cy="554784"/>
            </a:xfrm>
          </p:grpSpPr>
          <p:pic>
            <p:nvPicPr>
              <p:cNvPr id="618" name="Grafik 617">
                <a:extLst>
                  <a:ext uri="{FF2B5EF4-FFF2-40B4-BE49-F238E27FC236}">
                    <a16:creationId xmlns:a16="http://schemas.microsoft.com/office/drawing/2014/main" id="{AEACBB9B-CAC9-4891-AAF3-03A0267D5A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55693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19" name="L-Form 618">
                <a:extLst>
                  <a:ext uri="{FF2B5EF4-FFF2-40B4-BE49-F238E27FC236}">
                    <a16:creationId xmlns:a16="http://schemas.microsoft.com/office/drawing/2014/main" id="{C110F6E3-737C-41AC-BEC9-E0B40C3B1B7C}"/>
                  </a:ext>
                </a:extLst>
              </p:cNvPr>
              <p:cNvSpPr/>
              <p:nvPr/>
            </p:nvSpPr>
            <p:spPr>
              <a:xfrm flipH="1">
                <a:off x="455689" y="495185"/>
                <a:ext cx="1085183" cy="554784"/>
              </a:xfrm>
              <a:prstGeom prst="corner">
                <a:avLst>
                  <a:gd name="adj1" fmla="val 48252"/>
                  <a:gd name="adj2" fmla="val 145008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97" name="Gruppieren 596">
              <a:extLst>
                <a:ext uri="{FF2B5EF4-FFF2-40B4-BE49-F238E27FC236}">
                  <a16:creationId xmlns:a16="http://schemas.microsoft.com/office/drawing/2014/main" id="{1FABC5A4-DAE3-484C-9E7C-2A3A83116D4F}"/>
                </a:ext>
              </a:extLst>
            </p:cNvPr>
            <p:cNvGrpSpPr/>
            <p:nvPr/>
          </p:nvGrpSpPr>
          <p:grpSpPr>
            <a:xfrm>
              <a:off x="10545822" y="1498341"/>
              <a:ext cx="1085182" cy="554784"/>
              <a:chOff x="1895398" y="495185"/>
              <a:chExt cx="1085182" cy="554784"/>
            </a:xfrm>
          </p:grpSpPr>
          <p:pic>
            <p:nvPicPr>
              <p:cNvPr id="616" name="Grafik 615">
                <a:extLst>
                  <a:ext uri="{FF2B5EF4-FFF2-40B4-BE49-F238E27FC236}">
                    <a16:creationId xmlns:a16="http://schemas.microsoft.com/office/drawing/2014/main" id="{636F23AE-BFCA-48FE-9D96-AE623B62F0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95398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17" name="L-Form 616">
                <a:extLst>
                  <a:ext uri="{FF2B5EF4-FFF2-40B4-BE49-F238E27FC236}">
                    <a16:creationId xmlns:a16="http://schemas.microsoft.com/office/drawing/2014/main" id="{15F90A1A-7FD0-4FE7-BA64-6EF7EAEC43C7}"/>
                  </a:ext>
                </a:extLst>
              </p:cNvPr>
              <p:cNvSpPr/>
              <p:nvPr/>
            </p:nvSpPr>
            <p:spPr>
              <a:xfrm flipH="1">
                <a:off x="2178049" y="495185"/>
                <a:ext cx="802528" cy="554784"/>
              </a:xfrm>
              <a:prstGeom prst="corner">
                <a:avLst>
                  <a:gd name="adj1" fmla="val 48252"/>
                  <a:gd name="adj2" fmla="val 97222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614" name="Grafik 613">
              <a:extLst>
                <a:ext uri="{FF2B5EF4-FFF2-40B4-BE49-F238E27FC236}">
                  <a16:creationId xmlns:a16="http://schemas.microsoft.com/office/drawing/2014/main" id="{874CAC8C-81CF-4C42-94E2-07B5CEC87E5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95394" y="1504436"/>
              <a:ext cx="1091279" cy="554784"/>
            </a:xfrm>
            <a:prstGeom prst="rect">
              <a:avLst/>
            </a:prstGeom>
          </p:spPr>
        </p:pic>
        <p:pic>
          <p:nvPicPr>
            <p:cNvPr id="612" name="Grafik 611">
              <a:extLst>
                <a:ext uri="{FF2B5EF4-FFF2-40B4-BE49-F238E27FC236}">
                  <a16:creationId xmlns:a16="http://schemas.microsoft.com/office/drawing/2014/main" id="{C08AE4B1-7427-48CD-8391-D972390FA40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60311" y="1498341"/>
              <a:ext cx="1091279" cy="554784"/>
            </a:xfrm>
            <a:prstGeom prst="rect">
              <a:avLst/>
            </a:prstGeom>
          </p:spPr>
        </p:pic>
        <p:pic>
          <p:nvPicPr>
            <p:cNvPr id="608" name="Grafik 607">
              <a:extLst>
                <a:ext uri="{FF2B5EF4-FFF2-40B4-BE49-F238E27FC236}">
                  <a16:creationId xmlns:a16="http://schemas.microsoft.com/office/drawing/2014/main" id="{324F6715-BA1C-4802-8175-D3ACD55048D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55689" y="1498341"/>
              <a:ext cx="1085182" cy="554784"/>
            </a:xfrm>
            <a:prstGeom prst="rect">
              <a:avLst/>
            </a:prstGeom>
          </p:spPr>
        </p:pic>
        <p:pic>
          <p:nvPicPr>
            <p:cNvPr id="606" name="Grafik 605">
              <a:extLst>
                <a:ext uri="{FF2B5EF4-FFF2-40B4-BE49-F238E27FC236}">
                  <a16:creationId xmlns:a16="http://schemas.microsoft.com/office/drawing/2014/main" id="{6A6F8D1A-6A74-405C-A1D3-05DB15751F5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780901" y="1504436"/>
              <a:ext cx="1085182" cy="554784"/>
            </a:xfrm>
            <a:prstGeom prst="rect">
              <a:avLst/>
            </a:prstGeom>
          </p:spPr>
        </p:pic>
        <p:pic>
          <p:nvPicPr>
            <p:cNvPr id="604" name="Grafik 603">
              <a:extLst>
                <a:ext uri="{FF2B5EF4-FFF2-40B4-BE49-F238E27FC236}">
                  <a16:creationId xmlns:a16="http://schemas.microsoft.com/office/drawing/2014/main" id="{3B81CE8E-9C77-45A6-8805-9F9C7088561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341196" y="1498341"/>
              <a:ext cx="1085182" cy="554784"/>
            </a:xfrm>
            <a:prstGeom prst="rect">
              <a:avLst/>
            </a:prstGeom>
          </p:spPr>
        </p:pic>
      </p:grpSp>
      <p:grpSp>
        <p:nvGrpSpPr>
          <p:cNvPr id="644" name="Gruppieren 643">
            <a:extLst>
              <a:ext uri="{FF2B5EF4-FFF2-40B4-BE49-F238E27FC236}">
                <a16:creationId xmlns:a16="http://schemas.microsoft.com/office/drawing/2014/main" id="{616A9CC3-B3C2-4B5B-A27B-552E3531638D}"/>
              </a:ext>
            </a:extLst>
          </p:cNvPr>
          <p:cNvGrpSpPr/>
          <p:nvPr/>
        </p:nvGrpSpPr>
        <p:grpSpPr>
          <a:xfrm>
            <a:off x="508342" y="2461556"/>
            <a:ext cx="11175315" cy="565107"/>
            <a:chOff x="455689" y="4403405"/>
            <a:chExt cx="11175315" cy="565107"/>
          </a:xfrm>
        </p:grpSpPr>
        <p:grpSp>
          <p:nvGrpSpPr>
            <p:cNvPr id="600" name="Gruppieren 599">
              <a:extLst>
                <a:ext uri="{FF2B5EF4-FFF2-40B4-BE49-F238E27FC236}">
                  <a16:creationId xmlns:a16="http://schemas.microsoft.com/office/drawing/2014/main" id="{5CDBF902-7BDA-44E6-BD04-741E638F1B2A}"/>
                </a:ext>
              </a:extLst>
            </p:cNvPr>
            <p:cNvGrpSpPr/>
            <p:nvPr/>
          </p:nvGrpSpPr>
          <p:grpSpPr>
            <a:xfrm>
              <a:off x="9100891" y="4403405"/>
              <a:ext cx="1091279" cy="554784"/>
              <a:chOff x="3880741" y="1837266"/>
              <a:chExt cx="1091279" cy="554784"/>
            </a:xfrm>
          </p:grpSpPr>
          <p:pic>
            <p:nvPicPr>
              <p:cNvPr id="610" name="Grafik 609">
                <a:extLst>
                  <a:ext uri="{FF2B5EF4-FFF2-40B4-BE49-F238E27FC236}">
                    <a16:creationId xmlns:a16="http://schemas.microsoft.com/office/drawing/2014/main" id="{9138B177-AE60-4CF6-AE87-BE9DF03387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883789" y="1837266"/>
                <a:ext cx="1085182" cy="554784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</p:pic>
          <p:sp>
            <p:nvSpPr>
              <p:cNvPr id="611" name="Rechteck 610">
                <a:extLst>
                  <a:ext uri="{FF2B5EF4-FFF2-40B4-BE49-F238E27FC236}">
                    <a16:creationId xmlns:a16="http://schemas.microsoft.com/office/drawing/2014/main" id="{C7618885-175E-4AF8-B61B-3D7D0B29B63C}"/>
                  </a:ext>
                </a:extLst>
              </p:cNvPr>
              <p:cNvSpPr/>
              <p:nvPr/>
            </p:nvSpPr>
            <p:spPr>
              <a:xfrm>
                <a:off x="3880741" y="1837266"/>
                <a:ext cx="1091279" cy="554784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622" name="Grafik 621">
              <a:extLst>
                <a:ext uri="{FF2B5EF4-FFF2-40B4-BE49-F238E27FC236}">
                  <a16:creationId xmlns:a16="http://schemas.microsoft.com/office/drawing/2014/main" id="{5F5C3D47-AD38-4BC3-A2A5-6EE04E63E5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894523" y="4403405"/>
              <a:ext cx="1085182" cy="554784"/>
            </a:xfrm>
            <a:prstGeom prst="rect">
              <a:avLst/>
            </a:prstGeom>
          </p:spPr>
        </p:pic>
        <p:grpSp>
          <p:nvGrpSpPr>
            <p:cNvPr id="623" name="Gruppieren 622">
              <a:extLst>
                <a:ext uri="{FF2B5EF4-FFF2-40B4-BE49-F238E27FC236}">
                  <a16:creationId xmlns:a16="http://schemas.microsoft.com/office/drawing/2014/main" id="{16347696-B6EB-4757-9C60-F74A770A523F}"/>
                </a:ext>
              </a:extLst>
            </p:cNvPr>
            <p:cNvGrpSpPr/>
            <p:nvPr/>
          </p:nvGrpSpPr>
          <p:grpSpPr>
            <a:xfrm>
              <a:off x="3333357" y="4403405"/>
              <a:ext cx="1085186" cy="554784"/>
              <a:chOff x="455689" y="495185"/>
              <a:chExt cx="1085186" cy="554784"/>
            </a:xfrm>
          </p:grpSpPr>
          <p:pic>
            <p:nvPicPr>
              <p:cNvPr id="642" name="Grafik 641">
                <a:extLst>
                  <a:ext uri="{FF2B5EF4-FFF2-40B4-BE49-F238E27FC236}">
                    <a16:creationId xmlns:a16="http://schemas.microsoft.com/office/drawing/2014/main" id="{C37BA4A2-EC1B-460B-9D8E-0EC8FBBDA3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55693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43" name="L-Form 642">
                <a:extLst>
                  <a:ext uri="{FF2B5EF4-FFF2-40B4-BE49-F238E27FC236}">
                    <a16:creationId xmlns:a16="http://schemas.microsoft.com/office/drawing/2014/main" id="{5A367532-45AD-4F87-9B5D-B95172CB0B87}"/>
                  </a:ext>
                </a:extLst>
              </p:cNvPr>
              <p:cNvSpPr/>
              <p:nvPr/>
            </p:nvSpPr>
            <p:spPr>
              <a:xfrm flipH="1">
                <a:off x="455689" y="495185"/>
                <a:ext cx="1085183" cy="554784"/>
              </a:xfrm>
              <a:prstGeom prst="corner">
                <a:avLst>
                  <a:gd name="adj1" fmla="val 48252"/>
                  <a:gd name="adj2" fmla="val 145008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24" name="Gruppieren 623">
              <a:extLst>
                <a:ext uri="{FF2B5EF4-FFF2-40B4-BE49-F238E27FC236}">
                  <a16:creationId xmlns:a16="http://schemas.microsoft.com/office/drawing/2014/main" id="{7699B6DA-D9D1-4A53-85AA-C50F910998C9}"/>
                </a:ext>
              </a:extLst>
            </p:cNvPr>
            <p:cNvGrpSpPr/>
            <p:nvPr/>
          </p:nvGrpSpPr>
          <p:grpSpPr>
            <a:xfrm>
              <a:off x="6217126" y="4403405"/>
              <a:ext cx="1085182" cy="554784"/>
              <a:chOff x="1895398" y="495185"/>
              <a:chExt cx="1085182" cy="554784"/>
            </a:xfrm>
          </p:grpSpPr>
          <p:pic>
            <p:nvPicPr>
              <p:cNvPr id="640" name="Grafik 639">
                <a:extLst>
                  <a:ext uri="{FF2B5EF4-FFF2-40B4-BE49-F238E27FC236}">
                    <a16:creationId xmlns:a16="http://schemas.microsoft.com/office/drawing/2014/main" id="{F12ABA47-76F5-49B0-9875-2139CA9A11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95398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41" name="L-Form 640">
                <a:extLst>
                  <a:ext uri="{FF2B5EF4-FFF2-40B4-BE49-F238E27FC236}">
                    <a16:creationId xmlns:a16="http://schemas.microsoft.com/office/drawing/2014/main" id="{67617FF7-920E-4388-A1E8-8A74DE5E6DEC}"/>
                  </a:ext>
                </a:extLst>
              </p:cNvPr>
              <p:cNvSpPr/>
              <p:nvPr/>
            </p:nvSpPr>
            <p:spPr>
              <a:xfrm flipH="1">
                <a:off x="2178049" y="495185"/>
                <a:ext cx="802528" cy="554784"/>
              </a:xfrm>
              <a:prstGeom prst="corner">
                <a:avLst>
                  <a:gd name="adj1" fmla="val 48252"/>
                  <a:gd name="adj2" fmla="val 97222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25" name="Gruppieren 624">
              <a:extLst>
                <a:ext uri="{FF2B5EF4-FFF2-40B4-BE49-F238E27FC236}">
                  <a16:creationId xmlns:a16="http://schemas.microsoft.com/office/drawing/2014/main" id="{16A06ECD-D0BF-4282-8DE2-4CB6E3371879}"/>
                </a:ext>
              </a:extLst>
            </p:cNvPr>
            <p:cNvGrpSpPr/>
            <p:nvPr/>
          </p:nvGrpSpPr>
          <p:grpSpPr>
            <a:xfrm>
              <a:off x="4772195" y="4403405"/>
              <a:ext cx="1091279" cy="565107"/>
              <a:chOff x="6220610" y="495185"/>
              <a:chExt cx="1091279" cy="565107"/>
            </a:xfrm>
          </p:grpSpPr>
          <p:pic>
            <p:nvPicPr>
              <p:cNvPr id="638" name="Grafik 637">
                <a:extLst>
                  <a:ext uri="{FF2B5EF4-FFF2-40B4-BE49-F238E27FC236}">
                    <a16:creationId xmlns:a16="http://schemas.microsoft.com/office/drawing/2014/main" id="{ACD924AC-7E9A-462F-9628-4A8810DC20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20610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39" name="L-Form 638">
                <a:extLst>
                  <a:ext uri="{FF2B5EF4-FFF2-40B4-BE49-F238E27FC236}">
                    <a16:creationId xmlns:a16="http://schemas.microsoft.com/office/drawing/2014/main" id="{E97BBBF7-C89F-4285-AB27-CABFB425B832}"/>
                  </a:ext>
                </a:extLst>
              </p:cNvPr>
              <p:cNvSpPr/>
              <p:nvPr/>
            </p:nvSpPr>
            <p:spPr>
              <a:xfrm flipH="1">
                <a:off x="6773862" y="495185"/>
                <a:ext cx="538025" cy="565107"/>
              </a:xfrm>
              <a:prstGeom prst="corner">
                <a:avLst>
                  <a:gd name="adj1" fmla="val 50613"/>
                  <a:gd name="adj2" fmla="val 49599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26" name="Gruppieren 625">
              <a:extLst>
                <a:ext uri="{FF2B5EF4-FFF2-40B4-BE49-F238E27FC236}">
                  <a16:creationId xmlns:a16="http://schemas.microsoft.com/office/drawing/2014/main" id="{EAB9C844-9263-4F34-B86D-5E506504686C}"/>
                </a:ext>
              </a:extLst>
            </p:cNvPr>
            <p:cNvGrpSpPr/>
            <p:nvPr/>
          </p:nvGrpSpPr>
          <p:grpSpPr>
            <a:xfrm>
              <a:off x="7655960" y="4403405"/>
              <a:ext cx="1091279" cy="554784"/>
              <a:chOff x="3335103" y="501280"/>
              <a:chExt cx="1091279" cy="554784"/>
            </a:xfrm>
          </p:grpSpPr>
          <p:pic>
            <p:nvPicPr>
              <p:cNvPr id="636" name="Grafik 635">
                <a:extLst>
                  <a:ext uri="{FF2B5EF4-FFF2-40B4-BE49-F238E27FC236}">
                    <a16:creationId xmlns:a16="http://schemas.microsoft.com/office/drawing/2014/main" id="{DDF2A5D7-9388-4C19-AE8E-5E39EDE654D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35103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37" name="Rechteck 636">
                <a:extLst>
                  <a:ext uri="{FF2B5EF4-FFF2-40B4-BE49-F238E27FC236}">
                    <a16:creationId xmlns:a16="http://schemas.microsoft.com/office/drawing/2014/main" id="{6887F012-9CA8-4B7A-B35A-73142D195FBB}"/>
                  </a:ext>
                </a:extLst>
              </p:cNvPr>
              <p:cNvSpPr/>
              <p:nvPr/>
            </p:nvSpPr>
            <p:spPr>
              <a:xfrm>
                <a:off x="4155791" y="501280"/>
                <a:ext cx="270590" cy="554784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27" name="Gruppieren 626">
              <a:extLst>
                <a:ext uri="{FF2B5EF4-FFF2-40B4-BE49-F238E27FC236}">
                  <a16:creationId xmlns:a16="http://schemas.microsoft.com/office/drawing/2014/main" id="{E4C84736-5D15-41CC-9B7C-46822795251B}"/>
                </a:ext>
              </a:extLst>
            </p:cNvPr>
            <p:cNvGrpSpPr/>
            <p:nvPr/>
          </p:nvGrpSpPr>
          <p:grpSpPr>
            <a:xfrm>
              <a:off x="10545822" y="4403405"/>
              <a:ext cx="1085182" cy="559012"/>
              <a:chOff x="7666412" y="501280"/>
              <a:chExt cx="1085182" cy="559012"/>
            </a:xfrm>
          </p:grpSpPr>
          <p:pic>
            <p:nvPicPr>
              <p:cNvPr id="634" name="Grafik 633">
                <a:extLst>
                  <a:ext uri="{FF2B5EF4-FFF2-40B4-BE49-F238E27FC236}">
                    <a16:creationId xmlns:a16="http://schemas.microsoft.com/office/drawing/2014/main" id="{7DFE0614-5D9E-411C-8F75-AD0F7716F6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66641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35" name="Rechteck 634">
                <a:extLst>
                  <a:ext uri="{FF2B5EF4-FFF2-40B4-BE49-F238E27FC236}">
                    <a16:creationId xmlns:a16="http://schemas.microsoft.com/office/drawing/2014/main" id="{2753D33C-51A5-4D03-B219-18DB1C7A57EA}"/>
                  </a:ext>
                </a:extLst>
              </p:cNvPr>
              <p:cNvSpPr/>
              <p:nvPr/>
            </p:nvSpPr>
            <p:spPr>
              <a:xfrm>
                <a:off x="8497317" y="793215"/>
                <a:ext cx="254277" cy="26707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28" name="Gruppieren 627">
              <a:extLst>
                <a:ext uri="{FF2B5EF4-FFF2-40B4-BE49-F238E27FC236}">
                  <a16:creationId xmlns:a16="http://schemas.microsoft.com/office/drawing/2014/main" id="{947531E4-96B6-4413-B2C3-045F054535D7}"/>
                </a:ext>
              </a:extLst>
            </p:cNvPr>
            <p:cNvGrpSpPr/>
            <p:nvPr/>
          </p:nvGrpSpPr>
          <p:grpSpPr>
            <a:xfrm>
              <a:off x="455689" y="4403405"/>
              <a:ext cx="1085182" cy="565107"/>
              <a:chOff x="9110683" y="495185"/>
              <a:chExt cx="1085182" cy="565107"/>
            </a:xfrm>
          </p:grpSpPr>
          <p:pic>
            <p:nvPicPr>
              <p:cNvPr id="632" name="Grafik 631">
                <a:extLst>
                  <a:ext uri="{FF2B5EF4-FFF2-40B4-BE49-F238E27FC236}">
                    <a16:creationId xmlns:a16="http://schemas.microsoft.com/office/drawing/2014/main" id="{8D253BC7-9E20-4972-90DD-C5E686238C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110683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33" name="Rechteck 632">
                <a:extLst>
                  <a:ext uri="{FF2B5EF4-FFF2-40B4-BE49-F238E27FC236}">
                    <a16:creationId xmlns:a16="http://schemas.microsoft.com/office/drawing/2014/main" id="{6FDB4C79-5CC1-4D0E-8633-E8A1521990AA}"/>
                  </a:ext>
                </a:extLst>
              </p:cNvPr>
              <p:cNvSpPr/>
              <p:nvPr/>
            </p:nvSpPr>
            <p:spPr>
              <a:xfrm>
                <a:off x="9110683" y="495185"/>
                <a:ext cx="799883" cy="56510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68" name="Gruppieren 667">
            <a:extLst>
              <a:ext uri="{FF2B5EF4-FFF2-40B4-BE49-F238E27FC236}">
                <a16:creationId xmlns:a16="http://schemas.microsoft.com/office/drawing/2014/main" id="{07FABCFD-2670-4589-8797-FB02B168382B}"/>
              </a:ext>
            </a:extLst>
          </p:cNvPr>
          <p:cNvGrpSpPr/>
          <p:nvPr/>
        </p:nvGrpSpPr>
        <p:grpSpPr>
          <a:xfrm>
            <a:off x="508342" y="4887880"/>
            <a:ext cx="11175315" cy="565107"/>
            <a:chOff x="364354" y="5175458"/>
            <a:chExt cx="11175315" cy="565107"/>
          </a:xfrm>
        </p:grpSpPr>
        <p:grpSp>
          <p:nvGrpSpPr>
            <p:cNvPr id="629" name="Gruppieren 628">
              <a:extLst>
                <a:ext uri="{FF2B5EF4-FFF2-40B4-BE49-F238E27FC236}">
                  <a16:creationId xmlns:a16="http://schemas.microsoft.com/office/drawing/2014/main" id="{A809CF18-BF7E-46F8-89AD-4F89E4198C18}"/>
                </a:ext>
              </a:extLst>
            </p:cNvPr>
            <p:cNvGrpSpPr/>
            <p:nvPr/>
          </p:nvGrpSpPr>
          <p:grpSpPr>
            <a:xfrm>
              <a:off x="364354" y="5175458"/>
              <a:ext cx="1085182" cy="559004"/>
              <a:chOff x="10545822" y="501280"/>
              <a:chExt cx="1085182" cy="559004"/>
            </a:xfrm>
          </p:grpSpPr>
          <p:pic>
            <p:nvPicPr>
              <p:cNvPr id="630" name="Grafik 629">
                <a:extLst>
                  <a:ext uri="{FF2B5EF4-FFF2-40B4-BE49-F238E27FC236}">
                    <a16:creationId xmlns:a16="http://schemas.microsoft.com/office/drawing/2014/main" id="{9BCB351F-6DBA-456D-93C3-2D09E57F18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54582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31" name="Rechteck 630">
                <a:extLst>
                  <a:ext uri="{FF2B5EF4-FFF2-40B4-BE49-F238E27FC236}">
                    <a16:creationId xmlns:a16="http://schemas.microsoft.com/office/drawing/2014/main" id="{321D3B99-410B-419C-85C6-E0D04BF61707}"/>
                  </a:ext>
                </a:extLst>
              </p:cNvPr>
              <p:cNvSpPr/>
              <p:nvPr/>
            </p:nvSpPr>
            <p:spPr>
              <a:xfrm>
                <a:off x="11105169" y="501280"/>
                <a:ext cx="525835" cy="559004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46" name="Gruppieren 645">
              <a:extLst>
                <a:ext uri="{FF2B5EF4-FFF2-40B4-BE49-F238E27FC236}">
                  <a16:creationId xmlns:a16="http://schemas.microsoft.com/office/drawing/2014/main" id="{E5739163-BB0E-4268-B8D1-5F73C6E05F0E}"/>
                </a:ext>
              </a:extLst>
            </p:cNvPr>
            <p:cNvGrpSpPr/>
            <p:nvPr/>
          </p:nvGrpSpPr>
          <p:grpSpPr>
            <a:xfrm>
              <a:off x="3248119" y="5175458"/>
              <a:ext cx="1091279" cy="554784"/>
              <a:chOff x="3880741" y="1837266"/>
              <a:chExt cx="1091279" cy="554784"/>
            </a:xfrm>
          </p:grpSpPr>
          <p:pic>
            <p:nvPicPr>
              <p:cNvPr id="666" name="Grafik 665">
                <a:extLst>
                  <a:ext uri="{FF2B5EF4-FFF2-40B4-BE49-F238E27FC236}">
                    <a16:creationId xmlns:a16="http://schemas.microsoft.com/office/drawing/2014/main" id="{05209C22-1023-4478-AA0E-82D7ACAF6C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883789" y="1837266"/>
                <a:ext cx="1085182" cy="554784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</p:pic>
          <p:sp>
            <p:nvSpPr>
              <p:cNvPr id="667" name="Rechteck 666">
                <a:extLst>
                  <a:ext uri="{FF2B5EF4-FFF2-40B4-BE49-F238E27FC236}">
                    <a16:creationId xmlns:a16="http://schemas.microsoft.com/office/drawing/2014/main" id="{BA59C475-5483-4020-9171-9833A837D319}"/>
                  </a:ext>
                </a:extLst>
              </p:cNvPr>
              <p:cNvSpPr/>
              <p:nvPr/>
            </p:nvSpPr>
            <p:spPr>
              <a:xfrm>
                <a:off x="3880741" y="1837266"/>
                <a:ext cx="1091279" cy="554784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48" name="Gruppieren 647">
              <a:extLst>
                <a:ext uri="{FF2B5EF4-FFF2-40B4-BE49-F238E27FC236}">
                  <a16:creationId xmlns:a16="http://schemas.microsoft.com/office/drawing/2014/main" id="{14694FC0-CE1E-45E2-8EF3-A264C72B15E5}"/>
                </a:ext>
              </a:extLst>
            </p:cNvPr>
            <p:cNvGrpSpPr/>
            <p:nvPr/>
          </p:nvGrpSpPr>
          <p:grpSpPr>
            <a:xfrm>
              <a:off x="6137981" y="5175458"/>
              <a:ext cx="1085186" cy="554784"/>
              <a:chOff x="455689" y="495185"/>
              <a:chExt cx="1085186" cy="554784"/>
            </a:xfrm>
          </p:grpSpPr>
          <p:pic>
            <p:nvPicPr>
              <p:cNvPr id="664" name="Grafik 663">
                <a:extLst>
                  <a:ext uri="{FF2B5EF4-FFF2-40B4-BE49-F238E27FC236}">
                    <a16:creationId xmlns:a16="http://schemas.microsoft.com/office/drawing/2014/main" id="{1F087F26-B6C3-4597-88AF-A3E0DBBE04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55693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65" name="L-Form 664">
                <a:extLst>
                  <a:ext uri="{FF2B5EF4-FFF2-40B4-BE49-F238E27FC236}">
                    <a16:creationId xmlns:a16="http://schemas.microsoft.com/office/drawing/2014/main" id="{C596CE5D-FBB1-4BC8-849B-8D8169ACDA22}"/>
                  </a:ext>
                </a:extLst>
              </p:cNvPr>
              <p:cNvSpPr/>
              <p:nvPr/>
            </p:nvSpPr>
            <p:spPr>
              <a:xfrm flipH="1">
                <a:off x="455689" y="495185"/>
                <a:ext cx="1085183" cy="554784"/>
              </a:xfrm>
              <a:prstGeom prst="corner">
                <a:avLst>
                  <a:gd name="adj1" fmla="val 48252"/>
                  <a:gd name="adj2" fmla="val 145008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49" name="Gruppieren 648">
              <a:extLst>
                <a:ext uri="{FF2B5EF4-FFF2-40B4-BE49-F238E27FC236}">
                  <a16:creationId xmlns:a16="http://schemas.microsoft.com/office/drawing/2014/main" id="{3AD01B29-8141-4753-809F-6AB8330F9FDC}"/>
                </a:ext>
              </a:extLst>
            </p:cNvPr>
            <p:cNvGrpSpPr/>
            <p:nvPr/>
          </p:nvGrpSpPr>
          <p:grpSpPr>
            <a:xfrm>
              <a:off x="10454487" y="5175458"/>
              <a:ext cx="1085182" cy="554784"/>
              <a:chOff x="1895398" y="495185"/>
              <a:chExt cx="1085182" cy="554784"/>
            </a:xfrm>
          </p:grpSpPr>
          <p:pic>
            <p:nvPicPr>
              <p:cNvPr id="662" name="Grafik 661">
                <a:extLst>
                  <a:ext uri="{FF2B5EF4-FFF2-40B4-BE49-F238E27FC236}">
                    <a16:creationId xmlns:a16="http://schemas.microsoft.com/office/drawing/2014/main" id="{567410FB-2A84-41DF-9669-1952F3724C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95398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63" name="L-Form 662">
                <a:extLst>
                  <a:ext uri="{FF2B5EF4-FFF2-40B4-BE49-F238E27FC236}">
                    <a16:creationId xmlns:a16="http://schemas.microsoft.com/office/drawing/2014/main" id="{71FE8C72-9416-45DF-AF5D-4293DB994B8D}"/>
                  </a:ext>
                </a:extLst>
              </p:cNvPr>
              <p:cNvSpPr/>
              <p:nvPr/>
            </p:nvSpPr>
            <p:spPr>
              <a:xfrm flipH="1">
                <a:off x="2178049" y="495185"/>
                <a:ext cx="802528" cy="554784"/>
              </a:xfrm>
              <a:prstGeom prst="corner">
                <a:avLst>
                  <a:gd name="adj1" fmla="val 48252"/>
                  <a:gd name="adj2" fmla="val 97222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50" name="Gruppieren 649">
              <a:extLst>
                <a:ext uri="{FF2B5EF4-FFF2-40B4-BE49-F238E27FC236}">
                  <a16:creationId xmlns:a16="http://schemas.microsoft.com/office/drawing/2014/main" id="{4D94E8A0-7A99-495D-B1B0-B260640B64C3}"/>
                </a:ext>
              </a:extLst>
            </p:cNvPr>
            <p:cNvGrpSpPr/>
            <p:nvPr/>
          </p:nvGrpSpPr>
          <p:grpSpPr>
            <a:xfrm>
              <a:off x="4693050" y="5175458"/>
              <a:ext cx="1091279" cy="565107"/>
              <a:chOff x="6220610" y="495185"/>
              <a:chExt cx="1091279" cy="565107"/>
            </a:xfrm>
          </p:grpSpPr>
          <p:pic>
            <p:nvPicPr>
              <p:cNvPr id="660" name="Grafik 659">
                <a:extLst>
                  <a:ext uri="{FF2B5EF4-FFF2-40B4-BE49-F238E27FC236}">
                    <a16:creationId xmlns:a16="http://schemas.microsoft.com/office/drawing/2014/main" id="{D5E6CA74-1FA1-4FB9-9FB2-5D21B0B2B0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20610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61" name="L-Form 660">
                <a:extLst>
                  <a:ext uri="{FF2B5EF4-FFF2-40B4-BE49-F238E27FC236}">
                    <a16:creationId xmlns:a16="http://schemas.microsoft.com/office/drawing/2014/main" id="{32F6A2BD-AEB0-45E5-BF14-B6D21BCC27DF}"/>
                  </a:ext>
                </a:extLst>
              </p:cNvPr>
              <p:cNvSpPr/>
              <p:nvPr/>
            </p:nvSpPr>
            <p:spPr>
              <a:xfrm flipH="1">
                <a:off x="6773862" y="495185"/>
                <a:ext cx="538025" cy="565107"/>
              </a:xfrm>
              <a:prstGeom prst="corner">
                <a:avLst>
                  <a:gd name="adj1" fmla="val 50613"/>
                  <a:gd name="adj2" fmla="val 49599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51" name="Gruppieren 650">
              <a:extLst>
                <a:ext uri="{FF2B5EF4-FFF2-40B4-BE49-F238E27FC236}">
                  <a16:creationId xmlns:a16="http://schemas.microsoft.com/office/drawing/2014/main" id="{05405E53-EEF9-4EC1-92A2-58E616FE662C}"/>
                </a:ext>
              </a:extLst>
            </p:cNvPr>
            <p:cNvGrpSpPr/>
            <p:nvPr/>
          </p:nvGrpSpPr>
          <p:grpSpPr>
            <a:xfrm>
              <a:off x="1803188" y="5175458"/>
              <a:ext cx="1091279" cy="554784"/>
              <a:chOff x="3335103" y="501280"/>
              <a:chExt cx="1091279" cy="554784"/>
            </a:xfrm>
          </p:grpSpPr>
          <p:pic>
            <p:nvPicPr>
              <p:cNvPr id="658" name="Grafik 657">
                <a:extLst>
                  <a:ext uri="{FF2B5EF4-FFF2-40B4-BE49-F238E27FC236}">
                    <a16:creationId xmlns:a16="http://schemas.microsoft.com/office/drawing/2014/main" id="{1986139D-99F5-4FE0-958B-D09CB9B897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35103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59" name="Rechteck 658">
                <a:extLst>
                  <a:ext uri="{FF2B5EF4-FFF2-40B4-BE49-F238E27FC236}">
                    <a16:creationId xmlns:a16="http://schemas.microsoft.com/office/drawing/2014/main" id="{ED93CDF7-BE81-4D74-B276-1A8418EAE37B}"/>
                  </a:ext>
                </a:extLst>
              </p:cNvPr>
              <p:cNvSpPr/>
              <p:nvPr/>
            </p:nvSpPr>
            <p:spPr>
              <a:xfrm>
                <a:off x="4155791" y="501280"/>
                <a:ext cx="270590" cy="554784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52" name="Gruppieren 651">
              <a:extLst>
                <a:ext uri="{FF2B5EF4-FFF2-40B4-BE49-F238E27FC236}">
                  <a16:creationId xmlns:a16="http://schemas.microsoft.com/office/drawing/2014/main" id="{CEF73517-04BD-445A-918A-2A0103C30FE1}"/>
                </a:ext>
              </a:extLst>
            </p:cNvPr>
            <p:cNvGrpSpPr/>
            <p:nvPr/>
          </p:nvGrpSpPr>
          <p:grpSpPr>
            <a:xfrm>
              <a:off x="7576819" y="5175458"/>
              <a:ext cx="1085182" cy="559012"/>
              <a:chOff x="7666412" y="501280"/>
              <a:chExt cx="1085182" cy="559012"/>
            </a:xfrm>
          </p:grpSpPr>
          <p:pic>
            <p:nvPicPr>
              <p:cNvPr id="656" name="Grafik 655">
                <a:extLst>
                  <a:ext uri="{FF2B5EF4-FFF2-40B4-BE49-F238E27FC236}">
                    <a16:creationId xmlns:a16="http://schemas.microsoft.com/office/drawing/2014/main" id="{7BEA41E5-180A-4609-A010-169021EAF9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66641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57" name="Rechteck 656">
                <a:extLst>
                  <a:ext uri="{FF2B5EF4-FFF2-40B4-BE49-F238E27FC236}">
                    <a16:creationId xmlns:a16="http://schemas.microsoft.com/office/drawing/2014/main" id="{502F55AA-262C-40B5-9513-488B8A9159A6}"/>
                  </a:ext>
                </a:extLst>
              </p:cNvPr>
              <p:cNvSpPr/>
              <p:nvPr/>
            </p:nvSpPr>
            <p:spPr>
              <a:xfrm>
                <a:off x="8497317" y="793215"/>
                <a:ext cx="254277" cy="26707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53" name="Gruppieren 652">
              <a:extLst>
                <a:ext uri="{FF2B5EF4-FFF2-40B4-BE49-F238E27FC236}">
                  <a16:creationId xmlns:a16="http://schemas.microsoft.com/office/drawing/2014/main" id="{402C473B-8702-4993-8E6F-1E3765B7211A}"/>
                </a:ext>
              </a:extLst>
            </p:cNvPr>
            <p:cNvGrpSpPr/>
            <p:nvPr/>
          </p:nvGrpSpPr>
          <p:grpSpPr>
            <a:xfrm>
              <a:off x="9015653" y="5175458"/>
              <a:ext cx="1085182" cy="565107"/>
              <a:chOff x="9110683" y="495185"/>
              <a:chExt cx="1085182" cy="565107"/>
            </a:xfrm>
          </p:grpSpPr>
          <p:pic>
            <p:nvPicPr>
              <p:cNvPr id="654" name="Grafik 653">
                <a:extLst>
                  <a:ext uri="{FF2B5EF4-FFF2-40B4-BE49-F238E27FC236}">
                    <a16:creationId xmlns:a16="http://schemas.microsoft.com/office/drawing/2014/main" id="{7DEF5097-54EA-46B1-A8D7-065733D87E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110683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55" name="Rechteck 654">
                <a:extLst>
                  <a:ext uri="{FF2B5EF4-FFF2-40B4-BE49-F238E27FC236}">
                    <a16:creationId xmlns:a16="http://schemas.microsoft.com/office/drawing/2014/main" id="{9DCF63F2-1DFD-470B-9A20-108F025B6728}"/>
                  </a:ext>
                </a:extLst>
              </p:cNvPr>
              <p:cNvSpPr/>
              <p:nvPr/>
            </p:nvSpPr>
            <p:spPr>
              <a:xfrm>
                <a:off x="9110683" y="495185"/>
                <a:ext cx="799883" cy="56510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96" name="Gruppieren 695">
            <a:extLst>
              <a:ext uri="{FF2B5EF4-FFF2-40B4-BE49-F238E27FC236}">
                <a16:creationId xmlns:a16="http://schemas.microsoft.com/office/drawing/2014/main" id="{DC76D6AA-86BA-4285-B805-0A0310EDC92B}"/>
              </a:ext>
            </a:extLst>
          </p:cNvPr>
          <p:cNvGrpSpPr/>
          <p:nvPr/>
        </p:nvGrpSpPr>
        <p:grpSpPr>
          <a:xfrm>
            <a:off x="508342" y="5854648"/>
            <a:ext cx="11175315" cy="565107"/>
            <a:chOff x="455689" y="5592838"/>
            <a:chExt cx="11175315" cy="565107"/>
          </a:xfrm>
        </p:grpSpPr>
        <p:grpSp>
          <p:nvGrpSpPr>
            <p:cNvPr id="670" name="Gruppieren 669">
              <a:extLst>
                <a:ext uri="{FF2B5EF4-FFF2-40B4-BE49-F238E27FC236}">
                  <a16:creationId xmlns:a16="http://schemas.microsoft.com/office/drawing/2014/main" id="{D7319E8D-1484-4233-9041-7F6774A2405E}"/>
                </a:ext>
              </a:extLst>
            </p:cNvPr>
            <p:cNvGrpSpPr/>
            <p:nvPr/>
          </p:nvGrpSpPr>
          <p:grpSpPr>
            <a:xfrm>
              <a:off x="7666408" y="5592838"/>
              <a:ext cx="1085182" cy="559004"/>
              <a:chOff x="10545822" y="501280"/>
              <a:chExt cx="1085182" cy="559004"/>
            </a:xfrm>
          </p:grpSpPr>
          <p:pic>
            <p:nvPicPr>
              <p:cNvPr id="692" name="Grafik 691">
                <a:extLst>
                  <a:ext uri="{FF2B5EF4-FFF2-40B4-BE49-F238E27FC236}">
                    <a16:creationId xmlns:a16="http://schemas.microsoft.com/office/drawing/2014/main" id="{319ED857-060F-4E44-A0F3-79A26C8E3B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54582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93" name="Rechteck 692">
                <a:extLst>
                  <a:ext uri="{FF2B5EF4-FFF2-40B4-BE49-F238E27FC236}">
                    <a16:creationId xmlns:a16="http://schemas.microsoft.com/office/drawing/2014/main" id="{D66F33DD-1839-43AB-9D58-CC9119FEAF79}"/>
                  </a:ext>
                </a:extLst>
              </p:cNvPr>
              <p:cNvSpPr/>
              <p:nvPr/>
            </p:nvSpPr>
            <p:spPr>
              <a:xfrm>
                <a:off x="11105169" y="501280"/>
                <a:ext cx="525835" cy="559004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2" name="Gruppieren 671">
              <a:extLst>
                <a:ext uri="{FF2B5EF4-FFF2-40B4-BE49-F238E27FC236}">
                  <a16:creationId xmlns:a16="http://schemas.microsoft.com/office/drawing/2014/main" id="{05E20A1C-0919-4685-AA72-08F91B803274}"/>
                </a:ext>
              </a:extLst>
            </p:cNvPr>
            <p:cNvGrpSpPr/>
            <p:nvPr/>
          </p:nvGrpSpPr>
          <p:grpSpPr>
            <a:xfrm>
              <a:off x="9106113" y="5592838"/>
              <a:ext cx="1085186" cy="554784"/>
              <a:chOff x="455689" y="495185"/>
              <a:chExt cx="1085186" cy="554784"/>
            </a:xfrm>
          </p:grpSpPr>
          <p:pic>
            <p:nvPicPr>
              <p:cNvPr id="688" name="Grafik 687">
                <a:extLst>
                  <a:ext uri="{FF2B5EF4-FFF2-40B4-BE49-F238E27FC236}">
                    <a16:creationId xmlns:a16="http://schemas.microsoft.com/office/drawing/2014/main" id="{F2A1A42E-B732-4F71-83DD-D6E2220AB1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55693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89" name="L-Form 688">
                <a:extLst>
                  <a:ext uri="{FF2B5EF4-FFF2-40B4-BE49-F238E27FC236}">
                    <a16:creationId xmlns:a16="http://schemas.microsoft.com/office/drawing/2014/main" id="{79BC60D8-44FF-4107-B5D4-C5F7E2F768A8}"/>
                  </a:ext>
                </a:extLst>
              </p:cNvPr>
              <p:cNvSpPr/>
              <p:nvPr/>
            </p:nvSpPr>
            <p:spPr>
              <a:xfrm flipH="1">
                <a:off x="455689" y="495185"/>
                <a:ext cx="1085183" cy="554784"/>
              </a:xfrm>
              <a:prstGeom prst="corner">
                <a:avLst>
                  <a:gd name="adj1" fmla="val 48252"/>
                  <a:gd name="adj2" fmla="val 145008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3" name="Gruppieren 672">
              <a:extLst>
                <a:ext uri="{FF2B5EF4-FFF2-40B4-BE49-F238E27FC236}">
                  <a16:creationId xmlns:a16="http://schemas.microsoft.com/office/drawing/2014/main" id="{A52674FD-DE43-47A6-A2E3-E082341079F9}"/>
                </a:ext>
              </a:extLst>
            </p:cNvPr>
            <p:cNvGrpSpPr/>
            <p:nvPr/>
          </p:nvGrpSpPr>
          <p:grpSpPr>
            <a:xfrm>
              <a:off x="6226703" y="5592838"/>
              <a:ext cx="1085182" cy="554784"/>
              <a:chOff x="1895398" y="495185"/>
              <a:chExt cx="1085182" cy="554784"/>
            </a:xfrm>
          </p:grpSpPr>
          <p:pic>
            <p:nvPicPr>
              <p:cNvPr id="686" name="Grafik 685">
                <a:extLst>
                  <a:ext uri="{FF2B5EF4-FFF2-40B4-BE49-F238E27FC236}">
                    <a16:creationId xmlns:a16="http://schemas.microsoft.com/office/drawing/2014/main" id="{7A1A6181-CB86-4C41-9A1A-1467C42342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95398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87" name="L-Form 686">
                <a:extLst>
                  <a:ext uri="{FF2B5EF4-FFF2-40B4-BE49-F238E27FC236}">
                    <a16:creationId xmlns:a16="http://schemas.microsoft.com/office/drawing/2014/main" id="{1A5FE3EA-BBC5-4E36-BFEB-D0E7B794C86E}"/>
                  </a:ext>
                </a:extLst>
              </p:cNvPr>
              <p:cNvSpPr/>
              <p:nvPr/>
            </p:nvSpPr>
            <p:spPr>
              <a:xfrm flipH="1">
                <a:off x="2178049" y="495185"/>
                <a:ext cx="802528" cy="554784"/>
              </a:xfrm>
              <a:prstGeom prst="corner">
                <a:avLst>
                  <a:gd name="adj1" fmla="val 48252"/>
                  <a:gd name="adj2" fmla="val 97222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4" name="Gruppieren 673">
              <a:extLst>
                <a:ext uri="{FF2B5EF4-FFF2-40B4-BE49-F238E27FC236}">
                  <a16:creationId xmlns:a16="http://schemas.microsoft.com/office/drawing/2014/main" id="{059500B6-73A8-4C6F-BE16-C794CF168BC3}"/>
                </a:ext>
              </a:extLst>
            </p:cNvPr>
            <p:cNvGrpSpPr/>
            <p:nvPr/>
          </p:nvGrpSpPr>
          <p:grpSpPr>
            <a:xfrm>
              <a:off x="455689" y="5592838"/>
              <a:ext cx="1091279" cy="565107"/>
              <a:chOff x="6220610" y="495185"/>
              <a:chExt cx="1091279" cy="565107"/>
            </a:xfrm>
          </p:grpSpPr>
          <p:pic>
            <p:nvPicPr>
              <p:cNvPr id="684" name="Grafik 683">
                <a:extLst>
                  <a:ext uri="{FF2B5EF4-FFF2-40B4-BE49-F238E27FC236}">
                    <a16:creationId xmlns:a16="http://schemas.microsoft.com/office/drawing/2014/main" id="{D965BCE6-DB4D-4521-8D2E-63BDA9C471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20610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85" name="L-Form 684">
                <a:extLst>
                  <a:ext uri="{FF2B5EF4-FFF2-40B4-BE49-F238E27FC236}">
                    <a16:creationId xmlns:a16="http://schemas.microsoft.com/office/drawing/2014/main" id="{E22F3E11-C372-4713-A62B-7C74B90CB2A7}"/>
                  </a:ext>
                </a:extLst>
              </p:cNvPr>
              <p:cNvSpPr/>
              <p:nvPr/>
            </p:nvSpPr>
            <p:spPr>
              <a:xfrm flipH="1">
                <a:off x="6773862" y="495185"/>
                <a:ext cx="538025" cy="565107"/>
              </a:xfrm>
              <a:prstGeom prst="corner">
                <a:avLst>
                  <a:gd name="adj1" fmla="val 50613"/>
                  <a:gd name="adj2" fmla="val 49599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5" name="Gruppieren 674">
              <a:extLst>
                <a:ext uri="{FF2B5EF4-FFF2-40B4-BE49-F238E27FC236}">
                  <a16:creationId xmlns:a16="http://schemas.microsoft.com/office/drawing/2014/main" id="{BDA1C494-73DF-4AA4-97BA-43764D574C11}"/>
                </a:ext>
              </a:extLst>
            </p:cNvPr>
            <p:cNvGrpSpPr/>
            <p:nvPr/>
          </p:nvGrpSpPr>
          <p:grpSpPr>
            <a:xfrm>
              <a:off x="4780901" y="5592838"/>
              <a:ext cx="1091279" cy="554784"/>
              <a:chOff x="3335103" y="501280"/>
              <a:chExt cx="1091279" cy="554784"/>
            </a:xfrm>
          </p:grpSpPr>
          <p:pic>
            <p:nvPicPr>
              <p:cNvPr id="682" name="Grafik 681">
                <a:extLst>
                  <a:ext uri="{FF2B5EF4-FFF2-40B4-BE49-F238E27FC236}">
                    <a16:creationId xmlns:a16="http://schemas.microsoft.com/office/drawing/2014/main" id="{C8F07469-75AD-4384-B3B0-D7F7B6EF44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35103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83" name="Rechteck 682">
                <a:extLst>
                  <a:ext uri="{FF2B5EF4-FFF2-40B4-BE49-F238E27FC236}">
                    <a16:creationId xmlns:a16="http://schemas.microsoft.com/office/drawing/2014/main" id="{C8E43121-E930-48F6-A49A-2B2944BE9C86}"/>
                  </a:ext>
                </a:extLst>
              </p:cNvPr>
              <p:cNvSpPr/>
              <p:nvPr/>
            </p:nvSpPr>
            <p:spPr>
              <a:xfrm>
                <a:off x="4155791" y="501280"/>
                <a:ext cx="270590" cy="554784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6" name="Gruppieren 675">
              <a:extLst>
                <a:ext uri="{FF2B5EF4-FFF2-40B4-BE49-F238E27FC236}">
                  <a16:creationId xmlns:a16="http://schemas.microsoft.com/office/drawing/2014/main" id="{DE6867C5-0A4E-42BB-B646-51A86BC4CA90}"/>
                </a:ext>
              </a:extLst>
            </p:cNvPr>
            <p:cNvGrpSpPr/>
            <p:nvPr/>
          </p:nvGrpSpPr>
          <p:grpSpPr>
            <a:xfrm>
              <a:off x="1901491" y="5592838"/>
              <a:ext cx="1085182" cy="559012"/>
              <a:chOff x="7666412" y="501280"/>
              <a:chExt cx="1085182" cy="559012"/>
            </a:xfrm>
          </p:grpSpPr>
          <p:pic>
            <p:nvPicPr>
              <p:cNvPr id="680" name="Grafik 679">
                <a:extLst>
                  <a:ext uri="{FF2B5EF4-FFF2-40B4-BE49-F238E27FC236}">
                    <a16:creationId xmlns:a16="http://schemas.microsoft.com/office/drawing/2014/main" id="{EEDB6D8F-7420-4AB0-8EEB-C62E8EA2A7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66641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81" name="Rechteck 680">
                <a:extLst>
                  <a:ext uri="{FF2B5EF4-FFF2-40B4-BE49-F238E27FC236}">
                    <a16:creationId xmlns:a16="http://schemas.microsoft.com/office/drawing/2014/main" id="{A38C64A7-0D99-4317-860C-EBA6C1F405D7}"/>
                  </a:ext>
                </a:extLst>
              </p:cNvPr>
              <p:cNvSpPr/>
              <p:nvPr/>
            </p:nvSpPr>
            <p:spPr>
              <a:xfrm>
                <a:off x="8497317" y="793215"/>
                <a:ext cx="254277" cy="26707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7" name="Gruppieren 676">
              <a:extLst>
                <a:ext uri="{FF2B5EF4-FFF2-40B4-BE49-F238E27FC236}">
                  <a16:creationId xmlns:a16="http://schemas.microsoft.com/office/drawing/2014/main" id="{FC229A82-1574-4973-B11A-0F5FCFFF4FD6}"/>
                </a:ext>
              </a:extLst>
            </p:cNvPr>
            <p:cNvGrpSpPr/>
            <p:nvPr/>
          </p:nvGrpSpPr>
          <p:grpSpPr>
            <a:xfrm>
              <a:off x="3341196" y="5592838"/>
              <a:ext cx="1085182" cy="565107"/>
              <a:chOff x="9110683" y="495185"/>
              <a:chExt cx="1085182" cy="565107"/>
            </a:xfrm>
          </p:grpSpPr>
          <p:pic>
            <p:nvPicPr>
              <p:cNvPr id="678" name="Grafik 677">
                <a:extLst>
                  <a:ext uri="{FF2B5EF4-FFF2-40B4-BE49-F238E27FC236}">
                    <a16:creationId xmlns:a16="http://schemas.microsoft.com/office/drawing/2014/main" id="{399F5BF7-2052-4842-B58D-63B59E1374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110683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79" name="Rechteck 678">
                <a:extLst>
                  <a:ext uri="{FF2B5EF4-FFF2-40B4-BE49-F238E27FC236}">
                    <a16:creationId xmlns:a16="http://schemas.microsoft.com/office/drawing/2014/main" id="{0821779E-32A1-4810-BC50-18C83E66BF47}"/>
                  </a:ext>
                </a:extLst>
              </p:cNvPr>
              <p:cNvSpPr/>
              <p:nvPr/>
            </p:nvSpPr>
            <p:spPr>
              <a:xfrm>
                <a:off x="9110683" y="495185"/>
                <a:ext cx="799883" cy="56510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694" name="Grafik 693">
              <a:extLst>
                <a:ext uri="{FF2B5EF4-FFF2-40B4-BE49-F238E27FC236}">
                  <a16:creationId xmlns:a16="http://schemas.microsoft.com/office/drawing/2014/main" id="{B6CE8319-2F09-4C4C-A904-1DB575A214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545822" y="5592838"/>
              <a:ext cx="1085182" cy="554784"/>
            </a:xfrm>
            <a:prstGeom prst="rect">
              <a:avLst/>
            </a:prstGeom>
          </p:spPr>
        </p:pic>
      </p:grpSp>
      <p:sp>
        <p:nvSpPr>
          <p:cNvPr id="697" name="L-Form 696">
            <a:extLst>
              <a:ext uri="{FF2B5EF4-FFF2-40B4-BE49-F238E27FC236}">
                <a16:creationId xmlns:a16="http://schemas.microsoft.com/office/drawing/2014/main" id="{D826CBAA-4D29-41E8-89D2-A75EB9BA47F0}"/>
              </a:ext>
            </a:extLst>
          </p:cNvPr>
          <p:cNvSpPr/>
          <p:nvPr/>
        </p:nvSpPr>
        <p:spPr>
          <a:xfrm flipH="1">
            <a:off x="381000" y="1257300"/>
            <a:ext cx="11316784" cy="5283200"/>
          </a:xfrm>
          <a:prstGeom prst="corner">
            <a:avLst>
              <a:gd name="adj1" fmla="val 80810"/>
              <a:gd name="adj2" fmla="val 23269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36" name="Grafik 535">
            <a:hlinkClick r:id="" action="ppaction://hlinkshowjump?jump=firstslide">
              <a:snd r:embed="rId11" name="cashreg.wav"/>
            </a:hlinkClick>
            <a:extLst>
              <a:ext uri="{FF2B5EF4-FFF2-40B4-BE49-F238E27FC236}">
                <a16:creationId xmlns:a16="http://schemas.microsoft.com/office/drawing/2014/main" id="{51B41A0E-65CE-42AB-89B0-DDC6B24EA63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852128" y="3835566"/>
            <a:ext cx="1194920" cy="603556"/>
          </a:xfrm>
          <a:prstGeom prst="rect">
            <a:avLst/>
          </a:prstGeom>
        </p:spPr>
      </p:pic>
      <p:pic>
        <p:nvPicPr>
          <p:cNvPr id="538" name="Grafik 537">
            <a:hlinkClick r:id="" action="ppaction://hlinkshowjump?jump=nextslide">
              <a:snd r:embed="rId13" name="chimes.wav"/>
            </a:hlinkClick>
            <a:extLst>
              <a:ext uri="{FF2B5EF4-FFF2-40B4-BE49-F238E27FC236}">
                <a16:creationId xmlns:a16="http://schemas.microsoft.com/office/drawing/2014/main" id="{D75775A2-5D71-47D7-8A89-830D9438DE9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408093" y="3308275"/>
            <a:ext cx="1194920" cy="603556"/>
          </a:xfrm>
          <a:prstGeom prst="rect">
            <a:avLst/>
          </a:prstGeom>
        </p:spPr>
      </p:pic>
      <p:pic>
        <p:nvPicPr>
          <p:cNvPr id="540" name="Grafik 539">
            <a:hlinkClick r:id="" action="ppaction://hlinkshowjump?jump=firstslide">
              <a:snd r:embed="rId11" name="cashreg.wav"/>
            </a:hlinkClick>
            <a:extLst>
              <a:ext uri="{FF2B5EF4-FFF2-40B4-BE49-F238E27FC236}">
                <a16:creationId xmlns:a16="http://schemas.microsoft.com/office/drawing/2014/main" id="{36BB6EBA-B211-4B57-B0FF-328679F66E1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40857" y="3827677"/>
            <a:ext cx="1018120" cy="603556"/>
          </a:xfrm>
          <a:prstGeom prst="rect">
            <a:avLst/>
          </a:prstGeom>
        </p:spPr>
      </p:pic>
      <p:pic>
        <p:nvPicPr>
          <p:cNvPr id="542" name="Grafik 541">
            <a:hlinkClick r:id="" action="ppaction://hlinkshowjump?jump=firstslide">
              <a:snd r:embed="rId11" name="cashreg.wav"/>
            </a:hlinkClick>
            <a:extLst>
              <a:ext uri="{FF2B5EF4-FFF2-40B4-BE49-F238E27FC236}">
                <a16:creationId xmlns:a16="http://schemas.microsoft.com/office/drawing/2014/main" id="{0D210405-6E32-45D7-BEBD-9604B8004F4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983358" y="3225913"/>
            <a:ext cx="908383" cy="609653"/>
          </a:xfrm>
          <a:prstGeom prst="rect">
            <a:avLst/>
          </a:prstGeom>
        </p:spPr>
      </p:pic>
      <p:pic>
        <p:nvPicPr>
          <p:cNvPr id="544" name="Grafik 543">
            <a:hlinkClick r:id="" action="ppaction://hlinkshowjump?jump=firstslide">
              <a:snd r:embed="rId11" name="cashreg.wav"/>
            </a:hlinkClick>
            <a:extLst>
              <a:ext uri="{FF2B5EF4-FFF2-40B4-BE49-F238E27FC236}">
                <a16:creationId xmlns:a16="http://schemas.microsoft.com/office/drawing/2014/main" id="{0C9716FC-AB99-4BB6-822F-6FAA7E1156A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966079" y="3735010"/>
            <a:ext cx="768163" cy="609653"/>
          </a:xfrm>
          <a:prstGeom prst="rect">
            <a:avLst/>
          </a:prstGeom>
        </p:spPr>
      </p:pic>
      <p:pic>
        <p:nvPicPr>
          <p:cNvPr id="546" name="Grafik 545">
            <a:hlinkClick r:id="" action="ppaction://hlinkshowjump?jump=firstslide">
              <a:snd r:embed="rId11" name="cashreg.wav"/>
            </a:hlinkClick>
            <a:extLst>
              <a:ext uri="{FF2B5EF4-FFF2-40B4-BE49-F238E27FC236}">
                <a16:creationId xmlns:a16="http://schemas.microsoft.com/office/drawing/2014/main" id="{0310E5E1-8458-4064-B357-962046C4929D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960993" y="3191793"/>
            <a:ext cx="755970" cy="609653"/>
          </a:xfrm>
          <a:prstGeom prst="rect">
            <a:avLst/>
          </a:prstGeom>
        </p:spPr>
      </p:pic>
      <p:pic>
        <p:nvPicPr>
          <p:cNvPr id="548" name="Grafik 547">
            <a:hlinkClick r:id="" action="ppaction://hlinkshowjump?jump=firstslide">
              <a:snd r:embed="rId11" name="cashreg.wav"/>
            </a:hlinkClick>
            <a:extLst>
              <a:ext uri="{FF2B5EF4-FFF2-40B4-BE49-F238E27FC236}">
                <a16:creationId xmlns:a16="http://schemas.microsoft.com/office/drawing/2014/main" id="{C99DCCBA-D719-43EC-88F0-2FAD35B6EF68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053452" y="3725747"/>
            <a:ext cx="658425" cy="609653"/>
          </a:xfrm>
          <a:prstGeom prst="rect">
            <a:avLst/>
          </a:prstGeom>
        </p:spPr>
      </p:pic>
      <p:pic>
        <p:nvPicPr>
          <p:cNvPr id="550" name="Grafik 549">
            <a:hlinkClick r:id="" action="ppaction://hlinkshowjump?jump=firstslide">
              <a:snd r:embed="rId11" name="cashreg.wav"/>
            </a:hlinkClick>
            <a:extLst>
              <a:ext uri="{FF2B5EF4-FFF2-40B4-BE49-F238E27FC236}">
                <a16:creationId xmlns:a16="http://schemas.microsoft.com/office/drawing/2014/main" id="{4DA1B161-DD53-435D-A0A2-24FE789524DE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292228" y="3191007"/>
            <a:ext cx="512108" cy="609653"/>
          </a:xfrm>
          <a:prstGeom prst="rect">
            <a:avLst/>
          </a:prstGeom>
        </p:spPr>
      </p:pic>
      <p:pic>
        <p:nvPicPr>
          <p:cNvPr id="552" name="Grafik 551">
            <a:hlinkClick r:id="" action="ppaction://hlinkshowjump?jump=firstslide">
              <a:snd r:embed="rId11" name="cashreg.wav"/>
            </a:hlinkClick>
            <a:extLst>
              <a:ext uri="{FF2B5EF4-FFF2-40B4-BE49-F238E27FC236}">
                <a16:creationId xmlns:a16="http://schemas.microsoft.com/office/drawing/2014/main" id="{0E126ABB-D267-4BC4-8FA3-DEC5319186F8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51833" y="3681494"/>
            <a:ext cx="1091279" cy="79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685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4" name="Gruppieren 593">
            <a:extLst>
              <a:ext uri="{FF2B5EF4-FFF2-40B4-BE49-F238E27FC236}">
                <a16:creationId xmlns:a16="http://schemas.microsoft.com/office/drawing/2014/main" id="{AF538C68-989D-4F89-81C2-AE92BD201644}"/>
              </a:ext>
            </a:extLst>
          </p:cNvPr>
          <p:cNvGrpSpPr/>
          <p:nvPr/>
        </p:nvGrpSpPr>
        <p:grpSpPr>
          <a:xfrm>
            <a:off x="508346" y="495185"/>
            <a:ext cx="11175311" cy="560879"/>
            <a:chOff x="455693" y="495185"/>
            <a:chExt cx="11175311" cy="560879"/>
          </a:xfrm>
        </p:grpSpPr>
        <p:pic>
          <p:nvPicPr>
            <p:cNvPr id="568" name="Grafik 567">
              <a:extLst>
                <a:ext uri="{FF2B5EF4-FFF2-40B4-BE49-F238E27FC236}">
                  <a16:creationId xmlns:a16="http://schemas.microsoft.com/office/drawing/2014/main" id="{2147C679-A226-4ABC-9BE6-29C69C6A31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5693" y="501280"/>
              <a:ext cx="1085182" cy="548688"/>
            </a:xfrm>
            <a:prstGeom prst="rect">
              <a:avLst/>
            </a:prstGeom>
          </p:spPr>
        </p:pic>
        <p:pic>
          <p:nvPicPr>
            <p:cNvPr id="564" name="Grafik 563">
              <a:extLst>
                <a:ext uri="{FF2B5EF4-FFF2-40B4-BE49-F238E27FC236}">
                  <a16:creationId xmlns:a16="http://schemas.microsoft.com/office/drawing/2014/main" id="{3E63987D-2B3E-405A-ADAB-6B25C5FB6BE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94527" y="501280"/>
              <a:ext cx="1085182" cy="548688"/>
            </a:xfrm>
            <a:prstGeom prst="rect">
              <a:avLst/>
            </a:prstGeom>
          </p:spPr>
        </p:pic>
        <p:pic>
          <p:nvPicPr>
            <p:cNvPr id="560" name="Grafik 559">
              <a:extLst>
                <a:ext uri="{FF2B5EF4-FFF2-40B4-BE49-F238E27FC236}">
                  <a16:creationId xmlns:a16="http://schemas.microsoft.com/office/drawing/2014/main" id="{00D13B71-4A21-4F04-BFDB-DDEDF3D2A6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23223" y="501280"/>
              <a:ext cx="1091279" cy="554784"/>
            </a:xfrm>
            <a:prstGeom prst="rect">
              <a:avLst/>
            </a:prstGeom>
          </p:spPr>
        </p:pic>
        <p:pic>
          <p:nvPicPr>
            <p:cNvPr id="558" name="Grafik 557">
              <a:extLst>
                <a:ext uri="{FF2B5EF4-FFF2-40B4-BE49-F238E27FC236}">
                  <a16:creationId xmlns:a16="http://schemas.microsoft.com/office/drawing/2014/main" id="{10DF00F7-F3E1-43B7-81E4-2A59165ED42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33361" y="495185"/>
              <a:ext cx="1091279" cy="554784"/>
            </a:xfrm>
            <a:prstGeom prst="rect">
              <a:avLst/>
            </a:prstGeom>
          </p:spPr>
        </p:pic>
        <p:pic>
          <p:nvPicPr>
            <p:cNvPr id="570" name="Grafik 569">
              <a:extLst>
                <a:ext uri="{FF2B5EF4-FFF2-40B4-BE49-F238E27FC236}">
                  <a16:creationId xmlns:a16="http://schemas.microsoft.com/office/drawing/2014/main" id="{96F254AB-DAEB-451B-B83A-ADCADD67F0E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781340" y="495185"/>
              <a:ext cx="1085182" cy="554784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pic>
          <p:nvPicPr>
            <p:cNvPr id="556" name="Grafik 555">
              <a:extLst>
                <a:ext uri="{FF2B5EF4-FFF2-40B4-BE49-F238E27FC236}">
                  <a16:creationId xmlns:a16="http://schemas.microsoft.com/office/drawing/2014/main" id="{344D875D-C409-4DC8-8C66-02584FE74EA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668154" y="495185"/>
              <a:ext cx="1085182" cy="554784"/>
            </a:xfrm>
            <a:prstGeom prst="rect">
              <a:avLst/>
            </a:prstGeom>
          </p:spPr>
        </p:pic>
        <p:pic>
          <p:nvPicPr>
            <p:cNvPr id="566" name="Grafik 565">
              <a:extLst>
                <a:ext uri="{FF2B5EF4-FFF2-40B4-BE49-F238E27FC236}">
                  <a16:creationId xmlns:a16="http://schemas.microsoft.com/office/drawing/2014/main" id="{2E04C38D-5E14-49D2-8DB2-B4B9C47F264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106988" y="501280"/>
              <a:ext cx="1085182" cy="554784"/>
            </a:xfrm>
            <a:prstGeom prst="rect">
              <a:avLst/>
            </a:prstGeom>
          </p:spPr>
        </p:pic>
        <p:pic>
          <p:nvPicPr>
            <p:cNvPr id="562" name="Grafik 561">
              <a:extLst>
                <a:ext uri="{FF2B5EF4-FFF2-40B4-BE49-F238E27FC236}">
                  <a16:creationId xmlns:a16="http://schemas.microsoft.com/office/drawing/2014/main" id="{23C6B8DA-DA20-4151-9D6D-6E7F9D33551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545822" y="495185"/>
              <a:ext cx="1085182" cy="554784"/>
            </a:xfrm>
            <a:prstGeom prst="rect">
              <a:avLst/>
            </a:prstGeom>
          </p:spPr>
        </p:pic>
      </p:grpSp>
      <p:grpSp>
        <p:nvGrpSpPr>
          <p:cNvPr id="695" name="Gruppieren 694">
            <a:extLst>
              <a:ext uri="{FF2B5EF4-FFF2-40B4-BE49-F238E27FC236}">
                <a16:creationId xmlns:a16="http://schemas.microsoft.com/office/drawing/2014/main" id="{3469BE11-0C5E-4DEA-91B3-F1FCB71CAA9E}"/>
              </a:ext>
            </a:extLst>
          </p:cNvPr>
          <p:cNvGrpSpPr/>
          <p:nvPr/>
        </p:nvGrpSpPr>
        <p:grpSpPr>
          <a:xfrm>
            <a:off x="508342" y="1478370"/>
            <a:ext cx="11175315" cy="560879"/>
            <a:chOff x="455689" y="1498341"/>
            <a:chExt cx="11175315" cy="560879"/>
          </a:xfrm>
        </p:grpSpPr>
        <p:pic>
          <p:nvPicPr>
            <p:cNvPr id="554" name="Grafik 553">
              <a:extLst>
                <a:ext uri="{FF2B5EF4-FFF2-40B4-BE49-F238E27FC236}">
                  <a16:creationId xmlns:a16="http://schemas.microsoft.com/office/drawing/2014/main" id="{1D65FAD0-7026-40ED-88B4-C75927220E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220606" y="1498341"/>
              <a:ext cx="1085182" cy="554784"/>
            </a:xfrm>
            <a:prstGeom prst="rect">
              <a:avLst/>
            </a:prstGeom>
          </p:spPr>
        </p:pic>
        <p:pic>
          <p:nvPicPr>
            <p:cNvPr id="618" name="Grafik 617">
              <a:extLst>
                <a:ext uri="{FF2B5EF4-FFF2-40B4-BE49-F238E27FC236}">
                  <a16:creationId xmlns:a16="http://schemas.microsoft.com/office/drawing/2014/main" id="{AEACBB9B-CAC9-4891-AAF3-03A0267D5AE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106117" y="1504436"/>
              <a:ext cx="1085182" cy="548688"/>
            </a:xfrm>
            <a:prstGeom prst="rect">
              <a:avLst/>
            </a:prstGeom>
          </p:spPr>
        </p:pic>
        <p:grpSp>
          <p:nvGrpSpPr>
            <p:cNvPr id="597" name="Gruppieren 596">
              <a:extLst>
                <a:ext uri="{FF2B5EF4-FFF2-40B4-BE49-F238E27FC236}">
                  <a16:creationId xmlns:a16="http://schemas.microsoft.com/office/drawing/2014/main" id="{1FABC5A4-DAE3-484C-9E7C-2A3A83116D4F}"/>
                </a:ext>
              </a:extLst>
            </p:cNvPr>
            <p:cNvGrpSpPr/>
            <p:nvPr/>
          </p:nvGrpSpPr>
          <p:grpSpPr>
            <a:xfrm>
              <a:off x="10545822" y="1498341"/>
              <a:ext cx="1085182" cy="554784"/>
              <a:chOff x="1895398" y="495185"/>
              <a:chExt cx="1085182" cy="554784"/>
            </a:xfrm>
          </p:grpSpPr>
          <p:pic>
            <p:nvPicPr>
              <p:cNvPr id="616" name="Grafik 615">
                <a:extLst>
                  <a:ext uri="{FF2B5EF4-FFF2-40B4-BE49-F238E27FC236}">
                    <a16:creationId xmlns:a16="http://schemas.microsoft.com/office/drawing/2014/main" id="{636F23AE-BFCA-48FE-9D96-AE623B62F0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95398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17" name="L-Form 616">
                <a:extLst>
                  <a:ext uri="{FF2B5EF4-FFF2-40B4-BE49-F238E27FC236}">
                    <a16:creationId xmlns:a16="http://schemas.microsoft.com/office/drawing/2014/main" id="{15F90A1A-7FD0-4FE7-BA64-6EF7EAEC43C7}"/>
                  </a:ext>
                </a:extLst>
              </p:cNvPr>
              <p:cNvSpPr/>
              <p:nvPr/>
            </p:nvSpPr>
            <p:spPr>
              <a:xfrm flipH="1">
                <a:off x="2178049" y="495185"/>
                <a:ext cx="802528" cy="554784"/>
              </a:xfrm>
              <a:prstGeom prst="corner">
                <a:avLst>
                  <a:gd name="adj1" fmla="val 48252"/>
                  <a:gd name="adj2" fmla="val 97222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614" name="Grafik 613">
              <a:extLst>
                <a:ext uri="{FF2B5EF4-FFF2-40B4-BE49-F238E27FC236}">
                  <a16:creationId xmlns:a16="http://schemas.microsoft.com/office/drawing/2014/main" id="{874CAC8C-81CF-4C42-94E2-07B5CEC87E5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95394" y="1504436"/>
              <a:ext cx="1091279" cy="554784"/>
            </a:xfrm>
            <a:prstGeom prst="rect">
              <a:avLst/>
            </a:prstGeom>
          </p:spPr>
        </p:pic>
        <p:pic>
          <p:nvPicPr>
            <p:cNvPr id="612" name="Grafik 611">
              <a:extLst>
                <a:ext uri="{FF2B5EF4-FFF2-40B4-BE49-F238E27FC236}">
                  <a16:creationId xmlns:a16="http://schemas.microsoft.com/office/drawing/2014/main" id="{C08AE4B1-7427-48CD-8391-D972390FA40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60311" y="1498341"/>
              <a:ext cx="1091279" cy="554784"/>
            </a:xfrm>
            <a:prstGeom prst="rect">
              <a:avLst/>
            </a:prstGeom>
          </p:spPr>
        </p:pic>
        <p:pic>
          <p:nvPicPr>
            <p:cNvPr id="608" name="Grafik 607">
              <a:extLst>
                <a:ext uri="{FF2B5EF4-FFF2-40B4-BE49-F238E27FC236}">
                  <a16:creationId xmlns:a16="http://schemas.microsoft.com/office/drawing/2014/main" id="{324F6715-BA1C-4802-8175-D3ACD55048D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55689" y="1498341"/>
              <a:ext cx="1085182" cy="554784"/>
            </a:xfrm>
            <a:prstGeom prst="rect">
              <a:avLst/>
            </a:prstGeom>
          </p:spPr>
        </p:pic>
        <p:pic>
          <p:nvPicPr>
            <p:cNvPr id="606" name="Grafik 605">
              <a:extLst>
                <a:ext uri="{FF2B5EF4-FFF2-40B4-BE49-F238E27FC236}">
                  <a16:creationId xmlns:a16="http://schemas.microsoft.com/office/drawing/2014/main" id="{6A6F8D1A-6A74-405C-A1D3-05DB15751F5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780901" y="1504436"/>
              <a:ext cx="1085182" cy="554784"/>
            </a:xfrm>
            <a:prstGeom prst="rect">
              <a:avLst/>
            </a:prstGeom>
          </p:spPr>
        </p:pic>
        <p:pic>
          <p:nvPicPr>
            <p:cNvPr id="604" name="Grafik 603">
              <a:extLst>
                <a:ext uri="{FF2B5EF4-FFF2-40B4-BE49-F238E27FC236}">
                  <a16:creationId xmlns:a16="http://schemas.microsoft.com/office/drawing/2014/main" id="{3B81CE8E-9C77-45A6-8805-9F9C7088561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341196" y="1498341"/>
              <a:ext cx="1085182" cy="554784"/>
            </a:xfrm>
            <a:prstGeom prst="rect">
              <a:avLst/>
            </a:prstGeom>
          </p:spPr>
        </p:pic>
      </p:grpSp>
      <p:grpSp>
        <p:nvGrpSpPr>
          <p:cNvPr id="644" name="Gruppieren 643">
            <a:extLst>
              <a:ext uri="{FF2B5EF4-FFF2-40B4-BE49-F238E27FC236}">
                <a16:creationId xmlns:a16="http://schemas.microsoft.com/office/drawing/2014/main" id="{616A9CC3-B3C2-4B5B-A27B-552E3531638D}"/>
              </a:ext>
            </a:extLst>
          </p:cNvPr>
          <p:cNvGrpSpPr/>
          <p:nvPr/>
        </p:nvGrpSpPr>
        <p:grpSpPr>
          <a:xfrm>
            <a:off x="508342" y="2461556"/>
            <a:ext cx="11175315" cy="565107"/>
            <a:chOff x="455689" y="4403405"/>
            <a:chExt cx="11175315" cy="565107"/>
          </a:xfrm>
        </p:grpSpPr>
        <p:grpSp>
          <p:nvGrpSpPr>
            <p:cNvPr id="600" name="Gruppieren 599">
              <a:extLst>
                <a:ext uri="{FF2B5EF4-FFF2-40B4-BE49-F238E27FC236}">
                  <a16:creationId xmlns:a16="http://schemas.microsoft.com/office/drawing/2014/main" id="{5CDBF902-7BDA-44E6-BD04-741E638F1B2A}"/>
                </a:ext>
              </a:extLst>
            </p:cNvPr>
            <p:cNvGrpSpPr/>
            <p:nvPr/>
          </p:nvGrpSpPr>
          <p:grpSpPr>
            <a:xfrm>
              <a:off x="9100891" y="4403405"/>
              <a:ext cx="1091279" cy="554784"/>
              <a:chOff x="3880741" y="1837266"/>
              <a:chExt cx="1091279" cy="554784"/>
            </a:xfrm>
          </p:grpSpPr>
          <p:pic>
            <p:nvPicPr>
              <p:cNvPr id="610" name="Grafik 609">
                <a:extLst>
                  <a:ext uri="{FF2B5EF4-FFF2-40B4-BE49-F238E27FC236}">
                    <a16:creationId xmlns:a16="http://schemas.microsoft.com/office/drawing/2014/main" id="{9138B177-AE60-4CF6-AE87-BE9DF03387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883789" y="1837266"/>
                <a:ext cx="1085182" cy="554784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</p:pic>
          <p:sp>
            <p:nvSpPr>
              <p:cNvPr id="611" name="Rechteck 610">
                <a:extLst>
                  <a:ext uri="{FF2B5EF4-FFF2-40B4-BE49-F238E27FC236}">
                    <a16:creationId xmlns:a16="http://schemas.microsoft.com/office/drawing/2014/main" id="{C7618885-175E-4AF8-B61B-3D7D0B29B63C}"/>
                  </a:ext>
                </a:extLst>
              </p:cNvPr>
              <p:cNvSpPr/>
              <p:nvPr/>
            </p:nvSpPr>
            <p:spPr>
              <a:xfrm>
                <a:off x="3880741" y="1837266"/>
                <a:ext cx="1091279" cy="554784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622" name="Grafik 621">
              <a:extLst>
                <a:ext uri="{FF2B5EF4-FFF2-40B4-BE49-F238E27FC236}">
                  <a16:creationId xmlns:a16="http://schemas.microsoft.com/office/drawing/2014/main" id="{5F5C3D47-AD38-4BC3-A2A5-6EE04E63E5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894523" y="4403405"/>
              <a:ext cx="1085182" cy="554784"/>
            </a:xfrm>
            <a:prstGeom prst="rect">
              <a:avLst/>
            </a:prstGeom>
          </p:spPr>
        </p:pic>
        <p:grpSp>
          <p:nvGrpSpPr>
            <p:cNvPr id="623" name="Gruppieren 622">
              <a:extLst>
                <a:ext uri="{FF2B5EF4-FFF2-40B4-BE49-F238E27FC236}">
                  <a16:creationId xmlns:a16="http://schemas.microsoft.com/office/drawing/2014/main" id="{16347696-B6EB-4757-9C60-F74A770A523F}"/>
                </a:ext>
              </a:extLst>
            </p:cNvPr>
            <p:cNvGrpSpPr/>
            <p:nvPr/>
          </p:nvGrpSpPr>
          <p:grpSpPr>
            <a:xfrm>
              <a:off x="3333357" y="4403405"/>
              <a:ext cx="1085186" cy="554784"/>
              <a:chOff x="455689" y="495185"/>
              <a:chExt cx="1085186" cy="554784"/>
            </a:xfrm>
          </p:grpSpPr>
          <p:pic>
            <p:nvPicPr>
              <p:cNvPr id="642" name="Grafik 641">
                <a:extLst>
                  <a:ext uri="{FF2B5EF4-FFF2-40B4-BE49-F238E27FC236}">
                    <a16:creationId xmlns:a16="http://schemas.microsoft.com/office/drawing/2014/main" id="{C37BA4A2-EC1B-460B-9D8E-0EC8FBBDA3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55693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43" name="L-Form 642">
                <a:extLst>
                  <a:ext uri="{FF2B5EF4-FFF2-40B4-BE49-F238E27FC236}">
                    <a16:creationId xmlns:a16="http://schemas.microsoft.com/office/drawing/2014/main" id="{5A367532-45AD-4F87-9B5D-B95172CB0B87}"/>
                  </a:ext>
                </a:extLst>
              </p:cNvPr>
              <p:cNvSpPr/>
              <p:nvPr/>
            </p:nvSpPr>
            <p:spPr>
              <a:xfrm flipH="1">
                <a:off x="455689" y="495185"/>
                <a:ext cx="1085183" cy="554784"/>
              </a:xfrm>
              <a:prstGeom prst="corner">
                <a:avLst>
                  <a:gd name="adj1" fmla="val 48252"/>
                  <a:gd name="adj2" fmla="val 145008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24" name="Gruppieren 623">
              <a:extLst>
                <a:ext uri="{FF2B5EF4-FFF2-40B4-BE49-F238E27FC236}">
                  <a16:creationId xmlns:a16="http://schemas.microsoft.com/office/drawing/2014/main" id="{7699B6DA-D9D1-4A53-85AA-C50F910998C9}"/>
                </a:ext>
              </a:extLst>
            </p:cNvPr>
            <p:cNvGrpSpPr/>
            <p:nvPr/>
          </p:nvGrpSpPr>
          <p:grpSpPr>
            <a:xfrm>
              <a:off x="6217126" y="4403405"/>
              <a:ext cx="1085182" cy="554784"/>
              <a:chOff x="1895398" y="495185"/>
              <a:chExt cx="1085182" cy="554784"/>
            </a:xfrm>
          </p:grpSpPr>
          <p:pic>
            <p:nvPicPr>
              <p:cNvPr id="640" name="Grafik 639">
                <a:extLst>
                  <a:ext uri="{FF2B5EF4-FFF2-40B4-BE49-F238E27FC236}">
                    <a16:creationId xmlns:a16="http://schemas.microsoft.com/office/drawing/2014/main" id="{F12ABA47-76F5-49B0-9875-2139CA9A11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95398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41" name="L-Form 640">
                <a:extLst>
                  <a:ext uri="{FF2B5EF4-FFF2-40B4-BE49-F238E27FC236}">
                    <a16:creationId xmlns:a16="http://schemas.microsoft.com/office/drawing/2014/main" id="{67617FF7-920E-4388-A1E8-8A74DE5E6DEC}"/>
                  </a:ext>
                </a:extLst>
              </p:cNvPr>
              <p:cNvSpPr/>
              <p:nvPr/>
            </p:nvSpPr>
            <p:spPr>
              <a:xfrm flipH="1">
                <a:off x="2178049" y="495185"/>
                <a:ext cx="802528" cy="554784"/>
              </a:xfrm>
              <a:prstGeom prst="corner">
                <a:avLst>
                  <a:gd name="adj1" fmla="val 48252"/>
                  <a:gd name="adj2" fmla="val 97222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25" name="Gruppieren 624">
              <a:extLst>
                <a:ext uri="{FF2B5EF4-FFF2-40B4-BE49-F238E27FC236}">
                  <a16:creationId xmlns:a16="http://schemas.microsoft.com/office/drawing/2014/main" id="{16A06ECD-D0BF-4282-8DE2-4CB6E3371879}"/>
                </a:ext>
              </a:extLst>
            </p:cNvPr>
            <p:cNvGrpSpPr/>
            <p:nvPr/>
          </p:nvGrpSpPr>
          <p:grpSpPr>
            <a:xfrm>
              <a:off x="4772195" y="4403405"/>
              <a:ext cx="1091279" cy="565107"/>
              <a:chOff x="6220610" y="495185"/>
              <a:chExt cx="1091279" cy="565107"/>
            </a:xfrm>
          </p:grpSpPr>
          <p:pic>
            <p:nvPicPr>
              <p:cNvPr id="638" name="Grafik 637">
                <a:extLst>
                  <a:ext uri="{FF2B5EF4-FFF2-40B4-BE49-F238E27FC236}">
                    <a16:creationId xmlns:a16="http://schemas.microsoft.com/office/drawing/2014/main" id="{ACD924AC-7E9A-462F-9628-4A8810DC20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20610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39" name="L-Form 638">
                <a:extLst>
                  <a:ext uri="{FF2B5EF4-FFF2-40B4-BE49-F238E27FC236}">
                    <a16:creationId xmlns:a16="http://schemas.microsoft.com/office/drawing/2014/main" id="{E97BBBF7-C89F-4285-AB27-CABFB425B832}"/>
                  </a:ext>
                </a:extLst>
              </p:cNvPr>
              <p:cNvSpPr/>
              <p:nvPr/>
            </p:nvSpPr>
            <p:spPr>
              <a:xfrm flipH="1">
                <a:off x="6773862" y="495185"/>
                <a:ext cx="538025" cy="565107"/>
              </a:xfrm>
              <a:prstGeom prst="corner">
                <a:avLst>
                  <a:gd name="adj1" fmla="val 50613"/>
                  <a:gd name="adj2" fmla="val 49599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26" name="Gruppieren 625">
              <a:extLst>
                <a:ext uri="{FF2B5EF4-FFF2-40B4-BE49-F238E27FC236}">
                  <a16:creationId xmlns:a16="http://schemas.microsoft.com/office/drawing/2014/main" id="{EAB9C844-9263-4F34-B86D-5E506504686C}"/>
                </a:ext>
              </a:extLst>
            </p:cNvPr>
            <p:cNvGrpSpPr/>
            <p:nvPr/>
          </p:nvGrpSpPr>
          <p:grpSpPr>
            <a:xfrm>
              <a:off x="7655960" y="4403405"/>
              <a:ext cx="1091279" cy="554784"/>
              <a:chOff x="3335103" y="501280"/>
              <a:chExt cx="1091279" cy="554784"/>
            </a:xfrm>
          </p:grpSpPr>
          <p:pic>
            <p:nvPicPr>
              <p:cNvPr id="636" name="Grafik 635">
                <a:extLst>
                  <a:ext uri="{FF2B5EF4-FFF2-40B4-BE49-F238E27FC236}">
                    <a16:creationId xmlns:a16="http://schemas.microsoft.com/office/drawing/2014/main" id="{DDF2A5D7-9388-4C19-AE8E-5E39EDE654D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35103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37" name="Rechteck 636">
                <a:extLst>
                  <a:ext uri="{FF2B5EF4-FFF2-40B4-BE49-F238E27FC236}">
                    <a16:creationId xmlns:a16="http://schemas.microsoft.com/office/drawing/2014/main" id="{6887F012-9CA8-4B7A-B35A-73142D195FBB}"/>
                  </a:ext>
                </a:extLst>
              </p:cNvPr>
              <p:cNvSpPr/>
              <p:nvPr/>
            </p:nvSpPr>
            <p:spPr>
              <a:xfrm>
                <a:off x="4155791" y="501280"/>
                <a:ext cx="270590" cy="554784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27" name="Gruppieren 626">
              <a:extLst>
                <a:ext uri="{FF2B5EF4-FFF2-40B4-BE49-F238E27FC236}">
                  <a16:creationId xmlns:a16="http://schemas.microsoft.com/office/drawing/2014/main" id="{E4C84736-5D15-41CC-9B7C-46822795251B}"/>
                </a:ext>
              </a:extLst>
            </p:cNvPr>
            <p:cNvGrpSpPr/>
            <p:nvPr/>
          </p:nvGrpSpPr>
          <p:grpSpPr>
            <a:xfrm>
              <a:off x="10545822" y="4403405"/>
              <a:ext cx="1085182" cy="559012"/>
              <a:chOff x="7666412" y="501280"/>
              <a:chExt cx="1085182" cy="559012"/>
            </a:xfrm>
          </p:grpSpPr>
          <p:pic>
            <p:nvPicPr>
              <p:cNvPr id="634" name="Grafik 633">
                <a:extLst>
                  <a:ext uri="{FF2B5EF4-FFF2-40B4-BE49-F238E27FC236}">
                    <a16:creationId xmlns:a16="http://schemas.microsoft.com/office/drawing/2014/main" id="{7DFE0614-5D9E-411C-8F75-AD0F7716F6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66641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35" name="Rechteck 634">
                <a:extLst>
                  <a:ext uri="{FF2B5EF4-FFF2-40B4-BE49-F238E27FC236}">
                    <a16:creationId xmlns:a16="http://schemas.microsoft.com/office/drawing/2014/main" id="{2753D33C-51A5-4D03-B219-18DB1C7A57EA}"/>
                  </a:ext>
                </a:extLst>
              </p:cNvPr>
              <p:cNvSpPr/>
              <p:nvPr/>
            </p:nvSpPr>
            <p:spPr>
              <a:xfrm>
                <a:off x="8497317" y="793215"/>
                <a:ext cx="254277" cy="26707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28" name="Gruppieren 627">
              <a:extLst>
                <a:ext uri="{FF2B5EF4-FFF2-40B4-BE49-F238E27FC236}">
                  <a16:creationId xmlns:a16="http://schemas.microsoft.com/office/drawing/2014/main" id="{947531E4-96B6-4413-B2C3-045F054535D7}"/>
                </a:ext>
              </a:extLst>
            </p:cNvPr>
            <p:cNvGrpSpPr/>
            <p:nvPr/>
          </p:nvGrpSpPr>
          <p:grpSpPr>
            <a:xfrm>
              <a:off x="455689" y="4403405"/>
              <a:ext cx="1085182" cy="565107"/>
              <a:chOff x="9110683" y="495185"/>
              <a:chExt cx="1085182" cy="565107"/>
            </a:xfrm>
          </p:grpSpPr>
          <p:pic>
            <p:nvPicPr>
              <p:cNvPr id="632" name="Grafik 631">
                <a:extLst>
                  <a:ext uri="{FF2B5EF4-FFF2-40B4-BE49-F238E27FC236}">
                    <a16:creationId xmlns:a16="http://schemas.microsoft.com/office/drawing/2014/main" id="{8D253BC7-9E20-4972-90DD-C5E686238C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110683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33" name="Rechteck 632">
                <a:extLst>
                  <a:ext uri="{FF2B5EF4-FFF2-40B4-BE49-F238E27FC236}">
                    <a16:creationId xmlns:a16="http://schemas.microsoft.com/office/drawing/2014/main" id="{6FDB4C79-5CC1-4D0E-8633-E8A1521990AA}"/>
                  </a:ext>
                </a:extLst>
              </p:cNvPr>
              <p:cNvSpPr/>
              <p:nvPr/>
            </p:nvSpPr>
            <p:spPr>
              <a:xfrm>
                <a:off x="9110683" y="495185"/>
                <a:ext cx="799883" cy="56510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68" name="Gruppieren 667">
            <a:extLst>
              <a:ext uri="{FF2B5EF4-FFF2-40B4-BE49-F238E27FC236}">
                <a16:creationId xmlns:a16="http://schemas.microsoft.com/office/drawing/2014/main" id="{07FABCFD-2670-4589-8797-FB02B168382B}"/>
              </a:ext>
            </a:extLst>
          </p:cNvPr>
          <p:cNvGrpSpPr/>
          <p:nvPr/>
        </p:nvGrpSpPr>
        <p:grpSpPr>
          <a:xfrm>
            <a:off x="508342" y="4887880"/>
            <a:ext cx="11175315" cy="565107"/>
            <a:chOff x="364354" y="5175458"/>
            <a:chExt cx="11175315" cy="565107"/>
          </a:xfrm>
        </p:grpSpPr>
        <p:grpSp>
          <p:nvGrpSpPr>
            <p:cNvPr id="629" name="Gruppieren 628">
              <a:extLst>
                <a:ext uri="{FF2B5EF4-FFF2-40B4-BE49-F238E27FC236}">
                  <a16:creationId xmlns:a16="http://schemas.microsoft.com/office/drawing/2014/main" id="{A809CF18-BF7E-46F8-89AD-4F89E4198C18}"/>
                </a:ext>
              </a:extLst>
            </p:cNvPr>
            <p:cNvGrpSpPr/>
            <p:nvPr/>
          </p:nvGrpSpPr>
          <p:grpSpPr>
            <a:xfrm>
              <a:off x="364354" y="5175458"/>
              <a:ext cx="1085182" cy="559004"/>
              <a:chOff x="10545822" y="501280"/>
              <a:chExt cx="1085182" cy="559004"/>
            </a:xfrm>
          </p:grpSpPr>
          <p:pic>
            <p:nvPicPr>
              <p:cNvPr id="630" name="Grafik 629">
                <a:extLst>
                  <a:ext uri="{FF2B5EF4-FFF2-40B4-BE49-F238E27FC236}">
                    <a16:creationId xmlns:a16="http://schemas.microsoft.com/office/drawing/2014/main" id="{9BCB351F-6DBA-456D-93C3-2D09E57F18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54582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31" name="Rechteck 630">
                <a:extLst>
                  <a:ext uri="{FF2B5EF4-FFF2-40B4-BE49-F238E27FC236}">
                    <a16:creationId xmlns:a16="http://schemas.microsoft.com/office/drawing/2014/main" id="{321D3B99-410B-419C-85C6-E0D04BF61707}"/>
                  </a:ext>
                </a:extLst>
              </p:cNvPr>
              <p:cNvSpPr/>
              <p:nvPr/>
            </p:nvSpPr>
            <p:spPr>
              <a:xfrm>
                <a:off x="11105169" y="501280"/>
                <a:ext cx="525835" cy="559004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46" name="Gruppieren 645">
              <a:extLst>
                <a:ext uri="{FF2B5EF4-FFF2-40B4-BE49-F238E27FC236}">
                  <a16:creationId xmlns:a16="http://schemas.microsoft.com/office/drawing/2014/main" id="{E5739163-BB0E-4268-B8D1-5F73C6E05F0E}"/>
                </a:ext>
              </a:extLst>
            </p:cNvPr>
            <p:cNvGrpSpPr/>
            <p:nvPr/>
          </p:nvGrpSpPr>
          <p:grpSpPr>
            <a:xfrm>
              <a:off x="3248119" y="5175458"/>
              <a:ext cx="1091279" cy="554784"/>
              <a:chOff x="3880741" y="1837266"/>
              <a:chExt cx="1091279" cy="554784"/>
            </a:xfrm>
          </p:grpSpPr>
          <p:pic>
            <p:nvPicPr>
              <p:cNvPr id="666" name="Grafik 665">
                <a:extLst>
                  <a:ext uri="{FF2B5EF4-FFF2-40B4-BE49-F238E27FC236}">
                    <a16:creationId xmlns:a16="http://schemas.microsoft.com/office/drawing/2014/main" id="{05209C22-1023-4478-AA0E-82D7ACAF6C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883789" y="1837266"/>
                <a:ext cx="1085182" cy="554784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</p:pic>
          <p:sp>
            <p:nvSpPr>
              <p:cNvPr id="667" name="Rechteck 666">
                <a:extLst>
                  <a:ext uri="{FF2B5EF4-FFF2-40B4-BE49-F238E27FC236}">
                    <a16:creationId xmlns:a16="http://schemas.microsoft.com/office/drawing/2014/main" id="{BA59C475-5483-4020-9171-9833A837D319}"/>
                  </a:ext>
                </a:extLst>
              </p:cNvPr>
              <p:cNvSpPr/>
              <p:nvPr/>
            </p:nvSpPr>
            <p:spPr>
              <a:xfrm>
                <a:off x="3880741" y="1837266"/>
                <a:ext cx="1091279" cy="554784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48" name="Gruppieren 647">
              <a:extLst>
                <a:ext uri="{FF2B5EF4-FFF2-40B4-BE49-F238E27FC236}">
                  <a16:creationId xmlns:a16="http://schemas.microsoft.com/office/drawing/2014/main" id="{14694FC0-CE1E-45E2-8EF3-A264C72B15E5}"/>
                </a:ext>
              </a:extLst>
            </p:cNvPr>
            <p:cNvGrpSpPr/>
            <p:nvPr/>
          </p:nvGrpSpPr>
          <p:grpSpPr>
            <a:xfrm>
              <a:off x="6137981" y="5175458"/>
              <a:ext cx="1085186" cy="554784"/>
              <a:chOff x="455689" y="495185"/>
              <a:chExt cx="1085186" cy="554784"/>
            </a:xfrm>
          </p:grpSpPr>
          <p:pic>
            <p:nvPicPr>
              <p:cNvPr id="664" name="Grafik 663">
                <a:extLst>
                  <a:ext uri="{FF2B5EF4-FFF2-40B4-BE49-F238E27FC236}">
                    <a16:creationId xmlns:a16="http://schemas.microsoft.com/office/drawing/2014/main" id="{1F087F26-B6C3-4597-88AF-A3E0DBBE04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55693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65" name="L-Form 664">
                <a:extLst>
                  <a:ext uri="{FF2B5EF4-FFF2-40B4-BE49-F238E27FC236}">
                    <a16:creationId xmlns:a16="http://schemas.microsoft.com/office/drawing/2014/main" id="{C596CE5D-FBB1-4BC8-849B-8D8169ACDA22}"/>
                  </a:ext>
                </a:extLst>
              </p:cNvPr>
              <p:cNvSpPr/>
              <p:nvPr/>
            </p:nvSpPr>
            <p:spPr>
              <a:xfrm flipH="1">
                <a:off x="455689" y="495185"/>
                <a:ext cx="1085183" cy="554784"/>
              </a:xfrm>
              <a:prstGeom prst="corner">
                <a:avLst>
                  <a:gd name="adj1" fmla="val 48252"/>
                  <a:gd name="adj2" fmla="val 145008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49" name="Gruppieren 648">
              <a:extLst>
                <a:ext uri="{FF2B5EF4-FFF2-40B4-BE49-F238E27FC236}">
                  <a16:creationId xmlns:a16="http://schemas.microsoft.com/office/drawing/2014/main" id="{3AD01B29-8141-4753-809F-6AB8330F9FDC}"/>
                </a:ext>
              </a:extLst>
            </p:cNvPr>
            <p:cNvGrpSpPr/>
            <p:nvPr/>
          </p:nvGrpSpPr>
          <p:grpSpPr>
            <a:xfrm>
              <a:off x="10454487" y="5175458"/>
              <a:ext cx="1085182" cy="554784"/>
              <a:chOff x="1895398" y="495185"/>
              <a:chExt cx="1085182" cy="554784"/>
            </a:xfrm>
          </p:grpSpPr>
          <p:pic>
            <p:nvPicPr>
              <p:cNvPr id="662" name="Grafik 661">
                <a:extLst>
                  <a:ext uri="{FF2B5EF4-FFF2-40B4-BE49-F238E27FC236}">
                    <a16:creationId xmlns:a16="http://schemas.microsoft.com/office/drawing/2014/main" id="{567410FB-2A84-41DF-9669-1952F3724C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95398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63" name="L-Form 662">
                <a:extLst>
                  <a:ext uri="{FF2B5EF4-FFF2-40B4-BE49-F238E27FC236}">
                    <a16:creationId xmlns:a16="http://schemas.microsoft.com/office/drawing/2014/main" id="{71FE8C72-9416-45DF-AF5D-4293DB994B8D}"/>
                  </a:ext>
                </a:extLst>
              </p:cNvPr>
              <p:cNvSpPr/>
              <p:nvPr/>
            </p:nvSpPr>
            <p:spPr>
              <a:xfrm flipH="1">
                <a:off x="2178049" y="495185"/>
                <a:ext cx="802528" cy="554784"/>
              </a:xfrm>
              <a:prstGeom prst="corner">
                <a:avLst>
                  <a:gd name="adj1" fmla="val 48252"/>
                  <a:gd name="adj2" fmla="val 97222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50" name="Gruppieren 649">
              <a:extLst>
                <a:ext uri="{FF2B5EF4-FFF2-40B4-BE49-F238E27FC236}">
                  <a16:creationId xmlns:a16="http://schemas.microsoft.com/office/drawing/2014/main" id="{4D94E8A0-7A99-495D-B1B0-B260640B64C3}"/>
                </a:ext>
              </a:extLst>
            </p:cNvPr>
            <p:cNvGrpSpPr/>
            <p:nvPr/>
          </p:nvGrpSpPr>
          <p:grpSpPr>
            <a:xfrm>
              <a:off x="4693050" y="5175458"/>
              <a:ext cx="1091279" cy="565107"/>
              <a:chOff x="6220610" y="495185"/>
              <a:chExt cx="1091279" cy="565107"/>
            </a:xfrm>
          </p:grpSpPr>
          <p:pic>
            <p:nvPicPr>
              <p:cNvPr id="660" name="Grafik 659">
                <a:extLst>
                  <a:ext uri="{FF2B5EF4-FFF2-40B4-BE49-F238E27FC236}">
                    <a16:creationId xmlns:a16="http://schemas.microsoft.com/office/drawing/2014/main" id="{D5E6CA74-1FA1-4FB9-9FB2-5D21B0B2B0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20610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61" name="L-Form 660">
                <a:extLst>
                  <a:ext uri="{FF2B5EF4-FFF2-40B4-BE49-F238E27FC236}">
                    <a16:creationId xmlns:a16="http://schemas.microsoft.com/office/drawing/2014/main" id="{32F6A2BD-AEB0-45E5-BF14-B6D21BCC27DF}"/>
                  </a:ext>
                </a:extLst>
              </p:cNvPr>
              <p:cNvSpPr/>
              <p:nvPr/>
            </p:nvSpPr>
            <p:spPr>
              <a:xfrm flipH="1">
                <a:off x="6773862" y="495185"/>
                <a:ext cx="538025" cy="565107"/>
              </a:xfrm>
              <a:prstGeom prst="corner">
                <a:avLst>
                  <a:gd name="adj1" fmla="val 50613"/>
                  <a:gd name="adj2" fmla="val 49599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51" name="Gruppieren 650">
              <a:extLst>
                <a:ext uri="{FF2B5EF4-FFF2-40B4-BE49-F238E27FC236}">
                  <a16:creationId xmlns:a16="http://schemas.microsoft.com/office/drawing/2014/main" id="{05405E53-EEF9-4EC1-92A2-58E616FE662C}"/>
                </a:ext>
              </a:extLst>
            </p:cNvPr>
            <p:cNvGrpSpPr/>
            <p:nvPr/>
          </p:nvGrpSpPr>
          <p:grpSpPr>
            <a:xfrm>
              <a:off x="1803188" y="5175458"/>
              <a:ext cx="1091279" cy="554784"/>
              <a:chOff x="3335103" y="501280"/>
              <a:chExt cx="1091279" cy="554784"/>
            </a:xfrm>
          </p:grpSpPr>
          <p:pic>
            <p:nvPicPr>
              <p:cNvPr id="658" name="Grafik 657">
                <a:extLst>
                  <a:ext uri="{FF2B5EF4-FFF2-40B4-BE49-F238E27FC236}">
                    <a16:creationId xmlns:a16="http://schemas.microsoft.com/office/drawing/2014/main" id="{1986139D-99F5-4FE0-958B-D09CB9B897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35103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59" name="Rechteck 658">
                <a:extLst>
                  <a:ext uri="{FF2B5EF4-FFF2-40B4-BE49-F238E27FC236}">
                    <a16:creationId xmlns:a16="http://schemas.microsoft.com/office/drawing/2014/main" id="{ED93CDF7-BE81-4D74-B276-1A8418EAE37B}"/>
                  </a:ext>
                </a:extLst>
              </p:cNvPr>
              <p:cNvSpPr/>
              <p:nvPr/>
            </p:nvSpPr>
            <p:spPr>
              <a:xfrm>
                <a:off x="4155791" y="501280"/>
                <a:ext cx="270590" cy="554784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52" name="Gruppieren 651">
              <a:extLst>
                <a:ext uri="{FF2B5EF4-FFF2-40B4-BE49-F238E27FC236}">
                  <a16:creationId xmlns:a16="http://schemas.microsoft.com/office/drawing/2014/main" id="{CEF73517-04BD-445A-918A-2A0103C30FE1}"/>
                </a:ext>
              </a:extLst>
            </p:cNvPr>
            <p:cNvGrpSpPr/>
            <p:nvPr/>
          </p:nvGrpSpPr>
          <p:grpSpPr>
            <a:xfrm>
              <a:off x="7576819" y="5175458"/>
              <a:ext cx="1085182" cy="559012"/>
              <a:chOff x="7666412" y="501280"/>
              <a:chExt cx="1085182" cy="559012"/>
            </a:xfrm>
          </p:grpSpPr>
          <p:pic>
            <p:nvPicPr>
              <p:cNvPr id="656" name="Grafik 655">
                <a:extLst>
                  <a:ext uri="{FF2B5EF4-FFF2-40B4-BE49-F238E27FC236}">
                    <a16:creationId xmlns:a16="http://schemas.microsoft.com/office/drawing/2014/main" id="{7BEA41E5-180A-4609-A010-169021EAF9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66641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57" name="Rechteck 656">
                <a:extLst>
                  <a:ext uri="{FF2B5EF4-FFF2-40B4-BE49-F238E27FC236}">
                    <a16:creationId xmlns:a16="http://schemas.microsoft.com/office/drawing/2014/main" id="{502F55AA-262C-40B5-9513-488B8A9159A6}"/>
                  </a:ext>
                </a:extLst>
              </p:cNvPr>
              <p:cNvSpPr/>
              <p:nvPr/>
            </p:nvSpPr>
            <p:spPr>
              <a:xfrm>
                <a:off x="8497317" y="793215"/>
                <a:ext cx="254277" cy="26707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53" name="Gruppieren 652">
              <a:extLst>
                <a:ext uri="{FF2B5EF4-FFF2-40B4-BE49-F238E27FC236}">
                  <a16:creationId xmlns:a16="http://schemas.microsoft.com/office/drawing/2014/main" id="{402C473B-8702-4993-8E6F-1E3765B7211A}"/>
                </a:ext>
              </a:extLst>
            </p:cNvPr>
            <p:cNvGrpSpPr/>
            <p:nvPr/>
          </p:nvGrpSpPr>
          <p:grpSpPr>
            <a:xfrm>
              <a:off x="9015653" y="5175458"/>
              <a:ext cx="1085182" cy="565107"/>
              <a:chOff x="9110683" y="495185"/>
              <a:chExt cx="1085182" cy="565107"/>
            </a:xfrm>
          </p:grpSpPr>
          <p:pic>
            <p:nvPicPr>
              <p:cNvPr id="654" name="Grafik 653">
                <a:extLst>
                  <a:ext uri="{FF2B5EF4-FFF2-40B4-BE49-F238E27FC236}">
                    <a16:creationId xmlns:a16="http://schemas.microsoft.com/office/drawing/2014/main" id="{7DEF5097-54EA-46B1-A8D7-065733D87E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110683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55" name="Rechteck 654">
                <a:extLst>
                  <a:ext uri="{FF2B5EF4-FFF2-40B4-BE49-F238E27FC236}">
                    <a16:creationId xmlns:a16="http://schemas.microsoft.com/office/drawing/2014/main" id="{9DCF63F2-1DFD-470B-9A20-108F025B6728}"/>
                  </a:ext>
                </a:extLst>
              </p:cNvPr>
              <p:cNvSpPr/>
              <p:nvPr/>
            </p:nvSpPr>
            <p:spPr>
              <a:xfrm>
                <a:off x="9110683" y="495185"/>
                <a:ext cx="799883" cy="56510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96" name="Gruppieren 695">
            <a:extLst>
              <a:ext uri="{FF2B5EF4-FFF2-40B4-BE49-F238E27FC236}">
                <a16:creationId xmlns:a16="http://schemas.microsoft.com/office/drawing/2014/main" id="{DC76D6AA-86BA-4285-B805-0A0310EDC92B}"/>
              </a:ext>
            </a:extLst>
          </p:cNvPr>
          <p:cNvGrpSpPr/>
          <p:nvPr/>
        </p:nvGrpSpPr>
        <p:grpSpPr>
          <a:xfrm>
            <a:off x="508342" y="5854648"/>
            <a:ext cx="11175315" cy="565107"/>
            <a:chOff x="455689" y="5592838"/>
            <a:chExt cx="11175315" cy="565107"/>
          </a:xfrm>
        </p:grpSpPr>
        <p:grpSp>
          <p:nvGrpSpPr>
            <p:cNvPr id="670" name="Gruppieren 669">
              <a:extLst>
                <a:ext uri="{FF2B5EF4-FFF2-40B4-BE49-F238E27FC236}">
                  <a16:creationId xmlns:a16="http://schemas.microsoft.com/office/drawing/2014/main" id="{D7319E8D-1484-4233-9041-7F6774A2405E}"/>
                </a:ext>
              </a:extLst>
            </p:cNvPr>
            <p:cNvGrpSpPr/>
            <p:nvPr/>
          </p:nvGrpSpPr>
          <p:grpSpPr>
            <a:xfrm>
              <a:off x="7666408" y="5592838"/>
              <a:ext cx="1085182" cy="559004"/>
              <a:chOff x="10545822" y="501280"/>
              <a:chExt cx="1085182" cy="559004"/>
            </a:xfrm>
          </p:grpSpPr>
          <p:pic>
            <p:nvPicPr>
              <p:cNvPr id="692" name="Grafik 691">
                <a:extLst>
                  <a:ext uri="{FF2B5EF4-FFF2-40B4-BE49-F238E27FC236}">
                    <a16:creationId xmlns:a16="http://schemas.microsoft.com/office/drawing/2014/main" id="{319ED857-060F-4E44-A0F3-79A26C8E3B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54582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93" name="Rechteck 692">
                <a:extLst>
                  <a:ext uri="{FF2B5EF4-FFF2-40B4-BE49-F238E27FC236}">
                    <a16:creationId xmlns:a16="http://schemas.microsoft.com/office/drawing/2014/main" id="{D66F33DD-1839-43AB-9D58-CC9119FEAF79}"/>
                  </a:ext>
                </a:extLst>
              </p:cNvPr>
              <p:cNvSpPr/>
              <p:nvPr/>
            </p:nvSpPr>
            <p:spPr>
              <a:xfrm>
                <a:off x="11105169" y="501280"/>
                <a:ext cx="525835" cy="559004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2" name="Gruppieren 671">
              <a:extLst>
                <a:ext uri="{FF2B5EF4-FFF2-40B4-BE49-F238E27FC236}">
                  <a16:creationId xmlns:a16="http://schemas.microsoft.com/office/drawing/2014/main" id="{05E20A1C-0919-4685-AA72-08F91B803274}"/>
                </a:ext>
              </a:extLst>
            </p:cNvPr>
            <p:cNvGrpSpPr/>
            <p:nvPr/>
          </p:nvGrpSpPr>
          <p:grpSpPr>
            <a:xfrm>
              <a:off x="9106113" y="5592838"/>
              <a:ext cx="1085186" cy="554784"/>
              <a:chOff x="455689" y="495185"/>
              <a:chExt cx="1085186" cy="554784"/>
            </a:xfrm>
          </p:grpSpPr>
          <p:pic>
            <p:nvPicPr>
              <p:cNvPr id="688" name="Grafik 687">
                <a:extLst>
                  <a:ext uri="{FF2B5EF4-FFF2-40B4-BE49-F238E27FC236}">
                    <a16:creationId xmlns:a16="http://schemas.microsoft.com/office/drawing/2014/main" id="{F2A1A42E-B732-4F71-83DD-D6E2220AB1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55693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89" name="L-Form 688">
                <a:extLst>
                  <a:ext uri="{FF2B5EF4-FFF2-40B4-BE49-F238E27FC236}">
                    <a16:creationId xmlns:a16="http://schemas.microsoft.com/office/drawing/2014/main" id="{79BC60D8-44FF-4107-B5D4-C5F7E2F768A8}"/>
                  </a:ext>
                </a:extLst>
              </p:cNvPr>
              <p:cNvSpPr/>
              <p:nvPr/>
            </p:nvSpPr>
            <p:spPr>
              <a:xfrm flipH="1">
                <a:off x="455689" y="495185"/>
                <a:ext cx="1085183" cy="554784"/>
              </a:xfrm>
              <a:prstGeom prst="corner">
                <a:avLst>
                  <a:gd name="adj1" fmla="val 48252"/>
                  <a:gd name="adj2" fmla="val 145008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3" name="Gruppieren 672">
              <a:extLst>
                <a:ext uri="{FF2B5EF4-FFF2-40B4-BE49-F238E27FC236}">
                  <a16:creationId xmlns:a16="http://schemas.microsoft.com/office/drawing/2014/main" id="{A52674FD-DE43-47A6-A2E3-E082341079F9}"/>
                </a:ext>
              </a:extLst>
            </p:cNvPr>
            <p:cNvGrpSpPr/>
            <p:nvPr/>
          </p:nvGrpSpPr>
          <p:grpSpPr>
            <a:xfrm>
              <a:off x="6226703" y="5592838"/>
              <a:ext cx="1085182" cy="554784"/>
              <a:chOff x="1895398" y="495185"/>
              <a:chExt cx="1085182" cy="554784"/>
            </a:xfrm>
          </p:grpSpPr>
          <p:pic>
            <p:nvPicPr>
              <p:cNvPr id="686" name="Grafik 685">
                <a:extLst>
                  <a:ext uri="{FF2B5EF4-FFF2-40B4-BE49-F238E27FC236}">
                    <a16:creationId xmlns:a16="http://schemas.microsoft.com/office/drawing/2014/main" id="{7A1A6181-CB86-4C41-9A1A-1467C42342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95398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87" name="L-Form 686">
                <a:extLst>
                  <a:ext uri="{FF2B5EF4-FFF2-40B4-BE49-F238E27FC236}">
                    <a16:creationId xmlns:a16="http://schemas.microsoft.com/office/drawing/2014/main" id="{1A5FE3EA-BBC5-4E36-BFEB-D0E7B794C86E}"/>
                  </a:ext>
                </a:extLst>
              </p:cNvPr>
              <p:cNvSpPr/>
              <p:nvPr/>
            </p:nvSpPr>
            <p:spPr>
              <a:xfrm flipH="1">
                <a:off x="2178049" y="495185"/>
                <a:ext cx="802528" cy="554784"/>
              </a:xfrm>
              <a:prstGeom prst="corner">
                <a:avLst>
                  <a:gd name="adj1" fmla="val 48252"/>
                  <a:gd name="adj2" fmla="val 97222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4" name="Gruppieren 673">
              <a:extLst>
                <a:ext uri="{FF2B5EF4-FFF2-40B4-BE49-F238E27FC236}">
                  <a16:creationId xmlns:a16="http://schemas.microsoft.com/office/drawing/2014/main" id="{059500B6-73A8-4C6F-BE16-C794CF168BC3}"/>
                </a:ext>
              </a:extLst>
            </p:cNvPr>
            <p:cNvGrpSpPr/>
            <p:nvPr/>
          </p:nvGrpSpPr>
          <p:grpSpPr>
            <a:xfrm>
              <a:off x="455689" y="5592838"/>
              <a:ext cx="1091279" cy="565107"/>
              <a:chOff x="6220610" y="495185"/>
              <a:chExt cx="1091279" cy="565107"/>
            </a:xfrm>
          </p:grpSpPr>
          <p:pic>
            <p:nvPicPr>
              <p:cNvPr id="684" name="Grafik 683">
                <a:extLst>
                  <a:ext uri="{FF2B5EF4-FFF2-40B4-BE49-F238E27FC236}">
                    <a16:creationId xmlns:a16="http://schemas.microsoft.com/office/drawing/2014/main" id="{D965BCE6-DB4D-4521-8D2E-63BDA9C471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20610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85" name="L-Form 684">
                <a:extLst>
                  <a:ext uri="{FF2B5EF4-FFF2-40B4-BE49-F238E27FC236}">
                    <a16:creationId xmlns:a16="http://schemas.microsoft.com/office/drawing/2014/main" id="{E22F3E11-C372-4713-A62B-7C74B90CB2A7}"/>
                  </a:ext>
                </a:extLst>
              </p:cNvPr>
              <p:cNvSpPr/>
              <p:nvPr/>
            </p:nvSpPr>
            <p:spPr>
              <a:xfrm flipH="1">
                <a:off x="6773862" y="495185"/>
                <a:ext cx="538025" cy="565107"/>
              </a:xfrm>
              <a:prstGeom prst="corner">
                <a:avLst>
                  <a:gd name="adj1" fmla="val 50613"/>
                  <a:gd name="adj2" fmla="val 49599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5" name="Gruppieren 674">
              <a:extLst>
                <a:ext uri="{FF2B5EF4-FFF2-40B4-BE49-F238E27FC236}">
                  <a16:creationId xmlns:a16="http://schemas.microsoft.com/office/drawing/2014/main" id="{BDA1C494-73DF-4AA4-97BA-43764D574C11}"/>
                </a:ext>
              </a:extLst>
            </p:cNvPr>
            <p:cNvGrpSpPr/>
            <p:nvPr/>
          </p:nvGrpSpPr>
          <p:grpSpPr>
            <a:xfrm>
              <a:off x="4780901" y="5592838"/>
              <a:ext cx="1091279" cy="554784"/>
              <a:chOff x="3335103" y="501280"/>
              <a:chExt cx="1091279" cy="554784"/>
            </a:xfrm>
          </p:grpSpPr>
          <p:pic>
            <p:nvPicPr>
              <p:cNvPr id="682" name="Grafik 681">
                <a:extLst>
                  <a:ext uri="{FF2B5EF4-FFF2-40B4-BE49-F238E27FC236}">
                    <a16:creationId xmlns:a16="http://schemas.microsoft.com/office/drawing/2014/main" id="{C8F07469-75AD-4384-B3B0-D7F7B6EF44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35103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83" name="Rechteck 682">
                <a:extLst>
                  <a:ext uri="{FF2B5EF4-FFF2-40B4-BE49-F238E27FC236}">
                    <a16:creationId xmlns:a16="http://schemas.microsoft.com/office/drawing/2014/main" id="{C8E43121-E930-48F6-A49A-2B2944BE9C86}"/>
                  </a:ext>
                </a:extLst>
              </p:cNvPr>
              <p:cNvSpPr/>
              <p:nvPr/>
            </p:nvSpPr>
            <p:spPr>
              <a:xfrm>
                <a:off x="4155791" y="501280"/>
                <a:ext cx="270590" cy="554784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6" name="Gruppieren 675">
              <a:extLst>
                <a:ext uri="{FF2B5EF4-FFF2-40B4-BE49-F238E27FC236}">
                  <a16:creationId xmlns:a16="http://schemas.microsoft.com/office/drawing/2014/main" id="{DE6867C5-0A4E-42BB-B646-51A86BC4CA90}"/>
                </a:ext>
              </a:extLst>
            </p:cNvPr>
            <p:cNvGrpSpPr/>
            <p:nvPr/>
          </p:nvGrpSpPr>
          <p:grpSpPr>
            <a:xfrm>
              <a:off x="1901491" y="5592838"/>
              <a:ext cx="1085182" cy="559012"/>
              <a:chOff x="7666412" y="501280"/>
              <a:chExt cx="1085182" cy="559012"/>
            </a:xfrm>
          </p:grpSpPr>
          <p:pic>
            <p:nvPicPr>
              <p:cNvPr id="680" name="Grafik 679">
                <a:extLst>
                  <a:ext uri="{FF2B5EF4-FFF2-40B4-BE49-F238E27FC236}">
                    <a16:creationId xmlns:a16="http://schemas.microsoft.com/office/drawing/2014/main" id="{EEDB6D8F-7420-4AB0-8EEB-C62E8EA2A7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66641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81" name="Rechteck 680">
                <a:extLst>
                  <a:ext uri="{FF2B5EF4-FFF2-40B4-BE49-F238E27FC236}">
                    <a16:creationId xmlns:a16="http://schemas.microsoft.com/office/drawing/2014/main" id="{A38C64A7-0D99-4317-860C-EBA6C1F405D7}"/>
                  </a:ext>
                </a:extLst>
              </p:cNvPr>
              <p:cNvSpPr/>
              <p:nvPr/>
            </p:nvSpPr>
            <p:spPr>
              <a:xfrm>
                <a:off x="8497317" y="793215"/>
                <a:ext cx="254277" cy="26707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7" name="Gruppieren 676">
              <a:extLst>
                <a:ext uri="{FF2B5EF4-FFF2-40B4-BE49-F238E27FC236}">
                  <a16:creationId xmlns:a16="http://schemas.microsoft.com/office/drawing/2014/main" id="{FC229A82-1574-4973-B11A-0F5FCFFF4FD6}"/>
                </a:ext>
              </a:extLst>
            </p:cNvPr>
            <p:cNvGrpSpPr/>
            <p:nvPr/>
          </p:nvGrpSpPr>
          <p:grpSpPr>
            <a:xfrm>
              <a:off x="3341196" y="5592838"/>
              <a:ext cx="1085182" cy="565107"/>
              <a:chOff x="9110683" y="495185"/>
              <a:chExt cx="1085182" cy="565107"/>
            </a:xfrm>
          </p:grpSpPr>
          <p:pic>
            <p:nvPicPr>
              <p:cNvPr id="678" name="Grafik 677">
                <a:extLst>
                  <a:ext uri="{FF2B5EF4-FFF2-40B4-BE49-F238E27FC236}">
                    <a16:creationId xmlns:a16="http://schemas.microsoft.com/office/drawing/2014/main" id="{399F5BF7-2052-4842-B58D-63B59E1374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110683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79" name="Rechteck 678">
                <a:extLst>
                  <a:ext uri="{FF2B5EF4-FFF2-40B4-BE49-F238E27FC236}">
                    <a16:creationId xmlns:a16="http://schemas.microsoft.com/office/drawing/2014/main" id="{0821779E-32A1-4810-BC50-18C83E66BF47}"/>
                  </a:ext>
                </a:extLst>
              </p:cNvPr>
              <p:cNvSpPr/>
              <p:nvPr/>
            </p:nvSpPr>
            <p:spPr>
              <a:xfrm>
                <a:off x="9110683" y="495185"/>
                <a:ext cx="799883" cy="56510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694" name="Grafik 693">
              <a:extLst>
                <a:ext uri="{FF2B5EF4-FFF2-40B4-BE49-F238E27FC236}">
                  <a16:creationId xmlns:a16="http://schemas.microsoft.com/office/drawing/2014/main" id="{B6CE8319-2F09-4C4C-A904-1DB575A214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545822" y="5592838"/>
              <a:ext cx="1085182" cy="554784"/>
            </a:xfrm>
            <a:prstGeom prst="rect">
              <a:avLst/>
            </a:prstGeom>
          </p:spPr>
        </p:pic>
      </p:grpSp>
      <p:sp>
        <p:nvSpPr>
          <p:cNvPr id="697" name="L-Form 696">
            <a:extLst>
              <a:ext uri="{FF2B5EF4-FFF2-40B4-BE49-F238E27FC236}">
                <a16:creationId xmlns:a16="http://schemas.microsoft.com/office/drawing/2014/main" id="{D826CBAA-4D29-41E8-89D2-A75EB9BA47F0}"/>
              </a:ext>
            </a:extLst>
          </p:cNvPr>
          <p:cNvSpPr/>
          <p:nvPr/>
        </p:nvSpPr>
        <p:spPr>
          <a:xfrm flipH="1">
            <a:off x="381000" y="1282700"/>
            <a:ext cx="11316784" cy="5257800"/>
          </a:xfrm>
          <a:prstGeom prst="corner">
            <a:avLst>
              <a:gd name="adj1" fmla="val 82722"/>
              <a:gd name="adj2" fmla="val 24589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36" name="Grafik 535">
            <a:extLst>
              <a:ext uri="{FF2B5EF4-FFF2-40B4-BE49-F238E27FC236}">
                <a16:creationId xmlns:a16="http://schemas.microsoft.com/office/drawing/2014/main" id="{51B41A0E-65CE-42AB-89B0-DDC6B24EA63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852128" y="3835566"/>
            <a:ext cx="1194920" cy="603556"/>
          </a:xfrm>
          <a:prstGeom prst="rect">
            <a:avLst/>
          </a:prstGeom>
        </p:spPr>
      </p:pic>
      <p:pic>
        <p:nvPicPr>
          <p:cNvPr id="538" name="Grafik 537">
            <a:extLst>
              <a:ext uri="{FF2B5EF4-FFF2-40B4-BE49-F238E27FC236}">
                <a16:creationId xmlns:a16="http://schemas.microsoft.com/office/drawing/2014/main" id="{D75775A2-5D71-47D7-8A89-830D9438DE9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408093" y="3308275"/>
            <a:ext cx="1194920" cy="603556"/>
          </a:xfrm>
          <a:prstGeom prst="rect">
            <a:avLst/>
          </a:prstGeom>
        </p:spPr>
      </p:pic>
      <p:pic>
        <p:nvPicPr>
          <p:cNvPr id="540" name="Grafik 539">
            <a:extLst>
              <a:ext uri="{FF2B5EF4-FFF2-40B4-BE49-F238E27FC236}">
                <a16:creationId xmlns:a16="http://schemas.microsoft.com/office/drawing/2014/main" id="{36BB6EBA-B211-4B57-B0FF-328679F66E1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140857" y="3827677"/>
            <a:ext cx="1018120" cy="603556"/>
          </a:xfrm>
          <a:prstGeom prst="rect">
            <a:avLst/>
          </a:prstGeom>
        </p:spPr>
      </p:pic>
      <p:pic>
        <p:nvPicPr>
          <p:cNvPr id="542" name="Grafik 541">
            <a:extLst>
              <a:ext uri="{FF2B5EF4-FFF2-40B4-BE49-F238E27FC236}">
                <a16:creationId xmlns:a16="http://schemas.microsoft.com/office/drawing/2014/main" id="{0D210405-6E32-45D7-BEBD-9604B8004F4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983358" y="3225913"/>
            <a:ext cx="908383" cy="609653"/>
          </a:xfrm>
          <a:prstGeom prst="rect">
            <a:avLst/>
          </a:prstGeom>
        </p:spPr>
      </p:pic>
      <p:pic>
        <p:nvPicPr>
          <p:cNvPr id="544" name="Grafik 543">
            <a:extLst>
              <a:ext uri="{FF2B5EF4-FFF2-40B4-BE49-F238E27FC236}">
                <a16:creationId xmlns:a16="http://schemas.microsoft.com/office/drawing/2014/main" id="{0C9716FC-AB99-4BB6-822F-6FAA7E1156A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966079" y="3735010"/>
            <a:ext cx="768163" cy="609653"/>
          </a:xfrm>
          <a:prstGeom prst="rect">
            <a:avLst/>
          </a:prstGeom>
        </p:spPr>
      </p:pic>
      <p:pic>
        <p:nvPicPr>
          <p:cNvPr id="546" name="Grafik 545">
            <a:extLst>
              <a:ext uri="{FF2B5EF4-FFF2-40B4-BE49-F238E27FC236}">
                <a16:creationId xmlns:a16="http://schemas.microsoft.com/office/drawing/2014/main" id="{0310E5E1-8458-4064-B357-962046C4929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960993" y="3191793"/>
            <a:ext cx="755970" cy="609653"/>
          </a:xfrm>
          <a:prstGeom prst="rect">
            <a:avLst/>
          </a:prstGeom>
        </p:spPr>
      </p:pic>
      <p:pic>
        <p:nvPicPr>
          <p:cNvPr id="548" name="Grafik 547">
            <a:extLst>
              <a:ext uri="{FF2B5EF4-FFF2-40B4-BE49-F238E27FC236}">
                <a16:creationId xmlns:a16="http://schemas.microsoft.com/office/drawing/2014/main" id="{C99DCCBA-D719-43EC-88F0-2FAD35B6EF6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53452" y="3725747"/>
            <a:ext cx="658425" cy="609653"/>
          </a:xfrm>
          <a:prstGeom prst="rect">
            <a:avLst/>
          </a:prstGeom>
        </p:spPr>
      </p:pic>
      <p:pic>
        <p:nvPicPr>
          <p:cNvPr id="550" name="Grafik 549">
            <a:extLst>
              <a:ext uri="{FF2B5EF4-FFF2-40B4-BE49-F238E27FC236}">
                <a16:creationId xmlns:a16="http://schemas.microsoft.com/office/drawing/2014/main" id="{4DA1B161-DD53-435D-A0A2-24FE789524DE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292228" y="3191007"/>
            <a:ext cx="512108" cy="609653"/>
          </a:xfrm>
          <a:prstGeom prst="rect">
            <a:avLst/>
          </a:prstGeom>
        </p:spPr>
      </p:pic>
      <p:pic>
        <p:nvPicPr>
          <p:cNvPr id="552" name="Grafik 551">
            <a:extLst>
              <a:ext uri="{FF2B5EF4-FFF2-40B4-BE49-F238E27FC236}">
                <a16:creationId xmlns:a16="http://schemas.microsoft.com/office/drawing/2014/main" id="{0E126ABB-D267-4BC4-8FA3-DEC5319186F8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51833" y="3681494"/>
            <a:ext cx="1091279" cy="792549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20FD1233-A79D-4B1C-8008-FB799DBD9D8C}"/>
              </a:ext>
            </a:extLst>
          </p:cNvPr>
          <p:cNvSpPr txBox="1"/>
          <p:nvPr/>
        </p:nvSpPr>
        <p:spPr>
          <a:xfrm>
            <a:off x="10050093" y="1837034"/>
            <a:ext cx="6537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2" panose="05020102010507070707" pitchFamily="18" charset="2"/>
              </a:rPr>
              <a:t></a:t>
            </a:r>
            <a:endParaRPr kumimoji="0" lang="de-AT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960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4" name="Gruppieren 593">
            <a:extLst>
              <a:ext uri="{FF2B5EF4-FFF2-40B4-BE49-F238E27FC236}">
                <a16:creationId xmlns:a16="http://schemas.microsoft.com/office/drawing/2014/main" id="{AF538C68-989D-4F89-81C2-AE92BD201644}"/>
              </a:ext>
            </a:extLst>
          </p:cNvPr>
          <p:cNvGrpSpPr/>
          <p:nvPr/>
        </p:nvGrpSpPr>
        <p:grpSpPr>
          <a:xfrm>
            <a:off x="508346" y="495185"/>
            <a:ext cx="11175311" cy="560879"/>
            <a:chOff x="455693" y="495185"/>
            <a:chExt cx="11175311" cy="560879"/>
          </a:xfrm>
        </p:grpSpPr>
        <p:pic>
          <p:nvPicPr>
            <p:cNvPr id="568" name="Grafik 567">
              <a:extLst>
                <a:ext uri="{FF2B5EF4-FFF2-40B4-BE49-F238E27FC236}">
                  <a16:creationId xmlns:a16="http://schemas.microsoft.com/office/drawing/2014/main" id="{2147C679-A226-4ABC-9BE6-29C69C6A31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5693" y="501280"/>
              <a:ext cx="1085182" cy="548688"/>
            </a:xfrm>
            <a:prstGeom prst="rect">
              <a:avLst/>
            </a:prstGeom>
          </p:spPr>
        </p:pic>
        <p:pic>
          <p:nvPicPr>
            <p:cNvPr id="564" name="Grafik 563">
              <a:extLst>
                <a:ext uri="{FF2B5EF4-FFF2-40B4-BE49-F238E27FC236}">
                  <a16:creationId xmlns:a16="http://schemas.microsoft.com/office/drawing/2014/main" id="{3E63987D-2B3E-405A-ADAB-6B25C5FB6BE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94527" y="501280"/>
              <a:ext cx="1085182" cy="548688"/>
            </a:xfrm>
            <a:prstGeom prst="rect">
              <a:avLst/>
            </a:prstGeom>
          </p:spPr>
        </p:pic>
        <p:pic>
          <p:nvPicPr>
            <p:cNvPr id="560" name="Grafik 559">
              <a:extLst>
                <a:ext uri="{FF2B5EF4-FFF2-40B4-BE49-F238E27FC236}">
                  <a16:creationId xmlns:a16="http://schemas.microsoft.com/office/drawing/2014/main" id="{00D13B71-4A21-4F04-BFDB-DDEDF3D2A6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23223" y="501280"/>
              <a:ext cx="1091279" cy="554784"/>
            </a:xfrm>
            <a:prstGeom prst="rect">
              <a:avLst/>
            </a:prstGeom>
          </p:spPr>
        </p:pic>
        <p:pic>
          <p:nvPicPr>
            <p:cNvPr id="558" name="Grafik 557">
              <a:extLst>
                <a:ext uri="{FF2B5EF4-FFF2-40B4-BE49-F238E27FC236}">
                  <a16:creationId xmlns:a16="http://schemas.microsoft.com/office/drawing/2014/main" id="{10DF00F7-F3E1-43B7-81E4-2A59165ED42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33361" y="495185"/>
              <a:ext cx="1091279" cy="554784"/>
            </a:xfrm>
            <a:prstGeom prst="rect">
              <a:avLst/>
            </a:prstGeom>
          </p:spPr>
        </p:pic>
        <p:pic>
          <p:nvPicPr>
            <p:cNvPr id="570" name="Grafik 569">
              <a:extLst>
                <a:ext uri="{FF2B5EF4-FFF2-40B4-BE49-F238E27FC236}">
                  <a16:creationId xmlns:a16="http://schemas.microsoft.com/office/drawing/2014/main" id="{96F254AB-DAEB-451B-B83A-ADCADD67F0E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781340" y="495185"/>
              <a:ext cx="1085182" cy="554784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pic>
          <p:nvPicPr>
            <p:cNvPr id="556" name="Grafik 555">
              <a:extLst>
                <a:ext uri="{FF2B5EF4-FFF2-40B4-BE49-F238E27FC236}">
                  <a16:creationId xmlns:a16="http://schemas.microsoft.com/office/drawing/2014/main" id="{344D875D-C409-4DC8-8C66-02584FE74EA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668154" y="495185"/>
              <a:ext cx="1085182" cy="554784"/>
            </a:xfrm>
            <a:prstGeom prst="rect">
              <a:avLst/>
            </a:prstGeom>
          </p:spPr>
        </p:pic>
        <p:pic>
          <p:nvPicPr>
            <p:cNvPr id="566" name="Grafik 565">
              <a:extLst>
                <a:ext uri="{FF2B5EF4-FFF2-40B4-BE49-F238E27FC236}">
                  <a16:creationId xmlns:a16="http://schemas.microsoft.com/office/drawing/2014/main" id="{2E04C38D-5E14-49D2-8DB2-B4B9C47F264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106988" y="501280"/>
              <a:ext cx="1085182" cy="554784"/>
            </a:xfrm>
            <a:prstGeom prst="rect">
              <a:avLst/>
            </a:prstGeom>
          </p:spPr>
        </p:pic>
        <p:pic>
          <p:nvPicPr>
            <p:cNvPr id="562" name="Grafik 561">
              <a:extLst>
                <a:ext uri="{FF2B5EF4-FFF2-40B4-BE49-F238E27FC236}">
                  <a16:creationId xmlns:a16="http://schemas.microsoft.com/office/drawing/2014/main" id="{23C6B8DA-DA20-4151-9D6D-6E7F9D33551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545822" y="495185"/>
              <a:ext cx="1085182" cy="554784"/>
            </a:xfrm>
            <a:prstGeom prst="rect">
              <a:avLst/>
            </a:prstGeom>
          </p:spPr>
        </p:pic>
      </p:grpSp>
      <p:grpSp>
        <p:nvGrpSpPr>
          <p:cNvPr id="695" name="Gruppieren 694">
            <a:extLst>
              <a:ext uri="{FF2B5EF4-FFF2-40B4-BE49-F238E27FC236}">
                <a16:creationId xmlns:a16="http://schemas.microsoft.com/office/drawing/2014/main" id="{3469BE11-0C5E-4DEA-91B3-F1FCB71CAA9E}"/>
              </a:ext>
            </a:extLst>
          </p:cNvPr>
          <p:cNvGrpSpPr/>
          <p:nvPr/>
        </p:nvGrpSpPr>
        <p:grpSpPr>
          <a:xfrm>
            <a:off x="508342" y="1478370"/>
            <a:ext cx="11175315" cy="560879"/>
            <a:chOff x="455689" y="1498341"/>
            <a:chExt cx="11175315" cy="560879"/>
          </a:xfrm>
        </p:grpSpPr>
        <p:pic>
          <p:nvPicPr>
            <p:cNvPr id="554" name="Grafik 553">
              <a:extLst>
                <a:ext uri="{FF2B5EF4-FFF2-40B4-BE49-F238E27FC236}">
                  <a16:creationId xmlns:a16="http://schemas.microsoft.com/office/drawing/2014/main" id="{1D65FAD0-7026-40ED-88B4-C75927220E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220606" y="1498341"/>
              <a:ext cx="1085182" cy="554784"/>
            </a:xfrm>
            <a:prstGeom prst="rect">
              <a:avLst/>
            </a:prstGeom>
          </p:spPr>
        </p:pic>
        <p:pic>
          <p:nvPicPr>
            <p:cNvPr id="618" name="Grafik 617">
              <a:extLst>
                <a:ext uri="{FF2B5EF4-FFF2-40B4-BE49-F238E27FC236}">
                  <a16:creationId xmlns:a16="http://schemas.microsoft.com/office/drawing/2014/main" id="{AEACBB9B-CAC9-4891-AAF3-03A0267D5AE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106117" y="1504436"/>
              <a:ext cx="1085182" cy="548688"/>
            </a:xfrm>
            <a:prstGeom prst="rect">
              <a:avLst/>
            </a:prstGeom>
          </p:spPr>
        </p:pic>
        <p:grpSp>
          <p:nvGrpSpPr>
            <p:cNvPr id="597" name="Gruppieren 596">
              <a:extLst>
                <a:ext uri="{FF2B5EF4-FFF2-40B4-BE49-F238E27FC236}">
                  <a16:creationId xmlns:a16="http://schemas.microsoft.com/office/drawing/2014/main" id="{1FABC5A4-DAE3-484C-9E7C-2A3A83116D4F}"/>
                </a:ext>
              </a:extLst>
            </p:cNvPr>
            <p:cNvGrpSpPr/>
            <p:nvPr/>
          </p:nvGrpSpPr>
          <p:grpSpPr>
            <a:xfrm>
              <a:off x="10545822" y="1498341"/>
              <a:ext cx="1085182" cy="554784"/>
              <a:chOff x="1895398" y="495185"/>
              <a:chExt cx="1085182" cy="554784"/>
            </a:xfrm>
          </p:grpSpPr>
          <p:pic>
            <p:nvPicPr>
              <p:cNvPr id="616" name="Grafik 615">
                <a:extLst>
                  <a:ext uri="{FF2B5EF4-FFF2-40B4-BE49-F238E27FC236}">
                    <a16:creationId xmlns:a16="http://schemas.microsoft.com/office/drawing/2014/main" id="{636F23AE-BFCA-48FE-9D96-AE623B62F0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95398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17" name="L-Form 616">
                <a:extLst>
                  <a:ext uri="{FF2B5EF4-FFF2-40B4-BE49-F238E27FC236}">
                    <a16:creationId xmlns:a16="http://schemas.microsoft.com/office/drawing/2014/main" id="{15F90A1A-7FD0-4FE7-BA64-6EF7EAEC43C7}"/>
                  </a:ext>
                </a:extLst>
              </p:cNvPr>
              <p:cNvSpPr/>
              <p:nvPr/>
            </p:nvSpPr>
            <p:spPr>
              <a:xfrm flipH="1">
                <a:off x="2178049" y="495185"/>
                <a:ext cx="802528" cy="554784"/>
              </a:xfrm>
              <a:prstGeom prst="corner">
                <a:avLst>
                  <a:gd name="adj1" fmla="val 48252"/>
                  <a:gd name="adj2" fmla="val 97222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614" name="Grafik 613">
              <a:extLst>
                <a:ext uri="{FF2B5EF4-FFF2-40B4-BE49-F238E27FC236}">
                  <a16:creationId xmlns:a16="http://schemas.microsoft.com/office/drawing/2014/main" id="{874CAC8C-81CF-4C42-94E2-07B5CEC87E5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95394" y="1504436"/>
              <a:ext cx="1091279" cy="554784"/>
            </a:xfrm>
            <a:prstGeom prst="rect">
              <a:avLst/>
            </a:prstGeom>
          </p:spPr>
        </p:pic>
        <p:pic>
          <p:nvPicPr>
            <p:cNvPr id="612" name="Grafik 611">
              <a:extLst>
                <a:ext uri="{FF2B5EF4-FFF2-40B4-BE49-F238E27FC236}">
                  <a16:creationId xmlns:a16="http://schemas.microsoft.com/office/drawing/2014/main" id="{C08AE4B1-7427-48CD-8391-D972390FA40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60311" y="1498341"/>
              <a:ext cx="1091279" cy="554784"/>
            </a:xfrm>
            <a:prstGeom prst="rect">
              <a:avLst/>
            </a:prstGeom>
          </p:spPr>
        </p:pic>
        <p:pic>
          <p:nvPicPr>
            <p:cNvPr id="608" name="Grafik 607">
              <a:extLst>
                <a:ext uri="{FF2B5EF4-FFF2-40B4-BE49-F238E27FC236}">
                  <a16:creationId xmlns:a16="http://schemas.microsoft.com/office/drawing/2014/main" id="{324F6715-BA1C-4802-8175-D3ACD55048D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55689" y="1498341"/>
              <a:ext cx="1085182" cy="554784"/>
            </a:xfrm>
            <a:prstGeom prst="rect">
              <a:avLst/>
            </a:prstGeom>
          </p:spPr>
        </p:pic>
        <p:pic>
          <p:nvPicPr>
            <p:cNvPr id="606" name="Grafik 605">
              <a:extLst>
                <a:ext uri="{FF2B5EF4-FFF2-40B4-BE49-F238E27FC236}">
                  <a16:creationId xmlns:a16="http://schemas.microsoft.com/office/drawing/2014/main" id="{6A6F8D1A-6A74-405C-A1D3-05DB15751F5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780901" y="1504436"/>
              <a:ext cx="1085182" cy="554784"/>
            </a:xfrm>
            <a:prstGeom prst="rect">
              <a:avLst/>
            </a:prstGeom>
          </p:spPr>
        </p:pic>
        <p:pic>
          <p:nvPicPr>
            <p:cNvPr id="604" name="Grafik 603">
              <a:extLst>
                <a:ext uri="{FF2B5EF4-FFF2-40B4-BE49-F238E27FC236}">
                  <a16:creationId xmlns:a16="http://schemas.microsoft.com/office/drawing/2014/main" id="{3B81CE8E-9C77-45A6-8805-9F9C7088561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341196" y="1498341"/>
              <a:ext cx="1085182" cy="554784"/>
            </a:xfrm>
            <a:prstGeom prst="rect">
              <a:avLst/>
            </a:prstGeom>
          </p:spPr>
        </p:pic>
      </p:grpSp>
      <p:grpSp>
        <p:nvGrpSpPr>
          <p:cNvPr id="644" name="Gruppieren 643">
            <a:extLst>
              <a:ext uri="{FF2B5EF4-FFF2-40B4-BE49-F238E27FC236}">
                <a16:creationId xmlns:a16="http://schemas.microsoft.com/office/drawing/2014/main" id="{616A9CC3-B3C2-4B5B-A27B-552E3531638D}"/>
              </a:ext>
            </a:extLst>
          </p:cNvPr>
          <p:cNvGrpSpPr/>
          <p:nvPr/>
        </p:nvGrpSpPr>
        <p:grpSpPr>
          <a:xfrm>
            <a:off x="508342" y="2461556"/>
            <a:ext cx="11175315" cy="565107"/>
            <a:chOff x="455689" y="4403405"/>
            <a:chExt cx="11175315" cy="565107"/>
          </a:xfrm>
        </p:grpSpPr>
        <p:grpSp>
          <p:nvGrpSpPr>
            <p:cNvPr id="600" name="Gruppieren 599">
              <a:extLst>
                <a:ext uri="{FF2B5EF4-FFF2-40B4-BE49-F238E27FC236}">
                  <a16:creationId xmlns:a16="http://schemas.microsoft.com/office/drawing/2014/main" id="{5CDBF902-7BDA-44E6-BD04-741E638F1B2A}"/>
                </a:ext>
              </a:extLst>
            </p:cNvPr>
            <p:cNvGrpSpPr/>
            <p:nvPr/>
          </p:nvGrpSpPr>
          <p:grpSpPr>
            <a:xfrm>
              <a:off x="9100891" y="4403405"/>
              <a:ext cx="1091279" cy="554784"/>
              <a:chOff x="3880741" y="1837266"/>
              <a:chExt cx="1091279" cy="554784"/>
            </a:xfrm>
          </p:grpSpPr>
          <p:pic>
            <p:nvPicPr>
              <p:cNvPr id="610" name="Grafik 609">
                <a:extLst>
                  <a:ext uri="{FF2B5EF4-FFF2-40B4-BE49-F238E27FC236}">
                    <a16:creationId xmlns:a16="http://schemas.microsoft.com/office/drawing/2014/main" id="{9138B177-AE60-4CF6-AE87-BE9DF03387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883789" y="1837266"/>
                <a:ext cx="1085182" cy="554784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</p:pic>
          <p:sp>
            <p:nvSpPr>
              <p:cNvPr id="611" name="Rechteck 610">
                <a:extLst>
                  <a:ext uri="{FF2B5EF4-FFF2-40B4-BE49-F238E27FC236}">
                    <a16:creationId xmlns:a16="http://schemas.microsoft.com/office/drawing/2014/main" id="{C7618885-175E-4AF8-B61B-3D7D0B29B63C}"/>
                  </a:ext>
                </a:extLst>
              </p:cNvPr>
              <p:cNvSpPr/>
              <p:nvPr/>
            </p:nvSpPr>
            <p:spPr>
              <a:xfrm>
                <a:off x="3880741" y="1837266"/>
                <a:ext cx="1091279" cy="554784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622" name="Grafik 621">
              <a:extLst>
                <a:ext uri="{FF2B5EF4-FFF2-40B4-BE49-F238E27FC236}">
                  <a16:creationId xmlns:a16="http://schemas.microsoft.com/office/drawing/2014/main" id="{5F5C3D47-AD38-4BC3-A2A5-6EE04E63E5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894523" y="4403405"/>
              <a:ext cx="1085182" cy="554784"/>
            </a:xfrm>
            <a:prstGeom prst="rect">
              <a:avLst/>
            </a:prstGeom>
          </p:spPr>
        </p:pic>
        <p:grpSp>
          <p:nvGrpSpPr>
            <p:cNvPr id="623" name="Gruppieren 622">
              <a:extLst>
                <a:ext uri="{FF2B5EF4-FFF2-40B4-BE49-F238E27FC236}">
                  <a16:creationId xmlns:a16="http://schemas.microsoft.com/office/drawing/2014/main" id="{16347696-B6EB-4757-9C60-F74A770A523F}"/>
                </a:ext>
              </a:extLst>
            </p:cNvPr>
            <p:cNvGrpSpPr/>
            <p:nvPr/>
          </p:nvGrpSpPr>
          <p:grpSpPr>
            <a:xfrm>
              <a:off x="3333357" y="4403405"/>
              <a:ext cx="1085186" cy="554784"/>
              <a:chOff x="455689" y="495185"/>
              <a:chExt cx="1085186" cy="554784"/>
            </a:xfrm>
          </p:grpSpPr>
          <p:pic>
            <p:nvPicPr>
              <p:cNvPr id="642" name="Grafik 641">
                <a:extLst>
                  <a:ext uri="{FF2B5EF4-FFF2-40B4-BE49-F238E27FC236}">
                    <a16:creationId xmlns:a16="http://schemas.microsoft.com/office/drawing/2014/main" id="{C37BA4A2-EC1B-460B-9D8E-0EC8FBBDA3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55693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43" name="L-Form 642">
                <a:extLst>
                  <a:ext uri="{FF2B5EF4-FFF2-40B4-BE49-F238E27FC236}">
                    <a16:creationId xmlns:a16="http://schemas.microsoft.com/office/drawing/2014/main" id="{5A367532-45AD-4F87-9B5D-B95172CB0B87}"/>
                  </a:ext>
                </a:extLst>
              </p:cNvPr>
              <p:cNvSpPr/>
              <p:nvPr/>
            </p:nvSpPr>
            <p:spPr>
              <a:xfrm flipH="1">
                <a:off x="455689" y="495185"/>
                <a:ext cx="1085183" cy="554784"/>
              </a:xfrm>
              <a:prstGeom prst="corner">
                <a:avLst>
                  <a:gd name="adj1" fmla="val 48252"/>
                  <a:gd name="adj2" fmla="val 145008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24" name="Gruppieren 623">
              <a:extLst>
                <a:ext uri="{FF2B5EF4-FFF2-40B4-BE49-F238E27FC236}">
                  <a16:creationId xmlns:a16="http://schemas.microsoft.com/office/drawing/2014/main" id="{7699B6DA-D9D1-4A53-85AA-C50F910998C9}"/>
                </a:ext>
              </a:extLst>
            </p:cNvPr>
            <p:cNvGrpSpPr/>
            <p:nvPr/>
          </p:nvGrpSpPr>
          <p:grpSpPr>
            <a:xfrm>
              <a:off x="6217126" y="4403405"/>
              <a:ext cx="1085182" cy="554784"/>
              <a:chOff x="1895398" y="495185"/>
              <a:chExt cx="1085182" cy="554784"/>
            </a:xfrm>
          </p:grpSpPr>
          <p:pic>
            <p:nvPicPr>
              <p:cNvPr id="640" name="Grafik 639">
                <a:extLst>
                  <a:ext uri="{FF2B5EF4-FFF2-40B4-BE49-F238E27FC236}">
                    <a16:creationId xmlns:a16="http://schemas.microsoft.com/office/drawing/2014/main" id="{F12ABA47-76F5-49B0-9875-2139CA9A11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95398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41" name="L-Form 640">
                <a:extLst>
                  <a:ext uri="{FF2B5EF4-FFF2-40B4-BE49-F238E27FC236}">
                    <a16:creationId xmlns:a16="http://schemas.microsoft.com/office/drawing/2014/main" id="{67617FF7-920E-4388-A1E8-8A74DE5E6DEC}"/>
                  </a:ext>
                </a:extLst>
              </p:cNvPr>
              <p:cNvSpPr/>
              <p:nvPr/>
            </p:nvSpPr>
            <p:spPr>
              <a:xfrm flipH="1">
                <a:off x="2178049" y="495185"/>
                <a:ext cx="802528" cy="554784"/>
              </a:xfrm>
              <a:prstGeom prst="corner">
                <a:avLst>
                  <a:gd name="adj1" fmla="val 48252"/>
                  <a:gd name="adj2" fmla="val 97222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25" name="Gruppieren 624">
              <a:extLst>
                <a:ext uri="{FF2B5EF4-FFF2-40B4-BE49-F238E27FC236}">
                  <a16:creationId xmlns:a16="http://schemas.microsoft.com/office/drawing/2014/main" id="{16A06ECD-D0BF-4282-8DE2-4CB6E3371879}"/>
                </a:ext>
              </a:extLst>
            </p:cNvPr>
            <p:cNvGrpSpPr/>
            <p:nvPr/>
          </p:nvGrpSpPr>
          <p:grpSpPr>
            <a:xfrm>
              <a:off x="4772195" y="4403405"/>
              <a:ext cx="1091279" cy="565107"/>
              <a:chOff x="6220610" y="495185"/>
              <a:chExt cx="1091279" cy="565107"/>
            </a:xfrm>
          </p:grpSpPr>
          <p:pic>
            <p:nvPicPr>
              <p:cNvPr id="638" name="Grafik 637">
                <a:extLst>
                  <a:ext uri="{FF2B5EF4-FFF2-40B4-BE49-F238E27FC236}">
                    <a16:creationId xmlns:a16="http://schemas.microsoft.com/office/drawing/2014/main" id="{ACD924AC-7E9A-462F-9628-4A8810DC20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20610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39" name="L-Form 638">
                <a:extLst>
                  <a:ext uri="{FF2B5EF4-FFF2-40B4-BE49-F238E27FC236}">
                    <a16:creationId xmlns:a16="http://schemas.microsoft.com/office/drawing/2014/main" id="{E97BBBF7-C89F-4285-AB27-CABFB425B832}"/>
                  </a:ext>
                </a:extLst>
              </p:cNvPr>
              <p:cNvSpPr/>
              <p:nvPr/>
            </p:nvSpPr>
            <p:spPr>
              <a:xfrm flipH="1">
                <a:off x="6773862" y="495185"/>
                <a:ext cx="538025" cy="565107"/>
              </a:xfrm>
              <a:prstGeom prst="corner">
                <a:avLst>
                  <a:gd name="adj1" fmla="val 50613"/>
                  <a:gd name="adj2" fmla="val 49599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26" name="Gruppieren 625">
              <a:extLst>
                <a:ext uri="{FF2B5EF4-FFF2-40B4-BE49-F238E27FC236}">
                  <a16:creationId xmlns:a16="http://schemas.microsoft.com/office/drawing/2014/main" id="{EAB9C844-9263-4F34-B86D-5E506504686C}"/>
                </a:ext>
              </a:extLst>
            </p:cNvPr>
            <p:cNvGrpSpPr/>
            <p:nvPr/>
          </p:nvGrpSpPr>
          <p:grpSpPr>
            <a:xfrm>
              <a:off x="7655960" y="4403405"/>
              <a:ext cx="1091279" cy="554784"/>
              <a:chOff x="3335103" y="501280"/>
              <a:chExt cx="1091279" cy="554784"/>
            </a:xfrm>
          </p:grpSpPr>
          <p:pic>
            <p:nvPicPr>
              <p:cNvPr id="636" name="Grafik 635">
                <a:extLst>
                  <a:ext uri="{FF2B5EF4-FFF2-40B4-BE49-F238E27FC236}">
                    <a16:creationId xmlns:a16="http://schemas.microsoft.com/office/drawing/2014/main" id="{DDF2A5D7-9388-4C19-AE8E-5E39EDE654D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35103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37" name="Rechteck 636">
                <a:extLst>
                  <a:ext uri="{FF2B5EF4-FFF2-40B4-BE49-F238E27FC236}">
                    <a16:creationId xmlns:a16="http://schemas.microsoft.com/office/drawing/2014/main" id="{6887F012-9CA8-4B7A-B35A-73142D195FBB}"/>
                  </a:ext>
                </a:extLst>
              </p:cNvPr>
              <p:cNvSpPr/>
              <p:nvPr/>
            </p:nvSpPr>
            <p:spPr>
              <a:xfrm>
                <a:off x="4155791" y="501280"/>
                <a:ext cx="270590" cy="554784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27" name="Gruppieren 626">
              <a:extLst>
                <a:ext uri="{FF2B5EF4-FFF2-40B4-BE49-F238E27FC236}">
                  <a16:creationId xmlns:a16="http://schemas.microsoft.com/office/drawing/2014/main" id="{E4C84736-5D15-41CC-9B7C-46822795251B}"/>
                </a:ext>
              </a:extLst>
            </p:cNvPr>
            <p:cNvGrpSpPr/>
            <p:nvPr/>
          </p:nvGrpSpPr>
          <p:grpSpPr>
            <a:xfrm>
              <a:off x="10545822" y="4403405"/>
              <a:ext cx="1085182" cy="559012"/>
              <a:chOff x="7666412" y="501280"/>
              <a:chExt cx="1085182" cy="559012"/>
            </a:xfrm>
          </p:grpSpPr>
          <p:pic>
            <p:nvPicPr>
              <p:cNvPr id="634" name="Grafik 633">
                <a:extLst>
                  <a:ext uri="{FF2B5EF4-FFF2-40B4-BE49-F238E27FC236}">
                    <a16:creationId xmlns:a16="http://schemas.microsoft.com/office/drawing/2014/main" id="{7DFE0614-5D9E-411C-8F75-AD0F7716F6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66641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35" name="Rechteck 634">
                <a:extLst>
                  <a:ext uri="{FF2B5EF4-FFF2-40B4-BE49-F238E27FC236}">
                    <a16:creationId xmlns:a16="http://schemas.microsoft.com/office/drawing/2014/main" id="{2753D33C-51A5-4D03-B219-18DB1C7A57EA}"/>
                  </a:ext>
                </a:extLst>
              </p:cNvPr>
              <p:cNvSpPr/>
              <p:nvPr/>
            </p:nvSpPr>
            <p:spPr>
              <a:xfrm>
                <a:off x="8497317" y="793215"/>
                <a:ext cx="254277" cy="26707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28" name="Gruppieren 627">
              <a:extLst>
                <a:ext uri="{FF2B5EF4-FFF2-40B4-BE49-F238E27FC236}">
                  <a16:creationId xmlns:a16="http://schemas.microsoft.com/office/drawing/2014/main" id="{947531E4-96B6-4413-B2C3-045F054535D7}"/>
                </a:ext>
              </a:extLst>
            </p:cNvPr>
            <p:cNvGrpSpPr/>
            <p:nvPr/>
          </p:nvGrpSpPr>
          <p:grpSpPr>
            <a:xfrm>
              <a:off x="455689" y="4403405"/>
              <a:ext cx="1085182" cy="565107"/>
              <a:chOff x="9110683" y="495185"/>
              <a:chExt cx="1085182" cy="565107"/>
            </a:xfrm>
          </p:grpSpPr>
          <p:pic>
            <p:nvPicPr>
              <p:cNvPr id="632" name="Grafik 631">
                <a:extLst>
                  <a:ext uri="{FF2B5EF4-FFF2-40B4-BE49-F238E27FC236}">
                    <a16:creationId xmlns:a16="http://schemas.microsoft.com/office/drawing/2014/main" id="{8D253BC7-9E20-4972-90DD-C5E686238C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110683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33" name="Rechteck 632">
                <a:extLst>
                  <a:ext uri="{FF2B5EF4-FFF2-40B4-BE49-F238E27FC236}">
                    <a16:creationId xmlns:a16="http://schemas.microsoft.com/office/drawing/2014/main" id="{6FDB4C79-5CC1-4D0E-8633-E8A1521990AA}"/>
                  </a:ext>
                </a:extLst>
              </p:cNvPr>
              <p:cNvSpPr/>
              <p:nvPr/>
            </p:nvSpPr>
            <p:spPr>
              <a:xfrm>
                <a:off x="9110683" y="495185"/>
                <a:ext cx="799883" cy="56510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68" name="Gruppieren 667">
            <a:extLst>
              <a:ext uri="{FF2B5EF4-FFF2-40B4-BE49-F238E27FC236}">
                <a16:creationId xmlns:a16="http://schemas.microsoft.com/office/drawing/2014/main" id="{07FABCFD-2670-4589-8797-FB02B168382B}"/>
              </a:ext>
            </a:extLst>
          </p:cNvPr>
          <p:cNvGrpSpPr/>
          <p:nvPr/>
        </p:nvGrpSpPr>
        <p:grpSpPr>
          <a:xfrm>
            <a:off x="508342" y="4887880"/>
            <a:ext cx="11175315" cy="565107"/>
            <a:chOff x="364354" y="5175458"/>
            <a:chExt cx="11175315" cy="565107"/>
          </a:xfrm>
        </p:grpSpPr>
        <p:grpSp>
          <p:nvGrpSpPr>
            <p:cNvPr id="629" name="Gruppieren 628">
              <a:extLst>
                <a:ext uri="{FF2B5EF4-FFF2-40B4-BE49-F238E27FC236}">
                  <a16:creationId xmlns:a16="http://schemas.microsoft.com/office/drawing/2014/main" id="{A809CF18-BF7E-46F8-89AD-4F89E4198C18}"/>
                </a:ext>
              </a:extLst>
            </p:cNvPr>
            <p:cNvGrpSpPr/>
            <p:nvPr/>
          </p:nvGrpSpPr>
          <p:grpSpPr>
            <a:xfrm>
              <a:off x="364354" y="5175458"/>
              <a:ext cx="1085182" cy="559004"/>
              <a:chOff x="10545822" y="501280"/>
              <a:chExt cx="1085182" cy="559004"/>
            </a:xfrm>
          </p:grpSpPr>
          <p:pic>
            <p:nvPicPr>
              <p:cNvPr id="630" name="Grafik 629">
                <a:extLst>
                  <a:ext uri="{FF2B5EF4-FFF2-40B4-BE49-F238E27FC236}">
                    <a16:creationId xmlns:a16="http://schemas.microsoft.com/office/drawing/2014/main" id="{9BCB351F-6DBA-456D-93C3-2D09E57F18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54582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31" name="Rechteck 630">
                <a:extLst>
                  <a:ext uri="{FF2B5EF4-FFF2-40B4-BE49-F238E27FC236}">
                    <a16:creationId xmlns:a16="http://schemas.microsoft.com/office/drawing/2014/main" id="{321D3B99-410B-419C-85C6-E0D04BF61707}"/>
                  </a:ext>
                </a:extLst>
              </p:cNvPr>
              <p:cNvSpPr/>
              <p:nvPr/>
            </p:nvSpPr>
            <p:spPr>
              <a:xfrm>
                <a:off x="11105169" y="501280"/>
                <a:ext cx="525835" cy="559004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46" name="Gruppieren 645">
              <a:extLst>
                <a:ext uri="{FF2B5EF4-FFF2-40B4-BE49-F238E27FC236}">
                  <a16:creationId xmlns:a16="http://schemas.microsoft.com/office/drawing/2014/main" id="{E5739163-BB0E-4268-B8D1-5F73C6E05F0E}"/>
                </a:ext>
              </a:extLst>
            </p:cNvPr>
            <p:cNvGrpSpPr/>
            <p:nvPr/>
          </p:nvGrpSpPr>
          <p:grpSpPr>
            <a:xfrm>
              <a:off x="3248119" y="5175458"/>
              <a:ext cx="1091279" cy="554784"/>
              <a:chOff x="3880741" y="1837266"/>
              <a:chExt cx="1091279" cy="554784"/>
            </a:xfrm>
          </p:grpSpPr>
          <p:pic>
            <p:nvPicPr>
              <p:cNvPr id="666" name="Grafik 665">
                <a:extLst>
                  <a:ext uri="{FF2B5EF4-FFF2-40B4-BE49-F238E27FC236}">
                    <a16:creationId xmlns:a16="http://schemas.microsoft.com/office/drawing/2014/main" id="{05209C22-1023-4478-AA0E-82D7ACAF6C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883789" y="1837266"/>
                <a:ext cx="1085182" cy="554784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</p:pic>
          <p:sp>
            <p:nvSpPr>
              <p:cNvPr id="667" name="Rechteck 666">
                <a:extLst>
                  <a:ext uri="{FF2B5EF4-FFF2-40B4-BE49-F238E27FC236}">
                    <a16:creationId xmlns:a16="http://schemas.microsoft.com/office/drawing/2014/main" id="{BA59C475-5483-4020-9171-9833A837D319}"/>
                  </a:ext>
                </a:extLst>
              </p:cNvPr>
              <p:cNvSpPr/>
              <p:nvPr/>
            </p:nvSpPr>
            <p:spPr>
              <a:xfrm>
                <a:off x="3880741" y="1837266"/>
                <a:ext cx="1091279" cy="554784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48" name="Gruppieren 647">
              <a:extLst>
                <a:ext uri="{FF2B5EF4-FFF2-40B4-BE49-F238E27FC236}">
                  <a16:creationId xmlns:a16="http://schemas.microsoft.com/office/drawing/2014/main" id="{14694FC0-CE1E-45E2-8EF3-A264C72B15E5}"/>
                </a:ext>
              </a:extLst>
            </p:cNvPr>
            <p:cNvGrpSpPr/>
            <p:nvPr/>
          </p:nvGrpSpPr>
          <p:grpSpPr>
            <a:xfrm>
              <a:off x="6137981" y="5175458"/>
              <a:ext cx="1085186" cy="554784"/>
              <a:chOff x="455689" y="495185"/>
              <a:chExt cx="1085186" cy="554784"/>
            </a:xfrm>
          </p:grpSpPr>
          <p:pic>
            <p:nvPicPr>
              <p:cNvPr id="664" name="Grafik 663">
                <a:extLst>
                  <a:ext uri="{FF2B5EF4-FFF2-40B4-BE49-F238E27FC236}">
                    <a16:creationId xmlns:a16="http://schemas.microsoft.com/office/drawing/2014/main" id="{1F087F26-B6C3-4597-88AF-A3E0DBBE04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55693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65" name="L-Form 664">
                <a:extLst>
                  <a:ext uri="{FF2B5EF4-FFF2-40B4-BE49-F238E27FC236}">
                    <a16:creationId xmlns:a16="http://schemas.microsoft.com/office/drawing/2014/main" id="{C596CE5D-FBB1-4BC8-849B-8D8169ACDA22}"/>
                  </a:ext>
                </a:extLst>
              </p:cNvPr>
              <p:cNvSpPr/>
              <p:nvPr/>
            </p:nvSpPr>
            <p:spPr>
              <a:xfrm flipH="1">
                <a:off x="455689" y="495185"/>
                <a:ext cx="1085183" cy="554784"/>
              </a:xfrm>
              <a:prstGeom prst="corner">
                <a:avLst>
                  <a:gd name="adj1" fmla="val 48252"/>
                  <a:gd name="adj2" fmla="val 145008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49" name="Gruppieren 648">
              <a:extLst>
                <a:ext uri="{FF2B5EF4-FFF2-40B4-BE49-F238E27FC236}">
                  <a16:creationId xmlns:a16="http://schemas.microsoft.com/office/drawing/2014/main" id="{3AD01B29-8141-4753-809F-6AB8330F9FDC}"/>
                </a:ext>
              </a:extLst>
            </p:cNvPr>
            <p:cNvGrpSpPr/>
            <p:nvPr/>
          </p:nvGrpSpPr>
          <p:grpSpPr>
            <a:xfrm>
              <a:off x="10454487" y="5175458"/>
              <a:ext cx="1085182" cy="554784"/>
              <a:chOff x="1895398" y="495185"/>
              <a:chExt cx="1085182" cy="554784"/>
            </a:xfrm>
          </p:grpSpPr>
          <p:pic>
            <p:nvPicPr>
              <p:cNvPr id="662" name="Grafik 661">
                <a:extLst>
                  <a:ext uri="{FF2B5EF4-FFF2-40B4-BE49-F238E27FC236}">
                    <a16:creationId xmlns:a16="http://schemas.microsoft.com/office/drawing/2014/main" id="{567410FB-2A84-41DF-9669-1952F3724C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95398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63" name="L-Form 662">
                <a:extLst>
                  <a:ext uri="{FF2B5EF4-FFF2-40B4-BE49-F238E27FC236}">
                    <a16:creationId xmlns:a16="http://schemas.microsoft.com/office/drawing/2014/main" id="{71FE8C72-9416-45DF-AF5D-4293DB994B8D}"/>
                  </a:ext>
                </a:extLst>
              </p:cNvPr>
              <p:cNvSpPr/>
              <p:nvPr/>
            </p:nvSpPr>
            <p:spPr>
              <a:xfrm flipH="1">
                <a:off x="2178049" y="495185"/>
                <a:ext cx="802528" cy="554784"/>
              </a:xfrm>
              <a:prstGeom prst="corner">
                <a:avLst>
                  <a:gd name="adj1" fmla="val 48252"/>
                  <a:gd name="adj2" fmla="val 97222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50" name="Gruppieren 649">
              <a:extLst>
                <a:ext uri="{FF2B5EF4-FFF2-40B4-BE49-F238E27FC236}">
                  <a16:creationId xmlns:a16="http://schemas.microsoft.com/office/drawing/2014/main" id="{4D94E8A0-7A99-495D-B1B0-B260640B64C3}"/>
                </a:ext>
              </a:extLst>
            </p:cNvPr>
            <p:cNvGrpSpPr/>
            <p:nvPr/>
          </p:nvGrpSpPr>
          <p:grpSpPr>
            <a:xfrm>
              <a:off x="4693050" y="5175458"/>
              <a:ext cx="1091279" cy="565107"/>
              <a:chOff x="6220610" y="495185"/>
              <a:chExt cx="1091279" cy="565107"/>
            </a:xfrm>
          </p:grpSpPr>
          <p:pic>
            <p:nvPicPr>
              <p:cNvPr id="660" name="Grafik 659">
                <a:extLst>
                  <a:ext uri="{FF2B5EF4-FFF2-40B4-BE49-F238E27FC236}">
                    <a16:creationId xmlns:a16="http://schemas.microsoft.com/office/drawing/2014/main" id="{D5E6CA74-1FA1-4FB9-9FB2-5D21B0B2B0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20610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61" name="L-Form 660">
                <a:extLst>
                  <a:ext uri="{FF2B5EF4-FFF2-40B4-BE49-F238E27FC236}">
                    <a16:creationId xmlns:a16="http://schemas.microsoft.com/office/drawing/2014/main" id="{32F6A2BD-AEB0-45E5-BF14-B6D21BCC27DF}"/>
                  </a:ext>
                </a:extLst>
              </p:cNvPr>
              <p:cNvSpPr/>
              <p:nvPr/>
            </p:nvSpPr>
            <p:spPr>
              <a:xfrm flipH="1">
                <a:off x="6773862" y="495185"/>
                <a:ext cx="538025" cy="565107"/>
              </a:xfrm>
              <a:prstGeom prst="corner">
                <a:avLst>
                  <a:gd name="adj1" fmla="val 50613"/>
                  <a:gd name="adj2" fmla="val 49599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51" name="Gruppieren 650">
              <a:extLst>
                <a:ext uri="{FF2B5EF4-FFF2-40B4-BE49-F238E27FC236}">
                  <a16:creationId xmlns:a16="http://schemas.microsoft.com/office/drawing/2014/main" id="{05405E53-EEF9-4EC1-92A2-58E616FE662C}"/>
                </a:ext>
              </a:extLst>
            </p:cNvPr>
            <p:cNvGrpSpPr/>
            <p:nvPr/>
          </p:nvGrpSpPr>
          <p:grpSpPr>
            <a:xfrm>
              <a:off x="1803188" y="5175458"/>
              <a:ext cx="1091279" cy="554784"/>
              <a:chOff x="3335103" y="501280"/>
              <a:chExt cx="1091279" cy="554784"/>
            </a:xfrm>
          </p:grpSpPr>
          <p:pic>
            <p:nvPicPr>
              <p:cNvPr id="658" name="Grafik 657">
                <a:extLst>
                  <a:ext uri="{FF2B5EF4-FFF2-40B4-BE49-F238E27FC236}">
                    <a16:creationId xmlns:a16="http://schemas.microsoft.com/office/drawing/2014/main" id="{1986139D-99F5-4FE0-958B-D09CB9B897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35103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59" name="Rechteck 658">
                <a:extLst>
                  <a:ext uri="{FF2B5EF4-FFF2-40B4-BE49-F238E27FC236}">
                    <a16:creationId xmlns:a16="http://schemas.microsoft.com/office/drawing/2014/main" id="{ED93CDF7-BE81-4D74-B276-1A8418EAE37B}"/>
                  </a:ext>
                </a:extLst>
              </p:cNvPr>
              <p:cNvSpPr/>
              <p:nvPr/>
            </p:nvSpPr>
            <p:spPr>
              <a:xfrm>
                <a:off x="4155791" y="501280"/>
                <a:ext cx="270590" cy="554784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52" name="Gruppieren 651">
              <a:extLst>
                <a:ext uri="{FF2B5EF4-FFF2-40B4-BE49-F238E27FC236}">
                  <a16:creationId xmlns:a16="http://schemas.microsoft.com/office/drawing/2014/main" id="{CEF73517-04BD-445A-918A-2A0103C30FE1}"/>
                </a:ext>
              </a:extLst>
            </p:cNvPr>
            <p:cNvGrpSpPr/>
            <p:nvPr/>
          </p:nvGrpSpPr>
          <p:grpSpPr>
            <a:xfrm>
              <a:off x="7576819" y="5175458"/>
              <a:ext cx="1085182" cy="559012"/>
              <a:chOff x="7666412" y="501280"/>
              <a:chExt cx="1085182" cy="559012"/>
            </a:xfrm>
          </p:grpSpPr>
          <p:pic>
            <p:nvPicPr>
              <p:cNvPr id="656" name="Grafik 655">
                <a:extLst>
                  <a:ext uri="{FF2B5EF4-FFF2-40B4-BE49-F238E27FC236}">
                    <a16:creationId xmlns:a16="http://schemas.microsoft.com/office/drawing/2014/main" id="{7BEA41E5-180A-4609-A010-169021EAF9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66641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57" name="Rechteck 656">
                <a:extLst>
                  <a:ext uri="{FF2B5EF4-FFF2-40B4-BE49-F238E27FC236}">
                    <a16:creationId xmlns:a16="http://schemas.microsoft.com/office/drawing/2014/main" id="{502F55AA-262C-40B5-9513-488B8A9159A6}"/>
                  </a:ext>
                </a:extLst>
              </p:cNvPr>
              <p:cNvSpPr/>
              <p:nvPr/>
            </p:nvSpPr>
            <p:spPr>
              <a:xfrm>
                <a:off x="8497317" y="793215"/>
                <a:ext cx="254277" cy="26707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53" name="Gruppieren 652">
              <a:extLst>
                <a:ext uri="{FF2B5EF4-FFF2-40B4-BE49-F238E27FC236}">
                  <a16:creationId xmlns:a16="http://schemas.microsoft.com/office/drawing/2014/main" id="{402C473B-8702-4993-8E6F-1E3765B7211A}"/>
                </a:ext>
              </a:extLst>
            </p:cNvPr>
            <p:cNvGrpSpPr/>
            <p:nvPr/>
          </p:nvGrpSpPr>
          <p:grpSpPr>
            <a:xfrm>
              <a:off x="9015653" y="5175458"/>
              <a:ext cx="1085182" cy="565107"/>
              <a:chOff x="9110683" y="495185"/>
              <a:chExt cx="1085182" cy="565107"/>
            </a:xfrm>
          </p:grpSpPr>
          <p:pic>
            <p:nvPicPr>
              <p:cNvPr id="654" name="Grafik 653">
                <a:extLst>
                  <a:ext uri="{FF2B5EF4-FFF2-40B4-BE49-F238E27FC236}">
                    <a16:creationId xmlns:a16="http://schemas.microsoft.com/office/drawing/2014/main" id="{7DEF5097-54EA-46B1-A8D7-065733D87E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110683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55" name="Rechteck 654">
                <a:extLst>
                  <a:ext uri="{FF2B5EF4-FFF2-40B4-BE49-F238E27FC236}">
                    <a16:creationId xmlns:a16="http://schemas.microsoft.com/office/drawing/2014/main" id="{9DCF63F2-1DFD-470B-9A20-108F025B6728}"/>
                  </a:ext>
                </a:extLst>
              </p:cNvPr>
              <p:cNvSpPr/>
              <p:nvPr/>
            </p:nvSpPr>
            <p:spPr>
              <a:xfrm>
                <a:off x="9110683" y="495185"/>
                <a:ext cx="799883" cy="56510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96" name="Gruppieren 695">
            <a:extLst>
              <a:ext uri="{FF2B5EF4-FFF2-40B4-BE49-F238E27FC236}">
                <a16:creationId xmlns:a16="http://schemas.microsoft.com/office/drawing/2014/main" id="{DC76D6AA-86BA-4285-B805-0A0310EDC92B}"/>
              </a:ext>
            </a:extLst>
          </p:cNvPr>
          <p:cNvGrpSpPr/>
          <p:nvPr/>
        </p:nvGrpSpPr>
        <p:grpSpPr>
          <a:xfrm>
            <a:off x="508342" y="5854648"/>
            <a:ext cx="11175315" cy="565107"/>
            <a:chOff x="455689" y="5592838"/>
            <a:chExt cx="11175315" cy="565107"/>
          </a:xfrm>
        </p:grpSpPr>
        <p:grpSp>
          <p:nvGrpSpPr>
            <p:cNvPr id="670" name="Gruppieren 669">
              <a:extLst>
                <a:ext uri="{FF2B5EF4-FFF2-40B4-BE49-F238E27FC236}">
                  <a16:creationId xmlns:a16="http://schemas.microsoft.com/office/drawing/2014/main" id="{D7319E8D-1484-4233-9041-7F6774A2405E}"/>
                </a:ext>
              </a:extLst>
            </p:cNvPr>
            <p:cNvGrpSpPr/>
            <p:nvPr/>
          </p:nvGrpSpPr>
          <p:grpSpPr>
            <a:xfrm>
              <a:off x="7666408" y="5592838"/>
              <a:ext cx="1085182" cy="559004"/>
              <a:chOff x="10545822" y="501280"/>
              <a:chExt cx="1085182" cy="559004"/>
            </a:xfrm>
          </p:grpSpPr>
          <p:pic>
            <p:nvPicPr>
              <p:cNvPr id="692" name="Grafik 691">
                <a:extLst>
                  <a:ext uri="{FF2B5EF4-FFF2-40B4-BE49-F238E27FC236}">
                    <a16:creationId xmlns:a16="http://schemas.microsoft.com/office/drawing/2014/main" id="{319ED857-060F-4E44-A0F3-79A26C8E3B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54582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93" name="Rechteck 692">
                <a:extLst>
                  <a:ext uri="{FF2B5EF4-FFF2-40B4-BE49-F238E27FC236}">
                    <a16:creationId xmlns:a16="http://schemas.microsoft.com/office/drawing/2014/main" id="{D66F33DD-1839-43AB-9D58-CC9119FEAF79}"/>
                  </a:ext>
                </a:extLst>
              </p:cNvPr>
              <p:cNvSpPr/>
              <p:nvPr/>
            </p:nvSpPr>
            <p:spPr>
              <a:xfrm>
                <a:off x="11105169" y="501280"/>
                <a:ext cx="525835" cy="559004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2" name="Gruppieren 671">
              <a:extLst>
                <a:ext uri="{FF2B5EF4-FFF2-40B4-BE49-F238E27FC236}">
                  <a16:creationId xmlns:a16="http://schemas.microsoft.com/office/drawing/2014/main" id="{05E20A1C-0919-4685-AA72-08F91B803274}"/>
                </a:ext>
              </a:extLst>
            </p:cNvPr>
            <p:cNvGrpSpPr/>
            <p:nvPr/>
          </p:nvGrpSpPr>
          <p:grpSpPr>
            <a:xfrm>
              <a:off x="9106113" y="5592838"/>
              <a:ext cx="1085186" cy="554784"/>
              <a:chOff x="455689" y="495185"/>
              <a:chExt cx="1085186" cy="554784"/>
            </a:xfrm>
          </p:grpSpPr>
          <p:pic>
            <p:nvPicPr>
              <p:cNvPr id="688" name="Grafik 687">
                <a:extLst>
                  <a:ext uri="{FF2B5EF4-FFF2-40B4-BE49-F238E27FC236}">
                    <a16:creationId xmlns:a16="http://schemas.microsoft.com/office/drawing/2014/main" id="{F2A1A42E-B732-4F71-83DD-D6E2220AB1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55693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89" name="L-Form 688">
                <a:extLst>
                  <a:ext uri="{FF2B5EF4-FFF2-40B4-BE49-F238E27FC236}">
                    <a16:creationId xmlns:a16="http://schemas.microsoft.com/office/drawing/2014/main" id="{79BC60D8-44FF-4107-B5D4-C5F7E2F768A8}"/>
                  </a:ext>
                </a:extLst>
              </p:cNvPr>
              <p:cNvSpPr/>
              <p:nvPr/>
            </p:nvSpPr>
            <p:spPr>
              <a:xfrm flipH="1">
                <a:off x="455689" y="495185"/>
                <a:ext cx="1085183" cy="554784"/>
              </a:xfrm>
              <a:prstGeom prst="corner">
                <a:avLst>
                  <a:gd name="adj1" fmla="val 48252"/>
                  <a:gd name="adj2" fmla="val 145008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3" name="Gruppieren 672">
              <a:extLst>
                <a:ext uri="{FF2B5EF4-FFF2-40B4-BE49-F238E27FC236}">
                  <a16:creationId xmlns:a16="http://schemas.microsoft.com/office/drawing/2014/main" id="{A52674FD-DE43-47A6-A2E3-E082341079F9}"/>
                </a:ext>
              </a:extLst>
            </p:cNvPr>
            <p:cNvGrpSpPr/>
            <p:nvPr/>
          </p:nvGrpSpPr>
          <p:grpSpPr>
            <a:xfrm>
              <a:off x="6226703" y="5592838"/>
              <a:ext cx="1085182" cy="554784"/>
              <a:chOff x="1895398" y="495185"/>
              <a:chExt cx="1085182" cy="554784"/>
            </a:xfrm>
          </p:grpSpPr>
          <p:pic>
            <p:nvPicPr>
              <p:cNvPr id="686" name="Grafik 685">
                <a:extLst>
                  <a:ext uri="{FF2B5EF4-FFF2-40B4-BE49-F238E27FC236}">
                    <a16:creationId xmlns:a16="http://schemas.microsoft.com/office/drawing/2014/main" id="{7A1A6181-CB86-4C41-9A1A-1467C42342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95398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87" name="L-Form 686">
                <a:extLst>
                  <a:ext uri="{FF2B5EF4-FFF2-40B4-BE49-F238E27FC236}">
                    <a16:creationId xmlns:a16="http://schemas.microsoft.com/office/drawing/2014/main" id="{1A5FE3EA-BBC5-4E36-BFEB-D0E7B794C86E}"/>
                  </a:ext>
                </a:extLst>
              </p:cNvPr>
              <p:cNvSpPr/>
              <p:nvPr/>
            </p:nvSpPr>
            <p:spPr>
              <a:xfrm flipH="1">
                <a:off x="2178049" y="495185"/>
                <a:ext cx="802528" cy="554784"/>
              </a:xfrm>
              <a:prstGeom prst="corner">
                <a:avLst>
                  <a:gd name="adj1" fmla="val 48252"/>
                  <a:gd name="adj2" fmla="val 97222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4" name="Gruppieren 673">
              <a:extLst>
                <a:ext uri="{FF2B5EF4-FFF2-40B4-BE49-F238E27FC236}">
                  <a16:creationId xmlns:a16="http://schemas.microsoft.com/office/drawing/2014/main" id="{059500B6-73A8-4C6F-BE16-C794CF168BC3}"/>
                </a:ext>
              </a:extLst>
            </p:cNvPr>
            <p:cNvGrpSpPr/>
            <p:nvPr/>
          </p:nvGrpSpPr>
          <p:grpSpPr>
            <a:xfrm>
              <a:off x="455689" y="5592838"/>
              <a:ext cx="1091279" cy="565107"/>
              <a:chOff x="6220610" y="495185"/>
              <a:chExt cx="1091279" cy="565107"/>
            </a:xfrm>
          </p:grpSpPr>
          <p:pic>
            <p:nvPicPr>
              <p:cNvPr id="684" name="Grafik 683">
                <a:extLst>
                  <a:ext uri="{FF2B5EF4-FFF2-40B4-BE49-F238E27FC236}">
                    <a16:creationId xmlns:a16="http://schemas.microsoft.com/office/drawing/2014/main" id="{D965BCE6-DB4D-4521-8D2E-63BDA9C471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20610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85" name="L-Form 684">
                <a:extLst>
                  <a:ext uri="{FF2B5EF4-FFF2-40B4-BE49-F238E27FC236}">
                    <a16:creationId xmlns:a16="http://schemas.microsoft.com/office/drawing/2014/main" id="{E22F3E11-C372-4713-A62B-7C74B90CB2A7}"/>
                  </a:ext>
                </a:extLst>
              </p:cNvPr>
              <p:cNvSpPr/>
              <p:nvPr/>
            </p:nvSpPr>
            <p:spPr>
              <a:xfrm flipH="1">
                <a:off x="6773862" y="495185"/>
                <a:ext cx="538025" cy="565107"/>
              </a:xfrm>
              <a:prstGeom prst="corner">
                <a:avLst>
                  <a:gd name="adj1" fmla="val 50613"/>
                  <a:gd name="adj2" fmla="val 49599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5" name="Gruppieren 674">
              <a:extLst>
                <a:ext uri="{FF2B5EF4-FFF2-40B4-BE49-F238E27FC236}">
                  <a16:creationId xmlns:a16="http://schemas.microsoft.com/office/drawing/2014/main" id="{BDA1C494-73DF-4AA4-97BA-43764D574C11}"/>
                </a:ext>
              </a:extLst>
            </p:cNvPr>
            <p:cNvGrpSpPr/>
            <p:nvPr/>
          </p:nvGrpSpPr>
          <p:grpSpPr>
            <a:xfrm>
              <a:off x="4780901" y="5592838"/>
              <a:ext cx="1091279" cy="554784"/>
              <a:chOff x="3335103" y="501280"/>
              <a:chExt cx="1091279" cy="554784"/>
            </a:xfrm>
          </p:grpSpPr>
          <p:pic>
            <p:nvPicPr>
              <p:cNvPr id="682" name="Grafik 681">
                <a:extLst>
                  <a:ext uri="{FF2B5EF4-FFF2-40B4-BE49-F238E27FC236}">
                    <a16:creationId xmlns:a16="http://schemas.microsoft.com/office/drawing/2014/main" id="{C8F07469-75AD-4384-B3B0-D7F7B6EF44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35103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83" name="Rechteck 682">
                <a:extLst>
                  <a:ext uri="{FF2B5EF4-FFF2-40B4-BE49-F238E27FC236}">
                    <a16:creationId xmlns:a16="http://schemas.microsoft.com/office/drawing/2014/main" id="{C8E43121-E930-48F6-A49A-2B2944BE9C86}"/>
                  </a:ext>
                </a:extLst>
              </p:cNvPr>
              <p:cNvSpPr/>
              <p:nvPr/>
            </p:nvSpPr>
            <p:spPr>
              <a:xfrm>
                <a:off x="4155791" y="501280"/>
                <a:ext cx="270590" cy="554784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6" name="Gruppieren 675">
              <a:extLst>
                <a:ext uri="{FF2B5EF4-FFF2-40B4-BE49-F238E27FC236}">
                  <a16:creationId xmlns:a16="http://schemas.microsoft.com/office/drawing/2014/main" id="{DE6867C5-0A4E-42BB-B646-51A86BC4CA90}"/>
                </a:ext>
              </a:extLst>
            </p:cNvPr>
            <p:cNvGrpSpPr/>
            <p:nvPr/>
          </p:nvGrpSpPr>
          <p:grpSpPr>
            <a:xfrm>
              <a:off x="1901491" y="5592838"/>
              <a:ext cx="1085182" cy="559012"/>
              <a:chOff x="7666412" y="501280"/>
              <a:chExt cx="1085182" cy="559012"/>
            </a:xfrm>
          </p:grpSpPr>
          <p:pic>
            <p:nvPicPr>
              <p:cNvPr id="680" name="Grafik 679">
                <a:extLst>
                  <a:ext uri="{FF2B5EF4-FFF2-40B4-BE49-F238E27FC236}">
                    <a16:creationId xmlns:a16="http://schemas.microsoft.com/office/drawing/2014/main" id="{EEDB6D8F-7420-4AB0-8EEB-C62E8EA2A7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66641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81" name="Rechteck 680">
                <a:extLst>
                  <a:ext uri="{FF2B5EF4-FFF2-40B4-BE49-F238E27FC236}">
                    <a16:creationId xmlns:a16="http://schemas.microsoft.com/office/drawing/2014/main" id="{A38C64A7-0D99-4317-860C-EBA6C1F405D7}"/>
                  </a:ext>
                </a:extLst>
              </p:cNvPr>
              <p:cNvSpPr/>
              <p:nvPr/>
            </p:nvSpPr>
            <p:spPr>
              <a:xfrm>
                <a:off x="8497317" y="793215"/>
                <a:ext cx="254277" cy="26707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7" name="Gruppieren 676">
              <a:extLst>
                <a:ext uri="{FF2B5EF4-FFF2-40B4-BE49-F238E27FC236}">
                  <a16:creationId xmlns:a16="http://schemas.microsoft.com/office/drawing/2014/main" id="{FC229A82-1574-4973-B11A-0F5FCFFF4FD6}"/>
                </a:ext>
              </a:extLst>
            </p:cNvPr>
            <p:cNvGrpSpPr/>
            <p:nvPr/>
          </p:nvGrpSpPr>
          <p:grpSpPr>
            <a:xfrm>
              <a:off x="3341196" y="5592838"/>
              <a:ext cx="1085182" cy="565107"/>
              <a:chOff x="9110683" y="495185"/>
              <a:chExt cx="1085182" cy="565107"/>
            </a:xfrm>
          </p:grpSpPr>
          <p:pic>
            <p:nvPicPr>
              <p:cNvPr id="678" name="Grafik 677">
                <a:extLst>
                  <a:ext uri="{FF2B5EF4-FFF2-40B4-BE49-F238E27FC236}">
                    <a16:creationId xmlns:a16="http://schemas.microsoft.com/office/drawing/2014/main" id="{399F5BF7-2052-4842-B58D-63B59E1374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110683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79" name="Rechteck 678">
                <a:extLst>
                  <a:ext uri="{FF2B5EF4-FFF2-40B4-BE49-F238E27FC236}">
                    <a16:creationId xmlns:a16="http://schemas.microsoft.com/office/drawing/2014/main" id="{0821779E-32A1-4810-BC50-18C83E66BF47}"/>
                  </a:ext>
                </a:extLst>
              </p:cNvPr>
              <p:cNvSpPr/>
              <p:nvPr/>
            </p:nvSpPr>
            <p:spPr>
              <a:xfrm>
                <a:off x="9110683" y="495185"/>
                <a:ext cx="799883" cy="56510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694" name="Grafik 693">
              <a:extLst>
                <a:ext uri="{FF2B5EF4-FFF2-40B4-BE49-F238E27FC236}">
                  <a16:creationId xmlns:a16="http://schemas.microsoft.com/office/drawing/2014/main" id="{B6CE8319-2F09-4C4C-A904-1DB575A214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545822" y="5592838"/>
              <a:ext cx="1085182" cy="554784"/>
            </a:xfrm>
            <a:prstGeom prst="rect">
              <a:avLst/>
            </a:prstGeom>
          </p:spPr>
        </p:pic>
      </p:grpSp>
      <p:sp>
        <p:nvSpPr>
          <p:cNvPr id="697" name="L-Form 696">
            <a:extLst>
              <a:ext uri="{FF2B5EF4-FFF2-40B4-BE49-F238E27FC236}">
                <a16:creationId xmlns:a16="http://schemas.microsoft.com/office/drawing/2014/main" id="{D826CBAA-4D29-41E8-89D2-A75EB9BA47F0}"/>
              </a:ext>
            </a:extLst>
          </p:cNvPr>
          <p:cNvSpPr/>
          <p:nvPr/>
        </p:nvSpPr>
        <p:spPr>
          <a:xfrm flipH="1">
            <a:off x="381000" y="1257300"/>
            <a:ext cx="11316784" cy="5283200"/>
          </a:xfrm>
          <a:prstGeom prst="corner">
            <a:avLst>
              <a:gd name="adj1" fmla="val 80810"/>
              <a:gd name="adj2" fmla="val 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36" name="Grafik 535">
            <a:hlinkClick r:id="" action="ppaction://hlinkshowjump?jump=firstslide">
              <a:snd r:embed="rId11" name="cashreg.wav"/>
            </a:hlinkClick>
            <a:extLst>
              <a:ext uri="{FF2B5EF4-FFF2-40B4-BE49-F238E27FC236}">
                <a16:creationId xmlns:a16="http://schemas.microsoft.com/office/drawing/2014/main" id="{51B41A0E-65CE-42AB-89B0-DDC6B24EA63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852128" y="3835566"/>
            <a:ext cx="1194920" cy="603556"/>
          </a:xfrm>
          <a:prstGeom prst="rect">
            <a:avLst/>
          </a:prstGeom>
        </p:spPr>
      </p:pic>
      <p:pic>
        <p:nvPicPr>
          <p:cNvPr id="538" name="Grafik 537">
            <a:hlinkClick r:id="" action="ppaction://hlinkshowjump?jump=firstslide">
              <a:snd r:embed="rId11" name="cashreg.wav"/>
            </a:hlinkClick>
            <a:extLst>
              <a:ext uri="{FF2B5EF4-FFF2-40B4-BE49-F238E27FC236}">
                <a16:creationId xmlns:a16="http://schemas.microsoft.com/office/drawing/2014/main" id="{D75775A2-5D71-47D7-8A89-830D9438DE9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408093" y="3308275"/>
            <a:ext cx="1194920" cy="603556"/>
          </a:xfrm>
          <a:prstGeom prst="rect">
            <a:avLst/>
          </a:prstGeom>
        </p:spPr>
      </p:pic>
      <p:pic>
        <p:nvPicPr>
          <p:cNvPr id="540" name="Grafik 539">
            <a:hlinkClick r:id="" action="ppaction://hlinkshowjump?jump=firstslide">
              <a:snd r:embed="rId11" name="cashreg.wav"/>
            </a:hlinkClick>
            <a:extLst>
              <a:ext uri="{FF2B5EF4-FFF2-40B4-BE49-F238E27FC236}">
                <a16:creationId xmlns:a16="http://schemas.microsoft.com/office/drawing/2014/main" id="{36BB6EBA-B211-4B57-B0FF-328679F66E1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140857" y="3827677"/>
            <a:ext cx="1018120" cy="603556"/>
          </a:xfrm>
          <a:prstGeom prst="rect">
            <a:avLst/>
          </a:prstGeom>
        </p:spPr>
      </p:pic>
      <p:pic>
        <p:nvPicPr>
          <p:cNvPr id="542" name="Grafik 541">
            <a:hlinkClick r:id="" action="ppaction://hlinkshowjump?jump=nextslide">
              <a:snd r:embed="rId15" name="chimes.wav"/>
            </a:hlinkClick>
            <a:extLst>
              <a:ext uri="{FF2B5EF4-FFF2-40B4-BE49-F238E27FC236}">
                <a16:creationId xmlns:a16="http://schemas.microsoft.com/office/drawing/2014/main" id="{0D210405-6E32-45D7-BEBD-9604B8004F4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983358" y="3225913"/>
            <a:ext cx="908383" cy="609653"/>
          </a:xfrm>
          <a:prstGeom prst="rect">
            <a:avLst/>
          </a:prstGeom>
        </p:spPr>
      </p:pic>
      <p:pic>
        <p:nvPicPr>
          <p:cNvPr id="544" name="Grafik 543">
            <a:hlinkClick r:id="" action="ppaction://hlinkshowjump?jump=firstslide">
              <a:snd r:embed="rId11" name="cashreg.wav"/>
            </a:hlinkClick>
            <a:extLst>
              <a:ext uri="{FF2B5EF4-FFF2-40B4-BE49-F238E27FC236}">
                <a16:creationId xmlns:a16="http://schemas.microsoft.com/office/drawing/2014/main" id="{0C9716FC-AB99-4BB6-822F-6FAA7E1156A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966079" y="3735010"/>
            <a:ext cx="768163" cy="609653"/>
          </a:xfrm>
          <a:prstGeom prst="rect">
            <a:avLst/>
          </a:prstGeom>
        </p:spPr>
      </p:pic>
      <p:pic>
        <p:nvPicPr>
          <p:cNvPr id="546" name="Grafik 545">
            <a:hlinkClick r:id="" action="ppaction://hlinkshowjump?jump=firstslide">
              <a:snd r:embed="rId11" name="cashreg.wav"/>
            </a:hlinkClick>
            <a:extLst>
              <a:ext uri="{FF2B5EF4-FFF2-40B4-BE49-F238E27FC236}">
                <a16:creationId xmlns:a16="http://schemas.microsoft.com/office/drawing/2014/main" id="{0310E5E1-8458-4064-B357-962046C4929D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960993" y="3191793"/>
            <a:ext cx="755970" cy="609653"/>
          </a:xfrm>
          <a:prstGeom prst="rect">
            <a:avLst/>
          </a:prstGeom>
        </p:spPr>
      </p:pic>
      <p:pic>
        <p:nvPicPr>
          <p:cNvPr id="548" name="Grafik 547">
            <a:hlinkClick r:id="" action="ppaction://hlinkshowjump?jump=firstslide">
              <a:snd r:embed="rId11" name="cashreg.wav"/>
            </a:hlinkClick>
            <a:extLst>
              <a:ext uri="{FF2B5EF4-FFF2-40B4-BE49-F238E27FC236}">
                <a16:creationId xmlns:a16="http://schemas.microsoft.com/office/drawing/2014/main" id="{C99DCCBA-D719-43EC-88F0-2FAD35B6EF68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053452" y="3725747"/>
            <a:ext cx="658425" cy="609653"/>
          </a:xfrm>
          <a:prstGeom prst="rect">
            <a:avLst/>
          </a:prstGeom>
        </p:spPr>
      </p:pic>
      <p:pic>
        <p:nvPicPr>
          <p:cNvPr id="550" name="Grafik 549">
            <a:hlinkClick r:id="" action="ppaction://hlinkshowjump?jump=firstslide">
              <a:snd r:embed="rId11" name="cashreg.wav"/>
            </a:hlinkClick>
            <a:extLst>
              <a:ext uri="{FF2B5EF4-FFF2-40B4-BE49-F238E27FC236}">
                <a16:creationId xmlns:a16="http://schemas.microsoft.com/office/drawing/2014/main" id="{4DA1B161-DD53-435D-A0A2-24FE789524DE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292228" y="3191007"/>
            <a:ext cx="512108" cy="609653"/>
          </a:xfrm>
          <a:prstGeom prst="rect">
            <a:avLst/>
          </a:prstGeom>
        </p:spPr>
      </p:pic>
      <p:pic>
        <p:nvPicPr>
          <p:cNvPr id="552" name="Grafik 551">
            <a:hlinkClick r:id="" action="ppaction://hlinkshowjump?jump=firstslide">
              <a:snd r:embed="rId11" name="cashreg.wav"/>
            </a:hlinkClick>
            <a:extLst>
              <a:ext uri="{FF2B5EF4-FFF2-40B4-BE49-F238E27FC236}">
                <a16:creationId xmlns:a16="http://schemas.microsoft.com/office/drawing/2014/main" id="{0E126ABB-D267-4BC4-8FA3-DEC5319186F8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51833" y="3681494"/>
            <a:ext cx="1091279" cy="79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823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4" name="Gruppieren 593">
            <a:extLst>
              <a:ext uri="{FF2B5EF4-FFF2-40B4-BE49-F238E27FC236}">
                <a16:creationId xmlns:a16="http://schemas.microsoft.com/office/drawing/2014/main" id="{AF538C68-989D-4F89-81C2-AE92BD201644}"/>
              </a:ext>
            </a:extLst>
          </p:cNvPr>
          <p:cNvGrpSpPr/>
          <p:nvPr/>
        </p:nvGrpSpPr>
        <p:grpSpPr>
          <a:xfrm>
            <a:off x="508346" y="495185"/>
            <a:ext cx="11175311" cy="560879"/>
            <a:chOff x="455693" y="495185"/>
            <a:chExt cx="11175311" cy="560879"/>
          </a:xfrm>
        </p:grpSpPr>
        <p:pic>
          <p:nvPicPr>
            <p:cNvPr id="568" name="Grafik 567">
              <a:extLst>
                <a:ext uri="{FF2B5EF4-FFF2-40B4-BE49-F238E27FC236}">
                  <a16:creationId xmlns:a16="http://schemas.microsoft.com/office/drawing/2014/main" id="{2147C679-A226-4ABC-9BE6-29C69C6A31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5693" y="501280"/>
              <a:ext cx="1085182" cy="548688"/>
            </a:xfrm>
            <a:prstGeom prst="rect">
              <a:avLst/>
            </a:prstGeom>
          </p:spPr>
        </p:pic>
        <p:pic>
          <p:nvPicPr>
            <p:cNvPr id="564" name="Grafik 563">
              <a:extLst>
                <a:ext uri="{FF2B5EF4-FFF2-40B4-BE49-F238E27FC236}">
                  <a16:creationId xmlns:a16="http://schemas.microsoft.com/office/drawing/2014/main" id="{3E63987D-2B3E-405A-ADAB-6B25C5FB6BE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94527" y="501280"/>
              <a:ext cx="1085182" cy="548688"/>
            </a:xfrm>
            <a:prstGeom prst="rect">
              <a:avLst/>
            </a:prstGeom>
          </p:spPr>
        </p:pic>
        <p:pic>
          <p:nvPicPr>
            <p:cNvPr id="560" name="Grafik 559">
              <a:extLst>
                <a:ext uri="{FF2B5EF4-FFF2-40B4-BE49-F238E27FC236}">
                  <a16:creationId xmlns:a16="http://schemas.microsoft.com/office/drawing/2014/main" id="{00D13B71-4A21-4F04-BFDB-DDEDF3D2A6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23223" y="501280"/>
              <a:ext cx="1091279" cy="554784"/>
            </a:xfrm>
            <a:prstGeom prst="rect">
              <a:avLst/>
            </a:prstGeom>
          </p:spPr>
        </p:pic>
        <p:pic>
          <p:nvPicPr>
            <p:cNvPr id="558" name="Grafik 557">
              <a:extLst>
                <a:ext uri="{FF2B5EF4-FFF2-40B4-BE49-F238E27FC236}">
                  <a16:creationId xmlns:a16="http://schemas.microsoft.com/office/drawing/2014/main" id="{10DF00F7-F3E1-43B7-81E4-2A59165ED42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33361" y="495185"/>
              <a:ext cx="1091279" cy="554784"/>
            </a:xfrm>
            <a:prstGeom prst="rect">
              <a:avLst/>
            </a:prstGeom>
          </p:spPr>
        </p:pic>
        <p:pic>
          <p:nvPicPr>
            <p:cNvPr id="570" name="Grafik 569">
              <a:extLst>
                <a:ext uri="{FF2B5EF4-FFF2-40B4-BE49-F238E27FC236}">
                  <a16:creationId xmlns:a16="http://schemas.microsoft.com/office/drawing/2014/main" id="{96F254AB-DAEB-451B-B83A-ADCADD67F0E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781340" y="495185"/>
              <a:ext cx="1085182" cy="554784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pic>
          <p:nvPicPr>
            <p:cNvPr id="556" name="Grafik 555">
              <a:extLst>
                <a:ext uri="{FF2B5EF4-FFF2-40B4-BE49-F238E27FC236}">
                  <a16:creationId xmlns:a16="http://schemas.microsoft.com/office/drawing/2014/main" id="{344D875D-C409-4DC8-8C66-02584FE74EA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668154" y="495185"/>
              <a:ext cx="1085182" cy="554784"/>
            </a:xfrm>
            <a:prstGeom prst="rect">
              <a:avLst/>
            </a:prstGeom>
          </p:spPr>
        </p:pic>
        <p:pic>
          <p:nvPicPr>
            <p:cNvPr id="566" name="Grafik 565">
              <a:extLst>
                <a:ext uri="{FF2B5EF4-FFF2-40B4-BE49-F238E27FC236}">
                  <a16:creationId xmlns:a16="http://schemas.microsoft.com/office/drawing/2014/main" id="{2E04C38D-5E14-49D2-8DB2-B4B9C47F264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106988" y="501280"/>
              <a:ext cx="1085182" cy="554784"/>
            </a:xfrm>
            <a:prstGeom prst="rect">
              <a:avLst/>
            </a:prstGeom>
          </p:spPr>
        </p:pic>
        <p:pic>
          <p:nvPicPr>
            <p:cNvPr id="562" name="Grafik 561">
              <a:extLst>
                <a:ext uri="{FF2B5EF4-FFF2-40B4-BE49-F238E27FC236}">
                  <a16:creationId xmlns:a16="http://schemas.microsoft.com/office/drawing/2014/main" id="{23C6B8DA-DA20-4151-9D6D-6E7F9D33551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545822" y="495185"/>
              <a:ext cx="1085182" cy="554784"/>
            </a:xfrm>
            <a:prstGeom prst="rect">
              <a:avLst/>
            </a:prstGeom>
          </p:spPr>
        </p:pic>
      </p:grpSp>
      <p:grpSp>
        <p:nvGrpSpPr>
          <p:cNvPr id="695" name="Gruppieren 694">
            <a:extLst>
              <a:ext uri="{FF2B5EF4-FFF2-40B4-BE49-F238E27FC236}">
                <a16:creationId xmlns:a16="http://schemas.microsoft.com/office/drawing/2014/main" id="{3469BE11-0C5E-4DEA-91B3-F1FCB71CAA9E}"/>
              </a:ext>
            </a:extLst>
          </p:cNvPr>
          <p:cNvGrpSpPr/>
          <p:nvPr/>
        </p:nvGrpSpPr>
        <p:grpSpPr>
          <a:xfrm>
            <a:off x="508342" y="1478370"/>
            <a:ext cx="11175315" cy="560879"/>
            <a:chOff x="455689" y="1498341"/>
            <a:chExt cx="11175315" cy="560879"/>
          </a:xfrm>
        </p:grpSpPr>
        <p:pic>
          <p:nvPicPr>
            <p:cNvPr id="554" name="Grafik 553">
              <a:extLst>
                <a:ext uri="{FF2B5EF4-FFF2-40B4-BE49-F238E27FC236}">
                  <a16:creationId xmlns:a16="http://schemas.microsoft.com/office/drawing/2014/main" id="{1D65FAD0-7026-40ED-88B4-C75927220E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220606" y="1498341"/>
              <a:ext cx="1085182" cy="554784"/>
            </a:xfrm>
            <a:prstGeom prst="rect">
              <a:avLst/>
            </a:prstGeom>
          </p:spPr>
        </p:pic>
        <p:pic>
          <p:nvPicPr>
            <p:cNvPr id="618" name="Grafik 617">
              <a:extLst>
                <a:ext uri="{FF2B5EF4-FFF2-40B4-BE49-F238E27FC236}">
                  <a16:creationId xmlns:a16="http://schemas.microsoft.com/office/drawing/2014/main" id="{AEACBB9B-CAC9-4891-AAF3-03A0267D5AE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106117" y="1504436"/>
              <a:ext cx="1085182" cy="548688"/>
            </a:xfrm>
            <a:prstGeom prst="rect">
              <a:avLst/>
            </a:prstGeom>
          </p:spPr>
        </p:pic>
        <p:pic>
          <p:nvPicPr>
            <p:cNvPr id="616" name="Grafik 615">
              <a:extLst>
                <a:ext uri="{FF2B5EF4-FFF2-40B4-BE49-F238E27FC236}">
                  <a16:creationId xmlns:a16="http://schemas.microsoft.com/office/drawing/2014/main" id="{636F23AE-BFCA-48FE-9D96-AE623B62F04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545822" y="1504436"/>
              <a:ext cx="1085182" cy="548688"/>
            </a:xfrm>
            <a:prstGeom prst="rect">
              <a:avLst/>
            </a:prstGeom>
          </p:spPr>
        </p:pic>
        <p:pic>
          <p:nvPicPr>
            <p:cNvPr id="614" name="Grafik 613">
              <a:extLst>
                <a:ext uri="{FF2B5EF4-FFF2-40B4-BE49-F238E27FC236}">
                  <a16:creationId xmlns:a16="http://schemas.microsoft.com/office/drawing/2014/main" id="{874CAC8C-81CF-4C42-94E2-07B5CEC87E5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95394" y="1504436"/>
              <a:ext cx="1091279" cy="554784"/>
            </a:xfrm>
            <a:prstGeom prst="rect">
              <a:avLst/>
            </a:prstGeom>
          </p:spPr>
        </p:pic>
        <p:pic>
          <p:nvPicPr>
            <p:cNvPr id="612" name="Grafik 611">
              <a:extLst>
                <a:ext uri="{FF2B5EF4-FFF2-40B4-BE49-F238E27FC236}">
                  <a16:creationId xmlns:a16="http://schemas.microsoft.com/office/drawing/2014/main" id="{C08AE4B1-7427-48CD-8391-D972390FA40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60311" y="1498341"/>
              <a:ext cx="1091279" cy="554784"/>
            </a:xfrm>
            <a:prstGeom prst="rect">
              <a:avLst/>
            </a:prstGeom>
          </p:spPr>
        </p:pic>
        <p:pic>
          <p:nvPicPr>
            <p:cNvPr id="608" name="Grafik 607">
              <a:extLst>
                <a:ext uri="{FF2B5EF4-FFF2-40B4-BE49-F238E27FC236}">
                  <a16:creationId xmlns:a16="http://schemas.microsoft.com/office/drawing/2014/main" id="{324F6715-BA1C-4802-8175-D3ACD55048D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55689" y="1498341"/>
              <a:ext cx="1085182" cy="554784"/>
            </a:xfrm>
            <a:prstGeom prst="rect">
              <a:avLst/>
            </a:prstGeom>
          </p:spPr>
        </p:pic>
        <p:pic>
          <p:nvPicPr>
            <p:cNvPr id="606" name="Grafik 605">
              <a:extLst>
                <a:ext uri="{FF2B5EF4-FFF2-40B4-BE49-F238E27FC236}">
                  <a16:creationId xmlns:a16="http://schemas.microsoft.com/office/drawing/2014/main" id="{6A6F8D1A-6A74-405C-A1D3-05DB15751F5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780901" y="1504436"/>
              <a:ext cx="1085182" cy="554784"/>
            </a:xfrm>
            <a:prstGeom prst="rect">
              <a:avLst/>
            </a:prstGeom>
          </p:spPr>
        </p:pic>
        <p:pic>
          <p:nvPicPr>
            <p:cNvPr id="604" name="Grafik 603">
              <a:extLst>
                <a:ext uri="{FF2B5EF4-FFF2-40B4-BE49-F238E27FC236}">
                  <a16:creationId xmlns:a16="http://schemas.microsoft.com/office/drawing/2014/main" id="{3B81CE8E-9C77-45A6-8805-9F9C7088561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341196" y="1498341"/>
              <a:ext cx="1085182" cy="554784"/>
            </a:xfrm>
            <a:prstGeom prst="rect">
              <a:avLst/>
            </a:prstGeom>
          </p:spPr>
        </p:pic>
      </p:grpSp>
      <p:grpSp>
        <p:nvGrpSpPr>
          <p:cNvPr id="644" name="Gruppieren 643">
            <a:extLst>
              <a:ext uri="{FF2B5EF4-FFF2-40B4-BE49-F238E27FC236}">
                <a16:creationId xmlns:a16="http://schemas.microsoft.com/office/drawing/2014/main" id="{616A9CC3-B3C2-4B5B-A27B-552E3531638D}"/>
              </a:ext>
            </a:extLst>
          </p:cNvPr>
          <p:cNvGrpSpPr/>
          <p:nvPr/>
        </p:nvGrpSpPr>
        <p:grpSpPr>
          <a:xfrm>
            <a:off x="508342" y="2461556"/>
            <a:ext cx="11175315" cy="565107"/>
            <a:chOff x="455689" y="4403405"/>
            <a:chExt cx="11175315" cy="565107"/>
          </a:xfrm>
        </p:grpSpPr>
        <p:grpSp>
          <p:nvGrpSpPr>
            <p:cNvPr id="600" name="Gruppieren 599">
              <a:extLst>
                <a:ext uri="{FF2B5EF4-FFF2-40B4-BE49-F238E27FC236}">
                  <a16:creationId xmlns:a16="http://schemas.microsoft.com/office/drawing/2014/main" id="{5CDBF902-7BDA-44E6-BD04-741E638F1B2A}"/>
                </a:ext>
              </a:extLst>
            </p:cNvPr>
            <p:cNvGrpSpPr/>
            <p:nvPr/>
          </p:nvGrpSpPr>
          <p:grpSpPr>
            <a:xfrm>
              <a:off x="9100891" y="4403405"/>
              <a:ext cx="1091279" cy="554784"/>
              <a:chOff x="3880741" y="1837266"/>
              <a:chExt cx="1091279" cy="554784"/>
            </a:xfrm>
          </p:grpSpPr>
          <p:pic>
            <p:nvPicPr>
              <p:cNvPr id="610" name="Grafik 609">
                <a:extLst>
                  <a:ext uri="{FF2B5EF4-FFF2-40B4-BE49-F238E27FC236}">
                    <a16:creationId xmlns:a16="http://schemas.microsoft.com/office/drawing/2014/main" id="{9138B177-AE60-4CF6-AE87-BE9DF03387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883789" y="1837266"/>
                <a:ext cx="1085182" cy="554784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</p:pic>
          <p:sp>
            <p:nvSpPr>
              <p:cNvPr id="611" name="Rechteck 610">
                <a:extLst>
                  <a:ext uri="{FF2B5EF4-FFF2-40B4-BE49-F238E27FC236}">
                    <a16:creationId xmlns:a16="http://schemas.microsoft.com/office/drawing/2014/main" id="{C7618885-175E-4AF8-B61B-3D7D0B29B63C}"/>
                  </a:ext>
                </a:extLst>
              </p:cNvPr>
              <p:cNvSpPr/>
              <p:nvPr/>
            </p:nvSpPr>
            <p:spPr>
              <a:xfrm>
                <a:off x="3880741" y="1837266"/>
                <a:ext cx="1091279" cy="554784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622" name="Grafik 621">
              <a:extLst>
                <a:ext uri="{FF2B5EF4-FFF2-40B4-BE49-F238E27FC236}">
                  <a16:creationId xmlns:a16="http://schemas.microsoft.com/office/drawing/2014/main" id="{5F5C3D47-AD38-4BC3-A2A5-6EE04E63E5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894523" y="4403405"/>
              <a:ext cx="1085182" cy="554784"/>
            </a:xfrm>
            <a:prstGeom prst="rect">
              <a:avLst/>
            </a:prstGeom>
          </p:spPr>
        </p:pic>
        <p:grpSp>
          <p:nvGrpSpPr>
            <p:cNvPr id="623" name="Gruppieren 622">
              <a:extLst>
                <a:ext uri="{FF2B5EF4-FFF2-40B4-BE49-F238E27FC236}">
                  <a16:creationId xmlns:a16="http://schemas.microsoft.com/office/drawing/2014/main" id="{16347696-B6EB-4757-9C60-F74A770A523F}"/>
                </a:ext>
              </a:extLst>
            </p:cNvPr>
            <p:cNvGrpSpPr/>
            <p:nvPr/>
          </p:nvGrpSpPr>
          <p:grpSpPr>
            <a:xfrm>
              <a:off x="3333357" y="4403405"/>
              <a:ext cx="1085186" cy="554784"/>
              <a:chOff x="455689" y="495185"/>
              <a:chExt cx="1085186" cy="554784"/>
            </a:xfrm>
          </p:grpSpPr>
          <p:pic>
            <p:nvPicPr>
              <p:cNvPr id="642" name="Grafik 641">
                <a:extLst>
                  <a:ext uri="{FF2B5EF4-FFF2-40B4-BE49-F238E27FC236}">
                    <a16:creationId xmlns:a16="http://schemas.microsoft.com/office/drawing/2014/main" id="{C37BA4A2-EC1B-460B-9D8E-0EC8FBBDA3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55693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43" name="L-Form 642">
                <a:extLst>
                  <a:ext uri="{FF2B5EF4-FFF2-40B4-BE49-F238E27FC236}">
                    <a16:creationId xmlns:a16="http://schemas.microsoft.com/office/drawing/2014/main" id="{5A367532-45AD-4F87-9B5D-B95172CB0B87}"/>
                  </a:ext>
                </a:extLst>
              </p:cNvPr>
              <p:cNvSpPr/>
              <p:nvPr/>
            </p:nvSpPr>
            <p:spPr>
              <a:xfrm flipH="1">
                <a:off x="455689" y="495185"/>
                <a:ext cx="1085183" cy="554784"/>
              </a:xfrm>
              <a:prstGeom prst="corner">
                <a:avLst>
                  <a:gd name="adj1" fmla="val 48252"/>
                  <a:gd name="adj2" fmla="val 145008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24" name="Gruppieren 623">
              <a:extLst>
                <a:ext uri="{FF2B5EF4-FFF2-40B4-BE49-F238E27FC236}">
                  <a16:creationId xmlns:a16="http://schemas.microsoft.com/office/drawing/2014/main" id="{7699B6DA-D9D1-4A53-85AA-C50F910998C9}"/>
                </a:ext>
              </a:extLst>
            </p:cNvPr>
            <p:cNvGrpSpPr/>
            <p:nvPr/>
          </p:nvGrpSpPr>
          <p:grpSpPr>
            <a:xfrm>
              <a:off x="6217126" y="4403405"/>
              <a:ext cx="1085182" cy="554784"/>
              <a:chOff x="1895398" y="495185"/>
              <a:chExt cx="1085182" cy="554784"/>
            </a:xfrm>
          </p:grpSpPr>
          <p:pic>
            <p:nvPicPr>
              <p:cNvPr id="640" name="Grafik 639">
                <a:extLst>
                  <a:ext uri="{FF2B5EF4-FFF2-40B4-BE49-F238E27FC236}">
                    <a16:creationId xmlns:a16="http://schemas.microsoft.com/office/drawing/2014/main" id="{F12ABA47-76F5-49B0-9875-2139CA9A11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95398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41" name="L-Form 640">
                <a:extLst>
                  <a:ext uri="{FF2B5EF4-FFF2-40B4-BE49-F238E27FC236}">
                    <a16:creationId xmlns:a16="http://schemas.microsoft.com/office/drawing/2014/main" id="{67617FF7-920E-4388-A1E8-8A74DE5E6DEC}"/>
                  </a:ext>
                </a:extLst>
              </p:cNvPr>
              <p:cNvSpPr/>
              <p:nvPr/>
            </p:nvSpPr>
            <p:spPr>
              <a:xfrm flipH="1">
                <a:off x="2178049" y="495185"/>
                <a:ext cx="802528" cy="554784"/>
              </a:xfrm>
              <a:prstGeom prst="corner">
                <a:avLst>
                  <a:gd name="adj1" fmla="val 48252"/>
                  <a:gd name="adj2" fmla="val 97222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25" name="Gruppieren 624">
              <a:extLst>
                <a:ext uri="{FF2B5EF4-FFF2-40B4-BE49-F238E27FC236}">
                  <a16:creationId xmlns:a16="http://schemas.microsoft.com/office/drawing/2014/main" id="{16A06ECD-D0BF-4282-8DE2-4CB6E3371879}"/>
                </a:ext>
              </a:extLst>
            </p:cNvPr>
            <p:cNvGrpSpPr/>
            <p:nvPr/>
          </p:nvGrpSpPr>
          <p:grpSpPr>
            <a:xfrm>
              <a:off x="4772195" y="4403405"/>
              <a:ext cx="1091279" cy="565107"/>
              <a:chOff x="6220610" y="495185"/>
              <a:chExt cx="1091279" cy="565107"/>
            </a:xfrm>
          </p:grpSpPr>
          <p:pic>
            <p:nvPicPr>
              <p:cNvPr id="638" name="Grafik 637">
                <a:extLst>
                  <a:ext uri="{FF2B5EF4-FFF2-40B4-BE49-F238E27FC236}">
                    <a16:creationId xmlns:a16="http://schemas.microsoft.com/office/drawing/2014/main" id="{ACD924AC-7E9A-462F-9628-4A8810DC20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20610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39" name="L-Form 638">
                <a:extLst>
                  <a:ext uri="{FF2B5EF4-FFF2-40B4-BE49-F238E27FC236}">
                    <a16:creationId xmlns:a16="http://schemas.microsoft.com/office/drawing/2014/main" id="{E97BBBF7-C89F-4285-AB27-CABFB425B832}"/>
                  </a:ext>
                </a:extLst>
              </p:cNvPr>
              <p:cNvSpPr/>
              <p:nvPr/>
            </p:nvSpPr>
            <p:spPr>
              <a:xfrm flipH="1">
                <a:off x="6773862" y="495185"/>
                <a:ext cx="538025" cy="565107"/>
              </a:xfrm>
              <a:prstGeom prst="corner">
                <a:avLst>
                  <a:gd name="adj1" fmla="val 50613"/>
                  <a:gd name="adj2" fmla="val 49599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26" name="Gruppieren 625">
              <a:extLst>
                <a:ext uri="{FF2B5EF4-FFF2-40B4-BE49-F238E27FC236}">
                  <a16:creationId xmlns:a16="http://schemas.microsoft.com/office/drawing/2014/main" id="{EAB9C844-9263-4F34-B86D-5E506504686C}"/>
                </a:ext>
              </a:extLst>
            </p:cNvPr>
            <p:cNvGrpSpPr/>
            <p:nvPr/>
          </p:nvGrpSpPr>
          <p:grpSpPr>
            <a:xfrm>
              <a:off x="7655960" y="4403405"/>
              <a:ext cx="1091279" cy="554784"/>
              <a:chOff x="3335103" y="501280"/>
              <a:chExt cx="1091279" cy="554784"/>
            </a:xfrm>
          </p:grpSpPr>
          <p:pic>
            <p:nvPicPr>
              <p:cNvPr id="636" name="Grafik 635">
                <a:extLst>
                  <a:ext uri="{FF2B5EF4-FFF2-40B4-BE49-F238E27FC236}">
                    <a16:creationId xmlns:a16="http://schemas.microsoft.com/office/drawing/2014/main" id="{DDF2A5D7-9388-4C19-AE8E-5E39EDE654D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35103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37" name="Rechteck 636">
                <a:extLst>
                  <a:ext uri="{FF2B5EF4-FFF2-40B4-BE49-F238E27FC236}">
                    <a16:creationId xmlns:a16="http://schemas.microsoft.com/office/drawing/2014/main" id="{6887F012-9CA8-4B7A-B35A-73142D195FBB}"/>
                  </a:ext>
                </a:extLst>
              </p:cNvPr>
              <p:cNvSpPr/>
              <p:nvPr/>
            </p:nvSpPr>
            <p:spPr>
              <a:xfrm>
                <a:off x="4155791" y="501280"/>
                <a:ext cx="270590" cy="554784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27" name="Gruppieren 626">
              <a:extLst>
                <a:ext uri="{FF2B5EF4-FFF2-40B4-BE49-F238E27FC236}">
                  <a16:creationId xmlns:a16="http://schemas.microsoft.com/office/drawing/2014/main" id="{E4C84736-5D15-41CC-9B7C-46822795251B}"/>
                </a:ext>
              </a:extLst>
            </p:cNvPr>
            <p:cNvGrpSpPr/>
            <p:nvPr/>
          </p:nvGrpSpPr>
          <p:grpSpPr>
            <a:xfrm>
              <a:off x="10545822" y="4403405"/>
              <a:ext cx="1085182" cy="559012"/>
              <a:chOff x="7666412" y="501280"/>
              <a:chExt cx="1085182" cy="559012"/>
            </a:xfrm>
          </p:grpSpPr>
          <p:pic>
            <p:nvPicPr>
              <p:cNvPr id="634" name="Grafik 633">
                <a:extLst>
                  <a:ext uri="{FF2B5EF4-FFF2-40B4-BE49-F238E27FC236}">
                    <a16:creationId xmlns:a16="http://schemas.microsoft.com/office/drawing/2014/main" id="{7DFE0614-5D9E-411C-8F75-AD0F7716F6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66641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35" name="Rechteck 634">
                <a:extLst>
                  <a:ext uri="{FF2B5EF4-FFF2-40B4-BE49-F238E27FC236}">
                    <a16:creationId xmlns:a16="http://schemas.microsoft.com/office/drawing/2014/main" id="{2753D33C-51A5-4D03-B219-18DB1C7A57EA}"/>
                  </a:ext>
                </a:extLst>
              </p:cNvPr>
              <p:cNvSpPr/>
              <p:nvPr/>
            </p:nvSpPr>
            <p:spPr>
              <a:xfrm>
                <a:off x="8497317" y="793215"/>
                <a:ext cx="254277" cy="26707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28" name="Gruppieren 627">
              <a:extLst>
                <a:ext uri="{FF2B5EF4-FFF2-40B4-BE49-F238E27FC236}">
                  <a16:creationId xmlns:a16="http://schemas.microsoft.com/office/drawing/2014/main" id="{947531E4-96B6-4413-B2C3-045F054535D7}"/>
                </a:ext>
              </a:extLst>
            </p:cNvPr>
            <p:cNvGrpSpPr/>
            <p:nvPr/>
          </p:nvGrpSpPr>
          <p:grpSpPr>
            <a:xfrm>
              <a:off x="455689" y="4403405"/>
              <a:ext cx="1085182" cy="565107"/>
              <a:chOff x="9110683" y="495185"/>
              <a:chExt cx="1085182" cy="565107"/>
            </a:xfrm>
          </p:grpSpPr>
          <p:pic>
            <p:nvPicPr>
              <p:cNvPr id="632" name="Grafik 631">
                <a:extLst>
                  <a:ext uri="{FF2B5EF4-FFF2-40B4-BE49-F238E27FC236}">
                    <a16:creationId xmlns:a16="http://schemas.microsoft.com/office/drawing/2014/main" id="{8D253BC7-9E20-4972-90DD-C5E686238C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110683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33" name="Rechteck 632">
                <a:extLst>
                  <a:ext uri="{FF2B5EF4-FFF2-40B4-BE49-F238E27FC236}">
                    <a16:creationId xmlns:a16="http://schemas.microsoft.com/office/drawing/2014/main" id="{6FDB4C79-5CC1-4D0E-8633-E8A1521990AA}"/>
                  </a:ext>
                </a:extLst>
              </p:cNvPr>
              <p:cNvSpPr/>
              <p:nvPr/>
            </p:nvSpPr>
            <p:spPr>
              <a:xfrm>
                <a:off x="9110683" y="495185"/>
                <a:ext cx="799883" cy="56510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68" name="Gruppieren 667">
            <a:extLst>
              <a:ext uri="{FF2B5EF4-FFF2-40B4-BE49-F238E27FC236}">
                <a16:creationId xmlns:a16="http://schemas.microsoft.com/office/drawing/2014/main" id="{07FABCFD-2670-4589-8797-FB02B168382B}"/>
              </a:ext>
            </a:extLst>
          </p:cNvPr>
          <p:cNvGrpSpPr/>
          <p:nvPr/>
        </p:nvGrpSpPr>
        <p:grpSpPr>
          <a:xfrm>
            <a:off x="508342" y="4887880"/>
            <a:ext cx="11175315" cy="565107"/>
            <a:chOff x="364354" y="5175458"/>
            <a:chExt cx="11175315" cy="565107"/>
          </a:xfrm>
        </p:grpSpPr>
        <p:grpSp>
          <p:nvGrpSpPr>
            <p:cNvPr id="629" name="Gruppieren 628">
              <a:extLst>
                <a:ext uri="{FF2B5EF4-FFF2-40B4-BE49-F238E27FC236}">
                  <a16:creationId xmlns:a16="http://schemas.microsoft.com/office/drawing/2014/main" id="{A809CF18-BF7E-46F8-89AD-4F89E4198C18}"/>
                </a:ext>
              </a:extLst>
            </p:cNvPr>
            <p:cNvGrpSpPr/>
            <p:nvPr/>
          </p:nvGrpSpPr>
          <p:grpSpPr>
            <a:xfrm>
              <a:off x="364354" y="5175458"/>
              <a:ext cx="1085182" cy="559004"/>
              <a:chOff x="10545822" y="501280"/>
              <a:chExt cx="1085182" cy="559004"/>
            </a:xfrm>
          </p:grpSpPr>
          <p:pic>
            <p:nvPicPr>
              <p:cNvPr id="630" name="Grafik 629">
                <a:extLst>
                  <a:ext uri="{FF2B5EF4-FFF2-40B4-BE49-F238E27FC236}">
                    <a16:creationId xmlns:a16="http://schemas.microsoft.com/office/drawing/2014/main" id="{9BCB351F-6DBA-456D-93C3-2D09E57F18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54582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31" name="Rechteck 630">
                <a:extLst>
                  <a:ext uri="{FF2B5EF4-FFF2-40B4-BE49-F238E27FC236}">
                    <a16:creationId xmlns:a16="http://schemas.microsoft.com/office/drawing/2014/main" id="{321D3B99-410B-419C-85C6-E0D04BF61707}"/>
                  </a:ext>
                </a:extLst>
              </p:cNvPr>
              <p:cNvSpPr/>
              <p:nvPr/>
            </p:nvSpPr>
            <p:spPr>
              <a:xfrm>
                <a:off x="11105169" y="501280"/>
                <a:ext cx="525835" cy="559004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46" name="Gruppieren 645">
              <a:extLst>
                <a:ext uri="{FF2B5EF4-FFF2-40B4-BE49-F238E27FC236}">
                  <a16:creationId xmlns:a16="http://schemas.microsoft.com/office/drawing/2014/main" id="{E5739163-BB0E-4268-B8D1-5F73C6E05F0E}"/>
                </a:ext>
              </a:extLst>
            </p:cNvPr>
            <p:cNvGrpSpPr/>
            <p:nvPr/>
          </p:nvGrpSpPr>
          <p:grpSpPr>
            <a:xfrm>
              <a:off x="3248119" y="5175458"/>
              <a:ext cx="1091279" cy="554784"/>
              <a:chOff x="3880741" y="1837266"/>
              <a:chExt cx="1091279" cy="554784"/>
            </a:xfrm>
          </p:grpSpPr>
          <p:pic>
            <p:nvPicPr>
              <p:cNvPr id="666" name="Grafik 665">
                <a:extLst>
                  <a:ext uri="{FF2B5EF4-FFF2-40B4-BE49-F238E27FC236}">
                    <a16:creationId xmlns:a16="http://schemas.microsoft.com/office/drawing/2014/main" id="{05209C22-1023-4478-AA0E-82D7ACAF6C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883789" y="1837266"/>
                <a:ext cx="1085182" cy="554784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</p:pic>
          <p:sp>
            <p:nvSpPr>
              <p:cNvPr id="667" name="Rechteck 666">
                <a:extLst>
                  <a:ext uri="{FF2B5EF4-FFF2-40B4-BE49-F238E27FC236}">
                    <a16:creationId xmlns:a16="http://schemas.microsoft.com/office/drawing/2014/main" id="{BA59C475-5483-4020-9171-9833A837D319}"/>
                  </a:ext>
                </a:extLst>
              </p:cNvPr>
              <p:cNvSpPr/>
              <p:nvPr/>
            </p:nvSpPr>
            <p:spPr>
              <a:xfrm>
                <a:off x="3880741" y="1837266"/>
                <a:ext cx="1091279" cy="554784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48" name="Gruppieren 647">
              <a:extLst>
                <a:ext uri="{FF2B5EF4-FFF2-40B4-BE49-F238E27FC236}">
                  <a16:creationId xmlns:a16="http://schemas.microsoft.com/office/drawing/2014/main" id="{14694FC0-CE1E-45E2-8EF3-A264C72B15E5}"/>
                </a:ext>
              </a:extLst>
            </p:cNvPr>
            <p:cNvGrpSpPr/>
            <p:nvPr/>
          </p:nvGrpSpPr>
          <p:grpSpPr>
            <a:xfrm>
              <a:off x="6137981" y="5175458"/>
              <a:ext cx="1085186" cy="554784"/>
              <a:chOff x="455689" y="495185"/>
              <a:chExt cx="1085186" cy="554784"/>
            </a:xfrm>
          </p:grpSpPr>
          <p:pic>
            <p:nvPicPr>
              <p:cNvPr id="664" name="Grafik 663">
                <a:extLst>
                  <a:ext uri="{FF2B5EF4-FFF2-40B4-BE49-F238E27FC236}">
                    <a16:creationId xmlns:a16="http://schemas.microsoft.com/office/drawing/2014/main" id="{1F087F26-B6C3-4597-88AF-A3E0DBBE04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55693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65" name="L-Form 664">
                <a:extLst>
                  <a:ext uri="{FF2B5EF4-FFF2-40B4-BE49-F238E27FC236}">
                    <a16:creationId xmlns:a16="http://schemas.microsoft.com/office/drawing/2014/main" id="{C596CE5D-FBB1-4BC8-849B-8D8169ACDA22}"/>
                  </a:ext>
                </a:extLst>
              </p:cNvPr>
              <p:cNvSpPr/>
              <p:nvPr/>
            </p:nvSpPr>
            <p:spPr>
              <a:xfrm flipH="1">
                <a:off x="455689" y="495185"/>
                <a:ext cx="1085183" cy="554784"/>
              </a:xfrm>
              <a:prstGeom prst="corner">
                <a:avLst>
                  <a:gd name="adj1" fmla="val 48252"/>
                  <a:gd name="adj2" fmla="val 145008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49" name="Gruppieren 648">
              <a:extLst>
                <a:ext uri="{FF2B5EF4-FFF2-40B4-BE49-F238E27FC236}">
                  <a16:creationId xmlns:a16="http://schemas.microsoft.com/office/drawing/2014/main" id="{3AD01B29-8141-4753-809F-6AB8330F9FDC}"/>
                </a:ext>
              </a:extLst>
            </p:cNvPr>
            <p:cNvGrpSpPr/>
            <p:nvPr/>
          </p:nvGrpSpPr>
          <p:grpSpPr>
            <a:xfrm>
              <a:off x="10454487" y="5175458"/>
              <a:ext cx="1085182" cy="554784"/>
              <a:chOff x="1895398" y="495185"/>
              <a:chExt cx="1085182" cy="554784"/>
            </a:xfrm>
          </p:grpSpPr>
          <p:pic>
            <p:nvPicPr>
              <p:cNvPr id="662" name="Grafik 661">
                <a:extLst>
                  <a:ext uri="{FF2B5EF4-FFF2-40B4-BE49-F238E27FC236}">
                    <a16:creationId xmlns:a16="http://schemas.microsoft.com/office/drawing/2014/main" id="{567410FB-2A84-41DF-9669-1952F3724C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95398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63" name="L-Form 662">
                <a:extLst>
                  <a:ext uri="{FF2B5EF4-FFF2-40B4-BE49-F238E27FC236}">
                    <a16:creationId xmlns:a16="http://schemas.microsoft.com/office/drawing/2014/main" id="{71FE8C72-9416-45DF-AF5D-4293DB994B8D}"/>
                  </a:ext>
                </a:extLst>
              </p:cNvPr>
              <p:cNvSpPr/>
              <p:nvPr/>
            </p:nvSpPr>
            <p:spPr>
              <a:xfrm flipH="1">
                <a:off x="2178049" y="495185"/>
                <a:ext cx="802528" cy="554784"/>
              </a:xfrm>
              <a:prstGeom prst="corner">
                <a:avLst>
                  <a:gd name="adj1" fmla="val 48252"/>
                  <a:gd name="adj2" fmla="val 97222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50" name="Gruppieren 649">
              <a:extLst>
                <a:ext uri="{FF2B5EF4-FFF2-40B4-BE49-F238E27FC236}">
                  <a16:creationId xmlns:a16="http://schemas.microsoft.com/office/drawing/2014/main" id="{4D94E8A0-7A99-495D-B1B0-B260640B64C3}"/>
                </a:ext>
              </a:extLst>
            </p:cNvPr>
            <p:cNvGrpSpPr/>
            <p:nvPr/>
          </p:nvGrpSpPr>
          <p:grpSpPr>
            <a:xfrm>
              <a:off x="4693050" y="5175458"/>
              <a:ext cx="1091279" cy="565107"/>
              <a:chOff x="6220610" y="495185"/>
              <a:chExt cx="1091279" cy="565107"/>
            </a:xfrm>
          </p:grpSpPr>
          <p:pic>
            <p:nvPicPr>
              <p:cNvPr id="660" name="Grafik 659">
                <a:extLst>
                  <a:ext uri="{FF2B5EF4-FFF2-40B4-BE49-F238E27FC236}">
                    <a16:creationId xmlns:a16="http://schemas.microsoft.com/office/drawing/2014/main" id="{D5E6CA74-1FA1-4FB9-9FB2-5D21B0B2B0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20610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61" name="L-Form 660">
                <a:extLst>
                  <a:ext uri="{FF2B5EF4-FFF2-40B4-BE49-F238E27FC236}">
                    <a16:creationId xmlns:a16="http://schemas.microsoft.com/office/drawing/2014/main" id="{32F6A2BD-AEB0-45E5-BF14-B6D21BCC27DF}"/>
                  </a:ext>
                </a:extLst>
              </p:cNvPr>
              <p:cNvSpPr/>
              <p:nvPr/>
            </p:nvSpPr>
            <p:spPr>
              <a:xfrm flipH="1">
                <a:off x="6773862" y="495185"/>
                <a:ext cx="538025" cy="565107"/>
              </a:xfrm>
              <a:prstGeom prst="corner">
                <a:avLst>
                  <a:gd name="adj1" fmla="val 50613"/>
                  <a:gd name="adj2" fmla="val 49599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51" name="Gruppieren 650">
              <a:extLst>
                <a:ext uri="{FF2B5EF4-FFF2-40B4-BE49-F238E27FC236}">
                  <a16:creationId xmlns:a16="http://schemas.microsoft.com/office/drawing/2014/main" id="{05405E53-EEF9-4EC1-92A2-58E616FE662C}"/>
                </a:ext>
              </a:extLst>
            </p:cNvPr>
            <p:cNvGrpSpPr/>
            <p:nvPr/>
          </p:nvGrpSpPr>
          <p:grpSpPr>
            <a:xfrm>
              <a:off x="1803188" y="5175458"/>
              <a:ext cx="1091279" cy="554784"/>
              <a:chOff x="3335103" y="501280"/>
              <a:chExt cx="1091279" cy="554784"/>
            </a:xfrm>
          </p:grpSpPr>
          <p:pic>
            <p:nvPicPr>
              <p:cNvPr id="658" name="Grafik 657">
                <a:extLst>
                  <a:ext uri="{FF2B5EF4-FFF2-40B4-BE49-F238E27FC236}">
                    <a16:creationId xmlns:a16="http://schemas.microsoft.com/office/drawing/2014/main" id="{1986139D-99F5-4FE0-958B-D09CB9B897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35103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59" name="Rechteck 658">
                <a:extLst>
                  <a:ext uri="{FF2B5EF4-FFF2-40B4-BE49-F238E27FC236}">
                    <a16:creationId xmlns:a16="http://schemas.microsoft.com/office/drawing/2014/main" id="{ED93CDF7-BE81-4D74-B276-1A8418EAE37B}"/>
                  </a:ext>
                </a:extLst>
              </p:cNvPr>
              <p:cNvSpPr/>
              <p:nvPr/>
            </p:nvSpPr>
            <p:spPr>
              <a:xfrm>
                <a:off x="4155791" y="501280"/>
                <a:ext cx="270590" cy="554784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52" name="Gruppieren 651">
              <a:extLst>
                <a:ext uri="{FF2B5EF4-FFF2-40B4-BE49-F238E27FC236}">
                  <a16:creationId xmlns:a16="http://schemas.microsoft.com/office/drawing/2014/main" id="{CEF73517-04BD-445A-918A-2A0103C30FE1}"/>
                </a:ext>
              </a:extLst>
            </p:cNvPr>
            <p:cNvGrpSpPr/>
            <p:nvPr/>
          </p:nvGrpSpPr>
          <p:grpSpPr>
            <a:xfrm>
              <a:off x="7576819" y="5175458"/>
              <a:ext cx="1085182" cy="559012"/>
              <a:chOff x="7666412" y="501280"/>
              <a:chExt cx="1085182" cy="559012"/>
            </a:xfrm>
          </p:grpSpPr>
          <p:pic>
            <p:nvPicPr>
              <p:cNvPr id="656" name="Grafik 655">
                <a:extLst>
                  <a:ext uri="{FF2B5EF4-FFF2-40B4-BE49-F238E27FC236}">
                    <a16:creationId xmlns:a16="http://schemas.microsoft.com/office/drawing/2014/main" id="{7BEA41E5-180A-4609-A010-169021EAF9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66641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57" name="Rechteck 656">
                <a:extLst>
                  <a:ext uri="{FF2B5EF4-FFF2-40B4-BE49-F238E27FC236}">
                    <a16:creationId xmlns:a16="http://schemas.microsoft.com/office/drawing/2014/main" id="{502F55AA-262C-40B5-9513-488B8A9159A6}"/>
                  </a:ext>
                </a:extLst>
              </p:cNvPr>
              <p:cNvSpPr/>
              <p:nvPr/>
            </p:nvSpPr>
            <p:spPr>
              <a:xfrm>
                <a:off x="8497317" y="793215"/>
                <a:ext cx="254277" cy="26707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53" name="Gruppieren 652">
              <a:extLst>
                <a:ext uri="{FF2B5EF4-FFF2-40B4-BE49-F238E27FC236}">
                  <a16:creationId xmlns:a16="http://schemas.microsoft.com/office/drawing/2014/main" id="{402C473B-8702-4993-8E6F-1E3765B7211A}"/>
                </a:ext>
              </a:extLst>
            </p:cNvPr>
            <p:cNvGrpSpPr/>
            <p:nvPr/>
          </p:nvGrpSpPr>
          <p:grpSpPr>
            <a:xfrm>
              <a:off x="9015653" y="5175458"/>
              <a:ext cx="1085182" cy="565107"/>
              <a:chOff x="9110683" y="495185"/>
              <a:chExt cx="1085182" cy="565107"/>
            </a:xfrm>
          </p:grpSpPr>
          <p:pic>
            <p:nvPicPr>
              <p:cNvPr id="654" name="Grafik 653">
                <a:extLst>
                  <a:ext uri="{FF2B5EF4-FFF2-40B4-BE49-F238E27FC236}">
                    <a16:creationId xmlns:a16="http://schemas.microsoft.com/office/drawing/2014/main" id="{7DEF5097-54EA-46B1-A8D7-065733D87E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110683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55" name="Rechteck 654">
                <a:extLst>
                  <a:ext uri="{FF2B5EF4-FFF2-40B4-BE49-F238E27FC236}">
                    <a16:creationId xmlns:a16="http://schemas.microsoft.com/office/drawing/2014/main" id="{9DCF63F2-1DFD-470B-9A20-108F025B6728}"/>
                  </a:ext>
                </a:extLst>
              </p:cNvPr>
              <p:cNvSpPr/>
              <p:nvPr/>
            </p:nvSpPr>
            <p:spPr>
              <a:xfrm>
                <a:off x="9110683" y="495185"/>
                <a:ext cx="799883" cy="56510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96" name="Gruppieren 695">
            <a:extLst>
              <a:ext uri="{FF2B5EF4-FFF2-40B4-BE49-F238E27FC236}">
                <a16:creationId xmlns:a16="http://schemas.microsoft.com/office/drawing/2014/main" id="{DC76D6AA-86BA-4285-B805-0A0310EDC92B}"/>
              </a:ext>
            </a:extLst>
          </p:cNvPr>
          <p:cNvGrpSpPr/>
          <p:nvPr/>
        </p:nvGrpSpPr>
        <p:grpSpPr>
          <a:xfrm>
            <a:off x="508342" y="5854648"/>
            <a:ext cx="11175315" cy="565107"/>
            <a:chOff x="455689" y="5592838"/>
            <a:chExt cx="11175315" cy="565107"/>
          </a:xfrm>
        </p:grpSpPr>
        <p:grpSp>
          <p:nvGrpSpPr>
            <p:cNvPr id="670" name="Gruppieren 669">
              <a:extLst>
                <a:ext uri="{FF2B5EF4-FFF2-40B4-BE49-F238E27FC236}">
                  <a16:creationId xmlns:a16="http://schemas.microsoft.com/office/drawing/2014/main" id="{D7319E8D-1484-4233-9041-7F6774A2405E}"/>
                </a:ext>
              </a:extLst>
            </p:cNvPr>
            <p:cNvGrpSpPr/>
            <p:nvPr/>
          </p:nvGrpSpPr>
          <p:grpSpPr>
            <a:xfrm>
              <a:off x="7666408" y="5592838"/>
              <a:ext cx="1085182" cy="559004"/>
              <a:chOff x="10545822" y="501280"/>
              <a:chExt cx="1085182" cy="559004"/>
            </a:xfrm>
          </p:grpSpPr>
          <p:pic>
            <p:nvPicPr>
              <p:cNvPr id="692" name="Grafik 691">
                <a:extLst>
                  <a:ext uri="{FF2B5EF4-FFF2-40B4-BE49-F238E27FC236}">
                    <a16:creationId xmlns:a16="http://schemas.microsoft.com/office/drawing/2014/main" id="{319ED857-060F-4E44-A0F3-79A26C8E3B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54582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93" name="Rechteck 692">
                <a:extLst>
                  <a:ext uri="{FF2B5EF4-FFF2-40B4-BE49-F238E27FC236}">
                    <a16:creationId xmlns:a16="http://schemas.microsoft.com/office/drawing/2014/main" id="{D66F33DD-1839-43AB-9D58-CC9119FEAF79}"/>
                  </a:ext>
                </a:extLst>
              </p:cNvPr>
              <p:cNvSpPr/>
              <p:nvPr/>
            </p:nvSpPr>
            <p:spPr>
              <a:xfrm>
                <a:off x="11105169" y="501280"/>
                <a:ext cx="525835" cy="559004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2" name="Gruppieren 671">
              <a:extLst>
                <a:ext uri="{FF2B5EF4-FFF2-40B4-BE49-F238E27FC236}">
                  <a16:creationId xmlns:a16="http://schemas.microsoft.com/office/drawing/2014/main" id="{05E20A1C-0919-4685-AA72-08F91B803274}"/>
                </a:ext>
              </a:extLst>
            </p:cNvPr>
            <p:cNvGrpSpPr/>
            <p:nvPr/>
          </p:nvGrpSpPr>
          <p:grpSpPr>
            <a:xfrm>
              <a:off x="9106113" y="5592838"/>
              <a:ext cx="1085186" cy="554784"/>
              <a:chOff x="455689" y="495185"/>
              <a:chExt cx="1085186" cy="554784"/>
            </a:xfrm>
          </p:grpSpPr>
          <p:pic>
            <p:nvPicPr>
              <p:cNvPr id="688" name="Grafik 687">
                <a:extLst>
                  <a:ext uri="{FF2B5EF4-FFF2-40B4-BE49-F238E27FC236}">
                    <a16:creationId xmlns:a16="http://schemas.microsoft.com/office/drawing/2014/main" id="{F2A1A42E-B732-4F71-83DD-D6E2220AB1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55693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89" name="L-Form 688">
                <a:extLst>
                  <a:ext uri="{FF2B5EF4-FFF2-40B4-BE49-F238E27FC236}">
                    <a16:creationId xmlns:a16="http://schemas.microsoft.com/office/drawing/2014/main" id="{79BC60D8-44FF-4107-B5D4-C5F7E2F768A8}"/>
                  </a:ext>
                </a:extLst>
              </p:cNvPr>
              <p:cNvSpPr/>
              <p:nvPr/>
            </p:nvSpPr>
            <p:spPr>
              <a:xfrm flipH="1">
                <a:off x="455689" y="495185"/>
                <a:ext cx="1085183" cy="554784"/>
              </a:xfrm>
              <a:prstGeom prst="corner">
                <a:avLst>
                  <a:gd name="adj1" fmla="val 48252"/>
                  <a:gd name="adj2" fmla="val 145008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3" name="Gruppieren 672">
              <a:extLst>
                <a:ext uri="{FF2B5EF4-FFF2-40B4-BE49-F238E27FC236}">
                  <a16:creationId xmlns:a16="http://schemas.microsoft.com/office/drawing/2014/main" id="{A52674FD-DE43-47A6-A2E3-E082341079F9}"/>
                </a:ext>
              </a:extLst>
            </p:cNvPr>
            <p:cNvGrpSpPr/>
            <p:nvPr/>
          </p:nvGrpSpPr>
          <p:grpSpPr>
            <a:xfrm>
              <a:off x="6226703" y="5592838"/>
              <a:ext cx="1085182" cy="554784"/>
              <a:chOff x="1895398" y="495185"/>
              <a:chExt cx="1085182" cy="554784"/>
            </a:xfrm>
          </p:grpSpPr>
          <p:pic>
            <p:nvPicPr>
              <p:cNvPr id="686" name="Grafik 685">
                <a:extLst>
                  <a:ext uri="{FF2B5EF4-FFF2-40B4-BE49-F238E27FC236}">
                    <a16:creationId xmlns:a16="http://schemas.microsoft.com/office/drawing/2014/main" id="{7A1A6181-CB86-4C41-9A1A-1467C42342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95398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87" name="L-Form 686">
                <a:extLst>
                  <a:ext uri="{FF2B5EF4-FFF2-40B4-BE49-F238E27FC236}">
                    <a16:creationId xmlns:a16="http://schemas.microsoft.com/office/drawing/2014/main" id="{1A5FE3EA-BBC5-4E36-BFEB-D0E7B794C86E}"/>
                  </a:ext>
                </a:extLst>
              </p:cNvPr>
              <p:cNvSpPr/>
              <p:nvPr/>
            </p:nvSpPr>
            <p:spPr>
              <a:xfrm flipH="1">
                <a:off x="2178049" y="495185"/>
                <a:ext cx="802528" cy="554784"/>
              </a:xfrm>
              <a:prstGeom prst="corner">
                <a:avLst>
                  <a:gd name="adj1" fmla="val 48252"/>
                  <a:gd name="adj2" fmla="val 97222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4" name="Gruppieren 673">
              <a:extLst>
                <a:ext uri="{FF2B5EF4-FFF2-40B4-BE49-F238E27FC236}">
                  <a16:creationId xmlns:a16="http://schemas.microsoft.com/office/drawing/2014/main" id="{059500B6-73A8-4C6F-BE16-C794CF168BC3}"/>
                </a:ext>
              </a:extLst>
            </p:cNvPr>
            <p:cNvGrpSpPr/>
            <p:nvPr/>
          </p:nvGrpSpPr>
          <p:grpSpPr>
            <a:xfrm>
              <a:off x="455689" y="5592838"/>
              <a:ext cx="1091279" cy="565107"/>
              <a:chOff x="6220610" y="495185"/>
              <a:chExt cx="1091279" cy="565107"/>
            </a:xfrm>
          </p:grpSpPr>
          <p:pic>
            <p:nvPicPr>
              <p:cNvPr id="684" name="Grafik 683">
                <a:extLst>
                  <a:ext uri="{FF2B5EF4-FFF2-40B4-BE49-F238E27FC236}">
                    <a16:creationId xmlns:a16="http://schemas.microsoft.com/office/drawing/2014/main" id="{D965BCE6-DB4D-4521-8D2E-63BDA9C471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20610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85" name="L-Form 684">
                <a:extLst>
                  <a:ext uri="{FF2B5EF4-FFF2-40B4-BE49-F238E27FC236}">
                    <a16:creationId xmlns:a16="http://schemas.microsoft.com/office/drawing/2014/main" id="{E22F3E11-C372-4713-A62B-7C74B90CB2A7}"/>
                  </a:ext>
                </a:extLst>
              </p:cNvPr>
              <p:cNvSpPr/>
              <p:nvPr/>
            </p:nvSpPr>
            <p:spPr>
              <a:xfrm flipH="1">
                <a:off x="6773862" y="495185"/>
                <a:ext cx="538025" cy="565107"/>
              </a:xfrm>
              <a:prstGeom prst="corner">
                <a:avLst>
                  <a:gd name="adj1" fmla="val 50613"/>
                  <a:gd name="adj2" fmla="val 49599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5" name="Gruppieren 674">
              <a:extLst>
                <a:ext uri="{FF2B5EF4-FFF2-40B4-BE49-F238E27FC236}">
                  <a16:creationId xmlns:a16="http://schemas.microsoft.com/office/drawing/2014/main" id="{BDA1C494-73DF-4AA4-97BA-43764D574C11}"/>
                </a:ext>
              </a:extLst>
            </p:cNvPr>
            <p:cNvGrpSpPr/>
            <p:nvPr/>
          </p:nvGrpSpPr>
          <p:grpSpPr>
            <a:xfrm>
              <a:off x="4780901" y="5592838"/>
              <a:ext cx="1091279" cy="554784"/>
              <a:chOff x="3335103" y="501280"/>
              <a:chExt cx="1091279" cy="554784"/>
            </a:xfrm>
          </p:grpSpPr>
          <p:pic>
            <p:nvPicPr>
              <p:cNvPr id="682" name="Grafik 681">
                <a:extLst>
                  <a:ext uri="{FF2B5EF4-FFF2-40B4-BE49-F238E27FC236}">
                    <a16:creationId xmlns:a16="http://schemas.microsoft.com/office/drawing/2014/main" id="{C8F07469-75AD-4384-B3B0-D7F7B6EF44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35103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83" name="Rechteck 682">
                <a:extLst>
                  <a:ext uri="{FF2B5EF4-FFF2-40B4-BE49-F238E27FC236}">
                    <a16:creationId xmlns:a16="http://schemas.microsoft.com/office/drawing/2014/main" id="{C8E43121-E930-48F6-A49A-2B2944BE9C86}"/>
                  </a:ext>
                </a:extLst>
              </p:cNvPr>
              <p:cNvSpPr/>
              <p:nvPr/>
            </p:nvSpPr>
            <p:spPr>
              <a:xfrm>
                <a:off x="4155791" y="501280"/>
                <a:ext cx="270590" cy="554784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6" name="Gruppieren 675">
              <a:extLst>
                <a:ext uri="{FF2B5EF4-FFF2-40B4-BE49-F238E27FC236}">
                  <a16:creationId xmlns:a16="http://schemas.microsoft.com/office/drawing/2014/main" id="{DE6867C5-0A4E-42BB-B646-51A86BC4CA90}"/>
                </a:ext>
              </a:extLst>
            </p:cNvPr>
            <p:cNvGrpSpPr/>
            <p:nvPr/>
          </p:nvGrpSpPr>
          <p:grpSpPr>
            <a:xfrm>
              <a:off x="1901491" y="5592838"/>
              <a:ext cx="1085182" cy="559012"/>
              <a:chOff x="7666412" y="501280"/>
              <a:chExt cx="1085182" cy="559012"/>
            </a:xfrm>
          </p:grpSpPr>
          <p:pic>
            <p:nvPicPr>
              <p:cNvPr id="680" name="Grafik 679">
                <a:extLst>
                  <a:ext uri="{FF2B5EF4-FFF2-40B4-BE49-F238E27FC236}">
                    <a16:creationId xmlns:a16="http://schemas.microsoft.com/office/drawing/2014/main" id="{EEDB6D8F-7420-4AB0-8EEB-C62E8EA2A7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66641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81" name="Rechteck 680">
                <a:extLst>
                  <a:ext uri="{FF2B5EF4-FFF2-40B4-BE49-F238E27FC236}">
                    <a16:creationId xmlns:a16="http://schemas.microsoft.com/office/drawing/2014/main" id="{A38C64A7-0D99-4317-860C-EBA6C1F405D7}"/>
                  </a:ext>
                </a:extLst>
              </p:cNvPr>
              <p:cNvSpPr/>
              <p:nvPr/>
            </p:nvSpPr>
            <p:spPr>
              <a:xfrm>
                <a:off x="8497317" y="793215"/>
                <a:ext cx="254277" cy="26707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7" name="Gruppieren 676">
              <a:extLst>
                <a:ext uri="{FF2B5EF4-FFF2-40B4-BE49-F238E27FC236}">
                  <a16:creationId xmlns:a16="http://schemas.microsoft.com/office/drawing/2014/main" id="{FC229A82-1574-4973-B11A-0F5FCFFF4FD6}"/>
                </a:ext>
              </a:extLst>
            </p:cNvPr>
            <p:cNvGrpSpPr/>
            <p:nvPr/>
          </p:nvGrpSpPr>
          <p:grpSpPr>
            <a:xfrm>
              <a:off x="3341196" y="5592838"/>
              <a:ext cx="1085182" cy="565107"/>
              <a:chOff x="9110683" y="495185"/>
              <a:chExt cx="1085182" cy="565107"/>
            </a:xfrm>
          </p:grpSpPr>
          <p:pic>
            <p:nvPicPr>
              <p:cNvPr id="678" name="Grafik 677">
                <a:extLst>
                  <a:ext uri="{FF2B5EF4-FFF2-40B4-BE49-F238E27FC236}">
                    <a16:creationId xmlns:a16="http://schemas.microsoft.com/office/drawing/2014/main" id="{399F5BF7-2052-4842-B58D-63B59E1374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110683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79" name="Rechteck 678">
                <a:extLst>
                  <a:ext uri="{FF2B5EF4-FFF2-40B4-BE49-F238E27FC236}">
                    <a16:creationId xmlns:a16="http://schemas.microsoft.com/office/drawing/2014/main" id="{0821779E-32A1-4810-BC50-18C83E66BF47}"/>
                  </a:ext>
                </a:extLst>
              </p:cNvPr>
              <p:cNvSpPr/>
              <p:nvPr/>
            </p:nvSpPr>
            <p:spPr>
              <a:xfrm>
                <a:off x="9110683" y="495185"/>
                <a:ext cx="799883" cy="56510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694" name="Grafik 693">
              <a:extLst>
                <a:ext uri="{FF2B5EF4-FFF2-40B4-BE49-F238E27FC236}">
                  <a16:creationId xmlns:a16="http://schemas.microsoft.com/office/drawing/2014/main" id="{B6CE8319-2F09-4C4C-A904-1DB575A214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545822" y="5592838"/>
              <a:ext cx="1085182" cy="554784"/>
            </a:xfrm>
            <a:prstGeom prst="rect">
              <a:avLst/>
            </a:prstGeom>
          </p:spPr>
        </p:pic>
      </p:grpSp>
      <p:sp>
        <p:nvSpPr>
          <p:cNvPr id="697" name="L-Form 696">
            <a:extLst>
              <a:ext uri="{FF2B5EF4-FFF2-40B4-BE49-F238E27FC236}">
                <a16:creationId xmlns:a16="http://schemas.microsoft.com/office/drawing/2014/main" id="{D826CBAA-4D29-41E8-89D2-A75EB9BA47F0}"/>
              </a:ext>
            </a:extLst>
          </p:cNvPr>
          <p:cNvSpPr/>
          <p:nvPr/>
        </p:nvSpPr>
        <p:spPr>
          <a:xfrm flipH="1">
            <a:off x="381000" y="2275840"/>
            <a:ext cx="11316784" cy="4264660"/>
          </a:xfrm>
          <a:prstGeom prst="corner">
            <a:avLst>
              <a:gd name="adj1" fmla="val 77243"/>
              <a:gd name="adj2" fmla="val 26206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36" name="Grafik 535">
            <a:extLst>
              <a:ext uri="{FF2B5EF4-FFF2-40B4-BE49-F238E27FC236}">
                <a16:creationId xmlns:a16="http://schemas.microsoft.com/office/drawing/2014/main" id="{51B41A0E-65CE-42AB-89B0-DDC6B24EA63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852128" y="3835566"/>
            <a:ext cx="1194920" cy="603556"/>
          </a:xfrm>
          <a:prstGeom prst="rect">
            <a:avLst/>
          </a:prstGeom>
        </p:spPr>
      </p:pic>
      <p:pic>
        <p:nvPicPr>
          <p:cNvPr id="538" name="Grafik 537">
            <a:extLst>
              <a:ext uri="{FF2B5EF4-FFF2-40B4-BE49-F238E27FC236}">
                <a16:creationId xmlns:a16="http://schemas.microsoft.com/office/drawing/2014/main" id="{D75775A2-5D71-47D7-8A89-830D9438DE9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408093" y="3308275"/>
            <a:ext cx="1194920" cy="603556"/>
          </a:xfrm>
          <a:prstGeom prst="rect">
            <a:avLst/>
          </a:prstGeom>
        </p:spPr>
      </p:pic>
      <p:pic>
        <p:nvPicPr>
          <p:cNvPr id="540" name="Grafik 539">
            <a:extLst>
              <a:ext uri="{FF2B5EF4-FFF2-40B4-BE49-F238E27FC236}">
                <a16:creationId xmlns:a16="http://schemas.microsoft.com/office/drawing/2014/main" id="{36BB6EBA-B211-4B57-B0FF-328679F66E1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140857" y="3827677"/>
            <a:ext cx="1018120" cy="603556"/>
          </a:xfrm>
          <a:prstGeom prst="rect">
            <a:avLst/>
          </a:prstGeom>
        </p:spPr>
      </p:pic>
      <p:pic>
        <p:nvPicPr>
          <p:cNvPr id="542" name="Grafik 541">
            <a:extLst>
              <a:ext uri="{FF2B5EF4-FFF2-40B4-BE49-F238E27FC236}">
                <a16:creationId xmlns:a16="http://schemas.microsoft.com/office/drawing/2014/main" id="{0D210405-6E32-45D7-BEBD-9604B8004F4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983358" y="3225913"/>
            <a:ext cx="908383" cy="609653"/>
          </a:xfrm>
          <a:prstGeom prst="rect">
            <a:avLst/>
          </a:prstGeom>
        </p:spPr>
      </p:pic>
      <p:pic>
        <p:nvPicPr>
          <p:cNvPr id="544" name="Grafik 543">
            <a:extLst>
              <a:ext uri="{FF2B5EF4-FFF2-40B4-BE49-F238E27FC236}">
                <a16:creationId xmlns:a16="http://schemas.microsoft.com/office/drawing/2014/main" id="{0C9716FC-AB99-4BB6-822F-6FAA7E1156A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966079" y="3735010"/>
            <a:ext cx="768163" cy="609653"/>
          </a:xfrm>
          <a:prstGeom prst="rect">
            <a:avLst/>
          </a:prstGeom>
        </p:spPr>
      </p:pic>
      <p:pic>
        <p:nvPicPr>
          <p:cNvPr id="546" name="Grafik 545">
            <a:extLst>
              <a:ext uri="{FF2B5EF4-FFF2-40B4-BE49-F238E27FC236}">
                <a16:creationId xmlns:a16="http://schemas.microsoft.com/office/drawing/2014/main" id="{0310E5E1-8458-4064-B357-962046C4929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960993" y="3191793"/>
            <a:ext cx="755970" cy="609653"/>
          </a:xfrm>
          <a:prstGeom prst="rect">
            <a:avLst/>
          </a:prstGeom>
        </p:spPr>
      </p:pic>
      <p:pic>
        <p:nvPicPr>
          <p:cNvPr id="548" name="Grafik 547">
            <a:extLst>
              <a:ext uri="{FF2B5EF4-FFF2-40B4-BE49-F238E27FC236}">
                <a16:creationId xmlns:a16="http://schemas.microsoft.com/office/drawing/2014/main" id="{C99DCCBA-D719-43EC-88F0-2FAD35B6EF6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53452" y="3725747"/>
            <a:ext cx="658425" cy="609653"/>
          </a:xfrm>
          <a:prstGeom prst="rect">
            <a:avLst/>
          </a:prstGeom>
        </p:spPr>
      </p:pic>
      <p:pic>
        <p:nvPicPr>
          <p:cNvPr id="550" name="Grafik 549">
            <a:extLst>
              <a:ext uri="{FF2B5EF4-FFF2-40B4-BE49-F238E27FC236}">
                <a16:creationId xmlns:a16="http://schemas.microsoft.com/office/drawing/2014/main" id="{4DA1B161-DD53-435D-A0A2-24FE789524DE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292228" y="3191007"/>
            <a:ext cx="512108" cy="609653"/>
          </a:xfrm>
          <a:prstGeom prst="rect">
            <a:avLst/>
          </a:prstGeom>
        </p:spPr>
      </p:pic>
      <p:pic>
        <p:nvPicPr>
          <p:cNvPr id="552" name="Grafik 551">
            <a:extLst>
              <a:ext uri="{FF2B5EF4-FFF2-40B4-BE49-F238E27FC236}">
                <a16:creationId xmlns:a16="http://schemas.microsoft.com/office/drawing/2014/main" id="{0E126ABB-D267-4BC4-8FA3-DEC5319186F8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51833" y="3681494"/>
            <a:ext cx="1091279" cy="792549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20FD1233-A79D-4B1C-8008-FB799DBD9D8C}"/>
              </a:ext>
            </a:extLst>
          </p:cNvPr>
          <p:cNvSpPr txBox="1"/>
          <p:nvPr/>
        </p:nvSpPr>
        <p:spPr>
          <a:xfrm>
            <a:off x="11429380" y="1818179"/>
            <a:ext cx="6537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2" panose="05020102010507070707" pitchFamily="18" charset="2"/>
              </a:rPr>
              <a:t></a:t>
            </a:r>
            <a:endParaRPr kumimoji="0" lang="de-AT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3174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4" name="Gruppieren 593">
            <a:extLst>
              <a:ext uri="{FF2B5EF4-FFF2-40B4-BE49-F238E27FC236}">
                <a16:creationId xmlns:a16="http://schemas.microsoft.com/office/drawing/2014/main" id="{AF538C68-989D-4F89-81C2-AE92BD201644}"/>
              </a:ext>
            </a:extLst>
          </p:cNvPr>
          <p:cNvGrpSpPr/>
          <p:nvPr/>
        </p:nvGrpSpPr>
        <p:grpSpPr>
          <a:xfrm>
            <a:off x="508346" y="495185"/>
            <a:ext cx="11175311" cy="560879"/>
            <a:chOff x="455693" y="495185"/>
            <a:chExt cx="11175311" cy="560879"/>
          </a:xfrm>
        </p:grpSpPr>
        <p:pic>
          <p:nvPicPr>
            <p:cNvPr id="568" name="Grafik 567">
              <a:extLst>
                <a:ext uri="{FF2B5EF4-FFF2-40B4-BE49-F238E27FC236}">
                  <a16:creationId xmlns:a16="http://schemas.microsoft.com/office/drawing/2014/main" id="{2147C679-A226-4ABC-9BE6-29C69C6A31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5693" y="501280"/>
              <a:ext cx="1085182" cy="548688"/>
            </a:xfrm>
            <a:prstGeom prst="rect">
              <a:avLst/>
            </a:prstGeom>
          </p:spPr>
        </p:pic>
        <p:pic>
          <p:nvPicPr>
            <p:cNvPr id="564" name="Grafik 563">
              <a:extLst>
                <a:ext uri="{FF2B5EF4-FFF2-40B4-BE49-F238E27FC236}">
                  <a16:creationId xmlns:a16="http://schemas.microsoft.com/office/drawing/2014/main" id="{3E63987D-2B3E-405A-ADAB-6B25C5FB6BE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94527" y="501280"/>
              <a:ext cx="1085182" cy="548688"/>
            </a:xfrm>
            <a:prstGeom prst="rect">
              <a:avLst/>
            </a:prstGeom>
          </p:spPr>
        </p:pic>
        <p:pic>
          <p:nvPicPr>
            <p:cNvPr id="560" name="Grafik 559">
              <a:extLst>
                <a:ext uri="{FF2B5EF4-FFF2-40B4-BE49-F238E27FC236}">
                  <a16:creationId xmlns:a16="http://schemas.microsoft.com/office/drawing/2014/main" id="{00D13B71-4A21-4F04-BFDB-DDEDF3D2A6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23223" y="501280"/>
              <a:ext cx="1091279" cy="554784"/>
            </a:xfrm>
            <a:prstGeom prst="rect">
              <a:avLst/>
            </a:prstGeom>
          </p:spPr>
        </p:pic>
        <p:pic>
          <p:nvPicPr>
            <p:cNvPr id="558" name="Grafik 557">
              <a:extLst>
                <a:ext uri="{FF2B5EF4-FFF2-40B4-BE49-F238E27FC236}">
                  <a16:creationId xmlns:a16="http://schemas.microsoft.com/office/drawing/2014/main" id="{10DF00F7-F3E1-43B7-81E4-2A59165ED42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33361" y="495185"/>
              <a:ext cx="1091279" cy="554784"/>
            </a:xfrm>
            <a:prstGeom prst="rect">
              <a:avLst/>
            </a:prstGeom>
          </p:spPr>
        </p:pic>
        <p:pic>
          <p:nvPicPr>
            <p:cNvPr id="570" name="Grafik 569">
              <a:extLst>
                <a:ext uri="{FF2B5EF4-FFF2-40B4-BE49-F238E27FC236}">
                  <a16:creationId xmlns:a16="http://schemas.microsoft.com/office/drawing/2014/main" id="{96F254AB-DAEB-451B-B83A-ADCADD67F0E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781340" y="495185"/>
              <a:ext cx="1085182" cy="554784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pic>
          <p:nvPicPr>
            <p:cNvPr id="556" name="Grafik 555">
              <a:extLst>
                <a:ext uri="{FF2B5EF4-FFF2-40B4-BE49-F238E27FC236}">
                  <a16:creationId xmlns:a16="http://schemas.microsoft.com/office/drawing/2014/main" id="{344D875D-C409-4DC8-8C66-02584FE74EA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668154" y="495185"/>
              <a:ext cx="1085182" cy="554784"/>
            </a:xfrm>
            <a:prstGeom prst="rect">
              <a:avLst/>
            </a:prstGeom>
          </p:spPr>
        </p:pic>
        <p:pic>
          <p:nvPicPr>
            <p:cNvPr id="566" name="Grafik 565">
              <a:extLst>
                <a:ext uri="{FF2B5EF4-FFF2-40B4-BE49-F238E27FC236}">
                  <a16:creationId xmlns:a16="http://schemas.microsoft.com/office/drawing/2014/main" id="{2E04C38D-5E14-49D2-8DB2-B4B9C47F264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106988" y="501280"/>
              <a:ext cx="1085182" cy="554784"/>
            </a:xfrm>
            <a:prstGeom prst="rect">
              <a:avLst/>
            </a:prstGeom>
          </p:spPr>
        </p:pic>
        <p:pic>
          <p:nvPicPr>
            <p:cNvPr id="562" name="Grafik 561">
              <a:extLst>
                <a:ext uri="{FF2B5EF4-FFF2-40B4-BE49-F238E27FC236}">
                  <a16:creationId xmlns:a16="http://schemas.microsoft.com/office/drawing/2014/main" id="{23C6B8DA-DA20-4151-9D6D-6E7F9D33551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545822" y="495185"/>
              <a:ext cx="1085182" cy="554784"/>
            </a:xfrm>
            <a:prstGeom prst="rect">
              <a:avLst/>
            </a:prstGeom>
          </p:spPr>
        </p:pic>
      </p:grpSp>
      <p:grpSp>
        <p:nvGrpSpPr>
          <p:cNvPr id="695" name="Gruppieren 694">
            <a:extLst>
              <a:ext uri="{FF2B5EF4-FFF2-40B4-BE49-F238E27FC236}">
                <a16:creationId xmlns:a16="http://schemas.microsoft.com/office/drawing/2014/main" id="{3469BE11-0C5E-4DEA-91B3-F1FCB71CAA9E}"/>
              </a:ext>
            </a:extLst>
          </p:cNvPr>
          <p:cNvGrpSpPr/>
          <p:nvPr/>
        </p:nvGrpSpPr>
        <p:grpSpPr>
          <a:xfrm>
            <a:off x="508342" y="1478370"/>
            <a:ext cx="11175315" cy="560879"/>
            <a:chOff x="455689" y="1498341"/>
            <a:chExt cx="11175315" cy="560879"/>
          </a:xfrm>
        </p:grpSpPr>
        <p:pic>
          <p:nvPicPr>
            <p:cNvPr id="554" name="Grafik 553">
              <a:extLst>
                <a:ext uri="{FF2B5EF4-FFF2-40B4-BE49-F238E27FC236}">
                  <a16:creationId xmlns:a16="http://schemas.microsoft.com/office/drawing/2014/main" id="{1D65FAD0-7026-40ED-88B4-C75927220E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220606" y="1498341"/>
              <a:ext cx="1085182" cy="554784"/>
            </a:xfrm>
            <a:prstGeom prst="rect">
              <a:avLst/>
            </a:prstGeom>
          </p:spPr>
        </p:pic>
        <p:pic>
          <p:nvPicPr>
            <p:cNvPr id="618" name="Grafik 617">
              <a:extLst>
                <a:ext uri="{FF2B5EF4-FFF2-40B4-BE49-F238E27FC236}">
                  <a16:creationId xmlns:a16="http://schemas.microsoft.com/office/drawing/2014/main" id="{AEACBB9B-CAC9-4891-AAF3-03A0267D5AE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106117" y="1504436"/>
              <a:ext cx="1085182" cy="548688"/>
            </a:xfrm>
            <a:prstGeom prst="rect">
              <a:avLst/>
            </a:prstGeom>
          </p:spPr>
        </p:pic>
        <p:pic>
          <p:nvPicPr>
            <p:cNvPr id="616" name="Grafik 615">
              <a:extLst>
                <a:ext uri="{FF2B5EF4-FFF2-40B4-BE49-F238E27FC236}">
                  <a16:creationId xmlns:a16="http://schemas.microsoft.com/office/drawing/2014/main" id="{636F23AE-BFCA-48FE-9D96-AE623B62F04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545822" y="1504436"/>
              <a:ext cx="1085182" cy="548688"/>
            </a:xfrm>
            <a:prstGeom prst="rect">
              <a:avLst/>
            </a:prstGeom>
          </p:spPr>
        </p:pic>
        <p:pic>
          <p:nvPicPr>
            <p:cNvPr id="614" name="Grafik 613">
              <a:extLst>
                <a:ext uri="{FF2B5EF4-FFF2-40B4-BE49-F238E27FC236}">
                  <a16:creationId xmlns:a16="http://schemas.microsoft.com/office/drawing/2014/main" id="{874CAC8C-81CF-4C42-94E2-07B5CEC87E5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95394" y="1504436"/>
              <a:ext cx="1091279" cy="554784"/>
            </a:xfrm>
            <a:prstGeom prst="rect">
              <a:avLst/>
            </a:prstGeom>
          </p:spPr>
        </p:pic>
        <p:pic>
          <p:nvPicPr>
            <p:cNvPr id="612" name="Grafik 611">
              <a:extLst>
                <a:ext uri="{FF2B5EF4-FFF2-40B4-BE49-F238E27FC236}">
                  <a16:creationId xmlns:a16="http://schemas.microsoft.com/office/drawing/2014/main" id="{C08AE4B1-7427-48CD-8391-D972390FA40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60311" y="1498341"/>
              <a:ext cx="1091279" cy="554784"/>
            </a:xfrm>
            <a:prstGeom prst="rect">
              <a:avLst/>
            </a:prstGeom>
          </p:spPr>
        </p:pic>
        <p:pic>
          <p:nvPicPr>
            <p:cNvPr id="608" name="Grafik 607">
              <a:extLst>
                <a:ext uri="{FF2B5EF4-FFF2-40B4-BE49-F238E27FC236}">
                  <a16:creationId xmlns:a16="http://schemas.microsoft.com/office/drawing/2014/main" id="{324F6715-BA1C-4802-8175-D3ACD55048D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55689" y="1498341"/>
              <a:ext cx="1085182" cy="554784"/>
            </a:xfrm>
            <a:prstGeom prst="rect">
              <a:avLst/>
            </a:prstGeom>
          </p:spPr>
        </p:pic>
        <p:pic>
          <p:nvPicPr>
            <p:cNvPr id="606" name="Grafik 605">
              <a:extLst>
                <a:ext uri="{FF2B5EF4-FFF2-40B4-BE49-F238E27FC236}">
                  <a16:creationId xmlns:a16="http://schemas.microsoft.com/office/drawing/2014/main" id="{6A6F8D1A-6A74-405C-A1D3-05DB15751F5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780901" y="1504436"/>
              <a:ext cx="1085182" cy="554784"/>
            </a:xfrm>
            <a:prstGeom prst="rect">
              <a:avLst/>
            </a:prstGeom>
          </p:spPr>
        </p:pic>
        <p:pic>
          <p:nvPicPr>
            <p:cNvPr id="604" name="Grafik 603">
              <a:extLst>
                <a:ext uri="{FF2B5EF4-FFF2-40B4-BE49-F238E27FC236}">
                  <a16:creationId xmlns:a16="http://schemas.microsoft.com/office/drawing/2014/main" id="{3B81CE8E-9C77-45A6-8805-9F9C7088561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341196" y="1498341"/>
              <a:ext cx="1085182" cy="554784"/>
            </a:xfrm>
            <a:prstGeom prst="rect">
              <a:avLst/>
            </a:prstGeom>
          </p:spPr>
        </p:pic>
      </p:grpSp>
      <p:grpSp>
        <p:nvGrpSpPr>
          <p:cNvPr id="644" name="Gruppieren 643">
            <a:extLst>
              <a:ext uri="{FF2B5EF4-FFF2-40B4-BE49-F238E27FC236}">
                <a16:creationId xmlns:a16="http://schemas.microsoft.com/office/drawing/2014/main" id="{616A9CC3-B3C2-4B5B-A27B-552E3531638D}"/>
              </a:ext>
            </a:extLst>
          </p:cNvPr>
          <p:cNvGrpSpPr/>
          <p:nvPr/>
        </p:nvGrpSpPr>
        <p:grpSpPr>
          <a:xfrm>
            <a:off x="508342" y="2461556"/>
            <a:ext cx="11175315" cy="565107"/>
            <a:chOff x="455689" y="4403405"/>
            <a:chExt cx="11175315" cy="565107"/>
          </a:xfrm>
        </p:grpSpPr>
        <p:grpSp>
          <p:nvGrpSpPr>
            <p:cNvPr id="600" name="Gruppieren 599">
              <a:extLst>
                <a:ext uri="{FF2B5EF4-FFF2-40B4-BE49-F238E27FC236}">
                  <a16:creationId xmlns:a16="http://schemas.microsoft.com/office/drawing/2014/main" id="{5CDBF902-7BDA-44E6-BD04-741E638F1B2A}"/>
                </a:ext>
              </a:extLst>
            </p:cNvPr>
            <p:cNvGrpSpPr/>
            <p:nvPr/>
          </p:nvGrpSpPr>
          <p:grpSpPr>
            <a:xfrm>
              <a:off x="9100891" y="4403405"/>
              <a:ext cx="1091279" cy="554784"/>
              <a:chOff x="3880741" y="1837266"/>
              <a:chExt cx="1091279" cy="554784"/>
            </a:xfrm>
          </p:grpSpPr>
          <p:pic>
            <p:nvPicPr>
              <p:cNvPr id="610" name="Grafik 609">
                <a:extLst>
                  <a:ext uri="{FF2B5EF4-FFF2-40B4-BE49-F238E27FC236}">
                    <a16:creationId xmlns:a16="http://schemas.microsoft.com/office/drawing/2014/main" id="{9138B177-AE60-4CF6-AE87-BE9DF03387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883789" y="1837266"/>
                <a:ext cx="1085182" cy="554784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</p:pic>
          <p:sp>
            <p:nvSpPr>
              <p:cNvPr id="611" name="Rechteck 610">
                <a:extLst>
                  <a:ext uri="{FF2B5EF4-FFF2-40B4-BE49-F238E27FC236}">
                    <a16:creationId xmlns:a16="http://schemas.microsoft.com/office/drawing/2014/main" id="{C7618885-175E-4AF8-B61B-3D7D0B29B63C}"/>
                  </a:ext>
                </a:extLst>
              </p:cNvPr>
              <p:cNvSpPr/>
              <p:nvPr/>
            </p:nvSpPr>
            <p:spPr>
              <a:xfrm>
                <a:off x="3880741" y="1837266"/>
                <a:ext cx="1091279" cy="554784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622" name="Grafik 621">
              <a:extLst>
                <a:ext uri="{FF2B5EF4-FFF2-40B4-BE49-F238E27FC236}">
                  <a16:creationId xmlns:a16="http://schemas.microsoft.com/office/drawing/2014/main" id="{5F5C3D47-AD38-4BC3-A2A5-6EE04E63E5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894523" y="4403405"/>
              <a:ext cx="1085182" cy="554784"/>
            </a:xfrm>
            <a:prstGeom prst="rect">
              <a:avLst/>
            </a:prstGeom>
          </p:spPr>
        </p:pic>
        <p:grpSp>
          <p:nvGrpSpPr>
            <p:cNvPr id="623" name="Gruppieren 622">
              <a:extLst>
                <a:ext uri="{FF2B5EF4-FFF2-40B4-BE49-F238E27FC236}">
                  <a16:creationId xmlns:a16="http://schemas.microsoft.com/office/drawing/2014/main" id="{16347696-B6EB-4757-9C60-F74A770A523F}"/>
                </a:ext>
              </a:extLst>
            </p:cNvPr>
            <p:cNvGrpSpPr/>
            <p:nvPr/>
          </p:nvGrpSpPr>
          <p:grpSpPr>
            <a:xfrm>
              <a:off x="3333357" y="4403405"/>
              <a:ext cx="1085186" cy="554784"/>
              <a:chOff x="455689" y="495185"/>
              <a:chExt cx="1085186" cy="554784"/>
            </a:xfrm>
          </p:grpSpPr>
          <p:pic>
            <p:nvPicPr>
              <p:cNvPr id="642" name="Grafik 641">
                <a:extLst>
                  <a:ext uri="{FF2B5EF4-FFF2-40B4-BE49-F238E27FC236}">
                    <a16:creationId xmlns:a16="http://schemas.microsoft.com/office/drawing/2014/main" id="{C37BA4A2-EC1B-460B-9D8E-0EC8FBBDA3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55693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43" name="L-Form 642">
                <a:extLst>
                  <a:ext uri="{FF2B5EF4-FFF2-40B4-BE49-F238E27FC236}">
                    <a16:creationId xmlns:a16="http://schemas.microsoft.com/office/drawing/2014/main" id="{5A367532-45AD-4F87-9B5D-B95172CB0B87}"/>
                  </a:ext>
                </a:extLst>
              </p:cNvPr>
              <p:cNvSpPr/>
              <p:nvPr/>
            </p:nvSpPr>
            <p:spPr>
              <a:xfrm flipH="1">
                <a:off x="455689" y="495185"/>
                <a:ext cx="1085183" cy="554784"/>
              </a:xfrm>
              <a:prstGeom prst="corner">
                <a:avLst>
                  <a:gd name="adj1" fmla="val 48252"/>
                  <a:gd name="adj2" fmla="val 145008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24" name="Gruppieren 623">
              <a:extLst>
                <a:ext uri="{FF2B5EF4-FFF2-40B4-BE49-F238E27FC236}">
                  <a16:creationId xmlns:a16="http://schemas.microsoft.com/office/drawing/2014/main" id="{7699B6DA-D9D1-4A53-85AA-C50F910998C9}"/>
                </a:ext>
              </a:extLst>
            </p:cNvPr>
            <p:cNvGrpSpPr/>
            <p:nvPr/>
          </p:nvGrpSpPr>
          <p:grpSpPr>
            <a:xfrm>
              <a:off x="6217126" y="4403405"/>
              <a:ext cx="1085182" cy="554784"/>
              <a:chOff x="1895398" y="495185"/>
              <a:chExt cx="1085182" cy="554784"/>
            </a:xfrm>
          </p:grpSpPr>
          <p:pic>
            <p:nvPicPr>
              <p:cNvPr id="640" name="Grafik 639">
                <a:extLst>
                  <a:ext uri="{FF2B5EF4-FFF2-40B4-BE49-F238E27FC236}">
                    <a16:creationId xmlns:a16="http://schemas.microsoft.com/office/drawing/2014/main" id="{F12ABA47-76F5-49B0-9875-2139CA9A11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95398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41" name="L-Form 640">
                <a:extLst>
                  <a:ext uri="{FF2B5EF4-FFF2-40B4-BE49-F238E27FC236}">
                    <a16:creationId xmlns:a16="http://schemas.microsoft.com/office/drawing/2014/main" id="{67617FF7-920E-4388-A1E8-8A74DE5E6DEC}"/>
                  </a:ext>
                </a:extLst>
              </p:cNvPr>
              <p:cNvSpPr/>
              <p:nvPr/>
            </p:nvSpPr>
            <p:spPr>
              <a:xfrm flipH="1">
                <a:off x="2178049" y="495185"/>
                <a:ext cx="802528" cy="554784"/>
              </a:xfrm>
              <a:prstGeom prst="corner">
                <a:avLst>
                  <a:gd name="adj1" fmla="val 48252"/>
                  <a:gd name="adj2" fmla="val 97222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25" name="Gruppieren 624">
              <a:extLst>
                <a:ext uri="{FF2B5EF4-FFF2-40B4-BE49-F238E27FC236}">
                  <a16:creationId xmlns:a16="http://schemas.microsoft.com/office/drawing/2014/main" id="{16A06ECD-D0BF-4282-8DE2-4CB6E3371879}"/>
                </a:ext>
              </a:extLst>
            </p:cNvPr>
            <p:cNvGrpSpPr/>
            <p:nvPr/>
          </p:nvGrpSpPr>
          <p:grpSpPr>
            <a:xfrm>
              <a:off x="4772195" y="4403405"/>
              <a:ext cx="1091279" cy="565107"/>
              <a:chOff x="6220610" y="495185"/>
              <a:chExt cx="1091279" cy="565107"/>
            </a:xfrm>
          </p:grpSpPr>
          <p:pic>
            <p:nvPicPr>
              <p:cNvPr id="638" name="Grafik 637">
                <a:extLst>
                  <a:ext uri="{FF2B5EF4-FFF2-40B4-BE49-F238E27FC236}">
                    <a16:creationId xmlns:a16="http://schemas.microsoft.com/office/drawing/2014/main" id="{ACD924AC-7E9A-462F-9628-4A8810DC20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20610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39" name="L-Form 638">
                <a:extLst>
                  <a:ext uri="{FF2B5EF4-FFF2-40B4-BE49-F238E27FC236}">
                    <a16:creationId xmlns:a16="http://schemas.microsoft.com/office/drawing/2014/main" id="{E97BBBF7-C89F-4285-AB27-CABFB425B832}"/>
                  </a:ext>
                </a:extLst>
              </p:cNvPr>
              <p:cNvSpPr/>
              <p:nvPr/>
            </p:nvSpPr>
            <p:spPr>
              <a:xfrm flipH="1">
                <a:off x="6773862" y="495185"/>
                <a:ext cx="538025" cy="565107"/>
              </a:xfrm>
              <a:prstGeom prst="corner">
                <a:avLst>
                  <a:gd name="adj1" fmla="val 50613"/>
                  <a:gd name="adj2" fmla="val 49599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26" name="Gruppieren 625">
              <a:extLst>
                <a:ext uri="{FF2B5EF4-FFF2-40B4-BE49-F238E27FC236}">
                  <a16:creationId xmlns:a16="http://schemas.microsoft.com/office/drawing/2014/main" id="{EAB9C844-9263-4F34-B86D-5E506504686C}"/>
                </a:ext>
              </a:extLst>
            </p:cNvPr>
            <p:cNvGrpSpPr/>
            <p:nvPr/>
          </p:nvGrpSpPr>
          <p:grpSpPr>
            <a:xfrm>
              <a:off x="7655960" y="4403405"/>
              <a:ext cx="1091279" cy="554784"/>
              <a:chOff x="3335103" y="501280"/>
              <a:chExt cx="1091279" cy="554784"/>
            </a:xfrm>
          </p:grpSpPr>
          <p:pic>
            <p:nvPicPr>
              <p:cNvPr id="636" name="Grafik 635">
                <a:extLst>
                  <a:ext uri="{FF2B5EF4-FFF2-40B4-BE49-F238E27FC236}">
                    <a16:creationId xmlns:a16="http://schemas.microsoft.com/office/drawing/2014/main" id="{DDF2A5D7-9388-4C19-AE8E-5E39EDE654D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35103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37" name="Rechteck 636">
                <a:extLst>
                  <a:ext uri="{FF2B5EF4-FFF2-40B4-BE49-F238E27FC236}">
                    <a16:creationId xmlns:a16="http://schemas.microsoft.com/office/drawing/2014/main" id="{6887F012-9CA8-4B7A-B35A-73142D195FBB}"/>
                  </a:ext>
                </a:extLst>
              </p:cNvPr>
              <p:cNvSpPr/>
              <p:nvPr/>
            </p:nvSpPr>
            <p:spPr>
              <a:xfrm>
                <a:off x="4155791" y="501280"/>
                <a:ext cx="270590" cy="554784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27" name="Gruppieren 626">
              <a:extLst>
                <a:ext uri="{FF2B5EF4-FFF2-40B4-BE49-F238E27FC236}">
                  <a16:creationId xmlns:a16="http://schemas.microsoft.com/office/drawing/2014/main" id="{E4C84736-5D15-41CC-9B7C-46822795251B}"/>
                </a:ext>
              </a:extLst>
            </p:cNvPr>
            <p:cNvGrpSpPr/>
            <p:nvPr/>
          </p:nvGrpSpPr>
          <p:grpSpPr>
            <a:xfrm>
              <a:off x="10545822" y="4403405"/>
              <a:ext cx="1085182" cy="559012"/>
              <a:chOff x="7666412" y="501280"/>
              <a:chExt cx="1085182" cy="559012"/>
            </a:xfrm>
          </p:grpSpPr>
          <p:pic>
            <p:nvPicPr>
              <p:cNvPr id="634" name="Grafik 633">
                <a:extLst>
                  <a:ext uri="{FF2B5EF4-FFF2-40B4-BE49-F238E27FC236}">
                    <a16:creationId xmlns:a16="http://schemas.microsoft.com/office/drawing/2014/main" id="{7DFE0614-5D9E-411C-8F75-AD0F7716F6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66641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35" name="Rechteck 634">
                <a:extLst>
                  <a:ext uri="{FF2B5EF4-FFF2-40B4-BE49-F238E27FC236}">
                    <a16:creationId xmlns:a16="http://schemas.microsoft.com/office/drawing/2014/main" id="{2753D33C-51A5-4D03-B219-18DB1C7A57EA}"/>
                  </a:ext>
                </a:extLst>
              </p:cNvPr>
              <p:cNvSpPr/>
              <p:nvPr/>
            </p:nvSpPr>
            <p:spPr>
              <a:xfrm>
                <a:off x="8497317" y="793215"/>
                <a:ext cx="254277" cy="26707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28" name="Gruppieren 627">
              <a:extLst>
                <a:ext uri="{FF2B5EF4-FFF2-40B4-BE49-F238E27FC236}">
                  <a16:creationId xmlns:a16="http://schemas.microsoft.com/office/drawing/2014/main" id="{947531E4-96B6-4413-B2C3-045F054535D7}"/>
                </a:ext>
              </a:extLst>
            </p:cNvPr>
            <p:cNvGrpSpPr/>
            <p:nvPr/>
          </p:nvGrpSpPr>
          <p:grpSpPr>
            <a:xfrm>
              <a:off x="455689" y="4403405"/>
              <a:ext cx="1085182" cy="565107"/>
              <a:chOff x="9110683" y="495185"/>
              <a:chExt cx="1085182" cy="565107"/>
            </a:xfrm>
          </p:grpSpPr>
          <p:pic>
            <p:nvPicPr>
              <p:cNvPr id="632" name="Grafik 631">
                <a:extLst>
                  <a:ext uri="{FF2B5EF4-FFF2-40B4-BE49-F238E27FC236}">
                    <a16:creationId xmlns:a16="http://schemas.microsoft.com/office/drawing/2014/main" id="{8D253BC7-9E20-4972-90DD-C5E686238C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110683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33" name="Rechteck 632">
                <a:extLst>
                  <a:ext uri="{FF2B5EF4-FFF2-40B4-BE49-F238E27FC236}">
                    <a16:creationId xmlns:a16="http://schemas.microsoft.com/office/drawing/2014/main" id="{6FDB4C79-5CC1-4D0E-8633-E8A1521990AA}"/>
                  </a:ext>
                </a:extLst>
              </p:cNvPr>
              <p:cNvSpPr/>
              <p:nvPr/>
            </p:nvSpPr>
            <p:spPr>
              <a:xfrm>
                <a:off x="9110683" y="495185"/>
                <a:ext cx="799883" cy="56510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68" name="Gruppieren 667">
            <a:extLst>
              <a:ext uri="{FF2B5EF4-FFF2-40B4-BE49-F238E27FC236}">
                <a16:creationId xmlns:a16="http://schemas.microsoft.com/office/drawing/2014/main" id="{07FABCFD-2670-4589-8797-FB02B168382B}"/>
              </a:ext>
            </a:extLst>
          </p:cNvPr>
          <p:cNvGrpSpPr/>
          <p:nvPr/>
        </p:nvGrpSpPr>
        <p:grpSpPr>
          <a:xfrm>
            <a:off x="508342" y="4887880"/>
            <a:ext cx="11175315" cy="565107"/>
            <a:chOff x="364354" y="5175458"/>
            <a:chExt cx="11175315" cy="565107"/>
          </a:xfrm>
        </p:grpSpPr>
        <p:grpSp>
          <p:nvGrpSpPr>
            <p:cNvPr id="629" name="Gruppieren 628">
              <a:extLst>
                <a:ext uri="{FF2B5EF4-FFF2-40B4-BE49-F238E27FC236}">
                  <a16:creationId xmlns:a16="http://schemas.microsoft.com/office/drawing/2014/main" id="{A809CF18-BF7E-46F8-89AD-4F89E4198C18}"/>
                </a:ext>
              </a:extLst>
            </p:cNvPr>
            <p:cNvGrpSpPr/>
            <p:nvPr/>
          </p:nvGrpSpPr>
          <p:grpSpPr>
            <a:xfrm>
              <a:off x="364354" y="5175458"/>
              <a:ext cx="1085182" cy="559004"/>
              <a:chOff x="10545822" y="501280"/>
              <a:chExt cx="1085182" cy="559004"/>
            </a:xfrm>
          </p:grpSpPr>
          <p:pic>
            <p:nvPicPr>
              <p:cNvPr id="630" name="Grafik 629">
                <a:extLst>
                  <a:ext uri="{FF2B5EF4-FFF2-40B4-BE49-F238E27FC236}">
                    <a16:creationId xmlns:a16="http://schemas.microsoft.com/office/drawing/2014/main" id="{9BCB351F-6DBA-456D-93C3-2D09E57F18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54582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31" name="Rechteck 630">
                <a:extLst>
                  <a:ext uri="{FF2B5EF4-FFF2-40B4-BE49-F238E27FC236}">
                    <a16:creationId xmlns:a16="http://schemas.microsoft.com/office/drawing/2014/main" id="{321D3B99-410B-419C-85C6-E0D04BF61707}"/>
                  </a:ext>
                </a:extLst>
              </p:cNvPr>
              <p:cNvSpPr/>
              <p:nvPr/>
            </p:nvSpPr>
            <p:spPr>
              <a:xfrm>
                <a:off x="11105169" y="501280"/>
                <a:ext cx="525835" cy="559004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46" name="Gruppieren 645">
              <a:extLst>
                <a:ext uri="{FF2B5EF4-FFF2-40B4-BE49-F238E27FC236}">
                  <a16:creationId xmlns:a16="http://schemas.microsoft.com/office/drawing/2014/main" id="{E5739163-BB0E-4268-B8D1-5F73C6E05F0E}"/>
                </a:ext>
              </a:extLst>
            </p:cNvPr>
            <p:cNvGrpSpPr/>
            <p:nvPr/>
          </p:nvGrpSpPr>
          <p:grpSpPr>
            <a:xfrm>
              <a:off x="3248119" y="5175458"/>
              <a:ext cx="1091279" cy="554784"/>
              <a:chOff x="3880741" y="1837266"/>
              <a:chExt cx="1091279" cy="554784"/>
            </a:xfrm>
          </p:grpSpPr>
          <p:pic>
            <p:nvPicPr>
              <p:cNvPr id="666" name="Grafik 665">
                <a:extLst>
                  <a:ext uri="{FF2B5EF4-FFF2-40B4-BE49-F238E27FC236}">
                    <a16:creationId xmlns:a16="http://schemas.microsoft.com/office/drawing/2014/main" id="{05209C22-1023-4478-AA0E-82D7ACAF6C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883789" y="1837266"/>
                <a:ext cx="1085182" cy="554784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</p:pic>
          <p:sp>
            <p:nvSpPr>
              <p:cNvPr id="667" name="Rechteck 666">
                <a:extLst>
                  <a:ext uri="{FF2B5EF4-FFF2-40B4-BE49-F238E27FC236}">
                    <a16:creationId xmlns:a16="http://schemas.microsoft.com/office/drawing/2014/main" id="{BA59C475-5483-4020-9171-9833A837D319}"/>
                  </a:ext>
                </a:extLst>
              </p:cNvPr>
              <p:cNvSpPr/>
              <p:nvPr/>
            </p:nvSpPr>
            <p:spPr>
              <a:xfrm>
                <a:off x="3880741" y="1837266"/>
                <a:ext cx="1091279" cy="554784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48" name="Gruppieren 647">
              <a:extLst>
                <a:ext uri="{FF2B5EF4-FFF2-40B4-BE49-F238E27FC236}">
                  <a16:creationId xmlns:a16="http://schemas.microsoft.com/office/drawing/2014/main" id="{14694FC0-CE1E-45E2-8EF3-A264C72B15E5}"/>
                </a:ext>
              </a:extLst>
            </p:cNvPr>
            <p:cNvGrpSpPr/>
            <p:nvPr/>
          </p:nvGrpSpPr>
          <p:grpSpPr>
            <a:xfrm>
              <a:off x="6137981" y="5175458"/>
              <a:ext cx="1085186" cy="554784"/>
              <a:chOff x="455689" y="495185"/>
              <a:chExt cx="1085186" cy="554784"/>
            </a:xfrm>
          </p:grpSpPr>
          <p:pic>
            <p:nvPicPr>
              <p:cNvPr id="664" name="Grafik 663">
                <a:extLst>
                  <a:ext uri="{FF2B5EF4-FFF2-40B4-BE49-F238E27FC236}">
                    <a16:creationId xmlns:a16="http://schemas.microsoft.com/office/drawing/2014/main" id="{1F087F26-B6C3-4597-88AF-A3E0DBBE04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55693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65" name="L-Form 664">
                <a:extLst>
                  <a:ext uri="{FF2B5EF4-FFF2-40B4-BE49-F238E27FC236}">
                    <a16:creationId xmlns:a16="http://schemas.microsoft.com/office/drawing/2014/main" id="{C596CE5D-FBB1-4BC8-849B-8D8169ACDA22}"/>
                  </a:ext>
                </a:extLst>
              </p:cNvPr>
              <p:cNvSpPr/>
              <p:nvPr/>
            </p:nvSpPr>
            <p:spPr>
              <a:xfrm flipH="1">
                <a:off x="455689" y="495185"/>
                <a:ext cx="1085183" cy="554784"/>
              </a:xfrm>
              <a:prstGeom prst="corner">
                <a:avLst>
                  <a:gd name="adj1" fmla="val 48252"/>
                  <a:gd name="adj2" fmla="val 145008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49" name="Gruppieren 648">
              <a:extLst>
                <a:ext uri="{FF2B5EF4-FFF2-40B4-BE49-F238E27FC236}">
                  <a16:creationId xmlns:a16="http://schemas.microsoft.com/office/drawing/2014/main" id="{3AD01B29-8141-4753-809F-6AB8330F9FDC}"/>
                </a:ext>
              </a:extLst>
            </p:cNvPr>
            <p:cNvGrpSpPr/>
            <p:nvPr/>
          </p:nvGrpSpPr>
          <p:grpSpPr>
            <a:xfrm>
              <a:off x="10454487" y="5175458"/>
              <a:ext cx="1085182" cy="554784"/>
              <a:chOff x="1895398" y="495185"/>
              <a:chExt cx="1085182" cy="554784"/>
            </a:xfrm>
          </p:grpSpPr>
          <p:pic>
            <p:nvPicPr>
              <p:cNvPr id="662" name="Grafik 661">
                <a:extLst>
                  <a:ext uri="{FF2B5EF4-FFF2-40B4-BE49-F238E27FC236}">
                    <a16:creationId xmlns:a16="http://schemas.microsoft.com/office/drawing/2014/main" id="{567410FB-2A84-41DF-9669-1952F3724C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95398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63" name="L-Form 662">
                <a:extLst>
                  <a:ext uri="{FF2B5EF4-FFF2-40B4-BE49-F238E27FC236}">
                    <a16:creationId xmlns:a16="http://schemas.microsoft.com/office/drawing/2014/main" id="{71FE8C72-9416-45DF-AF5D-4293DB994B8D}"/>
                  </a:ext>
                </a:extLst>
              </p:cNvPr>
              <p:cNvSpPr/>
              <p:nvPr/>
            </p:nvSpPr>
            <p:spPr>
              <a:xfrm flipH="1">
                <a:off x="2178049" y="495185"/>
                <a:ext cx="802528" cy="554784"/>
              </a:xfrm>
              <a:prstGeom prst="corner">
                <a:avLst>
                  <a:gd name="adj1" fmla="val 48252"/>
                  <a:gd name="adj2" fmla="val 97222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50" name="Gruppieren 649">
              <a:extLst>
                <a:ext uri="{FF2B5EF4-FFF2-40B4-BE49-F238E27FC236}">
                  <a16:creationId xmlns:a16="http://schemas.microsoft.com/office/drawing/2014/main" id="{4D94E8A0-7A99-495D-B1B0-B260640B64C3}"/>
                </a:ext>
              </a:extLst>
            </p:cNvPr>
            <p:cNvGrpSpPr/>
            <p:nvPr/>
          </p:nvGrpSpPr>
          <p:grpSpPr>
            <a:xfrm>
              <a:off x="4693050" y="5175458"/>
              <a:ext cx="1091279" cy="565107"/>
              <a:chOff x="6220610" y="495185"/>
              <a:chExt cx="1091279" cy="565107"/>
            </a:xfrm>
          </p:grpSpPr>
          <p:pic>
            <p:nvPicPr>
              <p:cNvPr id="660" name="Grafik 659">
                <a:extLst>
                  <a:ext uri="{FF2B5EF4-FFF2-40B4-BE49-F238E27FC236}">
                    <a16:creationId xmlns:a16="http://schemas.microsoft.com/office/drawing/2014/main" id="{D5E6CA74-1FA1-4FB9-9FB2-5D21B0B2B0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20610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61" name="L-Form 660">
                <a:extLst>
                  <a:ext uri="{FF2B5EF4-FFF2-40B4-BE49-F238E27FC236}">
                    <a16:creationId xmlns:a16="http://schemas.microsoft.com/office/drawing/2014/main" id="{32F6A2BD-AEB0-45E5-BF14-B6D21BCC27DF}"/>
                  </a:ext>
                </a:extLst>
              </p:cNvPr>
              <p:cNvSpPr/>
              <p:nvPr/>
            </p:nvSpPr>
            <p:spPr>
              <a:xfrm flipH="1">
                <a:off x="6773862" y="495185"/>
                <a:ext cx="538025" cy="565107"/>
              </a:xfrm>
              <a:prstGeom prst="corner">
                <a:avLst>
                  <a:gd name="adj1" fmla="val 50613"/>
                  <a:gd name="adj2" fmla="val 49599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51" name="Gruppieren 650">
              <a:extLst>
                <a:ext uri="{FF2B5EF4-FFF2-40B4-BE49-F238E27FC236}">
                  <a16:creationId xmlns:a16="http://schemas.microsoft.com/office/drawing/2014/main" id="{05405E53-EEF9-4EC1-92A2-58E616FE662C}"/>
                </a:ext>
              </a:extLst>
            </p:cNvPr>
            <p:cNvGrpSpPr/>
            <p:nvPr/>
          </p:nvGrpSpPr>
          <p:grpSpPr>
            <a:xfrm>
              <a:off x="1803188" y="5175458"/>
              <a:ext cx="1091279" cy="554784"/>
              <a:chOff x="3335103" y="501280"/>
              <a:chExt cx="1091279" cy="554784"/>
            </a:xfrm>
          </p:grpSpPr>
          <p:pic>
            <p:nvPicPr>
              <p:cNvPr id="658" name="Grafik 657">
                <a:extLst>
                  <a:ext uri="{FF2B5EF4-FFF2-40B4-BE49-F238E27FC236}">
                    <a16:creationId xmlns:a16="http://schemas.microsoft.com/office/drawing/2014/main" id="{1986139D-99F5-4FE0-958B-D09CB9B897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35103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59" name="Rechteck 658">
                <a:extLst>
                  <a:ext uri="{FF2B5EF4-FFF2-40B4-BE49-F238E27FC236}">
                    <a16:creationId xmlns:a16="http://schemas.microsoft.com/office/drawing/2014/main" id="{ED93CDF7-BE81-4D74-B276-1A8418EAE37B}"/>
                  </a:ext>
                </a:extLst>
              </p:cNvPr>
              <p:cNvSpPr/>
              <p:nvPr/>
            </p:nvSpPr>
            <p:spPr>
              <a:xfrm>
                <a:off x="4155791" y="501280"/>
                <a:ext cx="270590" cy="554784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52" name="Gruppieren 651">
              <a:extLst>
                <a:ext uri="{FF2B5EF4-FFF2-40B4-BE49-F238E27FC236}">
                  <a16:creationId xmlns:a16="http://schemas.microsoft.com/office/drawing/2014/main" id="{CEF73517-04BD-445A-918A-2A0103C30FE1}"/>
                </a:ext>
              </a:extLst>
            </p:cNvPr>
            <p:cNvGrpSpPr/>
            <p:nvPr/>
          </p:nvGrpSpPr>
          <p:grpSpPr>
            <a:xfrm>
              <a:off x="7576819" y="5175458"/>
              <a:ext cx="1085182" cy="559012"/>
              <a:chOff x="7666412" y="501280"/>
              <a:chExt cx="1085182" cy="559012"/>
            </a:xfrm>
          </p:grpSpPr>
          <p:pic>
            <p:nvPicPr>
              <p:cNvPr id="656" name="Grafik 655">
                <a:extLst>
                  <a:ext uri="{FF2B5EF4-FFF2-40B4-BE49-F238E27FC236}">
                    <a16:creationId xmlns:a16="http://schemas.microsoft.com/office/drawing/2014/main" id="{7BEA41E5-180A-4609-A010-169021EAF9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66641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57" name="Rechteck 656">
                <a:extLst>
                  <a:ext uri="{FF2B5EF4-FFF2-40B4-BE49-F238E27FC236}">
                    <a16:creationId xmlns:a16="http://schemas.microsoft.com/office/drawing/2014/main" id="{502F55AA-262C-40B5-9513-488B8A9159A6}"/>
                  </a:ext>
                </a:extLst>
              </p:cNvPr>
              <p:cNvSpPr/>
              <p:nvPr/>
            </p:nvSpPr>
            <p:spPr>
              <a:xfrm>
                <a:off x="8497317" y="793215"/>
                <a:ext cx="254277" cy="26707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53" name="Gruppieren 652">
              <a:extLst>
                <a:ext uri="{FF2B5EF4-FFF2-40B4-BE49-F238E27FC236}">
                  <a16:creationId xmlns:a16="http://schemas.microsoft.com/office/drawing/2014/main" id="{402C473B-8702-4993-8E6F-1E3765B7211A}"/>
                </a:ext>
              </a:extLst>
            </p:cNvPr>
            <p:cNvGrpSpPr/>
            <p:nvPr/>
          </p:nvGrpSpPr>
          <p:grpSpPr>
            <a:xfrm>
              <a:off x="9015653" y="5175458"/>
              <a:ext cx="1085182" cy="565107"/>
              <a:chOff x="9110683" y="495185"/>
              <a:chExt cx="1085182" cy="565107"/>
            </a:xfrm>
          </p:grpSpPr>
          <p:pic>
            <p:nvPicPr>
              <p:cNvPr id="654" name="Grafik 653">
                <a:extLst>
                  <a:ext uri="{FF2B5EF4-FFF2-40B4-BE49-F238E27FC236}">
                    <a16:creationId xmlns:a16="http://schemas.microsoft.com/office/drawing/2014/main" id="{7DEF5097-54EA-46B1-A8D7-065733D87E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110683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55" name="Rechteck 654">
                <a:extLst>
                  <a:ext uri="{FF2B5EF4-FFF2-40B4-BE49-F238E27FC236}">
                    <a16:creationId xmlns:a16="http://schemas.microsoft.com/office/drawing/2014/main" id="{9DCF63F2-1DFD-470B-9A20-108F025B6728}"/>
                  </a:ext>
                </a:extLst>
              </p:cNvPr>
              <p:cNvSpPr/>
              <p:nvPr/>
            </p:nvSpPr>
            <p:spPr>
              <a:xfrm>
                <a:off x="9110683" y="495185"/>
                <a:ext cx="799883" cy="56510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96" name="Gruppieren 695">
            <a:extLst>
              <a:ext uri="{FF2B5EF4-FFF2-40B4-BE49-F238E27FC236}">
                <a16:creationId xmlns:a16="http://schemas.microsoft.com/office/drawing/2014/main" id="{DC76D6AA-86BA-4285-B805-0A0310EDC92B}"/>
              </a:ext>
            </a:extLst>
          </p:cNvPr>
          <p:cNvGrpSpPr/>
          <p:nvPr/>
        </p:nvGrpSpPr>
        <p:grpSpPr>
          <a:xfrm>
            <a:off x="508342" y="5854648"/>
            <a:ext cx="11175315" cy="565107"/>
            <a:chOff x="455689" y="5592838"/>
            <a:chExt cx="11175315" cy="565107"/>
          </a:xfrm>
        </p:grpSpPr>
        <p:grpSp>
          <p:nvGrpSpPr>
            <p:cNvPr id="670" name="Gruppieren 669">
              <a:extLst>
                <a:ext uri="{FF2B5EF4-FFF2-40B4-BE49-F238E27FC236}">
                  <a16:creationId xmlns:a16="http://schemas.microsoft.com/office/drawing/2014/main" id="{D7319E8D-1484-4233-9041-7F6774A2405E}"/>
                </a:ext>
              </a:extLst>
            </p:cNvPr>
            <p:cNvGrpSpPr/>
            <p:nvPr/>
          </p:nvGrpSpPr>
          <p:grpSpPr>
            <a:xfrm>
              <a:off x="7666408" y="5592838"/>
              <a:ext cx="1085182" cy="559004"/>
              <a:chOff x="10545822" y="501280"/>
              <a:chExt cx="1085182" cy="559004"/>
            </a:xfrm>
          </p:grpSpPr>
          <p:pic>
            <p:nvPicPr>
              <p:cNvPr id="692" name="Grafik 691">
                <a:extLst>
                  <a:ext uri="{FF2B5EF4-FFF2-40B4-BE49-F238E27FC236}">
                    <a16:creationId xmlns:a16="http://schemas.microsoft.com/office/drawing/2014/main" id="{319ED857-060F-4E44-A0F3-79A26C8E3B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54582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93" name="Rechteck 692">
                <a:extLst>
                  <a:ext uri="{FF2B5EF4-FFF2-40B4-BE49-F238E27FC236}">
                    <a16:creationId xmlns:a16="http://schemas.microsoft.com/office/drawing/2014/main" id="{D66F33DD-1839-43AB-9D58-CC9119FEAF79}"/>
                  </a:ext>
                </a:extLst>
              </p:cNvPr>
              <p:cNvSpPr/>
              <p:nvPr/>
            </p:nvSpPr>
            <p:spPr>
              <a:xfrm>
                <a:off x="11105169" y="501280"/>
                <a:ext cx="525835" cy="559004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2" name="Gruppieren 671">
              <a:extLst>
                <a:ext uri="{FF2B5EF4-FFF2-40B4-BE49-F238E27FC236}">
                  <a16:creationId xmlns:a16="http://schemas.microsoft.com/office/drawing/2014/main" id="{05E20A1C-0919-4685-AA72-08F91B803274}"/>
                </a:ext>
              </a:extLst>
            </p:cNvPr>
            <p:cNvGrpSpPr/>
            <p:nvPr/>
          </p:nvGrpSpPr>
          <p:grpSpPr>
            <a:xfrm>
              <a:off x="9106113" y="5592838"/>
              <a:ext cx="1085186" cy="554784"/>
              <a:chOff x="455689" y="495185"/>
              <a:chExt cx="1085186" cy="554784"/>
            </a:xfrm>
          </p:grpSpPr>
          <p:pic>
            <p:nvPicPr>
              <p:cNvPr id="688" name="Grafik 687">
                <a:extLst>
                  <a:ext uri="{FF2B5EF4-FFF2-40B4-BE49-F238E27FC236}">
                    <a16:creationId xmlns:a16="http://schemas.microsoft.com/office/drawing/2014/main" id="{F2A1A42E-B732-4F71-83DD-D6E2220AB1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55693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89" name="L-Form 688">
                <a:extLst>
                  <a:ext uri="{FF2B5EF4-FFF2-40B4-BE49-F238E27FC236}">
                    <a16:creationId xmlns:a16="http://schemas.microsoft.com/office/drawing/2014/main" id="{79BC60D8-44FF-4107-B5D4-C5F7E2F768A8}"/>
                  </a:ext>
                </a:extLst>
              </p:cNvPr>
              <p:cNvSpPr/>
              <p:nvPr/>
            </p:nvSpPr>
            <p:spPr>
              <a:xfrm flipH="1">
                <a:off x="455689" y="495185"/>
                <a:ext cx="1085183" cy="554784"/>
              </a:xfrm>
              <a:prstGeom prst="corner">
                <a:avLst>
                  <a:gd name="adj1" fmla="val 48252"/>
                  <a:gd name="adj2" fmla="val 145008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3" name="Gruppieren 672">
              <a:extLst>
                <a:ext uri="{FF2B5EF4-FFF2-40B4-BE49-F238E27FC236}">
                  <a16:creationId xmlns:a16="http://schemas.microsoft.com/office/drawing/2014/main" id="{A52674FD-DE43-47A6-A2E3-E082341079F9}"/>
                </a:ext>
              </a:extLst>
            </p:cNvPr>
            <p:cNvGrpSpPr/>
            <p:nvPr/>
          </p:nvGrpSpPr>
          <p:grpSpPr>
            <a:xfrm>
              <a:off x="6226703" y="5592838"/>
              <a:ext cx="1085182" cy="554784"/>
              <a:chOff x="1895398" y="495185"/>
              <a:chExt cx="1085182" cy="554784"/>
            </a:xfrm>
          </p:grpSpPr>
          <p:pic>
            <p:nvPicPr>
              <p:cNvPr id="686" name="Grafik 685">
                <a:extLst>
                  <a:ext uri="{FF2B5EF4-FFF2-40B4-BE49-F238E27FC236}">
                    <a16:creationId xmlns:a16="http://schemas.microsoft.com/office/drawing/2014/main" id="{7A1A6181-CB86-4C41-9A1A-1467C42342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95398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87" name="L-Form 686">
                <a:extLst>
                  <a:ext uri="{FF2B5EF4-FFF2-40B4-BE49-F238E27FC236}">
                    <a16:creationId xmlns:a16="http://schemas.microsoft.com/office/drawing/2014/main" id="{1A5FE3EA-BBC5-4E36-BFEB-D0E7B794C86E}"/>
                  </a:ext>
                </a:extLst>
              </p:cNvPr>
              <p:cNvSpPr/>
              <p:nvPr/>
            </p:nvSpPr>
            <p:spPr>
              <a:xfrm flipH="1">
                <a:off x="2178049" y="495185"/>
                <a:ext cx="802528" cy="554784"/>
              </a:xfrm>
              <a:prstGeom prst="corner">
                <a:avLst>
                  <a:gd name="adj1" fmla="val 48252"/>
                  <a:gd name="adj2" fmla="val 97222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4" name="Gruppieren 673">
              <a:extLst>
                <a:ext uri="{FF2B5EF4-FFF2-40B4-BE49-F238E27FC236}">
                  <a16:creationId xmlns:a16="http://schemas.microsoft.com/office/drawing/2014/main" id="{059500B6-73A8-4C6F-BE16-C794CF168BC3}"/>
                </a:ext>
              </a:extLst>
            </p:cNvPr>
            <p:cNvGrpSpPr/>
            <p:nvPr/>
          </p:nvGrpSpPr>
          <p:grpSpPr>
            <a:xfrm>
              <a:off x="455689" y="5592838"/>
              <a:ext cx="1091279" cy="565107"/>
              <a:chOff x="6220610" y="495185"/>
              <a:chExt cx="1091279" cy="565107"/>
            </a:xfrm>
          </p:grpSpPr>
          <p:pic>
            <p:nvPicPr>
              <p:cNvPr id="684" name="Grafik 683">
                <a:extLst>
                  <a:ext uri="{FF2B5EF4-FFF2-40B4-BE49-F238E27FC236}">
                    <a16:creationId xmlns:a16="http://schemas.microsoft.com/office/drawing/2014/main" id="{D965BCE6-DB4D-4521-8D2E-63BDA9C471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20610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85" name="L-Form 684">
                <a:extLst>
                  <a:ext uri="{FF2B5EF4-FFF2-40B4-BE49-F238E27FC236}">
                    <a16:creationId xmlns:a16="http://schemas.microsoft.com/office/drawing/2014/main" id="{E22F3E11-C372-4713-A62B-7C74B90CB2A7}"/>
                  </a:ext>
                </a:extLst>
              </p:cNvPr>
              <p:cNvSpPr/>
              <p:nvPr/>
            </p:nvSpPr>
            <p:spPr>
              <a:xfrm flipH="1">
                <a:off x="6773862" y="495185"/>
                <a:ext cx="538025" cy="565107"/>
              </a:xfrm>
              <a:prstGeom prst="corner">
                <a:avLst>
                  <a:gd name="adj1" fmla="val 50613"/>
                  <a:gd name="adj2" fmla="val 49599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5" name="Gruppieren 674">
              <a:extLst>
                <a:ext uri="{FF2B5EF4-FFF2-40B4-BE49-F238E27FC236}">
                  <a16:creationId xmlns:a16="http://schemas.microsoft.com/office/drawing/2014/main" id="{BDA1C494-73DF-4AA4-97BA-43764D574C11}"/>
                </a:ext>
              </a:extLst>
            </p:cNvPr>
            <p:cNvGrpSpPr/>
            <p:nvPr/>
          </p:nvGrpSpPr>
          <p:grpSpPr>
            <a:xfrm>
              <a:off x="4780901" y="5592838"/>
              <a:ext cx="1091279" cy="554784"/>
              <a:chOff x="3335103" y="501280"/>
              <a:chExt cx="1091279" cy="554784"/>
            </a:xfrm>
          </p:grpSpPr>
          <p:pic>
            <p:nvPicPr>
              <p:cNvPr id="682" name="Grafik 681">
                <a:extLst>
                  <a:ext uri="{FF2B5EF4-FFF2-40B4-BE49-F238E27FC236}">
                    <a16:creationId xmlns:a16="http://schemas.microsoft.com/office/drawing/2014/main" id="{C8F07469-75AD-4384-B3B0-D7F7B6EF44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35103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83" name="Rechteck 682">
                <a:extLst>
                  <a:ext uri="{FF2B5EF4-FFF2-40B4-BE49-F238E27FC236}">
                    <a16:creationId xmlns:a16="http://schemas.microsoft.com/office/drawing/2014/main" id="{C8E43121-E930-48F6-A49A-2B2944BE9C86}"/>
                  </a:ext>
                </a:extLst>
              </p:cNvPr>
              <p:cNvSpPr/>
              <p:nvPr/>
            </p:nvSpPr>
            <p:spPr>
              <a:xfrm>
                <a:off x="4155791" y="501280"/>
                <a:ext cx="270590" cy="554784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6" name="Gruppieren 675">
              <a:extLst>
                <a:ext uri="{FF2B5EF4-FFF2-40B4-BE49-F238E27FC236}">
                  <a16:creationId xmlns:a16="http://schemas.microsoft.com/office/drawing/2014/main" id="{DE6867C5-0A4E-42BB-B646-51A86BC4CA90}"/>
                </a:ext>
              </a:extLst>
            </p:cNvPr>
            <p:cNvGrpSpPr/>
            <p:nvPr/>
          </p:nvGrpSpPr>
          <p:grpSpPr>
            <a:xfrm>
              <a:off x="1901491" y="5592838"/>
              <a:ext cx="1085182" cy="559012"/>
              <a:chOff x="7666412" y="501280"/>
              <a:chExt cx="1085182" cy="559012"/>
            </a:xfrm>
          </p:grpSpPr>
          <p:pic>
            <p:nvPicPr>
              <p:cNvPr id="680" name="Grafik 679">
                <a:extLst>
                  <a:ext uri="{FF2B5EF4-FFF2-40B4-BE49-F238E27FC236}">
                    <a16:creationId xmlns:a16="http://schemas.microsoft.com/office/drawing/2014/main" id="{EEDB6D8F-7420-4AB0-8EEB-C62E8EA2A7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66641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81" name="Rechteck 680">
                <a:extLst>
                  <a:ext uri="{FF2B5EF4-FFF2-40B4-BE49-F238E27FC236}">
                    <a16:creationId xmlns:a16="http://schemas.microsoft.com/office/drawing/2014/main" id="{A38C64A7-0D99-4317-860C-EBA6C1F405D7}"/>
                  </a:ext>
                </a:extLst>
              </p:cNvPr>
              <p:cNvSpPr/>
              <p:nvPr/>
            </p:nvSpPr>
            <p:spPr>
              <a:xfrm>
                <a:off x="8497317" y="793215"/>
                <a:ext cx="254277" cy="26707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7" name="Gruppieren 676">
              <a:extLst>
                <a:ext uri="{FF2B5EF4-FFF2-40B4-BE49-F238E27FC236}">
                  <a16:creationId xmlns:a16="http://schemas.microsoft.com/office/drawing/2014/main" id="{FC229A82-1574-4973-B11A-0F5FCFFF4FD6}"/>
                </a:ext>
              </a:extLst>
            </p:cNvPr>
            <p:cNvGrpSpPr/>
            <p:nvPr/>
          </p:nvGrpSpPr>
          <p:grpSpPr>
            <a:xfrm>
              <a:off x="3341196" y="5592838"/>
              <a:ext cx="1085182" cy="565107"/>
              <a:chOff x="9110683" y="495185"/>
              <a:chExt cx="1085182" cy="565107"/>
            </a:xfrm>
          </p:grpSpPr>
          <p:pic>
            <p:nvPicPr>
              <p:cNvPr id="678" name="Grafik 677">
                <a:extLst>
                  <a:ext uri="{FF2B5EF4-FFF2-40B4-BE49-F238E27FC236}">
                    <a16:creationId xmlns:a16="http://schemas.microsoft.com/office/drawing/2014/main" id="{399F5BF7-2052-4842-B58D-63B59E1374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110683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79" name="Rechteck 678">
                <a:extLst>
                  <a:ext uri="{FF2B5EF4-FFF2-40B4-BE49-F238E27FC236}">
                    <a16:creationId xmlns:a16="http://schemas.microsoft.com/office/drawing/2014/main" id="{0821779E-32A1-4810-BC50-18C83E66BF47}"/>
                  </a:ext>
                </a:extLst>
              </p:cNvPr>
              <p:cNvSpPr/>
              <p:nvPr/>
            </p:nvSpPr>
            <p:spPr>
              <a:xfrm>
                <a:off x="9110683" y="495185"/>
                <a:ext cx="799883" cy="56510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694" name="Grafik 693">
              <a:extLst>
                <a:ext uri="{FF2B5EF4-FFF2-40B4-BE49-F238E27FC236}">
                  <a16:creationId xmlns:a16="http://schemas.microsoft.com/office/drawing/2014/main" id="{B6CE8319-2F09-4C4C-A904-1DB575A214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545822" y="5592838"/>
              <a:ext cx="1085182" cy="554784"/>
            </a:xfrm>
            <a:prstGeom prst="rect">
              <a:avLst/>
            </a:prstGeom>
          </p:spPr>
        </p:pic>
      </p:grpSp>
      <p:sp>
        <p:nvSpPr>
          <p:cNvPr id="697" name="L-Form 696">
            <a:extLst>
              <a:ext uri="{FF2B5EF4-FFF2-40B4-BE49-F238E27FC236}">
                <a16:creationId xmlns:a16="http://schemas.microsoft.com/office/drawing/2014/main" id="{D826CBAA-4D29-41E8-89D2-A75EB9BA47F0}"/>
              </a:ext>
            </a:extLst>
          </p:cNvPr>
          <p:cNvSpPr/>
          <p:nvPr/>
        </p:nvSpPr>
        <p:spPr>
          <a:xfrm flipH="1">
            <a:off x="381000" y="2306320"/>
            <a:ext cx="11316784" cy="4234180"/>
          </a:xfrm>
          <a:prstGeom prst="corner">
            <a:avLst>
              <a:gd name="adj1" fmla="val 74571"/>
              <a:gd name="adj2" fmla="val 233233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36" name="Grafik 535">
            <a:hlinkClick r:id="" action="ppaction://hlinkshowjump?jump=firstslide">
              <a:snd r:embed="rId11" name="cashreg.wav"/>
            </a:hlinkClick>
            <a:extLst>
              <a:ext uri="{FF2B5EF4-FFF2-40B4-BE49-F238E27FC236}">
                <a16:creationId xmlns:a16="http://schemas.microsoft.com/office/drawing/2014/main" id="{51B41A0E-65CE-42AB-89B0-DDC6B24EA63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852128" y="3835566"/>
            <a:ext cx="1194920" cy="603556"/>
          </a:xfrm>
          <a:prstGeom prst="rect">
            <a:avLst/>
          </a:prstGeom>
        </p:spPr>
      </p:pic>
      <p:pic>
        <p:nvPicPr>
          <p:cNvPr id="538" name="Grafik 537">
            <a:hlinkClick r:id="" action="ppaction://hlinkshowjump?jump=firstslide">
              <a:snd r:embed="rId11" name="cashreg.wav"/>
            </a:hlinkClick>
            <a:extLst>
              <a:ext uri="{FF2B5EF4-FFF2-40B4-BE49-F238E27FC236}">
                <a16:creationId xmlns:a16="http://schemas.microsoft.com/office/drawing/2014/main" id="{D75775A2-5D71-47D7-8A89-830D9438DE9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408093" y="3308275"/>
            <a:ext cx="1194920" cy="603556"/>
          </a:xfrm>
          <a:prstGeom prst="rect">
            <a:avLst/>
          </a:prstGeom>
        </p:spPr>
      </p:pic>
      <p:pic>
        <p:nvPicPr>
          <p:cNvPr id="540" name="Grafik 539">
            <a:hlinkClick r:id="" action="ppaction://hlinkshowjump?jump=nextslide">
              <a:snd r:embed="rId14" name="chimes.wav"/>
            </a:hlinkClick>
            <a:extLst>
              <a:ext uri="{FF2B5EF4-FFF2-40B4-BE49-F238E27FC236}">
                <a16:creationId xmlns:a16="http://schemas.microsoft.com/office/drawing/2014/main" id="{36BB6EBA-B211-4B57-B0FF-328679F66E1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40857" y="3827677"/>
            <a:ext cx="1018120" cy="603556"/>
          </a:xfrm>
          <a:prstGeom prst="rect">
            <a:avLst/>
          </a:prstGeom>
        </p:spPr>
      </p:pic>
      <p:pic>
        <p:nvPicPr>
          <p:cNvPr id="542" name="Grafik 541">
            <a:hlinkClick r:id="" action="ppaction://hlinkshowjump?jump=firstslide">
              <a:snd r:embed="rId11" name="cashreg.wav"/>
            </a:hlinkClick>
            <a:extLst>
              <a:ext uri="{FF2B5EF4-FFF2-40B4-BE49-F238E27FC236}">
                <a16:creationId xmlns:a16="http://schemas.microsoft.com/office/drawing/2014/main" id="{0D210405-6E32-45D7-BEBD-9604B8004F4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983358" y="3225913"/>
            <a:ext cx="908383" cy="609653"/>
          </a:xfrm>
          <a:prstGeom prst="rect">
            <a:avLst/>
          </a:prstGeom>
        </p:spPr>
      </p:pic>
      <p:pic>
        <p:nvPicPr>
          <p:cNvPr id="544" name="Grafik 543">
            <a:hlinkClick r:id="" action="ppaction://hlinkshowjump?jump=firstslide">
              <a:snd r:embed="rId11" name="cashreg.wav"/>
            </a:hlinkClick>
            <a:extLst>
              <a:ext uri="{FF2B5EF4-FFF2-40B4-BE49-F238E27FC236}">
                <a16:creationId xmlns:a16="http://schemas.microsoft.com/office/drawing/2014/main" id="{0C9716FC-AB99-4BB6-822F-6FAA7E1156A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966079" y="3735010"/>
            <a:ext cx="768163" cy="609653"/>
          </a:xfrm>
          <a:prstGeom prst="rect">
            <a:avLst/>
          </a:prstGeom>
        </p:spPr>
      </p:pic>
      <p:pic>
        <p:nvPicPr>
          <p:cNvPr id="546" name="Grafik 545">
            <a:hlinkClick r:id="" action="ppaction://hlinkshowjump?jump=firstslide">
              <a:snd r:embed="rId11" name="cashreg.wav"/>
            </a:hlinkClick>
            <a:extLst>
              <a:ext uri="{FF2B5EF4-FFF2-40B4-BE49-F238E27FC236}">
                <a16:creationId xmlns:a16="http://schemas.microsoft.com/office/drawing/2014/main" id="{0310E5E1-8458-4064-B357-962046C4929D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960993" y="3191793"/>
            <a:ext cx="755970" cy="609653"/>
          </a:xfrm>
          <a:prstGeom prst="rect">
            <a:avLst/>
          </a:prstGeom>
        </p:spPr>
      </p:pic>
      <p:pic>
        <p:nvPicPr>
          <p:cNvPr id="548" name="Grafik 547">
            <a:hlinkClick r:id="" action="ppaction://hlinkshowjump?jump=firstslide">
              <a:snd r:embed="rId11" name="cashreg.wav"/>
            </a:hlinkClick>
            <a:extLst>
              <a:ext uri="{FF2B5EF4-FFF2-40B4-BE49-F238E27FC236}">
                <a16:creationId xmlns:a16="http://schemas.microsoft.com/office/drawing/2014/main" id="{C99DCCBA-D719-43EC-88F0-2FAD35B6EF68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053452" y="3725747"/>
            <a:ext cx="658425" cy="609653"/>
          </a:xfrm>
          <a:prstGeom prst="rect">
            <a:avLst/>
          </a:prstGeom>
        </p:spPr>
      </p:pic>
      <p:pic>
        <p:nvPicPr>
          <p:cNvPr id="550" name="Grafik 549">
            <a:hlinkClick r:id="" action="ppaction://hlinkshowjump?jump=firstslide">
              <a:snd r:embed="rId11" name="cashreg.wav"/>
            </a:hlinkClick>
            <a:extLst>
              <a:ext uri="{FF2B5EF4-FFF2-40B4-BE49-F238E27FC236}">
                <a16:creationId xmlns:a16="http://schemas.microsoft.com/office/drawing/2014/main" id="{4DA1B161-DD53-435D-A0A2-24FE789524DE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292228" y="3191007"/>
            <a:ext cx="512108" cy="609653"/>
          </a:xfrm>
          <a:prstGeom prst="rect">
            <a:avLst/>
          </a:prstGeom>
        </p:spPr>
      </p:pic>
      <p:pic>
        <p:nvPicPr>
          <p:cNvPr id="552" name="Grafik 551">
            <a:hlinkClick r:id="" action="ppaction://hlinkshowjump?jump=firstslide">
              <a:snd r:embed="rId11" name="cashreg.wav"/>
            </a:hlinkClick>
            <a:extLst>
              <a:ext uri="{FF2B5EF4-FFF2-40B4-BE49-F238E27FC236}">
                <a16:creationId xmlns:a16="http://schemas.microsoft.com/office/drawing/2014/main" id="{0E126ABB-D267-4BC4-8FA3-DEC5319186F8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51833" y="3681494"/>
            <a:ext cx="1091279" cy="79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210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4" name="Gruppieren 593">
            <a:extLst>
              <a:ext uri="{FF2B5EF4-FFF2-40B4-BE49-F238E27FC236}">
                <a16:creationId xmlns:a16="http://schemas.microsoft.com/office/drawing/2014/main" id="{AF538C68-989D-4F89-81C2-AE92BD201644}"/>
              </a:ext>
            </a:extLst>
          </p:cNvPr>
          <p:cNvGrpSpPr/>
          <p:nvPr/>
        </p:nvGrpSpPr>
        <p:grpSpPr>
          <a:xfrm>
            <a:off x="508346" y="495185"/>
            <a:ext cx="11175311" cy="560879"/>
            <a:chOff x="455693" y="495185"/>
            <a:chExt cx="11175311" cy="560879"/>
          </a:xfrm>
        </p:grpSpPr>
        <p:pic>
          <p:nvPicPr>
            <p:cNvPr id="568" name="Grafik 567">
              <a:extLst>
                <a:ext uri="{FF2B5EF4-FFF2-40B4-BE49-F238E27FC236}">
                  <a16:creationId xmlns:a16="http://schemas.microsoft.com/office/drawing/2014/main" id="{2147C679-A226-4ABC-9BE6-29C69C6A31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5693" y="501280"/>
              <a:ext cx="1085182" cy="548688"/>
            </a:xfrm>
            <a:prstGeom prst="rect">
              <a:avLst/>
            </a:prstGeom>
          </p:spPr>
        </p:pic>
        <p:pic>
          <p:nvPicPr>
            <p:cNvPr id="564" name="Grafik 563">
              <a:extLst>
                <a:ext uri="{FF2B5EF4-FFF2-40B4-BE49-F238E27FC236}">
                  <a16:creationId xmlns:a16="http://schemas.microsoft.com/office/drawing/2014/main" id="{3E63987D-2B3E-405A-ADAB-6B25C5FB6BE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94527" y="501280"/>
              <a:ext cx="1085182" cy="548688"/>
            </a:xfrm>
            <a:prstGeom prst="rect">
              <a:avLst/>
            </a:prstGeom>
          </p:spPr>
        </p:pic>
        <p:pic>
          <p:nvPicPr>
            <p:cNvPr id="560" name="Grafik 559">
              <a:extLst>
                <a:ext uri="{FF2B5EF4-FFF2-40B4-BE49-F238E27FC236}">
                  <a16:creationId xmlns:a16="http://schemas.microsoft.com/office/drawing/2014/main" id="{00D13B71-4A21-4F04-BFDB-DDEDF3D2A6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23223" y="501280"/>
              <a:ext cx="1091279" cy="554784"/>
            </a:xfrm>
            <a:prstGeom prst="rect">
              <a:avLst/>
            </a:prstGeom>
          </p:spPr>
        </p:pic>
        <p:pic>
          <p:nvPicPr>
            <p:cNvPr id="558" name="Grafik 557">
              <a:extLst>
                <a:ext uri="{FF2B5EF4-FFF2-40B4-BE49-F238E27FC236}">
                  <a16:creationId xmlns:a16="http://schemas.microsoft.com/office/drawing/2014/main" id="{10DF00F7-F3E1-43B7-81E4-2A59165ED42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33361" y="495185"/>
              <a:ext cx="1091279" cy="554784"/>
            </a:xfrm>
            <a:prstGeom prst="rect">
              <a:avLst/>
            </a:prstGeom>
          </p:spPr>
        </p:pic>
        <p:pic>
          <p:nvPicPr>
            <p:cNvPr id="570" name="Grafik 569">
              <a:extLst>
                <a:ext uri="{FF2B5EF4-FFF2-40B4-BE49-F238E27FC236}">
                  <a16:creationId xmlns:a16="http://schemas.microsoft.com/office/drawing/2014/main" id="{96F254AB-DAEB-451B-B83A-ADCADD67F0E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781340" y="495185"/>
              <a:ext cx="1085182" cy="554784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pic>
          <p:nvPicPr>
            <p:cNvPr id="556" name="Grafik 555">
              <a:extLst>
                <a:ext uri="{FF2B5EF4-FFF2-40B4-BE49-F238E27FC236}">
                  <a16:creationId xmlns:a16="http://schemas.microsoft.com/office/drawing/2014/main" id="{344D875D-C409-4DC8-8C66-02584FE74EA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668154" y="495185"/>
              <a:ext cx="1085182" cy="554784"/>
            </a:xfrm>
            <a:prstGeom prst="rect">
              <a:avLst/>
            </a:prstGeom>
          </p:spPr>
        </p:pic>
        <p:pic>
          <p:nvPicPr>
            <p:cNvPr id="566" name="Grafik 565">
              <a:extLst>
                <a:ext uri="{FF2B5EF4-FFF2-40B4-BE49-F238E27FC236}">
                  <a16:creationId xmlns:a16="http://schemas.microsoft.com/office/drawing/2014/main" id="{2E04C38D-5E14-49D2-8DB2-B4B9C47F264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106988" y="501280"/>
              <a:ext cx="1085182" cy="554784"/>
            </a:xfrm>
            <a:prstGeom prst="rect">
              <a:avLst/>
            </a:prstGeom>
          </p:spPr>
        </p:pic>
        <p:pic>
          <p:nvPicPr>
            <p:cNvPr id="562" name="Grafik 561">
              <a:extLst>
                <a:ext uri="{FF2B5EF4-FFF2-40B4-BE49-F238E27FC236}">
                  <a16:creationId xmlns:a16="http://schemas.microsoft.com/office/drawing/2014/main" id="{23C6B8DA-DA20-4151-9D6D-6E7F9D33551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545822" y="495185"/>
              <a:ext cx="1085182" cy="554784"/>
            </a:xfrm>
            <a:prstGeom prst="rect">
              <a:avLst/>
            </a:prstGeom>
          </p:spPr>
        </p:pic>
      </p:grpSp>
      <p:grpSp>
        <p:nvGrpSpPr>
          <p:cNvPr id="695" name="Gruppieren 694">
            <a:extLst>
              <a:ext uri="{FF2B5EF4-FFF2-40B4-BE49-F238E27FC236}">
                <a16:creationId xmlns:a16="http://schemas.microsoft.com/office/drawing/2014/main" id="{3469BE11-0C5E-4DEA-91B3-F1FCB71CAA9E}"/>
              </a:ext>
            </a:extLst>
          </p:cNvPr>
          <p:cNvGrpSpPr/>
          <p:nvPr/>
        </p:nvGrpSpPr>
        <p:grpSpPr>
          <a:xfrm>
            <a:off x="508342" y="1478370"/>
            <a:ext cx="11175315" cy="560879"/>
            <a:chOff x="455689" y="1498341"/>
            <a:chExt cx="11175315" cy="560879"/>
          </a:xfrm>
        </p:grpSpPr>
        <p:pic>
          <p:nvPicPr>
            <p:cNvPr id="554" name="Grafik 553">
              <a:extLst>
                <a:ext uri="{FF2B5EF4-FFF2-40B4-BE49-F238E27FC236}">
                  <a16:creationId xmlns:a16="http://schemas.microsoft.com/office/drawing/2014/main" id="{1D65FAD0-7026-40ED-88B4-C75927220E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220606" y="1498341"/>
              <a:ext cx="1085182" cy="554784"/>
            </a:xfrm>
            <a:prstGeom prst="rect">
              <a:avLst/>
            </a:prstGeom>
          </p:spPr>
        </p:pic>
        <p:pic>
          <p:nvPicPr>
            <p:cNvPr id="618" name="Grafik 617">
              <a:extLst>
                <a:ext uri="{FF2B5EF4-FFF2-40B4-BE49-F238E27FC236}">
                  <a16:creationId xmlns:a16="http://schemas.microsoft.com/office/drawing/2014/main" id="{AEACBB9B-CAC9-4891-AAF3-03A0267D5AE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106117" y="1504436"/>
              <a:ext cx="1085182" cy="548688"/>
            </a:xfrm>
            <a:prstGeom prst="rect">
              <a:avLst/>
            </a:prstGeom>
          </p:spPr>
        </p:pic>
        <p:pic>
          <p:nvPicPr>
            <p:cNvPr id="616" name="Grafik 615">
              <a:extLst>
                <a:ext uri="{FF2B5EF4-FFF2-40B4-BE49-F238E27FC236}">
                  <a16:creationId xmlns:a16="http://schemas.microsoft.com/office/drawing/2014/main" id="{636F23AE-BFCA-48FE-9D96-AE623B62F04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545822" y="1504436"/>
              <a:ext cx="1085182" cy="548688"/>
            </a:xfrm>
            <a:prstGeom prst="rect">
              <a:avLst/>
            </a:prstGeom>
          </p:spPr>
        </p:pic>
        <p:pic>
          <p:nvPicPr>
            <p:cNvPr id="614" name="Grafik 613">
              <a:extLst>
                <a:ext uri="{FF2B5EF4-FFF2-40B4-BE49-F238E27FC236}">
                  <a16:creationId xmlns:a16="http://schemas.microsoft.com/office/drawing/2014/main" id="{874CAC8C-81CF-4C42-94E2-07B5CEC87E5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95394" y="1504436"/>
              <a:ext cx="1091279" cy="554784"/>
            </a:xfrm>
            <a:prstGeom prst="rect">
              <a:avLst/>
            </a:prstGeom>
          </p:spPr>
        </p:pic>
        <p:pic>
          <p:nvPicPr>
            <p:cNvPr id="612" name="Grafik 611">
              <a:extLst>
                <a:ext uri="{FF2B5EF4-FFF2-40B4-BE49-F238E27FC236}">
                  <a16:creationId xmlns:a16="http://schemas.microsoft.com/office/drawing/2014/main" id="{C08AE4B1-7427-48CD-8391-D972390FA40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60311" y="1498341"/>
              <a:ext cx="1091279" cy="554784"/>
            </a:xfrm>
            <a:prstGeom prst="rect">
              <a:avLst/>
            </a:prstGeom>
          </p:spPr>
        </p:pic>
        <p:pic>
          <p:nvPicPr>
            <p:cNvPr id="608" name="Grafik 607">
              <a:extLst>
                <a:ext uri="{FF2B5EF4-FFF2-40B4-BE49-F238E27FC236}">
                  <a16:creationId xmlns:a16="http://schemas.microsoft.com/office/drawing/2014/main" id="{324F6715-BA1C-4802-8175-D3ACD55048D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55689" y="1498341"/>
              <a:ext cx="1085182" cy="554784"/>
            </a:xfrm>
            <a:prstGeom prst="rect">
              <a:avLst/>
            </a:prstGeom>
          </p:spPr>
        </p:pic>
        <p:pic>
          <p:nvPicPr>
            <p:cNvPr id="606" name="Grafik 605">
              <a:extLst>
                <a:ext uri="{FF2B5EF4-FFF2-40B4-BE49-F238E27FC236}">
                  <a16:creationId xmlns:a16="http://schemas.microsoft.com/office/drawing/2014/main" id="{6A6F8D1A-6A74-405C-A1D3-05DB15751F5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780901" y="1504436"/>
              <a:ext cx="1085182" cy="554784"/>
            </a:xfrm>
            <a:prstGeom prst="rect">
              <a:avLst/>
            </a:prstGeom>
          </p:spPr>
        </p:pic>
        <p:pic>
          <p:nvPicPr>
            <p:cNvPr id="604" name="Grafik 603">
              <a:extLst>
                <a:ext uri="{FF2B5EF4-FFF2-40B4-BE49-F238E27FC236}">
                  <a16:creationId xmlns:a16="http://schemas.microsoft.com/office/drawing/2014/main" id="{3B81CE8E-9C77-45A6-8805-9F9C7088561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341196" y="1498341"/>
              <a:ext cx="1085182" cy="554784"/>
            </a:xfrm>
            <a:prstGeom prst="rect">
              <a:avLst/>
            </a:prstGeom>
          </p:spPr>
        </p:pic>
      </p:grpSp>
      <p:grpSp>
        <p:nvGrpSpPr>
          <p:cNvPr id="644" name="Gruppieren 643">
            <a:extLst>
              <a:ext uri="{FF2B5EF4-FFF2-40B4-BE49-F238E27FC236}">
                <a16:creationId xmlns:a16="http://schemas.microsoft.com/office/drawing/2014/main" id="{616A9CC3-B3C2-4B5B-A27B-552E3531638D}"/>
              </a:ext>
            </a:extLst>
          </p:cNvPr>
          <p:cNvGrpSpPr/>
          <p:nvPr/>
        </p:nvGrpSpPr>
        <p:grpSpPr>
          <a:xfrm>
            <a:off x="508342" y="2461556"/>
            <a:ext cx="11175315" cy="565107"/>
            <a:chOff x="455689" y="4403405"/>
            <a:chExt cx="11175315" cy="565107"/>
          </a:xfrm>
        </p:grpSpPr>
        <p:grpSp>
          <p:nvGrpSpPr>
            <p:cNvPr id="600" name="Gruppieren 599">
              <a:extLst>
                <a:ext uri="{FF2B5EF4-FFF2-40B4-BE49-F238E27FC236}">
                  <a16:creationId xmlns:a16="http://schemas.microsoft.com/office/drawing/2014/main" id="{5CDBF902-7BDA-44E6-BD04-741E638F1B2A}"/>
                </a:ext>
              </a:extLst>
            </p:cNvPr>
            <p:cNvGrpSpPr/>
            <p:nvPr/>
          </p:nvGrpSpPr>
          <p:grpSpPr>
            <a:xfrm>
              <a:off x="9100891" y="4403405"/>
              <a:ext cx="1091279" cy="554784"/>
              <a:chOff x="3880741" y="1837266"/>
              <a:chExt cx="1091279" cy="554784"/>
            </a:xfrm>
          </p:grpSpPr>
          <p:pic>
            <p:nvPicPr>
              <p:cNvPr id="610" name="Grafik 609">
                <a:extLst>
                  <a:ext uri="{FF2B5EF4-FFF2-40B4-BE49-F238E27FC236}">
                    <a16:creationId xmlns:a16="http://schemas.microsoft.com/office/drawing/2014/main" id="{9138B177-AE60-4CF6-AE87-BE9DF03387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883789" y="1837266"/>
                <a:ext cx="1085182" cy="554784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</p:pic>
          <p:sp>
            <p:nvSpPr>
              <p:cNvPr id="611" name="Rechteck 610">
                <a:extLst>
                  <a:ext uri="{FF2B5EF4-FFF2-40B4-BE49-F238E27FC236}">
                    <a16:creationId xmlns:a16="http://schemas.microsoft.com/office/drawing/2014/main" id="{C7618885-175E-4AF8-B61B-3D7D0B29B63C}"/>
                  </a:ext>
                </a:extLst>
              </p:cNvPr>
              <p:cNvSpPr/>
              <p:nvPr/>
            </p:nvSpPr>
            <p:spPr>
              <a:xfrm>
                <a:off x="3880741" y="1837266"/>
                <a:ext cx="1091279" cy="554784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622" name="Grafik 621">
              <a:extLst>
                <a:ext uri="{FF2B5EF4-FFF2-40B4-BE49-F238E27FC236}">
                  <a16:creationId xmlns:a16="http://schemas.microsoft.com/office/drawing/2014/main" id="{5F5C3D47-AD38-4BC3-A2A5-6EE04E63E5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894523" y="4403405"/>
              <a:ext cx="1085182" cy="554784"/>
            </a:xfrm>
            <a:prstGeom prst="rect">
              <a:avLst/>
            </a:prstGeom>
          </p:spPr>
        </p:pic>
        <p:grpSp>
          <p:nvGrpSpPr>
            <p:cNvPr id="623" name="Gruppieren 622">
              <a:extLst>
                <a:ext uri="{FF2B5EF4-FFF2-40B4-BE49-F238E27FC236}">
                  <a16:creationId xmlns:a16="http://schemas.microsoft.com/office/drawing/2014/main" id="{16347696-B6EB-4757-9C60-F74A770A523F}"/>
                </a:ext>
              </a:extLst>
            </p:cNvPr>
            <p:cNvGrpSpPr/>
            <p:nvPr/>
          </p:nvGrpSpPr>
          <p:grpSpPr>
            <a:xfrm>
              <a:off x="3333357" y="4403405"/>
              <a:ext cx="1085186" cy="554784"/>
              <a:chOff x="455689" y="495185"/>
              <a:chExt cx="1085186" cy="554784"/>
            </a:xfrm>
          </p:grpSpPr>
          <p:pic>
            <p:nvPicPr>
              <p:cNvPr id="642" name="Grafik 641">
                <a:extLst>
                  <a:ext uri="{FF2B5EF4-FFF2-40B4-BE49-F238E27FC236}">
                    <a16:creationId xmlns:a16="http://schemas.microsoft.com/office/drawing/2014/main" id="{C37BA4A2-EC1B-460B-9D8E-0EC8FBBDA3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55693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43" name="L-Form 642">
                <a:extLst>
                  <a:ext uri="{FF2B5EF4-FFF2-40B4-BE49-F238E27FC236}">
                    <a16:creationId xmlns:a16="http://schemas.microsoft.com/office/drawing/2014/main" id="{5A367532-45AD-4F87-9B5D-B95172CB0B87}"/>
                  </a:ext>
                </a:extLst>
              </p:cNvPr>
              <p:cNvSpPr/>
              <p:nvPr/>
            </p:nvSpPr>
            <p:spPr>
              <a:xfrm flipH="1">
                <a:off x="455689" y="495185"/>
                <a:ext cx="1085183" cy="554784"/>
              </a:xfrm>
              <a:prstGeom prst="corner">
                <a:avLst>
                  <a:gd name="adj1" fmla="val 48252"/>
                  <a:gd name="adj2" fmla="val 145008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24" name="Gruppieren 623">
              <a:extLst>
                <a:ext uri="{FF2B5EF4-FFF2-40B4-BE49-F238E27FC236}">
                  <a16:creationId xmlns:a16="http://schemas.microsoft.com/office/drawing/2014/main" id="{7699B6DA-D9D1-4A53-85AA-C50F910998C9}"/>
                </a:ext>
              </a:extLst>
            </p:cNvPr>
            <p:cNvGrpSpPr/>
            <p:nvPr/>
          </p:nvGrpSpPr>
          <p:grpSpPr>
            <a:xfrm>
              <a:off x="6217126" y="4403405"/>
              <a:ext cx="1085182" cy="554784"/>
              <a:chOff x="1895398" y="495185"/>
              <a:chExt cx="1085182" cy="554784"/>
            </a:xfrm>
          </p:grpSpPr>
          <p:pic>
            <p:nvPicPr>
              <p:cNvPr id="640" name="Grafik 639">
                <a:extLst>
                  <a:ext uri="{FF2B5EF4-FFF2-40B4-BE49-F238E27FC236}">
                    <a16:creationId xmlns:a16="http://schemas.microsoft.com/office/drawing/2014/main" id="{F12ABA47-76F5-49B0-9875-2139CA9A11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95398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41" name="L-Form 640">
                <a:extLst>
                  <a:ext uri="{FF2B5EF4-FFF2-40B4-BE49-F238E27FC236}">
                    <a16:creationId xmlns:a16="http://schemas.microsoft.com/office/drawing/2014/main" id="{67617FF7-920E-4388-A1E8-8A74DE5E6DEC}"/>
                  </a:ext>
                </a:extLst>
              </p:cNvPr>
              <p:cNvSpPr/>
              <p:nvPr/>
            </p:nvSpPr>
            <p:spPr>
              <a:xfrm flipH="1">
                <a:off x="2178049" y="495185"/>
                <a:ext cx="802528" cy="554784"/>
              </a:xfrm>
              <a:prstGeom prst="corner">
                <a:avLst>
                  <a:gd name="adj1" fmla="val 48252"/>
                  <a:gd name="adj2" fmla="val 97222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25" name="Gruppieren 624">
              <a:extLst>
                <a:ext uri="{FF2B5EF4-FFF2-40B4-BE49-F238E27FC236}">
                  <a16:creationId xmlns:a16="http://schemas.microsoft.com/office/drawing/2014/main" id="{16A06ECD-D0BF-4282-8DE2-4CB6E3371879}"/>
                </a:ext>
              </a:extLst>
            </p:cNvPr>
            <p:cNvGrpSpPr/>
            <p:nvPr/>
          </p:nvGrpSpPr>
          <p:grpSpPr>
            <a:xfrm>
              <a:off x="4772195" y="4403405"/>
              <a:ext cx="1091279" cy="565107"/>
              <a:chOff x="6220610" y="495185"/>
              <a:chExt cx="1091279" cy="565107"/>
            </a:xfrm>
          </p:grpSpPr>
          <p:pic>
            <p:nvPicPr>
              <p:cNvPr id="638" name="Grafik 637">
                <a:extLst>
                  <a:ext uri="{FF2B5EF4-FFF2-40B4-BE49-F238E27FC236}">
                    <a16:creationId xmlns:a16="http://schemas.microsoft.com/office/drawing/2014/main" id="{ACD924AC-7E9A-462F-9628-4A8810DC20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20610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39" name="L-Form 638">
                <a:extLst>
                  <a:ext uri="{FF2B5EF4-FFF2-40B4-BE49-F238E27FC236}">
                    <a16:creationId xmlns:a16="http://schemas.microsoft.com/office/drawing/2014/main" id="{E97BBBF7-C89F-4285-AB27-CABFB425B832}"/>
                  </a:ext>
                </a:extLst>
              </p:cNvPr>
              <p:cNvSpPr/>
              <p:nvPr/>
            </p:nvSpPr>
            <p:spPr>
              <a:xfrm flipH="1">
                <a:off x="6773862" y="495185"/>
                <a:ext cx="538025" cy="565107"/>
              </a:xfrm>
              <a:prstGeom prst="corner">
                <a:avLst>
                  <a:gd name="adj1" fmla="val 50613"/>
                  <a:gd name="adj2" fmla="val 49599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26" name="Gruppieren 625">
              <a:extLst>
                <a:ext uri="{FF2B5EF4-FFF2-40B4-BE49-F238E27FC236}">
                  <a16:creationId xmlns:a16="http://schemas.microsoft.com/office/drawing/2014/main" id="{EAB9C844-9263-4F34-B86D-5E506504686C}"/>
                </a:ext>
              </a:extLst>
            </p:cNvPr>
            <p:cNvGrpSpPr/>
            <p:nvPr/>
          </p:nvGrpSpPr>
          <p:grpSpPr>
            <a:xfrm>
              <a:off x="7655960" y="4403405"/>
              <a:ext cx="1091279" cy="554784"/>
              <a:chOff x="3335103" y="501280"/>
              <a:chExt cx="1091279" cy="554784"/>
            </a:xfrm>
          </p:grpSpPr>
          <p:pic>
            <p:nvPicPr>
              <p:cNvPr id="636" name="Grafik 635">
                <a:extLst>
                  <a:ext uri="{FF2B5EF4-FFF2-40B4-BE49-F238E27FC236}">
                    <a16:creationId xmlns:a16="http://schemas.microsoft.com/office/drawing/2014/main" id="{DDF2A5D7-9388-4C19-AE8E-5E39EDE654D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35103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37" name="Rechteck 636">
                <a:extLst>
                  <a:ext uri="{FF2B5EF4-FFF2-40B4-BE49-F238E27FC236}">
                    <a16:creationId xmlns:a16="http://schemas.microsoft.com/office/drawing/2014/main" id="{6887F012-9CA8-4B7A-B35A-73142D195FBB}"/>
                  </a:ext>
                </a:extLst>
              </p:cNvPr>
              <p:cNvSpPr/>
              <p:nvPr/>
            </p:nvSpPr>
            <p:spPr>
              <a:xfrm>
                <a:off x="4155791" y="501280"/>
                <a:ext cx="270590" cy="554784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27" name="Gruppieren 626">
              <a:extLst>
                <a:ext uri="{FF2B5EF4-FFF2-40B4-BE49-F238E27FC236}">
                  <a16:creationId xmlns:a16="http://schemas.microsoft.com/office/drawing/2014/main" id="{E4C84736-5D15-41CC-9B7C-46822795251B}"/>
                </a:ext>
              </a:extLst>
            </p:cNvPr>
            <p:cNvGrpSpPr/>
            <p:nvPr/>
          </p:nvGrpSpPr>
          <p:grpSpPr>
            <a:xfrm>
              <a:off x="10545822" y="4403405"/>
              <a:ext cx="1085182" cy="559012"/>
              <a:chOff x="7666412" y="501280"/>
              <a:chExt cx="1085182" cy="559012"/>
            </a:xfrm>
          </p:grpSpPr>
          <p:pic>
            <p:nvPicPr>
              <p:cNvPr id="634" name="Grafik 633">
                <a:extLst>
                  <a:ext uri="{FF2B5EF4-FFF2-40B4-BE49-F238E27FC236}">
                    <a16:creationId xmlns:a16="http://schemas.microsoft.com/office/drawing/2014/main" id="{7DFE0614-5D9E-411C-8F75-AD0F7716F6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66641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35" name="Rechteck 634">
                <a:extLst>
                  <a:ext uri="{FF2B5EF4-FFF2-40B4-BE49-F238E27FC236}">
                    <a16:creationId xmlns:a16="http://schemas.microsoft.com/office/drawing/2014/main" id="{2753D33C-51A5-4D03-B219-18DB1C7A57EA}"/>
                  </a:ext>
                </a:extLst>
              </p:cNvPr>
              <p:cNvSpPr/>
              <p:nvPr/>
            </p:nvSpPr>
            <p:spPr>
              <a:xfrm>
                <a:off x="8497317" y="793215"/>
                <a:ext cx="254277" cy="26707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632" name="Grafik 631">
              <a:extLst>
                <a:ext uri="{FF2B5EF4-FFF2-40B4-BE49-F238E27FC236}">
                  <a16:creationId xmlns:a16="http://schemas.microsoft.com/office/drawing/2014/main" id="{8D253BC7-9E20-4972-90DD-C5E686238CC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55689" y="4409500"/>
              <a:ext cx="1085182" cy="554784"/>
            </a:xfrm>
            <a:prstGeom prst="rect">
              <a:avLst/>
            </a:prstGeom>
          </p:spPr>
        </p:pic>
      </p:grpSp>
      <p:grpSp>
        <p:nvGrpSpPr>
          <p:cNvPr id="668" name="Gruppieren 667">
            <a:extLst>
              <a:ext uri="{FF2B5EF4-FFF2-40B4-BE49-F238E27FC236}">
                <a16:creationId xmlns:a16="http://schemas.microsoft.com/office/drawing/2014/main" id="{07FABCFD-2670-4589-8797-FB02B168382B}"/>
              </a:ext>
            </a:extLst>
          </p:cNvPr>
          <p:cNvGrpSpPr/>
          <p:nvPr/>
        </p:nvGrpSpPr>
        <p:grpSpPr>
          <a:xfrm>
            <a:off x="508342" y="4887880"/>
            <a:ext cx="11175315" cy="565107"/>
            <a:chOff x="364354" y="5175458"/>
            <a:chExt cx="11175315" cy="565107"/>
          </a:xfrm>
        </p:grpSpPr>
        <p:grpSp>
          <p:nvGrpSpPr>
            <p:cNvPr id="629" name="Gruppieren 628">
              <a:extLst>
                <a:ext uri="{FF2B5EF4-FFF2-40B4-BE49-F238E27FC236}">
                  <a16:creationId xmlns:a16="http://schemas.microsoft.com/office/drawing/2014/main" id="{A809CF18-BF7E-46F8-89AD-4F89E4198C18}"/>
                </a:ext>
              </a:extLst>
            </p:cNvPr>
            <p:cNvGrpSpPr/>
            <p:nvPr/>
          </p:nvGrpSpPr>
          <p:grpSpPr>
            <a:xfrm>
              <a:off x="364354" y="5175458"/>
              <a:ext cx="1085182" cy="559004"/>
              <a:chOff x="10545822" y="501280"/>
              <a:chExt cx="1085182" cy="559004"/>
            </a:xfrm>
          </p:grpSpPr>
          <p:pic>
            <p:nvPicPr>
              <p:cNvPr id="630" name="Grafik 629">
                <a:extLst>
                  <a:ext uri="{FF2B5EF4-FFF2-40B4-BE49-F238E27FC236}">
                    <a16:creationId xmlns:a16="http://schemas.microsoft.com/office/drawing/2014/main" id="{9BCB351F-6DBA-456D-93C3-2D09E57F18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54582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31" name="Rechteck 630">
                <a:extLst>
                  <a:ext uri="{FF2B5EF4-FFF2-40B4-BE49-F238E27FC236}">
                    <a16:creationId xmlns:a16="http://schemas.microsoft.com/office/drawing/2014/main" id="{321D3B99-410B-419C-85C6-E0D04BF61707}"/>
                  </a:ext>
                </a:extLst>
              </p:cNvPr>
              <p:cNvSpPr/>
              <p:nvPr/>
            </p:nvSpPr>
            <p:spPr>
              <a:xfrm>
                <a:off x="11105169" y="501280"/>
                <a:ext cx="525835" cy="559004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46" name="Gruppieren 645">
              <a:extLst>
                <a:ext uri="{FF2B5EF4-FFF2-40B4-BE49-F238E27FC236}">
                  <a16:creationId xmlns:a16="http://schemas.microsoft.com/office/drawing/2014/main" id="{E5739163-BB0E-4268-B8D1-5F73C6E05F0E}"/>
                </a:ext>
              </a:extLst>
            </p:cNvPr>
            <p:cNvGrpSpPr/>
            <p:nvPr/>
          </p:nvGrpSpPr>
          <p:grpSpPr>
            <a:xfrm>
              <a:off x="3248119" y="5175458"/>
              <a:ext cx="1091279" cy="554784"/>
              <a:chOff x="3880741" y="1837266"/>
              <a:chExt cx="1091279" cy="554784"/>
            </a:xfrm>
          </p:grpSpPr>
          <p:pic>
            <p:nvPicPr>
              <p:cNvPr id="666" name="Grafik 665">
                <a:extLst>
                  <a:ext uri="{FF2B5EF4-FFF2-40B4-BE49-F238E27FC236}">
                    <a16:creationId xmlns:a16="http://schemas.microsoft.com/office/drawing/2014/main" id="{05209C22-1023-4478-AA0E-82D7ACAF6C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883789" y="1837266"/>
                <a:ext cx="1085182" cy="554784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</p:pic>
          <p:sp>
            <p:nvSpPr>
              <p:cNvPr id="667" name="Rechteck 666">
                <a:extLst>
                  <a:ext uri="{FF2B5EF4-FFF2-40B4-BE49-F238E27FC236}">
                    <a16:creationId xmlns:a16="http://schemas.microsoft.com/office/drawing/2014/main" id="{BA59C475-5483-4020-9171-9833A837D319}"/>
                  </a:ext>
                </a:extLst>
              </p:cNvPr>
              <p:cNvSpPr/>
              <p:nvPr/>
            </p:nvSpPr>
            <p:spPr>
              <a:xfrm>
                <a:off x="3880741" y="1837266"/>
                <a:ext cx="1091279" cy="554784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48" name="Gruppieren 647">
              <a:extLst>
                <a:ext uri="{FF2B5EF4-FFF2-40B4-BE49-F238E27FC236}">
                  <a16:creationId xmlns:a16="http://schemas.microsoft.com/office/drawing/2014/main" id="{14694FC0-CE1E-45E2-8EF3-A264C72B15E5}"/>
                </a:ext>
              </a:extLst>
            </p:cNvPr>
            <p:cNvGrpSpPr/>
            <p:nvPr/>
          </p:nvGrpSpPr>
          <p:grpSpPr>
            <a:xfrm>
              <a:off x="6137981" y="5175458"/>
              <a:ext cx="1085186" cy="554784"/>
              <a:chOff x="455689" y="495185"/>
              <a:chExt cx="1085186" cy="554784"/>
            </a:xfrm>
          </p:grpSpPr>
          <p:pic>
            <p:nvPicPr>
              <p:cNvPr id="664" name="Grafik 663">
                <a:extLst>
                  <a:ext uri="{FF2B5EF4-FFF2-40B4-BE49-F238E27FC236}">
                    <a16:creationId xmlns:a16="http://schemas.microsoft.com/office/drawing/2014/main" id="{1F087F26-B6C3-4597-88AF-A3E0DBBE04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55693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65" name="L-Form 664">
                <a:extLst>
                  <a:ext uri="{FF2B5EF4-FFF2-40B4-BE49-F238E27FC236}">
                    <a16:creationId xmlns:a16="http://schemas.microsoft.com/office/drawing/2014/main" id="{C596CE5D-FBB1-4BC8-849B-8D8169ACDA22}"/>
                  </a:ext>
                </a:extLst>
              </p:cNvPr>
              <p:cNvSpPr/>
              <p:nvPr/>
            </p:nvSpPr>
            <p:spPr>
              <a:xfrm flipH="1">
                <a:off x="455689" y="495185"/>
                <a:ext cx="1085183" cy="554784"/>
              </a:xfrm>
              <a:prstGeom prst="corner">
                <a:avLst>
                  <a:gd name="adj1" fmla="val 48252"/>
                  <a:gd name="adj2" fmla="val 145008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49" name="Gruppieren 648">
              <a:extLst>
                <a:ext uri="{FF2B5EF4-FFF2-40B4-BE49-F238E27FC236}">
                  <a16:creationId xmlns:a16="http://schemas.microsoft.com/office/drawing/2014/main" id="{3AD01B29-8141-4753-809F-6AB8330F9FDC}"/>
                </a:ext>
              </a:extLst>
            </p:cNvPr>
            <p:cNvGrpSpPr/>
            <p:nvPr/>
          </p:nvGrpSpPr>
          <p:grpSpPr>
            <a:xfrm>
              <a:off x="10454487" y="5175458"/>
              <a:ext cx="1085182" cy="554784"/>
              <a:chOff x="1895398" y="495185"/>
              <a:chExt cx="1085182" cy="554784"/>
            </a:xfrm>
          </p:grpSpPr>
          <p:pic>
            <p:nvPicPr>
              <p:cNvPr id="662" name="Grafik 661">
                <a:extLst>
                  <a:ext uri="{FF2B5EF4-FFF2-40B4-BE49-F238E27FC236}">
                    <a16:creationId xmlns:a16="http://schemas.microsoft.com/office/drawing/2014/main" id="{567410FB-2A84-41DF-9669-1952F3724C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95398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63" name="L-Form 662">
                <a:extLst>
                  <a:ext uri="{FF2B5EF4-FFF2-40B4-BE49-F238E27FC236}">
                    <a16:creationId xmlns:a16="http://schemas.microsoft.com/office/drawing/2014/main" id="{71FE8C72-9416-45DF-AF5D-4293DB994B8D}"/>
                  </a:ext>
                </a:extLst>
              </p:cNvPr>
              <p:cNvSpPr/>
              <p:nvPr/>
            </p:nvSpPr>
            <p:spPr>
              <a:xfrm flipH="1">
                <a:off x="2178049" y="495185"/>
                <a:ext cx="802528" cy="554784"/>
              </a:xfrm>
              <a:prstGeom prst="corner">
                <a:avLst>
                  <a:gd name="adj1" fmla="val 48252"/>
                  <a:gd name="adj2" fmla="val 97222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50" name="Gruppieren 649">
              <a:extLst>
                <a:ext uri="{FF2B5EF4-FFF2-40B4-BE49-F238E27FC236}">
                  <a16:creationId xmlns:a16="http://schemas.microsoft.com/office/drawing/2014/main" id="{4D94E8A0-7A99-495D-B1B0-B260640B64C3}"/>
                </a:ext>
              </a:extLst>
            </p:cNvPr>
            <p:cNvGrpSpPr/>
            <p:nvPr/>
          </p:nvGrpSpPr>
          <p:grpSpPr>
            <a:xfrm>
              <a:off x="4693050" y="5175458"/>
              <a:ext cx="1091279" cy="565107"/>
              <a:chOff x="6220610" y="495185"/>
              <a:chExt cx="1091279" cy="565107"/>
            </a:xfrm>
          </p:grpSpPr>
          <p:pic>
            <p:nvPicPr>
              <p:cNvPr id="660" name="Grafik 659">
                <a:extLst>
                  <a:ext uri="{FF2B5EF4-FFF2-40B4-BE49-F238E27FC236}">
                    <a16:creationId xmlns:a16="http://schemas.microsoft.com/office/drawing/2014/main" id="{D5E6CA74-1FA1-4FB9-9FB2-5D21B0B2B0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20610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61" name="L-Form 660">
                <a:extLst>
                  <a:ext uri="{FF2B5EF4-FFF2-40B4-BE49-F238E27FC236}">
                    <a16:creationId xmlns:a16="http://schemas.microsoft.com/office/drawing/2014/main" id="{32F6A2BD-AEB0-45E5-BF14-B6D21BCC27DF}"/>
                  </a:ext>
                </a:extLst>
              </p:cNvPr>
              <p:cNvSpPr/>
              <p:nvPr/>
            </p:nvSpPr>
            <p:spPr>
              <a:xfrm flipH="1">
                <a:off x="6773862" y="495185"/>
                <a:ext cx="538025" cy="565107"/>
              </a:xfrm>
              <a:prstGeom prst="corner">
                <a:avLst>
                  <a:gd name="adj1" fmla="val 50613"/>
                  <a:gd name="adj2" fmla="val 49599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51" name="Gruppieren 650">
              <a:extLst>
                <a:ext uri="{FF2B5EF4-FFF2-40B4-BE49-F238E27FC236}">
                  <a16:creationId xmlns:a16="http://schemas.microsoft.com/office/drawing/2014/main" id="{05405E53-EEF9-4EC1-92A2-58E616FE662C}"/>
                </a:ext>
              </a:extLst>
            </p:cNvPr>
            <p:cNvGrpSpPr/>
            <p:nvPr/>
          </p:nvGrpSpPr>
          <p:grpSpPr>
            <a:xfrm>
              <a:off x="1803188" y="5175458"/>
              <a:ext cx="1091279" cy="554784"/>
              <a:chOff x="3335103" y="501280"/>
              <a:chExt cx="1091279" cy="554784"/>
            </a:xfrm>
          </p:grpSpPr>
          <p:pic>
            <p:nvPicPr>
              <p:cNvPr id="658" name="Grafik 657">
                <a:extLst>
                  <a:ext uri="{FF2B5EF4-FFF2-40B4-BE49-F238E27FC236}">
                    <a16:creationId xmlns:a16="http://schemas.microsoft.com/office/drawing/2014/main" id="{1986139D-99F5-4FE0-958B-D09CB9B897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35103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59" name="Rechteck 658">
                <a:extLst>
                  <a:ext uri="{FF2B5EF4-FFF2-40B4-BE49-F238E27FC236}">
                    <a16:creationId xmlns:a16="http://schemas.microsoft.com/office/drawing/2014/main" id="{ED93CDF7-BE81-4D74-B276-1A8418EAE37B}"/>
                  </a:ext>
                </a:extLst>
              </p:cNvPr>
              <p:cNvSpPr/>
              <p:nvPr/>
            </p:nvSpPr>
            <p:spPr>
              <a:xfrm>
                <a:off x="4155791" y="501280"/>
                <a:ext cx="270590" cy="554784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52" name="Gruppieren 651">
              <a:extLst>
                <a:ext uri="{FF2B5EF4-FFF2-40B4-BE49-F238E27FC236}">
                  <a16:creationId xmlns:a16="http://schemas.microsoft.com/office/drawing/2014/main" id="{CEF73517-04BD-445A-918A-2A0103C30FE1}"/>
                </a:ext>
              </a:extLst>
            </p:cNvPr>
            <p:cNvGrpSpPr/>
            <p:nvPr/>
          </p:nvGrpSpPr>
          <p:grpSpPr>
            <a:xfrm>
              <a:off x="7576819" y="5175458"/>
              <a:ext cx="1085182" cy="559012"/>
              <a:chOff x="7666412" y="501280"/>
              <a:chExt cx="1085182" cy="559012"/>
            </a:xfrm>
          </p:grpSpPr>
          <p:pic>
            <p:nvPicPr>
              <p:cNvPr id="656" name="Grafik 655">
                <a:extLst>
                  <a:ext uri="{FF2B5EF4-FFF2-40B4-BE49-F238E27FC236}">
                    <a16:creationId xmlns:a16="http://schemas.microsoft.com/office/drawing/2014/main" id="{7BEA41E5-180A-4609-A010-169021EAF9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66641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57" name="Rechteck 656">
                <a:extLst>
                  <a:ext uri="{FF2B5EF4-FFF2-40B4-BE49-F238E27FC236}">
                    <a16:creationId xmlns:a16="http://schemas.microsoft.com/office/drawing/2014/main" id="{502F55AA-262C-40B5-9513-488B8A9159A6}"/>
                  </a:ext>
                </a:extLst>
              </p:cNvPr>
              <p:cNvSpPr/>
              <p:nvPr/>
            </p:nvSpPr>
            <p:spPr>
              <a:xfrm>
                <a:off x="8497317" y="793215"/>
                <a:ext cx="254277" cy="26707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53" name="Gruppieren 652">
              <a:extLst>
                <a:ext uri="{FF2B5EF4-FFF2-40B4-BE49-F238E27FC236}">
                  <a16:creationId xmlns:a16="http://schemas.microsoft.com/office/drawing/2014/main" id="{402C473B-8702-4993-8E6F-1E3765B7211A}"/>
                </a:ext>
              </a:extLst>
            </p:cNvPr>
            <p:cNvGrpSpPr/>
            <p:nvPr/>
          </p:nvGrpSpPr>
          <p:grpSpPr>
            <a:xfrm>
              <a:off x="9015653" y="5175458"/>
              <a:ext cx="1085182" cy="565107"/>
              <a:chOff x="9110683" y="495185"/>
              <a:chExt cx="1085182" cy="565107"/>
            </a:xfrm>
          </p:grpSpPr>
          <p:pic>
            <p:nvPicPr>
              <p:cNvPr id="654" name="Grafik 653">
                <a:extLst>
                  <a:ext uri="{FF2B5EF4-FFF2-40B4-BE49-F238E27FC236}">
                    <a16:creationId xmlns:a16="http://schemas.microsoft.com/office/drawing/2014/main" id="{7DEF5097-54EA-46B1-A8D7-065733D87E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110683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55" name="Rechteck 654">
                <a:extLst>
                  <a:ext uri="{FF2B5EF4-FFF2-40B4-BE49-F238E27FC236}">
                    <a16:creationId xmlns:a16="http://schemas.microsoft.com/office/drawing/2014/main" id="{9DCF63F2-1DFD-470B-9A20-108F025B6728}"/>
                  </a:ext>
                </a:extLst>
              </p:cNvPr>
              <p:cNvSpPr/>
              <p:nvPr/>
            </p:nvSpPr>
            <p:spPr>
              <a:xfrm>
                <a:off x="9110683" y="495185"/>
                <a:ext cx="799883" cy="56510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96" name="Gruppieren 695">
            <a:extLst>
              <a:ext uri="{FF2B5EF4-FFF2-40B4-BE49-F238E27FC236}">
                <a16:creationId xmlns:a16="http://schemas.microsoft.com/office/drawing/2014/main" id="{DC76D6AA-86BA-4285-B805-0A0310EDC92B}"/>
              </a:ext>
            </a:extLst>
          </p:cNvPr>
          <p:cNvGrpSpPr/>
          <p:nvPr/>
        </p:nvGrpSpPr>
        <p:grpSpPr>
          <a:xfrm>
            <a:off x="508342" y="5854648"/>
            <a:ext cx="11175315" cy="565107"/>
            <a:chOff x="455689" y="5592838"/>
            <a:chExt cx="11175315" cy="565107"/>
          </a:xfrm>
        </p:grpSpPr>
        <p:grpSp>
          <p:nvGrpSpPr>
            <p:cNvPr id="670" name="Gruppieren 669">
              <a:extLst>
                <a:ext uri="{FF2B5EF4-FFF2-40B4-BE49-F238E27FC236}">
                  <a16:creationId xmlns:a16="http://schemas.microsoft.com/office/drawing/2014/main" id="{D7319E8D-1484-4233-9041-7F6774A2405E}"/>
                </a:ext>
              </a:extLst>
            </p:cNvPr>
            <p:cNvGrpSpPr/>
            <p:nvPr/>
          </p:nvGrpSpPr>
          <p:grpSpPr>
            <a:xfrm>
              <a:off x="7666408" y="5592838"/>
              <a:ext cx="1085182" cy="559004"/>
              <a:chOff x="10545822" y="501280"/>
              <a:chExt cx="1085182" cy="559004"/>
            </a:xfrm>
          </p:grpSpPr>
          <p:pic>
            <p:nvPicPr>
              <p:cNvPr id="692" name="Grafik 691">
                <a:extLst>
                  <a:ext uri="{FF2B5EF4-FFF2-40B4-BE49-F238E27FC236}">
                    <a16:creationId xmlns:a16="http://schemas.microsoft.com/office/drawing/2014/main" id="{319ED857-060F-4E44-A0F3-79A26C8E3B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54582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93" name="Rechteck 692">
                <a:extLst>
                  <a:ext uri="{FF2B5EF4-FFF2-40B4-BE49-F238E27FC236}">
                    <a16:creationId xmlns:a16="http://schemas.microsoft.com/office/drawing/2014/main" id="{D66F33DD-1839-43AB-9D58-CC9119FEAF79}"/>
                  </a:ext>
                </a:extLst>
              </p:cNvPr>
              <p:cNvSpPr/>
              <p:nvPr/>
            </p:nvSpPr>
            <p:spPr>
              <a:xfrm>
                <a:off x="11105169" y="501280"/>
                <a:ext cx="525835" cy="559004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2" name="Gruppieren 671">
              <a:extLst>
                <a:ext uri="{FF2B5EF4-FFF2-40B4-BE49-F238E27FC236}">
                  <a16:creationId xmlns:a16="http://schemas.microsoft.com/office/drawing/2014/main" id="{05E20A1C-0919-4685-AA72-08F91B803274}"/>
                </a:ext>
              </a:extLst>
            </p:cNvPr>
            <p:cNvGrpSpPr/>
            <p:nvPr/>
          </p:nvGrpSpPr>
          <p:grpSpPr>
            <a:xfrm>
              <a:off x="9106113" y="5592838"/>
              <a:ext cx="1085186" cy="554784"/>
              <a:chOff x="455689" y="495185"/>
              <a:chExt cx="1085186" cy="554784"/>
            </a:xfrm>
          </p:grpSpPr>
          <p:pic>
            <p:nvPicPr>
              <p:cNvPr id="688" name="Grafik 687">
                <a:extLst>
                  <a:ext uri="{FF2B5EF4-FFF2-40B4-BE49-F238E27FC236}">
                    <a16:creationId xmlns:a16="http://schemas.microsoft.com/office/drawing/2014/main" id="{F2A1A42E-B732-4F71-83DD-D6E2220AB1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55693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89" name="L-Form 688">
                <a:extLst>
                  <a:ext uri="{FF2B5EF4-FFF2-40B4-BE49-F238E27FC236}">
                    <a16:creationId xmlns:a16="http://schemas.microsoft.com/office/drawing/2014/main" id="{79BC60D8-44FF-4107-B5D4-C5F7E2F768A8}"/>
                  </a:ext>
                </a:extLst>
              </p:cNvPr>
              <p:cNvSpPr/>
              <p:nvPr/>
            </p:nvSpPr>
            <p:spPr>
              <a:xfrm flipH="1">
                <a:off x="455689" y="495185"/>
                <a:ext cx="1085183" cy="554784"/>
              </a:xfrm>
              <a:prstGeom prst="corner">
                <a:avLst>
                  <a:gd name="adj1" fmla="val 48252"/>
                  <a:gd name="adj2" fmla="val 145008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3" name="Gruppieren 672">
              <a:extLst>
                <a:ext uri="{FF2B5EF4-FFF2-40B4-BE49-F238E27FC236}">
                  <a16:creationId xmlns:a16="http://schemas.microsoft.com/office/drawing/2014/main" id="{A52674FD-DE43-47A6-A2E3-E082341079F9}"/>
                </a:ext>
              </a:extLst>
            </p:cNvPr>
            <p:cNvGrpSpPr/>
            <p:nvPr/>
          </p:nvGrpSpPr>
          <p:grpSpPr>
            <a:xfrm>
              <a:off x="6226703" y="5592838"/>
              <a:ext cx="1085182" cy="554784"/>
              <a:chOff x="1895398" y="495185"/>
              <a:chExt cx="1085182" cy="554784"/>
            </a:xfrm>
          </p:grpSpPr>
          <p:pic>
            <p:nvPicPr>
              <p:cNvPr id="686" name="Grafik 685">
                <a:extLst>
                  <a:ext uri="{FF2B5EF4-FFF2-40B4-BE49-F238E27FC236}">
                    <a16:creationId xmlns:a16="http://schemas.microsoft.com/office/drawing/2014/main" id="{7A1A6181-CB86-4C41-9A1A-1467C42342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95398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87" name="L-Form 686">
                <a:extLst>
                  <a:ext uri="{FF2B5EF4-FFF2-40B4-BE49-F238E27FC236}">
                    <a16:creationId xmlns:a16="http://schemas.microsoft.com/office/drawing/2014/main" id="{1A5FE3EA-BBC5-4E36-BFEB-D0E7B794C86E}"/>
                  </a:ext>
                </a:extLst>
              </p:cNvPr>
              <p:cNvSpPr/>
              <p:nvPr/>
            </p:nvSpPr>
            <p:spPr>
              <a:xfrm flipH="1">
                <a:off x="2178049" y="495185"/>
                <a:ext cx="802528" cy="554784"/>
              </a:xfrm>
              <a:prstGeom prst="corner">
                <a:avLst>
                  <a:gd name="adj1" fmla="val 48252"/>
                  <a:gd name="adj2" fmla="val 97222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4" name="Gruppieren 673">
              <a:extLst>
                <a:ext uri="{FF2B5EF4-FFF2-40B4-BE49-F238E27FC236}">
                  <a16:creationId xmlns:a16="http://schemas.microsoft.com/office/drawing/2014/main" id="{059500B6-73A8-4C6F-BE16-C794CF168BC3}"/>
                </a:ext>
              </a:extLst>
            </p:cNvPr>
            <p:cNvGrpSpPr/>
            <p:nvPr/>
          </p:nvGrpSpPr>
          <p:grpSpPr>
            <a:xfrm>
              <a:off x="455689" y="5592838"/>
              <a:ext cx="1091279" cy="565107"/>
              <a:chOff x="6220610" y="495185"/>
              <a:chExt cx="1091279" cy="565107"/>
            </a:xfrm>
          </p:grpSpPr>
          <p:pic>
            <p:nvPicPr>
              <p:cNvPr id="684" name="Grafik 683">
                <a:extLst>
                  <a:ext uri="{FF2B5EF4-FFF2-40B4-BE49-F238E27FC236}">
                    <a16:creationId xmlns:a16="http://schemas.microsoft.com/office/drawing/2014/main" id="{D965BCE6-DB4D-4521-8D2E-63BDA9C471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20610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85" name="L-Form 684">
                <a:extLst>
                  <a:ext uri="{FF2B5EF4-FFF2-40B4-BE49-F238E27FC236}">
                    <a16:creationId xmlns:a16="http://schemas.microsoft.com/office/drawing/2014/main" id="{E22F3E11-C372-4713-A62B-7C74B90CB2A7}"/>
                  </a:ext>
                </a:extLst>
              </p:cNvPr>
              <p:cNvSpPr/>
              <p:nvPr/>
            </p:nvSpPr>
            <p:spPr>
              <a:xfrm flipH="1">
                <a:off x="6773862" y="495185"/>
                <a:ext cx="538025" cy="565107"/>
              </a:xfrm>
              <a:prstGeom prst="corner">
                <a:avLst>
                  <a:gd name="adj1" fmla="val 50613"/>
                  <a:gd name="adj2" fmla="val 49599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5" name="Gruppieren 674">
              <a:extLst>
                <a:ext uri="{FF2B5EF4-FFF2-40B4-BE49-F238E27FC236}">
                  <a16:creationId xmlns:a16="http://schemas.microsoft.com/office/drawing/2014/main" id="{BDA1C494-73DF-4AA4-97BA-43764D574C11}"/>
                </a:ext>
              </a:extLst>
            </p:cNvPr>
            <p:cNvGrpSpPr/>
            <p:nvPr/>
          </p:nvGrpSpPr>
          <p:grpSpPr>
            <a:xfrm>
              <a:off x="4780901" y="5592838"/>
              <a:ext cx="1091279" cy="554784"/>
              <a:chOff x="3335103" y="501280"/>
              <a:chExt cx="1091279" cy="554784"/>
            </a:xfrm>
          </p:grpSpPr>
          <p:pic>
            <p:nvPicPr>
              <p:cNvPr id="682" name="Grafik 681">
                <a:extLst>
                  <a:ext uri="{FF2B5EF4-FFF2-40B4-BE49-F238E27FC236}">
                    <a16:creationId xmlns:a16="http://schemas.microsoft.com/office/drawing/2014/main" id="{C8F07469-75AD-4384-B3B0-D7F7B6EF44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35103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83" name="Rechteck 682">
                <a:extLst>
                  <a:ext uri="{FF2B5EF4-FFF2-40B4-BE49-F238E27FC236}">
                    <a16:creationId xmlns:a16="http://schemas.microsoft.com/office/drawing/2014/main" id="{C8E43121-E930-48F6-A49A-2B2944BE9C86}"/>
                  </a:ext>
                </a:extLst>
              </p:cNvPr>
              <p:cNvSpPr/>
              <p:nvPr/>
            </p:nvSpPr>
            <p:spPr>
              <a:xfrm>
                <a:off x="4155791" y="501280"/>
                <a:ext cx="270590" cy="554784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6" name="Gruppieren 675">
              <a:extLst>
                <a:ext uri="{FF2B5EF4-FFF2-40B4-BE49-F238E27FC236}">
                  <a16:creationId xmlns:a16="http://schemas.microsoft.com/office/drawing/2014/main" id="{DE6867C5-0A4E-42BB-B646-51A86BC4CA90}"/>
                </a:ext>
              </a:extLst>
            </p:cNvPr>
            <p:cNvGrpSpPr/>
            <p:nvPr/>
          </p:nvGrpSpPr>
          <p:grpSpPr>
            <a:xfrm>
              <a:off x="1901491" y="5592838"/>
              <a:ext cx="1085182" cy="559012"/>
              <a:chOff x="7666412" y="501280"/>
              <a:chExt cx="1085182" cy="559012"/>
            </a:xfrm>
          </p:grpSpPr>
          <p:pic>
            <p:nvPicPr>
              <p:cNvPr id="680" name="Grafik 679">
                <a:extLst>
                  <a:ext uri="{FF2B5EF4-FFF2-40B4-BE49-F238E27FC236}">
                    <a16:creationId xmlns:a16="http://schemas.microsoft.com/office/drawing/2014/main" id="{EEDB6D8F-7420-4AB0-8EEB-C62E8EA2A7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66641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81" name="Rechteck 680">
                <a:extLst>
                  <a:ext uri="{FF2B5EF4-FFF2-40B4-BE49-F238E27FC236}">
                    <a16:creationId xmlns:a16="http://schemas.microsoft.com/office/drawing/2014/main" id="{A38C64A7-0D99-4317-860C-EBA6C1F405D7}"/>
                  </a:ext>
                </a:extLst>
              </p:cNvPr>
              <p:cNvSpPr/>
              <p:nvPr/>
            </p:nvSpPr>
            <p:spPr>
              <a:xfrm>
                <a:off x="8497317" y="793215"/>
                <a:ext cx="254277" cy="26707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7" name="Gruppieren 676">
              <a:extLst>
                <a:ext uri="{FF2B5EF4-FFF2-40B4-BE49-F238E27FC236}">
                  <a16:creationId xmlns:a16="http://schemas.microsoft.com/office/drawing/2014/main" id="{FC229A82-1574-4973-B11A-0F5FCFFF4FD6}"/>
                </a:ext>
              </a:extLst>
            </p:cNvPr>
            <p:cNvGrpSpPr/>
            <p:nvPr/>
          </p:nvGrpSpPr>
          <p:grpSpPr>
            <a:xfrm>
              <a:off x="3341196" y="5592838"/>
              <a:ext cx="1085182" cy="565107"/>
              <a:chOff x="9110683" y="495185"/>
              <a:chExt cx="1085182" cy="565107"/>
            </a:xfrm>
          </p:grpSpPr>
          <p:pic>
            <p:nvPicPr>
              <p:cNvPr id="678" name="Grafik 677">
                <a:extLst>
                  <a:ext uri="{FF2B5EF4-FFF2-40B4-BE49-F238E27FC236}">
                    <a16:creationId xmlns:a16="http://schemas.microsoft.com/office/drawing/2014/main" id="{399F5BF7-2052-4842-B58D-63B59E1374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110683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79" name="Rechteck 678">
                <a:extLst>
                  <a:ext uri="{FF2B5EF4-FFF2-40B4-BE49-F238E27FC236}">
                    <a16:creationId xmlns:a16="http://schemas.microsoft.com/office/drawing/2014/main" id="{0821779E-32A1-4810-BC50-18C83E66BF47}"/>
                  </a:ext>
                </a:extLst>
              </p:cNvPr>
              <p:cNvSpPr/>
              <p:nvPr/>
            </p:nvSpPr>
            <p:spPr>
              <a:xfrm>
                <a:off x="9110683" y="495185"/>
                <a:ext cx="799883" cy="56510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694" name="Grafik 693">
              <a:extLst>
                <a:ext uri="{FF2B5EF4-FFF2-40B4-BE49-F238E27FC236}">
                  <a16:creationId xmlns:a16="http://schemas.microsoft.com/office/drawing/2014/main" id="{B6CE8319-2F09-4C4C-A904-1DB575A214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545822" y="5592838"/>
              <a:ext cx="1085182" cy="554784"/>
            </a:xfrm>
            <a:prstGeom prst="rect">
              <a:avLst/>
            </a:prstGeom>
          </p:spPr>
        </p:pic>
      </p:grpSp>
      <p:sp>
        <p:nvSpPr>
          <p:cNvPr id="697" name="L-Form 696">
            <a:extLst>
              <a:ext uri="{FF2B5EF4-FFF2-40B4-BE49-F238E27FC236}">
                <a16:creationId xmlns:a16="http://schemas.microsoft.com/office/drawing/2014/main" id="{D826CBAA-4D29-41E8-89D2-A75EB9BA47F0}"/>
              </a:ext>
            </a:extLst>
          </p:cNvPr>
          <p:cNvSpPr/>
          <p:nvPr/>
        </p:nvSpPr>
        <p:spPr>
          <a:xfrm flipH="1">
            <a:off x="381000" y="2275840"/>
            <a:ext cx="11316784" cy="4264660"/>
          </a:xfrm>
          <a:prstGeom prst="corner">
            <a:avLst>
              <a:gd name="adj1" fmla="val 77243"/>
              <a:gd name="adj2" fmla="val 23228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36" name="Grafik 535">
            <a:extLst>
              <a:ext uri="{FF2B5EF4-FFF2-40B4-BE49-F238E27FC236}">
                <a16:creationId xmlns:a16="http://schemas.microsoft.com/office/drawing/2014/main" id="{51B41A0E-65CE-42AB-89B0-DDC6B24EA63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852128" y="3835566"/>
            <a:ext cx="1194920" cy="603556"/>
          </a:xfrm>
          <a:prstGeom prst="rect">
            <a:avLst/>
          </a:prstGeom>
        </p:spPr>
      </p:pic>
      <p:pic>
        <p:nvPicPr>
          <p:cNvPr id="538" name="Grafik 537">
            <a:extLst>
              <a:ext uri="{FF2B5EF4-FFF2-40B4-BE49-F238E27FC236}">
                <a16:creationId xmlns:a16="http://schemas.microsoft.com/office/drawing/2014/main" id="{D75775A2-5D71-47D7-8A89-830D9438DE9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408093" y="3308275"/>
            <a:ext cx="1194920" cy="603556"/>
          </a:xfrm>
          <a:prstGeom prst="rect">
            <a:avLst/>
          </a:prstGeom>
        </p:spPr>
      </p:pic>
      <p:pic>
        <p:nvPicPr>
          <p:cNvPr id="540" name="Grafik 539">
            <a:extLst>
              <a:ext uri="{FF2B5EF4-FFF2-40B4-BE49-F238E27FC236}">
                <a16:creationId xmlns:a16="http://schemas.microsoft.com/office/drawing/2014/main" id="{36BB6EBA-B211-4B57-B0FF-328679F66E1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140857" y="3827677"/>
            <a:ext cx="1018120" cy="603556"/>
          </a:xfrm>
          <a:prstGeom prst="rect">
            <a:avLst/>
          </a:prstGeom>
        </p:spPr>
      </p:pic>
      <p:pic>
        <p:nvPicPr>
          <p:cNvPr id="542" name="Grafik 541">
            <a:extLst>
              <a:ext uri="{FF2B5EF4-FFF2-40B4-BE49-F238E27FC236}">
                <a16:creationId xmlns:a16="http://schemas.microsoft.com/office/drawing/2014/main" id="{0D210405-6E32-45D7-BEBD-9604B8004F4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983358" y="3225913"/>
            <a:ext cx="908383" cy="609653"/>
          </a:xfrm>
          <a:prstGeom prst="rect">
            <a:avLst/>
          </a:prstGeom>
        </p:spPr>
      </p:pic>
      <p:pic>
        <p:nvPicPr>
          <p:cNvPr id="544" name="Grafik 543">
            <a:extLst>
              <a:ext uri="{FF2B5EF4-FFF2-40B4-BE49-F238E27FC236}">
                <a16:creationId xmlns:a16="http://schemas.microsoft.com/office/drawing/2014/main" id="{0C9716FC-AB99-4BB6-822F-6FAA7E1156A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966079" y="3735010"/>
            <a:ext cx="768163" cy="609653"/>
          </a:xfrm>
          <a:prstGeom prst="rect">
            <a:avLst/>
          </a:prstGeom>
        </p:spPr>
      </p:pic>
      <p:pic>
        <p:nvPicPr>
          <p:cNvPr id="546" name="Grafik 545">
            <a:extLst>
              <a:ext uri="{FF2B5EF4-FFF2-40B4-BE49-F238E27FC236}">
                <a16:creationId xmlns:a16="http://schemas.microsoft.com/office/drawing/2014/main" id="{0310E5E1-8458-4064-B357-962046C4929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960993" y="3191793"/>
            <a:ext cx="755970" cy="609653"/>
          </a:xfrm>
          <a:prstGeom prst="rect">
            <a:avLst/>
          </a:prstGeom>
        </p:spPr>
      </p:pic>
      <p:pic>
        <p:nvPicPr>
          <p:cNvPr id="548" name="Grafik 547">
            <a:extLst>
              <a:ext uri="{FF2B5EF4-FFF2-40B4-BE49-F238E27FC236}">
                <a16:creationId xmlns:a16="http://schemas.microsoft.com/office/drawing/2014/main" id="{C99DCCBA-D719-43EC-88F0-2FAD35B6EF6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53452" y="3725747"/>
            <a:ext cx="658425" cy="609653"/>
          </a:xfrm>
          <a:prstGeom prst="rect">
            <a:avLst/>
          </a:prstGeom>
        </p:spPr>
      </p:pic>
      <p:pic>
        <p:nvPicPr>
          <p:cNvPr id="550" name="Grafik 549">
            <a:extLst>
              <a:ext uri="{FF2B5EF4-FFF2-40B4-BE49-F238E27FC236}">
                <a16:creationId xmlns:a16="http://schemas.microsoft.com/office/drawing/2014/main" id="{4DA1B161-DD53-435D-A0A2-24FE789524DE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292228" y="3191007"/>
            <a:ext cx="512108" cy="609653"/>
          </a:xfrm>
          <a:prstGeom prst="rect">
            <a:avLst/>
          </a:prstGeom>
        </p:spPr>
      </p:pic>
      <p:pic>
        <p:nvPicPr>
          <p:cNvPr id="552" name="Grafik 551">
            <a:extLst>
              <a:ext uri="{FF2B5EF4-FFF2-40B4-BE49-F238E27FC236}">
                <a16:creationId xmlns:a16="http://schemas.microsoft.com/office/drawing/2014/main" id="{0E126ABB-D267-4BC4-8FA3-DEC5319186F8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51833" y="3681494"/>
            <a:ext cx="1091279" cy="792549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20FD1233-A79D-4B1C-8008-FB799DBD9D8C}"/>
              </a:ext>
            </a:extLst>
          </p:cNvPr>
          <p:cNvSpPr txBox="1"/>
          <p:nvPr/>
        </p:nvSpPr>
        <p:spPr>
          <a:xfrm>
            <a:off x="1443463" y="2822853"/>
            <a:ext cx="6537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2" panose="05020102010507070707" pitchFamily="18" charset="2"/>
              </a:rPr>
              <a:t></a:t>
            </a:r>
            <a:endParaRPr kumimoji="0" lang="de-AT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8513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4" name="Gruppieren 593">
            <a:extLst>
              <a:ext uri="{FF2B5EF4-FFF2-40B4-BE49-F238E27FC236}">
                <a16:creationId xmlns:a16="http://schemas.microsoft.com/office/drawing/2014/main" id="{AF538C68-989D-4F89-81C2-AE92BD201644}"/>
              </a:ext>
            </a:extLst>
          </p:cNvPr>
          <p:cNvGrpSpPr/>
          <p:nvPr/>
        </p:nvGrpSpPr>
        <p:grpSpPr>
          <a:xfrm>
            <a:off x="508346" y="495185"/>
            <a:ext cx="11175311" cy="560879"/>
            <a:chOff x="455693" y="495185"/>
            <a:chExt cx="11175311" cy="560879"/>
          </a:xfrm>
        </p:grpSpPr>
        <p:pic>
          <p:nvPicPr>
            <p:cNvPr id="568" name="Grafik 567">
              <a:extLst>
                <a:ext uri="{FF2B5EF4-FFF2-40B4-BE49-F238E27FC236}">
                  <a16:creationId xmlns:a16="http://schemas.microsoft.com/office/drawing/2014/main" id="{2147C679-A226-4ABC-9BE6-29C69C6A31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5693" y="501280"/>
              <a:ext cx="1085182" cy="548688"/>
            </a:xfrm>
            <a:prstGeom prst="rect">
              <a:avLst/>
            </a:prstGeom>
          </p:spPr>
        </p:pic>
        <p:pic>
          <p:nvPicPr>
            <p:cNvPr id="564" name="Grafik 563">
              <a:extLst>
                <a:ext uri="{FF2B5EF4-FFF2-40B4-BE49-F238E27FC236}">
                  <a16:creationId xmlns:a16="http://schemas.microsoft.com/office/drawing/2014/main" id="{3E63987D-2B3E-405A-ADAB-6B25C5FB6BE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94527" y="501280"/>
              <a:ext cx="1085182" cy="548688"/>
            </a:xfrm>
            <a:prstGeom prst="rect">
              <a:avLst/>
            </a:prstGeom>
          </p:spPr>
        </p:pic>
        <p:pic>
          <p:nvPicPr>
            <p:cNvPr id="560" name="Grafik 559">
              <a:extLst>
                <a:ext uri="{FF2B5EF4-FFF2-40B4-BE49-F238E27FC236}">
                  <a16:creationId xmlns:a16="http://schemas.microsoft.com/office/drawing/2014/main" id="{00D13B71-4A21-4F04-BFDB-DDEDF3D2A6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23223" y="501280"/>
              <a:ext cx="1091279" cy="554784"/>
            </a:xfrm>
            <a:prstGeom prst="rect">
              <a:avLst/>
            </a:prstGeom>
          </p:spPr>
        </p:pic>
        <p:pic>
          <p:nvPicPr>
            <p:cNvPr id="558" name="Grafik 557">
              <a:extLst>
                <a:ext uri="{FF2B5EF4-FFF2-40B4-BE49-F238E27FC236}">
                  <a16:creationId xmlns:a16="http://schemas.microsoft.com/office/drawing/2014/main" id="{10DF00F7-F3E1-43B7-81E4-2A59165ED42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33361" y="495185"/>
              <a:ext cx="1091279" cy="554784"/>
            </a:xfrm>
            <a:prstGeom prst="rect">
              <a:avLst/>
            </a:prstGeom>
          </p:spPr>
        </p:pic>
        <p:pic>
          <p:nvPicPr>
            <p:cNvPr id="570" name="Grafik 569">
              <a:extLst>
                <a:ext uri="{FF2B5EF4-FFF2-40B4-BE49-F238E27FC236}">
                  <a16:creationId xmlns:a16="http://schemas.microsoft.com/office/drawing/2014/main" id="{96F254AB-DAEB-451B-B83A-ADCADD67F0E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781340" y="495185"/>
              <a:ext cx="1085182" cy="554784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pic>
          <p:nvPicPr>
            <p:cNvPr id="556" name="Grafik 555">
              <a:extLst>
                <a:ext uri="{FF2B5EF4-FFF2-40B4-BE49-F238E27FC236}">
                  <a16:creationId xmlns:a16="http://schemas.microsoft.com/office/drawing/2014/main" id="{344D875D-C409-4DC8-8C66-02584FE74EA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668154" y="495185"/>
              <a:ext cx="1085182" cy="554784"/>
            </a:xfrm>
            <a:prstGeom prst="rect">
              <a:avLst/>
            </a:prstGeom>
          </p:spPr>
        </p:pic>
        <p:pic>
          <p:nvPicPr>
            <p:cNvPr id="566" name="Grafik 565">
              <a:extLst>
                <a:ext uri="{FF2B5EF4-FFF2-40B4-BE49-F238E27FC236}">
                  <a16:creationId xmlns:a16="http://schemas.microsoft.com/office/drawing/2014/main" id="{2E04C38D-5E14-49D2-8DB2-B4B9C47F264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106988" y="501280"/>
              <a:ext cx="1085182" cy="554784"/>
            </a:xfrm>
            <a:prstGeom prst="rect">
              <a:avLst/>
            </a:prstGeom>
          </p:spPr>
        </p:pic>
        <p:pic>
          <p:nvPicPr>
            <p:cNvPr id="562" name="Grafik 561">
              <a:extLst>
                <a:ext uri="{FF2B5EF4-FFF2-40B4-BE49-F238E27FC236}">
                  <a16:creationId xmlns:a16="http://schemas.microsoft.com/office/drawing/2014/main" id="{23C6B8DA-DA20-4151-9D6D-6E7F9D33551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545822" y="495185"/>
              <a:ext cx="1085182" cy="554784"/>
            </a:xfrm>
            <a:prstGeom prst="rect">
              <a:avLst/>
            </a:prstGeom>
          </p:spPr>
        </p:pic>
      </p:grpSp>
      <p:grpSp>
        <p:nvGrpSpPr>
          <p:cNvPr id="695" name="Gruppieren 694">
            <a:extLst>
              <a:ext uri="{FF2B5EF4-FFF2-40B4-BE49-F238E27FC236}">
                <a16:creationId xmlns:a16="http://schemas.microsoft.com/office/drawing/2014/main" id="{3469BE11-0C5E-4DEA-91B3-F1FCB71CAA9E}"/>
              </a:ext>
            </a:extLst>
          </p:cNvPr>
          <p:cNvGrpSpPr/>
          <p:nvPr/>
        </p:nvGrpSpPr>
        <p:grpSpPr>
          <a:xfrm>
            <a:off x="508342" y="1478370"/>
            <a:ext cx="11175315" cy="560879"/>
            <a:chOff x="455689" y="1498341"/>
            <a:chExt cx="11175315" cy="560879"/>
          </a:xfrm>
        </p:grpSpPr>
        <p:pic>
          <p:nvPicPr>
            <p:cNvPr id="554" name="Grafik 553">
              <a:extLst>
                <a:ext uri="{FF2B5EF4-FFF2-40B4-BE49-F238E27FC236}">
                  <a16:creationId xmlns:a16="http://schemas.microsoft.com/office/drawing/2014/main" id="{1D65FAD0-7026-40ED-88B4-C75927220E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220606" y="1498341"/>
              <a:ext cx="1085182" cy="554784"/>
            </a:xfrm>
            <a:prstGeom prst="rect">
              <a:avLst/>
            </a:prstGeom>
          </p:spPr>
        </p:pic>
        <p:pic>
          <p:nvPicPr>
            <p:cNvPr id="618" name="Grafik 617">
              <a:extLst>
                <a:ext uri="{FF2B5EF4-FFF2-40B4-BE49-F238E27FC236}">
                  <a16:creationId xmlns:a16="http://schemas.microsoft.com/office/drawing/2014/main" id="{AEACBB9B-CAC9-4891-AAF3-03A0267D5AE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106117" y="1504436"/>
              <a:ext cx="1085182" cy="548688"/>
            </a:xfrm>
            <a:prstGeom prst="rect">
              <a:avLst/>
            </a:prstGeom>
          </p:spPr>
        </p:pic>
        <p:pic>
          <p:nvPicPr>
            <p:cNvPr id="616" name="Grafik 615">
              <a:extLst>
                <a:ext uri="{FF2B5EF4-FFF2-40B4-BE49-F238E27FC236}">
                  <a16:creationId xmlns:a16="http://schemas.microsoft.com/office/drawing/2014/main" id="{636F23AE-BFCA-48FE-9D96-AE623B62F04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545822" y="1504436"/>
              <a:ext cx="1085182" cy="548688"/>
            </a:xfrm>
            <a:prstGeom prst="rect">
              <a:avLst/>
            </a:prstGeom>
          </p:spPr>
        </p:pic>
        <p:pic>
          <p:nvPicPr>
            <p:cNvPr id="614" name="Grafik 613">
              <a:extLst>
                <a:ext uri="{FF2B5EF4-FFF2-40B4-BE49-F238E27FC236}">
                  <a16:creationId xmlns:a16="http://schemas.microsoft.com/office/drawing/2014/main" id="{874CAC8C-81CF-4C42-94E2-07B5CEC87E5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95394" y="1504436"/>
              <a:ext cx="1091279" cy="554784"/>
            </a:xfrm>
            <a:prstGeom prst="rect">
              <a:avLst/>
            </a:prstGeom>
          </p:spPr>
        </p:pic>
        <p:pic>
          <p:nvPicPr>
            <p:cNvPr id="612" name="Grafik 611">
              <a:extLst>
                <a:ext uri="{FF2B5EF4-FFF2-40B4-BE49-F238E27FC236}">
                  <a16:creationId xmlns:a16="http://schemas.microsoft.com/office/drawing/2014/main" id="{C08AE4B1-7427-48CD-8391-D972390FA40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60311" y="1498341"/>
              <a:ext cx="1091279" cy="554784"/>
            </a:xfrm>
            <a:prstGeom prst="rect">
              <a:avLst/>
            </a:prstGeom>
          </p:spPr>
        </p:pic>
        <p:pic>
          <p:nvPicPr>
            <p:cNvPr id="608" name="Grafik 607">
              <a:extLst>
                <a:ext uri="{FF2B5EF4-FFF2-40B4-BE49-F238E27FC236}">
                  <a16:creationId xmlns:a16="http://schemas.microsoft.com/office/drawing/2014/main" id="{324F6715-BA1C-4802-8175-D3ACD55048D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55689" y="1498341"/>
              <a:ext cx="1085182" cy="554784"/>
            </a:xfrm>
            <a:prstGeom prst="rect">
              <a:avLst/>
            </a:prstGeom>
          </p:spPr>
        </p:pic>
        <p:pic>
          <p:nvPicPr>
            <p:cNvPr id="606" name="Grafik 605">
              <a:extLst>
                <a:ext uri="{FF2B5EF4-FFF2-40B4-BE49-F238E27FC236}">
                  <a16:creationId xmlns:a16="http://schemas.microsoft.com/office/drawing/2014/main" id="{6A6F8D1A-6A74-405C-A1D3-05DB15751F5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780901" y="1504436"/>
              <a:ext cx="1085182" cy="554784"/>
            </a:xfrm>
            <a:prstGeom prst="rect">
              <a:avLst/>
            </a:prstGeom>
          </p:spPr>
        </p:pic>
        <p:pic>
          <p:nvPicPr>
            <p:cNvPr id="604" name="Grafik 603">
              <a:extLst>
                <a:ext uri="{FF2B5EF4-FFF2-40B4-BE49-F238E27FC236}">
                  <a16:creationId xmlns:a16="http://schemas.microsoft.com/office/drawing/2014/main" id="{3B81CE8E-9C77-45A6-8805-9F9C7088561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341196" y="1498341"/>
              <a:ext cx="1085182" cy="554784"/>
            </a:xfrm>
            <a:prstGeom prst="rect">
              <a:avLst/>
            </a:prstGeom>
          </p:spPr>
        </p:pic>
      </p:grpSp>
      <p:grpSp>
        <p:nvGrpSpPr>
          <p:cNvPr id="644" name="Gruppieren 643">
            <a:extLst>
              <a:ext uri="{FF2B5EF4-FFF2-40B4-BE49-F238E27FC236}">
                <a16:creationId xmlns:a16="http://schemas.microsoft.com/office/drawing/2014/main" id="{616A9CC3-B3C2-4B5B-A27B-552E3531638D}"/>
              </a:ext>
            </a:extLst>
          </p:cNvPr>
          <p:cNvGrpSpPr/>
          <p:nvPr/>
        </p:nvGrpSpPr>
        <p:grpSpPr>
          <a:xfrm>
            <a:off x="508342" y="2461556"/>
            <a:ext cx="11175315" cy="565107"/>
            <a:chOff x="455689" y="4403405"/>
            <a:chExt cx="11175315" cy="565107"/>
          </a:xfrm>
        </p:grpSpPr>
        <p:grpSp>
          <p:nvGrpSpPr>
            <p:cNvPr id="600" name="Gruppieren 599">
              <a:extLst>
                <a:ext uri="{FF2B5EF4-FFF2-40B4-BE49-F238E27FC236}">
                  <a16:creationId xmlns:a16="http://schemas.microsoft.com/office/drawing/2014/main" id="{5CDBF902-7BDA-44E6-BD04-741E638F1B2A}"/>
                </a:ext>
              </a:extLst>
            </p:cNvPr>
            <p:cNvGrpSpPr/>
            <p:nvPr/>
          </p:nvGrpSpPr>
          <p:grpSpPr>
            <a:xfrm>
              <a:off x="9100891" y="4403405"/>
              <a:ext cx="1091279" cy="554784"/>
              <a:chOff x="3880741" y="1837266"/>
              <a:chExt cx="1091279" cy="554784"/>
            </a:xfrm>
          </p:grpSpPr>
          <p:pic>
            <p:nvPicPr>
              <p:cNvPr id="610" name="Grafik 609">
                <a:extLst>
                  <a:ext uri="{FF2B5EF4-FFF2-40B4-BE49-F238E27FC236}">
                    <a16:creationId xmlns:a16="http://schemas.microsoft.com/office/drawing/2014/main" id="{9138B177-AE60-4CF6-AE87-BE9DF03387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883789" y="1837266"/>
                <a:ext cx="1085182" cy="554784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</p:pic>
          <p:sp>
            <p:nvSpPr>
              <p:cNvPr id="611" name="Rechteck 610">
                <a:extLst>
                  <a:ext uri="{FF2B5EF4-FFF2-40B4-BE49-F238E27FC236}">
                    <a16:creationId xmlns:a16="http://schemas.microsoft.com/office/drawing/2014/main" id="{C7618885-175E-4AF8-B61B-3D7D0B29B63C}"/>
                  </a:ext>
                </a:extLst>
              </p:cNvPr>
              <p:cNvSpPr/>
              <p:nvPr/>
            </p:nvSpPr>
            <p:spPr>
              <a:xfrm>
                <a:off x="3880741" y="1837266"/>
                <a:ext cx="1091279" cy="554784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622" name="Grafik 621">
              <a:extLst>
                <a:ext uri="{FF2B5EF4-FFF2-40B4-BE49-F238E27FC236}">
                  <a16:creationId xmlns:a16="http://schemas.microsoft.com/office/drawing/2014/main" id="{5F5C3D47-AD38-4BC3-A2A5-6EE04E63E5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894523" y="4403405"/>
              <a:ext cx="1085182" cy="554784"/>
            </a:xfrm>
            <a:prstGeom prst="rect">
              <a:avLst/>
            </a:prstGeom>
          </p:spPr>
        </p:pic>
        <p:grpSp>
          <p:nvGrpSpPr>
            <p:cNvPr id="623" name="Gruppieren 622">
              <a:extLst>
                <a:ext uri="{FF2B5EF4-FFF2-40B4-BE49-F238E27FC236}">
                  <a16:creationId xmlns:a16="http://schemas.microsoft.com/office/drawing/2014/main" id="{16347696-B6EB-4757-9C60-F74A770A523F}"/>
                </a:ext>
              </a:extLst>
            </p:cNvPr>
            <p:cNvGrpSpPr/>
            <p:nvPr/>
          </p:nvGrpSpPr>
          <p:grpSpPr>
            <a:xfrm>
              <a:off x="3333357" y="4403405"/>
              <a:ext cx="1085186" cy="554784"/>
              <a:chOff x="455689" y="495185"/>
              <a:chExt cx="1085186" cy="554784"/>
            </a:xfrm>
          </p:grpSpPr>
          <p:pic>
            <p:nvPicPr>
              <p:cNvPr id="642" name="Grafik 641">
                <a:extLst>
                  <a:ext uri="{FF2B5EF4-FFF2-40B4-BE49-F238E27FC236}">
                    <a16:creationId xmlns:a16="http://schemas.microsoft.com/office/drawing/2014/main" id="{C37BA4A2-EC1B-460B-9D8E-0EC8FBBDA3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55693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43" name="L-Form 642">
                <a:extLst>
                  <a:ext uri="{FF2B5EF4-FFF2-40B4-BE49-F238E27FC236}">
                    <a16:creationId xmlns:a16="http://schemas.microsoft.com/office/drawing/2014/main" id="{5A367532-45AD-4F87-9B5D-B95172CB0B87}"/>
                  </a:ext>
                </a:extLst>
              </p:cNvPr>
              <p:cNvSpPr/>
              <p:nvPr/>
            </p:nvSpPr>
            <p:spPr>
              <a:xfrm flipH="1">
                <a:off x="455689" y="495185"/>
                <a:ext cx="1085183" cy="554784"/>
              </a:xfrm>
              <a:prstGeom prst="corner">
                <a:avLst>
                  <a:gd name="adj1" fmla="val 48252"/>
                  <a:gd name="adj2" fmla="val 145008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24" name="Gruppieren 623">
              <a:extLst>
                <a:ext uri="{FF2B5EF4-FFF2-40B4-BE49-F238E27FC236}">
                  <a16:creationId xmlns:a16="http://schemas.microsoft.com/office/drawing/2014/main" id="{7699B6DA-D9D1-4A53-85AA-C50F910998C9}"/>
                </a:ext>
              </a:extLst>
            </p:cNvPr>
            <p:cNvGrpSpPr/>
            <p:nvPr/>
          </p:nvGrpSpPr>
          <p:grpSpPr>
            <a:xfrm>
              <a:off x="6217126" y="4403405"/>
              <a:ext cx="1085182" cy="554784"/>
              <a:chOff x="1895398" y="495185"/>
              <a:chExt cx="1085182" cy="554784"/>
            </a:xfrm>
          </p:grpSpPr>
          <p:pic>
            <p:nvPicPr>
              <p:cNvPr id="640" name="Grafik 639">
                <a:extLst>
                  <a:ext uri="{FF2B5EF4-FFF2-40B4-BE49-F238E27FC236}">
                    <a16:creationId xmlns:a16="http://schemas.microsoft.com/office/drawing/2014/main" id="{F12ABA47-76F5-49B0-9875-2139CA9A11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95398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41" name="L-Form 640">
                <a:extLst>
                  <a:ext uri="{FF2B5EF4-FFF2-40B4-BE49-F238E27FC236}">
                    <a16:creationId xmlns:a16="http://schemas.microsoft.com/office/drawing/2014/main" id="{67617FF7-920E-4388-A1E8-8A74DE5E6DEC}"/>
                  </a:ext>
                </a:extLst>
              </p:cNvPr>
              <p:cNvSpPr/>
              <p:nvPr/>
            </p:nvSpPr>
            <p:spPr>
              <a:xfrm flipH="1">
                <a:off x="2178049" y="495185"/>
                <a:ext cx="802528" cy="554784"/>
              </a:xfrm>
              <a:prstGeom prst="corner">
                <a:avLst>
                  <a:gd name="adj1" fmla="val 48252"/>
                  <a:gd name="adj2" fmla="val 97222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25" name="Gruppieren 624">
              <a:extLst>
                <a:ext uri="{FF2B5EF4-FFF2-40B4-BE49-F238E27FC236}">
                  <a16:creationId xmlns:a16="http://schemas.microsoft.com/office/drawing/2014/main" id="{16A06ECD-D0BF-4282-8DE2-4CB6E3371879}"/>
                </a:ext>
              </a:extLst>
            </p:cNvPr>
            <p:cNvGrpSpPr/>
            <p:nvPr/>
          </p:nvGrpSpPr>
          <p:grpSpPr>
            <a:xfrm>
              <a:off x="4772195" y="4403405"/>
              <a:ext cx="1091279" cy="565107"/>
              <a:chOff x="6220610" y="495185"/>
              <a:chExt cx="1091279" cy="565107"/>
            </a:xfrm>
          </p:grpSpPr>
          <p:pic>
            <p:nvPicPr>
              <p:cNvPr id="638" name="Grafik 637">
                <a:extLst>
                  <a:ext uri="{FF2B5EF4-FFF2-40B4-BE49-F238E27FC236}">
                    <a16:creationId xmlns:a16="http://schemas.microsoft.com/office/drawing/2014/main" id="{ACD924AC-7E9A-462F-9628-4A8810DC20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20610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39" name="L-Form 638">
                <a:extLst>
                  <a:ext uri="{FF2B5EF4-FFF2-40B4-BE49-F238E27FC236}">
                    <a16:creationId xmlns:a16="http://schemas.microsoft.com/office/drawing/2014/main" id="{E97BBBF7-C89F-4285-AB27-CABFB425B832}"/>
                  </a:ext>
                </a:extLst>
              </p:cNvPr>
              <p:cNvSpPr/>
              <p:nvPr/>
            </p:nvSpPr>
            <p:spPr>
              <a:xfrm flipH="1">
                <a:off x="6773862" y="495185"/>
                <a:ext cx="538025" cy="565107"/>
              </a:xfrm>
              <a:prstGeom prst="corner">
                <a:avLst>
                  <a:gd name="adj1" fmla="val 50613"/>
                  <a:gd name="adj2" fmla="val 49599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26" name="Gruppieren 625">
              <a:extLst>
                <a:ext uri="{FF2B5EF4-FFF2-40B4-BE49-F238E27FC236}">
                  <a16:creationId xmlns:a16="http://schemas.microsoft.com/office/drawing/2014/main" id="{EAB9C844-9263-4F34-B86D-5E506504686C}"/>
                </a:ext>
              </a:extLst>
            </p:cNvPr>
            <p:cNvGrpSpPr/>
            <p:nvPr/>
          </p:nvGrpSpPr>
          <p:grpSpPr>
            <a:xfrm>
              <a:off x="7655960" y="4403405"/>
              <a:ext cx="1091279" cy="554784"/>
              <a:chOff x="3335103" y="501280"/>
              <a:chExt cx="1091279" cy="554784"/>
            </a:xfrm>
          </p:grpSpPr>
          <p:pic>
            <p:nvPicPr>
              <p:cNvPr id="636" name="Grafik 635">
                <a:extLst>
                  <a:ext uri="{FF2B5EF4-FFF2-40B4-BE49-F238E27FC236}">
                    <a16:creationId xmlns:a16="http://schemas.microsoft.com/office/drawing/2014/main" id="{DDF2A5D7-9388-4C19-AE8E-5E39EDE654D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35103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37" name="Rechteck 636">
                <a:extLst>
                  <a:ext uri="{FF2B5EF4-FFF2-40B4-BE49-F238E27FC236}">
                    <a16:creationId xmlns:a16="http://schemas.microsoft.com/office/drawing/2014/main" id="{6887F012-9CA8-4B7A-B35A-73142D195FBB}"/>
                  </a:ext>
                </a:extLst>
              </p:cNvPr>
              <p:cNvSpPr/>
              <p:nvPr/>
            </p:nvSpPr>
            <p:spPr>
              <a:xfrm>
                <a:off x="4155791" y="501280"/>
                <a:ext cx="270590" cy="554784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27" name="Gruppieren 626">
              <a:extLst>
                <a:ext uri="{FF2B5EF4-FFF2-40B4-BE49-F238E27FC236}">
                  <a16:creationId xmlns:a16="http://schemas.microsoft.com/office/drawing/2014/main" id="{E4C84736-5D15-41CC-9B7C-46822795251B}"/>
                </a:ext>
              </a:extLst>
            </p:cNvPr>
            <p:cNvGrpSpPr/>
            <p:nvPr/>
          </p:nvGrpSpPr>
          <p:grpSpPr>
            <a:xfrm>
              <a:off x="10545822" y="4403405"/>
              <a:ext cx="1085182" cy="559012"/>
              <a:chOff x="7666412" y="501280"/>
              <a:chExt cx="1085182" cy="559012"/>
            </a:xfrm>
          </p:grpSpPr>
          <p:pic>
            <p:nvPicPr>
              <p:cNvPr id="634" name="Grafik 633">
                <a:extLst>
                  <a:ext uri="{FF2B5EF4-FFF2-40B4-BE49-F238E27FC236}">
                    <a16:creationId xmlns:a16="http://schemas.microsoft.com/office/drawing/2014/main" id="{7DFE0614-5D9E-411C-8F75-AD0F7716F6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66641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35" name="Rechteck 634">
                <a:extLst>
                  <a:ext uri="{FF2B5EF4-FFF2-40B4-BE49-F238E27FC236}">
                    <a16:creationId xmlns:a16="http://schemas.microsoft.com/office/drawing/2014/main" id="{2753D33C-51A5-4D03-B219-18DB1C7A57EA}"/>
                  </a:ext>
                </a:extLst>
              </p:cNvPr>
              <p:cNvSpPr/>
              <p:nvPr/>
            </p:nvSpPr>
            <p:spPr>
              <a:xfrm>
                <a:off x="8497317" y="793215"/>
                <a:ext cx="254277" cy="26707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632" name="Grafik 631">
              <a:extLst>
                <a:ext uri="{FF2B5EF4-FFF2-40B4-BE49-F238E27FC236}">
                  <a16:creationId xmlns:a16="http://schemas.microsoft.com/office/drawing/2014/main" id="{8D253BC7-9E20-4972-90DD-C5E686238CC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55689" y="4409500"/>
              <a:ext cx="1085182" cy="554784"/>
            </a:xfrm>
            <a:prstGeom prst="rect">
              <a:avLst/>
            </a:prstGeom>
          </p:spPr>
        </p:pic>
      </p:grpSp>
      <p:grpSp>
        <p:nvGrpSpPr>
          <p:cNvPr id="668" name="Gruppieren 667">
            <a:extLst>
              <a:ext uri="{FF2B5EF4-FFF2-40B4-BE49-F238E27FC236}">
                <a16:creationId xmlns:a16="http://schemas.microsoft.com/office/drawing/2014/main" id="{07FABCFD-2670-4589-8797-FB02B168382B}"/>
              </a:ext>
            </a:extLst>
          </p:cNvPr>
          <p:cNvGrpSpPr/>
          <p:nvPr/>
        </p:nvGrpSpPr>
        <p:grpSpPr>
          <a:xfrm>
            <a:off x="508342" y="4887880"/>
            <a:ext cx="11175315" cy="565107"/>
            <a:chOff x="364354" y="5175458"/>
            <a:chExt cx="11175315" cy="565107"/>
          </a:xfrm>
        </p:grpSpPr>
        <p:grpSp>
          <p:nvGrpSpPr>
            <p:cNvPr id="629" name="Gruppieren 628">
              <a:extLst>
                <a:ext uri="{FF2B5EF4-FFF2-40B4-BE49-F238E27FC236}">
                  <a16:creationId xmlns:a16="http://schemas.microsoft.com/office/drawing/2014/main" id="{A809CF18-BF7E-46F8-89AD-4F89E4198C18}"/>
                </a:ext>
              </a:extLst>
            </p:cNvPr>
            <p:cNvGrpSpPr/>
            <p:nvPr/>
          </p:nvGrpSpPr>
          <p:grpSpPr>
            <a:xfrm>
              <a:off x="364354" y="5175458"/>
              <a:ext cx="1085182" cy="559004"/>
              <a:chOff x="10545822" y="501280"/>
              <a:chExt cx="1085182" cy="559004"/>
            </a:xfrm>
          </p:grpSpPr>
          <p:pic>
            <p:nvPicPr>
              <p:cNvPr id="630" name="Grafik 629">
                <a:extLst>
                  <a:ext uri="{FF2B5EF4-FFF2-40B4-BE49-F238E27FC236}">
                    <a16:creationId xmlns:a16="http://schemas.microsoft.com/office/drawing/2014/main" id="{9BCB351F-6DBA-456D-93C3-2D09E57F18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54582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31" name="Rechteck 630">
                <a:extLst>
                  <a:ext uri="{FF2B5EF4-FFF2-40B4-BE49-F238E27FC236}">
                    <a16:creationId xmlns:a16="http://schemas.microsoft.com/office/drawing/2014/main" id="{321D3B99-410B-419C-85C6-E0D04BF61707}"/>
                  </a:ext>
                </a:extLst>
              </p:cNvPr>
              <p:cNvSpPr/>
              <p:nvPr/>
            </p:nvSpPr>
            <p:spPr>
              <a:xfrm>
                <a:off x="11105169" y="501280"/>
                <a:ext cx="525835" cy="559004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46" name="Gruppieren 645">
              <a:extLst>
                <a:ext uri="{FF2B5EF4-FFF2-40B4-BE49-F238E27FC236}">
                  <a16:creationId xmlns:a16="http://schemas.microsoft.com/office/drawing/2014/main" id="{E5739163-BB0E-4268-B8D1-5F73C6E05F0E}"/>
                </a:ext>
              </a:extLst>
            </p:cNvPr>
            <p:cNvGrpSpPr/>
            <p:nvPr/>
          </p:nvGrpSpPr>
          <p:grpSpPr>
            <a:xfrm>
              <a:off x="3248119" y="5175458"/>
              <a:ext cx="1091279" cy="554784"/>
              <a:chOff x="3880741" y="1837266"/>
              <a:chExt cx="1091279" cy="554784"/>
            </a:xfrm>
          </p:grpSpPr>
          <p:pic>
            <p:nvPicPr>
              <p:cNvPr id="666" name="Grafik 665">
                <a:extLst>
                  <a:ext uri="{FF2B5EF4-FFF2-40B4-BE49-F238E27FC236}">
                    <a16:creationId xmlns:a16="http://schemas.microsoft.com/office/drawing/2014/main" id="{05209C22-1023-4478-AA0E-82D7ACAF6C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883789" y="1837266"/>
                <a:ext cx="1085182" cy="554784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</p:pic>
          <p:sp>
            <p:nvSpPr>
              <p:cNvPr id="667" name="Rechteck 666">
                <a:extLst>
                  <a:ext uri="{FF2B5EF4-FFF2-40B4-BE49-F238E27FC236}">
                    <a16:creationId xmlns:a16="http://schemas.microsoft.com/office/drawing/2014/main" id="{BA59C475-5483-4020-9171-9833A837D319}"/>
                  </a:ext>
                </a:extLst>
              </p:cNvPr>
              <p:cNvSpPr/>
              <p:nvPr/>
            </p:nvSpPr>
            <p:spPr>
              <a:xfrm>
                <a:off x="3880741" y="1837266"/>
                <a:ext cx="1091279" cy="554784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48" name="Gruppieren 647">
              <a:extLst>
                <a:ext uri="{FF2B5EF4-FFF2-40B4-BE49-F238E27FC236}">
                  <a16:creationId xmlns:a16="http://schemas.microsoft.com/office/drawing/2014/main" id="{14694FC0-CE1E-45E2-8EF3-A264C72B15E5}"/>
                </a:ext>
              </a:extLst>
            </p:cNvPr>
            <p:cNvGrpSpPr/>
            <p:nvPr/>
          </p:nvGrpSpPr>
          <p:grpSpPr>
            <a:xfrm>
              <a:off x="6137981" y="5175458"/>
              <a:ext cx="1085186" cy="554784"/>
              <a:chOff x="455689" y="495185"/>
              <a:chExt cx="1085186" cy="554784"/>
            </a:xfrm>
          </p:grpSpPr>
          <p:pic>
            <p:nvPicPr>
              <p:cNvPr id="664" name="Grafik 663">
                <a:extLst>
                  <a:ext uri="{FF2B5EF4-FFF2-40B4-BE49-F238E27FC236}">
                    <a16:creationId xmlns:a16="http://schemas.microsoft.com/office/drawing/2014/main" id="{1F087F26-B6C3-4597-88AF-A3E0DBBE04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55693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65" name="L-Form 664">
                <a:extLst>
                  <a:ext uri="{FF2B5EF4-FFF2-40B4-BE49-F238E27FC236}">
                    <a16:creationId xmlns:a16="http://schemas.microsoft.com/office/drawing/2014/main" id="{C596CE5D-FBB1-4BC8-849B-8D8169ACDA22}"/>
                  </a:ext>
                </a:extLst>
              </p:cNvPr>
              <p:cNvSpPr/>
              <p:nvPr/>
            </p:nvSpPr>
            <p:spPr>
              <a:xfrm flipH="1">
                <a:off x="455689" y="495185"/>
                <a:ext cx="1085183" cy="554784"/>
              </a:xfrm>
              <a:prstGeom prst="corner">
                <a:avLst>
                  <a:gd name="adj1" fmla="val 48252"/>
                  <a:gd name="adj2" fmla="val 145008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49" name="Gruppieren 648">
              <a:extLst>
                <a:ext uri="{FF2B5EF4-FFF2-40B4-BE49-F238E27FC236}">
                  <a16:creationId xmlns:a16="http://schemas.microsoft.com/office/drawing/2014/main" id="{3AD01B29-8141-4753-809F-6AB8330F9FDC}"/>
                </a:ext>
              </a:extLst>
            </p:cNvPr>
            <p:cNvGrpSpPr/>
            <p:nvPr/>
          </p:nvGrpSpPr>
          <p:grpSpPr>
            <a:xfrm>
              <a:off x="10454487" y="5175458"/>
              <a:ext cx="1085182" cy="554784"/>
              <a:chOff x="1895398" y="495185"/>
              <a:chExt cx="1085182" cy="554784"/>
            </a:xfrm>
          </p:grpSpPr>
          <p:pic>
            <p:nvPicPr>
              <p:cNvPr id="662" name="Grafik 661">
                <a:extLst>
                  <a:ext uri="{FF2B5EF4-FFF2-40B4-BE49-F238E27FC236}">
                    <a16:creationId xmlns:a16="http://schemas.microsoft.com/office/drawing/2014/main" id="{567410FB-2A84-41DF-9669-1952F3724C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95398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63" name="L-Form 662">
                <a:extLst>
                  <a:ext uri="{FF2B5EF4-FFF2-40B4-BE49-F238E27FC236}">
                    <a16:creationId xmlns:a16="http://schemas.microsoft.com/office/drawing/2014/main" id="{71FE8C72-9416-45DF-AF5D-4293DB994B8D}"/>
                  </a:ext>
                </a:extLst>
              </p:cNvPr>
              <p:cNvSpPr/>
              <p:nvPr/>
            </p:nvSpPr>
            <p:spPr>
              <a:xfrm flipH="1">
                <a:off x="2178049" y="495185"/>
                <a:ext cx="802528" cy="554784"/>
              </a:xfrm>
              <a:prstGeom prst="corner">
                <a:avLst>
                  <a:gd name="adj1" fmla="val 48252"/>
                  <a:gd name="adj2" fmla="val 97222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50" name="Gruppieren 649">
              <a:extLst>
                <a:ext uri="{FF2B5EF4-FFF2-40B4-BE49-F238E27FC236}">
                  <a16:creationId xmlns:a16="http://schemas.microsoft.com/office/drawing/2014/main" id="{4D94E8A0-7A99-495D-B1B0-B260640B64C3}"/>
                </a:ext>
              </a:extLst>
            </p:cNvPr>
            <p:cNvGrpSpPr/>
            <p:nvPr/>
          </p:nvGrpSpPr>
          <p:grpSpPr>
            <a:xfrm>
              <a:off x="4693050" y="5175458"/>
              <a:ext cx="1091279" cy="565107"/>
              <a:chOff x="6220610" y="495185"/>
              <a:chExt cx="1091279" cy="565107"/>
            </a:xfrm>
          </p:grpSpPr>
          <p:pic>
            <p:nvPicPr>
              <p:cNvPr id="660" name="Grafik 659">
                <a:extLst>
                  <a:ext uri="{FF2B5EF4-FFF2-40B4-BE49-F238E27FC236}">
                    <a16:creationId xmlns:a16="http://schemas.microsoft.com/office/drawing/2014/main" id="{D5E6CA74-1FA1-4FB9-9FB2-5D21B0B2B0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20610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61" name="L-Form 660">
                <a:extLst>
                  <a:ext uri="{FF2B5EF4-FFF2-40B4-BE49-F238E27FC236}">
                    <a16:creationId xmlns:a16="http://schemas.microsoft.com/office/drawing/2014/main" id="{32F6A2BD-AEB0-45E5-BF14-B6D21BCC27DF}"/>
                  </a:ext>
                </a:extLst>
              </p:cNvPr>
              <p:cNvSpPr/>
              <p:nvPr/>
            </p:nvSpPr>
            <p:spPr>
              <a:xfrm flipH="1">
                <a:off x="6773862" y="495185"/>
                <a:ext cx="538025" cy="565107"/>
              </a:xfrm>
              <a:prstGeom prst="corner">
                <a:avLst>
                  <a:gd name="adj1" fmla="val 50613"/>
                  <a:gd name="adj2" fmla="val 49599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51" name="Gruppieren 650">
              <a:extLst>
                <a:ext uri="{FF2B5EF4-FFF2-40B4-BE49-F238E27FC236}">
                  <a16:creationId xmlns:a16="http://schemas.microsoft.com/office/drawing/2014/main" id="{05405E53-EEF9-4EC1-92A2-58E616FE662C}"/>
                </a:ext>
              </a:extLst>
            </p:cNvPr>
            <p:cNvGrpSpPr/>
            <p:nvPr/>
          </p:nvGrpSpPr>
          <p:grpSpPr>
            <a:xfrm>
              <a:off x="1803188" y="5175458"/>
              <a:ext cx="1091279" cy="554784"/>
              <a:chOff x="3335103" y="501280"/>
              <a:chExt cx="1091279" cy="554784"/>
            </a:xfrm>
          </p:grpSpPr>
          <p:pic>
            <p:nvPicPr>
              <p:cNvPr id="658" name="Grafik 657">
                <a:extLst>
                  <a:ext uri="{FF2B5EF4-FFF2-40B4-BE49-F238E27FC236}">
                    <a16:creationId xmlns:a16="http://schemas.microsoft.com/office/drawing/2014/main" id="{1986139D-99F5-4FE0-958B-D09CB9B897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35103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59" name="Rechteck 658">
                <a:extLst>
                  <a:ext uri="{FF2B5EF4-FFF2-40B4-BE49-F238E27FC236}">
                    <a16:creationId xmlns:a16="http://schemas.microsoft.com/office/drawing/2014/main" id="{ED93CDF7-BE81-4D74-B276-1A8418EAE37B}"/>
                  </a:ext>
                </a:extLst>
              </p:cNvPr>
              <p:cNvSpPr/>
              <p:nvPr/>
            </p:nvSpPr>
            <p:spPr>
              <a:xfrm>
                <a:off x="4155791" y="501280"/>
                <a:ext cx="270590" cy="554784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52" name="Gruppieren 651">
              <a:extLst>
                <a:ext uri="{FF2B5EF4-FFF2-40B4-BE49-F238E27FC236}">
                  <a16:creationId xmlns:a16="http://schemas.microsoft.com/office/drawing/2014/main" id="{CEF73517-04BD-445A-918A-2A0103C30FE1}"/>
                </a:ext>
              </a:extLst>
            </p:cNvPr>
            <p:cNvGrpSpPr/>
            <p:nvPr/>
          </p:nvGrpSpPr>
          <p:grpSpPr>
            <a:xfrm>
              <a:off x="7576819" y="5175458"/>
              <a:ext cx="1085182" cy="559012"/>
              <a:chOff x="7666412" y="501280"/>
              <a:chExt cx="1085182" cy="559012"/>
            </a:xfrm>
          </p:grpSpPr>
          <p:pic>
            <p:nvPicPr>
              <p:cNvPr id="656" name="Grafik 655">
                <a:extLst>
                  <a:ext uri="{FF2B5EF4-FFF2-40B4-BE49-F238E27FC236}">
                    <a16:creationId xmlns:a16="http://schemas.microsoft.com/office/drawing/2014/main" id="{7BEA41E5-180A-4609-A010-169021EAF9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66641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57" name="Rechteck 656">
                <a:extLst>
                  <a:ext uri="{FF2B5EF4-FFF2-40B4-BE49-F238E27FC236}">
                    <a16:creationId xmlns:a16="http://schemas.microsoft.com/office/drawing/2014/main" id="{502F55AA-262C-40B5-9513-488B8A9159A6}"/>
                  </a:ext>
                </a:extLst>
              </p:cNvPr>
              <p:cNvSpPr/>
              <p:nvPr/>
            </p:nvSpPr>
            <p:spPr>
              <a:xfrm>
                <a:off x="8497317" y="793215"/>
                <a:ext cx="254277" cy="26707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53" name="Gruppieren 652">
              <a:extLst>
                <a:ext uri="{FF2B5EF4-FFF2-40B4-BE49-F238E27FC236}">
                  <a16:creationId xmlns:a16="http://schemas.microsoft.com/office/drawing/2014/main" id="{402C473B-8702-4993-8E6F-1E3765B7211A}"/>
                </a:ext>
              </a:extLst>
            </p:cNvPr>
            <p:cNvGrpSpPr/>
            <p:nvPr/>
          </p:nvGrpSpPr>
          <p:grpSpPr>
            <a:xfrm>
              <a:off x="9015653" y="5175458"/>
              <a:ext cx="1085182" cy="565107"/>
              <a:chOff x="9110683" y="495185"/>
              <a:chExt cx="1085182" cy="565107"/>
            </a:xfrm>
          </p:grpSpPr>
          <p:pic>
            <p:nvPicPr>
              <p:cNvPr id="654" name="Grafik 653">
                <a:extLst>
                  <a:ext uri="{FF2B5EF4-FFF2-40B4-BE49-F238E27FC236}">
                    <a16:creationId xmlns:a16="http://schemas.microsoft.com/office/drawing/2014/main" id="{7DEF5097-54EA-46B1-A8D7-065733D87E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110683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55" name="Rechteck 654">
                <a:extLst>
                  <a:ext uri="{FF2B5EF4-FFF2-40B4-BE49-F238E27FC236}">
                    <a16:creationId xmlns:a16="http://schemas.microsoft.com/office/drawing/2014/main" id="{9DCF63F2-1DFD-470B-9A20-108F025B6728}"/>
                  </a:ext>
                </a:extLst>
              </p:cNvPr>
              <p:cNvSpPr/>
              <p:nvPr/>
            </p:nvSpPr>
            <p:spPr>
              <a:xfrm>
                <a:off x="9110683" y="495185"/>
                <a:ext cx="799883" cy="56510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96" name="Gruppieren 695">
            <a:extLst>
              <a:ext uri="{FF2B5EF4-FFF2-40B4-BE49-F238E27FC236}">
                <a16:creationId xmlns:a16="http://schemas.microsoft.com/office/drawing/2014/main" id="{DC76D6AA-86BA-4285-B805-0A0310EDC92B}"/>
              </a:ext>
            </a:extLst>
          </p:cNvPr>
          <p:cNvGrpSpPr/>
          <p:nvPr/>
        </p:nvGrpSpPr>
        <p:grpSpPr>
          <a:xfrm>
            <a:off x="508342" y="5854648"/>
            <a:ext cx="11175315" cy="565107"/>
            <a:chOff x="455689" y="5592838"/>
            <a:chExt cx="11175315" cy="565107"/>
          </a:xfrm>
        </p:grpSpPr>
        <p:grpSp>
          <p:nvGrpSpPr>
            <p:cNvPr id="670" name="Gruppieren 669">
              <a:extLst>
                <a:ext uri="{FF2B5EF4-FFF2-40B4-BE49-F238E27FC236}">
                  <a16:creationId xmlns:a16="http://schemas.microsoft.com/office/drawing/2014/main" id="{D7319E8D-1484-4233-9041-7F6774A2405E}"/>
                </a:ext>
              </a:extLst>
            </p:cNvPr>
            <p:cNvGrpSpPr/>
            <p:nvPr/>
          </p:nvGrpSpPr>
          <p:grpSpPr>
            <a:xfrm>
              <a:off x="7666408" y="5592838"/>
              <a:ext cx="1085182" cy="559004"/>
              <a:chOff x="10545822" y="501280"/>
              <a:chExt cx="1085182" cy="559004"/>
            </a:xfrm>
          </p:grpSpPr>
          <p:pic>
            <p:nvPicPr>
              <p:cNvPr id="692" name="Grafik 691">
                <a:extLst>
                  <a:ext uri="{FF2B5EF4-FFF2-40B4-BE49-F238E27FC236}">
                    <a16:creationId xmlns:a16="http://schemas.microsoft.com/office/drawing/2014/main" id="{319ED857-060F-4E44-A0F3-79A26C8E3B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54582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93" name="Rechteck 692">
                <a:extLst>
                  <a:ext uri="{FF2B5EF4-FFF2-40B4-BE49-F238E27FC236}">
                    <a16:creationId xmlns:a16="http://schemas.microsoft.com/office/drawing/2014/main" id="{D66F33DD-1839-43AB-9D58-CC9119FEAF79}"/>
                  </a:ext>
                </a:extLst>
              </p:cNvPr>
              <p:cNvSpPr/>
              <p:nvPr/>
            </p:nvSpPr>
            <p:spPr>
              <a:xfrm>
                <a:off x="11105169" y="501280"/>
                <a:ext cx="525835" cy="559004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2" name="Gruppieren 671">
              <a:extLst>
                <a:ext uri="{FF2B5EF4-FFF2-40B4-BE49-F238E27FC236}">
                  <a16:creationId xmlns:a16="http://schemas.microsoft.com/office/drawing/2014/main" id="{05E20A1C-0919-4685-AA72-08F91B803274}"/>
                </a:ext>
              </a:extLst>
            </p:cNvPr>
            <p:cNvGrpSpPr/>
            <p:nvPr/>
          </p:nvGrpSpPr>
          <p:grpSpPr>
            <a:xfrm>
              <a:off x="9106113" y="5592838"/>
              <a:ext cx="1085186" cy="554784"/>
              <a:chOff x="455689" y="495185"/>
              <a:chExt cx="1085186" cy="554784"/>
            </a:xfrm>
          </p:grpSpPr>
          <p:pic>
            <p:nvPicPr>
              <p:cNvPr id="688" name="Grafik 687">
                <a:extLst>
                  <a:ext uri="{FF2B5EF4-FFF2-40B4-BE49-F238E27FC236}">
                    <a16:creationId xmlns:a16="http://schemas.microsoft.com/office/drawing/2014/main" id="{F2A1A42E-B732-4F71-83DD-D6E2220AB1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55693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89" name="L-Form 688">
                <a:extLst>
                  <a:ext uri="{FF2B5EF4-FFF2-40B4-BE49-F238E27FC236}">
                    <a16:creationId xmlns:a16="http://schemas.microsoft.com/office/drawing/2014/main" id="{79BC60D8-44FF-4107-B5D4-C5F7E2F768A8}"/>
                  </a:ext>
                </a:extLst>
              </p:cNvPr>
              <p:cNvSpPr/>
              <p:nvPr/>
            </p:nvSpPr>
            <p:spPr>
              <a:xfrm flipH="1">
                <a:off x="455689" y="495185"/>
                <a:ext cx="1085183" cy="554784"/>
              </a:xfrm>
              <a:prstGeom prst="corner">
                <a:avLst>
                  <a:gd name="adj1" fmla="val 48252"/>
                  <a:gd name="adj2" fmla="val 145008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3" name="Gruppieren 672">
              <a:extLst>
                <a:ext uri="{FF2B5EF4-FFF2-40B4-BE49-F238E27FC236}">
                  <a16:creationId xmlns:a16="http://schemas.microsoft.com/office/drawing/2014/main" id="{A52674FD-DE43-47A6-A2E3-E082341079F9}"/>
                </a:ext>
              </a:extLst>
            </p:cNvPr>
            <p:cNvGrpSpPr/>
            <p:nvPr/>
          </p:nvGrpSpPr>
          <p:grpSpPr>
            <a:xfrm>
              <a:off x="6226703" y="5592838"/>
              <a:ext cx="1085182" cy="554784"/>
              <a:chOff x="1895398" y="495185"/>
              <a:chExt cx="1085182" cy="554784"/>
            </a:xfrm>
          </p:grpSpPr>
          <p:pic>
            <p:nvPicPr>
              <p:cNvPr id="686" name="Grafik 685">
                <a:extLst>
                  <a:ext uri="{FF2B5EF4-FFF2-40B4-BE49-F238E27FC236}">
                    <a16:creationId xmlns:a16="http://schemas.microsoft.com/office/drawing/2014/main" id="{7A1A6181-CB86-4C41-9A1A-1467C42342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95398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87" name="L-Form 686">
                <a:extLst>
                  <a:ext uri="{FF2B5EF4-FFF2-40B4-BE49-F238E27FC236}">
                    <a16:creationId xmlns:a16="http://schemas.microsoft.com/office/drawing/2014/main" id="{1A5FE3EA-BBC5-4E36-BFEB-D0E7B794C86E}"/>
                  </a:ext>
                </a:extLst>
              </p:cNvPr>
              <p:cNvSpPr/>
              <p:nvPr/>
            </p:nvSpPr>
            <p:spPr>
              <a:xfrm flipH="1">
                <a:off x="2178049" y="495185"/>
                <a:ext cx="802528" cy="554784"/>
              </a:xfrm>
              <a:prstGeom prst="corner">
                <a:avLst>
                  <a:gd name="adj1" fmla="val 48252"/>
                  <a:gd name="adj2" fmla="val 97222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4" name="Gruppieren 673">
              <a:extLst>
                <a:ext uri="{FF2B5EF4-FFF2-40B4-BE49-F238E27FC236}">
                  <a16:creationId xmlns:a16="http://schemas.microsoft.com/office/drawing/2014/main" id="{059500B6-73A8-4C6F-BE16-C794CF168BC3}"/>
                </a:ext>
              </a:extLst>
            </p:cNvPr>
            <p:cNvGrpSpPr/>
            <p:nvPr/>
          </p:nvGrpSpPr>
          <p:grpSpPr>
            <a:xfrm>
              <a:off x="455689" y="5592838"/>
              <a:ext cx="1091279" cy="565107"/>
              <a:chOff x="6220610" y="495185"/>
              <a:chExt cx="1091279" cy="565107"/>
            </a:xfrm>
          </p:grpSpPr>
          <p:pic>
            <p:nvPicPr>
              <p:cNvPr id="684" name="Grafik 683">
                <a:extLst>
                  <a:ext uri="{FF2B5EF4-FFF2-40B4-BE49-F238E27FC236}">
                    <a16:creationId xmlns:a16="http://schemas.microsoft.com/office/drawing/2014/main" id="{D965BCE6-DB4D-4521-8D2E-63BDA9C471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20610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85" name="L-Form 684">
                <a:extLst>
                  <a:ext uri="{FF2B5EF4-FFF2-40B4-BE49-F238E27FC236}">
                    <a16:creationId xmlns:a16="http://schemas.microsoft.com/office/drawing/2014/main" id="{E22F3E11-C372-4713-A62B-7C74B90CB2A7}"/>
                  </a:ext>
                </a:extLst>
              </p:cNvPr>
              <p:cNvSpPr/>
              <p:nvPr/>
            </p:nvSpPr>
            <p:spPr>
              <a:xfrm flipH="1">
                <a:off x="6773862" y="495185"/>
                <a:ext cx="538025" cy="565107"/>
              </a:xfrm>
              <a:prstGeom prst="corner">
                <a:avLst>
                  <a:gd name="adj1" fmla="val 50613"/>
                  <a:gd name="adj2" fmla="val 49599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5" name="Gruppieren 674">
              <a:extLst>
                <a:ext uri="{FF2B5EF4-FFF2-40B4-BE49-F238E27FC236}">
                  <a16:creationId xmlns:a16="http://schemas.microsoft.com/office/drawing/2014/main" id="{BDA1C494-73DF-4AA4-97BA-43764D574C11}"/>
                </a:ext>
              </a:extLst>
            </p:cNvPr>
            <p:cNvGrpSpPr/>
            <p:nvPr/>
          </p:nvGrpSpPr>
          <p:grpSpPr>
            <a:xfrm>
              <a:off x="4780901" y="5592838"/>
              <a:ext cx="1091279" cy="554784"/>
              <a:chOff x="3335103" y="501280"/>
              <a:chExt cx="1091279" cy="554784"/>
            </a:xfrm>
          </p:grpSpPr>
          <p:pic>
            <p:nvPicPr>
              <p:cNvPr id="682" name="Grafik 681">
                <a:extLst>
                  <a:ext uri="{FF2B5EF4-FFF2-40B4-BE49-F238E27FC236}">
                    <a16:creationId xmlns:a16="http://schemas.microsoft.com/office/drawing/2014/main" id="{C8F07469-75AD-4384-B3B0-D7F7B6EF44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35103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83" name="Rechteck 682">
                <a:extLst>
                  <a:ext uri="{FF2B5EF4-FFF2-40B4-BE49-F238E27FC236}">
                    <a16:creationId xmlns:a16="http://schemas.microsoft.com/office/drawing/2014/main" id="{C8E43121-E930-48F6-A49A-2B2944BE9C86}"/>
                  </a:ext>
                </a:extLst>
              </p:cNvPr>
              <p:cNvSpPr/>
              <p:nvPr/>
            </p:nvSpPr>
            <p:spPr>
              <a:xfrm>
                <a:off x="4155791" y="501280"/>
                <a:ext cx="270590" cy="554784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6" name="Gruppieren 675">
              <a:extLst>
                <a:ext uri="{FF2B5EF4-FFF2-40B4-BE49-F238E27FC236}">
                  <a16:creationId xmlns:a16="http://schemas.microsoft.com/office/drawing/2014/main" id="{DE6867C5-0A4E-42BB-B646-51A86BC4CA90}"/>
                </a:ext>
              </a:extLst>
            </p:cNvPr>
            <p:cNvGrpSpPr/>
            <p:nvPr/>
          </p:nvGrpSpPr>
          <p:grpSpPr>
            <a:xfrm>
              <a:off x="1901491" y="5592838"/>
              <a:ext cx="1085182" cy="559012"/>
              <a:chOff x="7666412" y="501280"/>
              <a:chExt cx="1085182" cy="559012"/>
            </a:xfrm>
          </p:grpSpPr>
          <p:pic>
            <p:nvPicPr>
              <p:cNvPr id="680" name="Grafik 679">
                <a:extLst>
                  <a:ext uri="{FF2B5EF4-FFF2-40B4-BE49-F238E27FC236}">
                    <a16:creationId xmlns:a16="http://schemas.microsoft.com/office/drawing/2014/main" id="{EEDB6D8F-7420-4AB0-8EEB-C62E8EA2A7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66641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81" name="Rechteck 680">
                <a:extLst>
                  <a:ext uri="{FF2B5EF4-FFF2-40B4-BE49-F238E27FC236}">
                    <a16:creationId xmlns:a16="http://schemas.microsoft.com/office/drawing/2014/main" id="{A38C64A7-0D99-4317-860C-EBA6C1F405D7}"/>
                  </a:ext>
                </a:extLst>
              </p:cNvPr>
              <p:cNvSpPr/>
              <p:nvPr/>
            </p:nvSpPr>
            <p:spPr>
              <a:xfrm>
                <a:off x="8497317" y="793215"/>
                <a:ext cx="254277" cy="26707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7" name="Gruppieren 676">
              <a:extLst>
                <a:ext uri="{FF2B5EF4-FFF2-40B4-BE49-F238E27FC236}">
                  <a16:creationId xmlns:a16="http://schemas.microsoft.com/office/drawing/2014/main" id="{FC229A82-1574-4973-B11A-0F5FCFFF4FD6}"/>
                </a:ext>
              </a:extLst>
            </p:cNvPr>
            <p:cNvGrpSpPr/>
            <p:nvPr/>
          </p:nvGrpSpPr>
          <p:grpSpPr>
            <a:xfrm>
              <a:off x="3341196" y="5592838"/>
              <a:ext cx="1085182" cy="565107"/>
              <a:chOff x="9110683" y="495185"/>
              <a:chExt cx="1085182" cy="565107"/>
            </a:xfrm>
          </p:grpSpPr>
          <p:pic>
            <p:nvPicPr>
              <p:cNvPr id="678" name="Grafik 677">
                <a:extLst>
                  <a:ext uri="{FF2B5EF4-FFF2-40B4-BE49-F238E27FC236}">
                    <a16:creationId xmlns:a16="http://schemas.microsoft.com/office/drawing/2014/main" id="{399F5BF7-2052-4842-B58D-63B59E1374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110683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79" name="Rechteck 678">
                <a:extLst>
                  <a:ext uri="{FF2B5EF4-FFF2-40B4-BE49-F238E27FC236}">
                    <a16:creationId xmlns:a16="http://schemas.microsoft.com/office/drawing/2014/main" id="{0821779E-32A1-4810-BC50-18C83E66BF47}"/>
                  </a:ext>
                </a:extLst>
              </p:cNvPr>
              <p:cNvSpPr/>
              <p:nvPr/>
            </p:nvSpPr>
            <p:spPr>
              <a:xfrm>
                <a:off x="9110683" y="495185"/>
                <a:ext cx="799883" cy="56510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694" name="Grafik 693">
              <a:extLst>
                <a:ext uri="{FF2B5EF4-FFF2-40B4-BE49-F238E27FC236}">
                  <a16:creationId xmlns:a16="http://schemas.microsoft.com/office/drawing/2014/main" id="{B6CE8319-2F09-4C4C-A904-1DB575A214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545822" y="5592838"/>
              <a:ext cx="1085182" cy="554784"/>
            </a:xfrm>
            <a:prstGeom prst="rect">
              <a:avLst/>
            </a:prstGeom>
          </p:spPr>
        </p:pic>
      </p:grpSp>
      <p:sp>
        <p:nvSpPr>
          <p:cNvPr id="697" name="L-Form 696">
            <a:extLst>
              <a:ext uri="{FF2B5EF4-FFF2-40B4-BE49-F238E27FC236}">
                <a16:creationId xmlns:a16="http://schemas.microsoft.com/office/drawing/2014/main" id="{D826CBAA-4D29-41E8-89D2-A75EB9BA47F0}"/>
              </a:ext>
            </a:extLst>
          </p:cNvPr>
          <p:cNvSpPr/>
          <p:nvPr/>
        </p:nvSpPr>
        <p:spPr>
          <a:xfrm flipH="1">
            <a:off x="381000" y="2306320"/>
            <a:ext cx="11316784" cy="4234180"/>
          </a:xfrm>
          <a:prstGeom prst="corner">
            <a:avLst>
              <a:gd name="adj1" fmla="val 74571"/>
              <a:gd name="adj2" fmla="val 19820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36" name="Grafik 535">
            <a:hlinkClick r:id="" action="ppaction://hlinkshowjump?jump=firstslide">
              <a:snd r:embed="rId11" name="cashreg.wav"/>
            </a:hlinkClick>
            <a:extLst>
              <a:ext uri="{FF2B5EF4-FFF2-40B4-BE49-F238E27FC236}">
                <a16:creationId xmlns:a16="http://schemas.microsoft.com/office/drawing/2014/main" id="{51B41A0E-65CE-42AB-89B0-DDC6B24EA63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852128" y="3835566"/>
            <a:ext cx="1194920" cy="603556"/>
          </a:xfrm>
          <a:prstGeom prst="rect">
            <a:avLst/>
          </a:prstGeom>
        </p:spPr>
      </p:pic>
      <p:pic>
        <p:nvPicPr>
          <p:cNvPr id="538" name="Grafik 537">
            <a:hlinkClick r:id="" action="ppaction://hlinkshowjump?jump=firstslide">
              <a:snd r:embed="rId11" name="cashreg.wav"/>
            </a:hlinkClick>
            <a:extLst>
              <a:ext uri="{FF2B5EF4-FFF2-40B4-BE49-F238E27FC236}">
                <a16:creationId xmlns:a16="http://schemas.microsoft.com/office/drawing/2014/main" id="{D75775A2-5D71-47D7-8A89-830D9438DE9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408093" y="3308275"/>
            <a:ext cx="1194920" cy="603556"/>
          </a:xfrm>
          <a:prstGeom prst="rect">
            <a:avLst/>
          </a:prstGeom>
        </p:spPr>
      </p:pic>
      <p:pic>
        <p:nvPicPr>
          <p:cNvPr id="540" name="Grafik 539">
            <a:hlinkClick r:id="" action="ppaction://hlinkshowjump?jump=firstslide">
              <a:snd r:embed="rId11" name="cashreg.wav"/>
            </a:hlinkClick>
            <a:extLst>
              <a:ext uri="{FF2B5EF4-FFF2-40B4-BE49-F238E27FC236}">
                <a16:creationId xmlns:a16="http://schemas.microsoft.com/office/drawing/2014/main" id="{36BB6EBA-B211-4B57-B0FF-328679F66E1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140857" y="3827677"/>
            <a:ext cx="1018120" cy="603556"/>
          </a:xfrm>
          <a:prstGeom prst="rect">
            <a:avLst/>
          </a:prstGeom>
        </p:spPr>
      </p:pic>
      <p:pic>
        <p:nvPicPr>
          <p:cNvPr id="542" name="Grafik 541">
            <a:hlinkClick r:id="" action="ppaction://hlinkshowjump?jump=firstslide">
              <a:snd r:embed="rId11" name="cashreg.wav"/>
            </a:hlinkClick>
            <a:extLst>
              <a:ext uri="{FF2B5EF4-FFF2-40B4-BE49-F238E27FC236}">
                <a16:creationId xmlns:a16="http://schemas.microsoft.com/office/drawing/2014/main" id="{0D210405-6E32-45D7-BEBD-9604B8004F4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983358" y="3225913"/>
            <a:ext cx="908383" cy="609653"/>
          </a:xfrm>
          <a:prstGeom prst="rect">
            <a:avLst/>
          </a:prstGeom>
        </p:spPr>
      </p:pic>
      <p:pic>
        <p:nvPicPr>
          <p:cNvPr id="544" name="Grafik 543">
            <a:hlinkClick r:id="" action="ppaction://hlinkshowjump?jump=firstslide">
              <a:snd r:embed="rId11" name="cashreg.wav"/>
            </a:hlinkClick>
            <a:extLst>
              <a:ext uri="{FF2B5EF4-FFF2-40B4-BE49-F238E27FC236}">
                <a16:creationId xmlns:a16="http://schemas.microsoft.com/office/drawing/2014/main" id="{0C9716FC-AB99-4BB6-822F-6FAA7E1156A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966079" y="3735010"/>
            <a:ext cx="768163" cy="609653"/>
          </a:xfrm>
          <a:prstGeom prst="rect">
            <a:avLst/>
          </a:prstGeom>
        </p:spPr>
      </p:pic>
      <p:pic>
        <p:nvPicPr>
          <p:cNvPr id="546" name="Grafik 545">
            <a:hlinkClick r:id="" action="ppaction://hlinkshowjump?jump=firstslide">
              <a:snd r:embed="rId11" name="cashreg.wav"/>
            </a:hlinkClick>
            <a:extLst>
              <a:ext uri="{FF2B5EF4-FFF2-40B4-BE49-F238E27FC236}">
                <a16:creationId xmlns:a16="http://schemas.microsoft.com/office/drawing/2014/main" id="{0310E5E1-8458-4064-B357-962046C4929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960993" y="3191793"/>
            <a:ext cx="755970" cy="609653"/>
          </a:xfrm>
          <a:prstGeom prst="rect">
            <a:avLst/>
          </a:prstGeom>
        </p:spPr>
      </p:pic>
      <p:pic>
        <p:nvPicPr>
          <p:cNvPr id="548" name="Grafik 547">
            <a:hlinkClick r:id="" action="ppaction://hlinkshowjump?jump=firstslide">
              <a:snd r:embed="rId11" name="cashreg.wav"/>
            </a:hlinkClick>
            <a:extLst>
              <a:ext uri="{FF2B5EF4-FFF2-40B4-BE49-F238E27FC236}">
                <a16:creationId xmlns:a16="http://schemas.microsoft.com/office/drawing/2014/main" id="{C99DCCBA-D719-43EC-88F0-2FAD35B6EF68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053452" y="3725747"/>
            <a:ext cx="658425" cy="609653"/>
          </a:xfrm>
          <a:prstGeom prst="rect">
            <a:avLst/>
          </a:prstGeom>
        </p:spPr>
      </p:pic>
      <p:pic>
        <p:nvPicPr>
          <p:cNvPr id="550" name="Grafik 549">
            <a:hlinkClick r:id="" action="ppaction://hlinkshowjump?jump=firstslide">
              <a:snd r:embed="rId11" name="cashreg.wav"/>
            </a:hlinkClick>
            <a:extLst>
              <a:ext uri="{FF2B5EF4-FFF2-40B4-BE49-F238E27FC236}">
                <a16:creationId xmlns:a16="http://schemas.microsoft.com/office/drawing/2014/main" id="{4DA1B161-DD53-435D-A0A2-24FE789524DE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292228" y="3191007"/>
            <a:ext cx="512108" cy="609653"/>
          </a:xfrm>
          <a:prstGeom prst="rect">
            <a:avLst/>
          </a:prstGeom>
        </p:spPr>
      </p:pic>
      <p:pic>
        <p:nvPicPr>
          <p:cNvPr id="552" name="Grafik 551">
            <a:hlinkClick r:id="" action="ppaction://hlinkshowjump?jump=nextslide">
              <a:snd r:embed="rId20" name="chimes.wav"/>
            </a:hlinkClick>
            <a:extLst>
              <a:ext uri="{FF2B5EF4-FFF2-40B4-BE49-F238E27FC236}">
                <a16:creationId xmlns:a16="http://schemas.microsoft.com/office/drawing/2014/main" id="{0E126ABB-D267-4BC4-8FA3-DEC5319186F8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51833" y="3681494"/>
            <a:ext cx="1091279" cy="79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4" name="Gruppieren 593">
            <a:extLst>
              <a:ext uri="{FF2B5EF4-FFF2-40B4-BE49-F238E27FC236}">
                <a16:creationId xmlns:a16="http://schemas.microsoft.com/office/drawing/2014/main" id="{AF538C68-989D-4F89-81C2-AE92BD201644}"/>
              </a:ext>
            </a:extLst>
          </p:cNvPr>
          <p:cNvGrpSpPr/>
          <p:nvPr/>
        </p:nvGrpSpPr>
        <p:grpSpPr>
          <a:xfrm>
            <a:off x="508346" y="495185"/>
            <a:ext cx="11175311" cy="560879"/>
            <a:chOff x="455693" y="495185"/>
            <a:chExt cx="11175311" cy="560879"/>
          </a:xfrm>
        </p:grpSpPr>
        <p:pic>
          <p:nvPicPr>
            <p:cNvPr id="568" name="Grafik 567">
              <a:extLst>
                <a:ext uri="{FF2B5EF4-FFF2-40B4-BE49-F238E27FC236}">
                  <a16:creationId xmlns:a16="http://schemas.microsoft.com/office/drawing/2014/main" id="{2147C679-A226-4ABC-9BE6-29C69C6A31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5693" y="501280"/>
              <a:ext cx="1085182" cy="548688"/>
            </a:xfrm>
            <a:prstGeom prst="rect">
              <a:avLst/>
            </a:prstGeom>
          </p:spPr>
        </p:pic>
        <p:pic>
          <p:nvPicPr>
            <p:cNvPr id="564" name="Grafik 563">
              <a:extLst>
                <a:ext uri="{FF2B5EF4-FFF2-40B4-BE49-F238E27FC236}">
                  <a16:creationId xmlns:a16="http://schemas.microsoft.com/office/drawing/2014/main" id="{3E63987D-2B3E-405A-ADAB-6B25C5FB6BE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94527" y="501280"/>
              <a:ext cx="1085182" cy="548688"/>
            </a:xfrm>
            <a:prstGeom prst="rect">
              <a:avLst/>
            </a:prstGeom>
          </p:spPr>
        </p:pic>
        <p:pic>
          <p:nvPicPr>
            <p:cNvPr id="560" name="Grafik 559">
              <a:extLst>
                <a:ext uri="{FF2B5EF4-FFF2-40B4-BE49-F238E27FC236}">
                  <a16:creationId xmlns:a16="http://schemas.microsoft.com/office/drawing/2014/main" id="{00D13B71-4A21-4F04-BFDB-DDEDF3D2A6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23223" y="501280"/>
              <a:ext cx="1091279" cy="554784"/>
            </a:xfrm>
            <a:prstGeom prst="rect">
              <a:avLst/>
            </a:prstGeom>
          </p:spPr>
        </p:pic>
        <p:pic>
          <p:nvPicPr>
            <p:cNvPr id="558" name="Grafik 557">
              <a:extLst>
                <a:ext uri="{FF2B5EF4-FFF2-40B4-BE49-F238E27FC236}">
                  <a16:creationId xmlns:a16="http://schemas.microsoft.com/office/drawing/2014/main" id="{10DF00F7-F3E1-43B7-81E4-2A59165ED42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33361" y="495185"/>
              <a:ext cx="1091279" cy="554784"/>
            </a:xfrm>
            <a:prstGeom prst="rect">
              <a:avLst/>
            </a:prstGeom>
          </p:spPr>
        </p:pic>
        <p:pic>
          <p:nvPicPr>
            <p:cNvPr id="570" name="Grafik 569">
              <a:extLst>
                <a:ext uri="{FF2B5EF4-FFF2-40B4-BE49-F238E27FC236}">
                  <a16:creationId xmlns:a16="http://schemas.microsoft.com/office/drawing/2014/main" id="{96F254AB-DAEB-451B-B83A-ADCADD67F0E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781340" y="495185"/>
              <a:ext cx="1085182" cy="554784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pic>
          <p:nvPicPr>
            <p:cNvPr id="556" name="Grafik 555">
              <a:extLst>
                <a:ext uri="{FF2B5EF4-FFF2-40B4-BE49-F238E27FC236}">
                  <a16:creationId xmlns:a16="http://schemas.microsoft.com/office/drawing/2014/main" id="{344D875D-C409-4DC8-8C66-02584FE74EA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668154" y="495185"/>
              <a:ext cx="1085182" cy="554784"/>
            </a:xfrm>
            <a:prstGeom prst="rect">
              <a:avLst/>
            </a:prstGeom>
          </p:spPr>
        </p:pic>
        <p:pic>
          <p:nvPicPr>
            <p:cNvPr id="566" name="Grafik 565">
              <a:extLst>
                <a:ext uri="{FF2B5EF4-FFF2-40B4-BE49-F238E27FC236}">
                  <a16:creationId xmlns:a16="http://schemas.microsoft.com/office/drawing/2014/main" id="{2E04C38D-5E14-49D2-8DB2-B4B9C47F264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106988" y="501280"/>
              <a:ext cx="1085182" cy="554784"/>
            </a:xfrm>
            <a:prstGeom prst="rect">
              <a:avLst/>
            </a:prstGeom>
          </p:spPr>
        </p:pic>
        <p:pic>
          <p:nvPicPr>
            <p:cNvPr id="562" name="Grafik 561">
              <a:extLst>
                <a:ext uri="{FF2B5EF4-FFF2-40B4-BE49-F238E27FC236}">
                  <a16:creationId xmlns:a16="http://schemas.microsoft.com/office/drawing/2014/main" id="{23C6B8DA-DA20-4151-9D6D-6E7F9D33551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545822" y="495185"/>
              <a:ext cx="1085182" cy="554784"/>
            </a:xfrm>
            <a:prstGeom prst="rect">
              <a:avLst/>
            </a:prstGeom>
          </p:spPr>
        </p:pic>
      </p:grpSp>
      <p:grpSp>
        <p:nvGrpSpPr>
          <p:cNvPr id="695" name="Gruppieren 694">
            <a:extLst>
              <a:ext uri="{FF2B5EF4-FFF2-40B4-BE49-F238E27FC236}">
                <a16:creationId xmlns:a16="http://schemas.microsoft.com/office/drawing/2014/main" id="{3469BE11-0C5E-4DEA-91B3-F1FCB71CAA9E}"/>
              </a:ext>
            </a:extLst>
          </p:cNvPr>
          <p:cNvGrpSpPr/>
          <p:nvPr/>
        </p:nvGrpSpPr>
        <p:grpSpPr>
          <a:xfrm>
            <a:off x="508342" y="1478370"/>
            <a:ext cx="11175315" cy="560879"/>
            <a:chOff x="455689" y="1498341"/>
            <a:chExt cx="11175315" cy="560879"/>
          </a:xfrm>
        </p:grpSpPr>
        <p:pic>
          <p:nvPicPr>
            <p:cNvPr id="554" name="Grafik 553">
              <a:extLst>
                <a:ext uri="{FF2B5EF4-FFF2-40B4-BE49-F238E27FC236}">
                  <a16:creationId xmlns:a16="http://schemas.microsoft.com/office/drawing/2014/main" id="{1D65FAD0-7026-40ED-88B4-C75927220E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220606" y="1498341"/>
              <a:ext cx="1085182" cy="554784"/>
            </a:xfrm>
            <a:prstGeom prst="rect">
              <a:avLst/>
            </a:prstGeom>
          </p:spPr>
        </p:pic>
        <p:pic>
          <p:nvPicPr>
            <p:cNvPr id="618" name="Grafik 617">
              <a:extLst>
                <a:ext uri="{FF2B5EF4-FFF2-40B4-BE49-F238E27FC236}">
                  <a16:creationId xmlns:a16="http://schemas.microsoft.com/office/drawing/2014/main" id="{AEACBB9B-CAC9-4891-AAF3-03A0267D5AE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106117" y="1504436"/>
              <a:ext cx="1085182" cy="548688"/>
            </a:xfrm>
            <a:prstGeom prst="rect">
              <a:avLst/>
            </a:prstGeom>
          </p:spPr>
        </p:pic>
        <p:pic>
          <p:nvPicPr>
            <p:cNvPr id="616" name="Grafik 615">
              <a:extLst>
                <a:ext uri="{FF2B5EF4-FFF2-40B4-BE49-F238E27FC236}">
                  <a16:creationId xmlns:a16="http://schemas.microsoft.com/office/drawing/2014/main" id="{636F23AE-BFCA-48FE-9D96-AE623B62F04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545822" y="1504436"/>
              <a:ext cx="1085182" cy="548688"/>
            </a:xfrm>
            <a:prstGeom prst="rect">
              <a:avLst/>
            </a:prstGeom>
          </p:spPr>
        </p:pic>
        <p:pic>
          <p:nvPicPr>
            <p:cNvPr id="614" name="Grafik 613">
              <a:extLst>
                <a:ext uri="{FF2B5EF4-FFF2-40B4-BE49-F238E27FC236}">
                  <a16:creationId xmlns:a16="http://schemas.microsoft.com/office/drawing/2014/main" id="{874CAC8C-81CF-4C42-94E2-07B5CEC87E5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95394" y="1504436"/>
              <a:ext cx="1091279" cy="554784"/>
            </a:xfrm>
            <a:prstGeom prst="rect">
              <a:avLst/>
            </a:prstGeom>
          </p:spPr>
        </p:pic>
        <p:pic>
          <p:nvPicPr>
            <p:cNvPr id="612" name="Grafik 611">
              <a:extLst>
                <a:ext uri="{FF2B5EF4-FFF2-40B4-BE49-F238E27FC236}">
                  <a16:creationId xmlns:a16="http://schemas.microsoft.com/office/drawing/2014/main" id="{C08AE4B1-7427-48CD-8391-D972390FA40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60311" y="1498341"/>
              <a:ext cx="1091279" cy="554784"/>
            </a:xfrm>
            <a:prstGeom prst="rect">
              <a:avLst/>
            </a:prstGeom>
          </p:spPr>
        </p:pic>
        <p:pic>
          <p:nvPicPr>
            <p:cNvPr id="608" name="Grafik 607">
              <a:extLst>
                <a:ext uri="{FF2B5EF4-FFF2-40B4-BE49-F238E27FC236}">
                  <a16:creationId xmlns:a16="http://schemas.microsoft.com/office/drawing/2014/main" id="{324F6715-BA1C-4802-8175-D3ACD55048D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55689" y="1498341"/>
              <a:ext cx="1085182" cy="554784"/>
            </a:xfrm>
            <a:prstGeom prst="rect">
              <a:avLst/>
            </a:prstGeom>
          </p:spPr>
        </p:pic>
        <p:pic>
          <p:nvPicPr>
            <p:cNvPr id="606" name="Grafik 605">
              <a:extLst>
                <a:ext uri="{FF2B5EF4-FFF2-40B4-BE49-F238E27FC236}">
                  <a16:creationId xmlns:a16="http://schemas.microsoft.com/office/drawing/2014/main" id="{6A6F8D1A-6A74-405C-A1D3-05DB15751F5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780901" y="1504436"/>
              <a:ext cx="1085182" cy="554784"/>
            </a:xfrm>
            <a:prstGeom prst="rect">
              <a:avLst/>
            </a:prstGeom>
          </p:spPr>
        </p:pic>
        <p:pic>
          <p:nvPicPr>
            <p:cNvPr id="604" name="Grafik 603">
              <a:extLst>
                <a:ext uri="{FF2B5EF4-FFF2-40B4-BE49-F238E27FC236}">
                  <a16:creationId xmlns:a16="http://schemas.microsoft.com/office/drawing/2014/main" id="{3B81CE8E-9C77-45A6-8805-9F9C7088561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341196" y="1498341"/>
              <a:ext cx="1085182" cy="554784"/>
            </a:xfrm>
            <a:prstGeom prst="rect">
              <a:avLst/>
            </a:prstGeom>
          </p:spPr>
        </p:pic>
      </p:grpSp>
      <p:grpSp>
        <p:nvGrpSpPr>
          <p:cNvPr id="644" name="Gruppieren 643">
            <a:extLst>
              <a:ext uri="{FF2B5EF4-FFF2-40B4-BE49-F238E27FC236}">
                <a16:creationId xmlns:a16="http://schemas.microsoft.com/office/drawing/2014/main" id="{616A9CC3-B3C2-4B5B-A27B-552E3531638D}"/>
              </a:ext>
            </a:extLst>
          </p:cNvPr>
          <p:cNvGrpSpPr/>
          <p:nvPr/>
        </p:nvGrpSpPr>
        <p:grpSpPr>
          <a:xfrm>
            <a:off x="508342" y="2461556"/>
            <a:ext cx="11175315" cy="565107"/>
            <a:chOff x="455689" y="4403405"/>
            <a:chExt cx="11175315" cy="565107"/>
          </a:xfrm>
        </p:grpSpPr>
        <p:grpSp>
          <p:nvGrpSpPr>
            <p:cNvPr id="600" name="Gruppieren 599">
              <a:extLst>
                <a:ext uri="{FF2B5EF4-FFF2-40B4-BE49-F238E27FC236}">
                  <a16:creationId xmlns:a16="http://schemas.microsoft.com/office/drawing/2014/main" id="{5CDBF902-7BDA-44E6-BD04-741E638F1B2A}"/>
                </a:ext>
              </a:extLst>
            </p:cNvPr>
            <p:cNvGrpSpPr/>
            <p:nvPr/>
          </p:nvGrpSpPr>
          <p:grpSpPr>
            <a:xfrm>
              <a:off x="9100891" y="4403405"/>
              <a:ext cx="1091279" cy="554784"/>
              <a:chOff x="3880741" y="1837266"/>
              <a:chExt cx="1091279" cy="554784"/>
            </a:xfrm>
          </p:grpSpPr>
          <p:pic>
            <p:nvPicPr>
              <p:cNvPr id="610" name="Grafik 609">
                <a:extLst>
                  <a:ext uri="{FF2B5EF4-FFF2-40B4-BE49-F238E27FC236}">
                    <a16:creationId xmlns:a16="http://schemas.microsoft.com/office/drawing/2014/main" id="{9138B177-AE60-4CF6-AE87-BE9DF03387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883789" y="1837266"/>
                <a:ext cx="1085182" cy="554784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</p:pic>
          <p:sp>
            <p:nvSpPr>
              <p:cNvPr id="611" name="Rechteck 610">
                <a:extLst>
                  <a:ext uri="{FF2B5EF4-FFF2-40B4-BE49-F238E27FC236}">
                    <a16:creationId xmlns:a16="http://schemas.microsoft.com/office/drawing/2014/main" id="{C7618885-175E-4AF8-B61B-3D7D0B29B63C}"/>
                  </a:ext>
                </a:extLst>
              </p:cNvPr>
              <p:cNvSpPr/>
              <p:nvPr/>
            </p:nvSpPr>
            <p:spPr>
              <a:xfrm>
                <a:off x="3880741" y="1837266"/>
                <a:ext cx="1091279" cy="554784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622" name="Grafik 621">
              <a:extLst>
                <a:ext uri="{FF2B5EF4-FFF2-40B4-BE49-F238E27FC236}">
                  <a16:creationId xmlns:a16="http://schemas.microsoft.com/office/drawing/2014/main" id="{5F5C3D47-AD38-4BC3-A2A5-6EE04E63E5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894523" y="4403405"/>
              <a:ext cx="1085182" cy="554784"/>
            </a:xfrm>
            <a:prstGeom prst="rect">
              <a:avLst/>
            </a:prstGeom>
          </p:spPr>
        </p:pic>
        <p:grpSp>
          <p:nvGrpSpPr>
            <p:cNvPr id="623" name="Gruppieren 622">
              <a:extLst>
                <a:ext uri="{FF2B5EF4-FFF2-40B4-BE49-F238E27FC236}">
                  <a16:creationId xmlns:a16="http://schemas.microsoft.com/office/drawing/2014/main" id="{16347696-B6EB-4757-9C60-F74A770A523F}"/>
                </a:ext>
              </a:extLst>
            </p:cNvPr>
            <p:cNvGrpSpPr/>
            <p:nvPr/>
          </p:nvGrpSpPr>
          <p:grpSpPr>
            <a:xfrm>
              <a:off x="3333357" y="4403405"/>
              <a:ext cx="1085186" cy="554784"/>
              <a:chOff x="455689" y="495185"/>
              <a:chExt cx="1085186" cy="554784"/>
            </a:xfrm>
          </p:grpSpPr>
          <p:pic>
            <p:nvPicPr>
              <p:cNvPr id="642" name="Grafik 641">
                <a:extLst>
                  <a:ext uri="{FF2B5EF4-FFF2-40B4-BE49-F238E27FC236}">
                    <a16:creationId xmlns:a16="http://schemas.microsoft.com/office/drawing/2014/main" id="{C37BA4A2-EC1B-460B-9D8E-0EC8FBBDA3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55693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43" name="L-Form 642">
                <a:extLst>
                  <a:ext uri="{FF2B5EF4-FFF2-40B4-BE49-F238E27FC236}">
                    <a16:creationId xmlns:a16="http://schemas.microsoft.com/office/drawing/2014/main" id="{5A367532-45AD-4F87-9B5D-B95172CB0B87}"/>
                  </a:ext>
                </a:extLst>
              </p:cNvPr>
              <p:cNvSpPr/>
              <p:nvPr/>
            </p:nvSpPr>
            <p:spPr>
              <a:xfrm flipH="1">
                <a:off x="455689" y="495185"/>
                <a:ext cx="1085183" cy="554784"/>
              </a:xfrm>
              <a:prstGeom prst="corner">
                <a:avLst>
                  <a:gd name="adj1" fmla="val 48252"/>
                  <a:gd name="adj2" fmla="val 145008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24" name="Gruppieren 623">
              <a:extLst>
                <a:ext uri="{FF2B5EF4-FFF2-40B4-BE49-F238E27FC236}">
                  <a16:creationId xmlns:a16="http://schemas.microsoft.com/office/drawing/2014/main" id="{7699B6DA-D9D1-4A53-85AA-C50F910998C9}"/>
                </a:ext>
              </a:extLst>
            </p:cNvPr>
            <p:cNvGrpSpPr/>
            <p:nvPr/>
          </p:nvGrpSpPr>
          <p:grpSpPr>
            <a:xfrm>
              <a:off x="6217126" y="4403405"/>
              <a:ext cx="1085182" cy="554784"/>
              <a:chOff x="1895398" y="495185"/>
              <a:chExt cx="1085182" cy="554784"/>
            </a:xfrm>
          </p:grpSpPr>
          <p:pic>
            <p:nvPicPr>
              <p:cNvPr id="640" name="Grafik 639">
                <a:extLst>
                  <a:ext uri="{FF2B5EF4-FFF2-40B4-BE49-F238E27FC236}">
                    <a16:creationId xmlns:a16="http://schemas.microsoft.com/office/drawing/2014/main" id="{F12ABA47-76F5-49B0-9875-2139CA9A11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95398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41" name="L-Form 640">
                <a:extLst>
                  <a:ext uri="{FF2B5EF4-FFF2-40B4-BE49-F238E27FC236}">
                    <a16:creationId xmlns:a16="http://schemas.microsoft.com/office/drawing/2014/main" id="{67617FF7-920E-4388-A1E8-8A74DE5E6DEC}"/>
                  </a:ext>
                </a:extLst>
              </p:cNvPr>
              <p:cNvSpPr/>
              <p:nvPr/>
            </p:nvSpPr>
            <p:spPr>
              <a:xfrm flipH="1">
                <a:off x="2178049" y="495185"/>
                <a:ext cx="802528" cy="554784"/>
              </a:xfrm>
              <a:prstGeom prst="corner">
                <a:avLst>
                  <a:gd name="adj1" fmla="val 48252"/>
                  <a:gd name="adj2" fmla="val 97222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25" name="Gruppieren 624">
              <a:extLst>
                <a:ext uri="{FF2B5EF4-FFF2-40B4-BE49-F238E27FC236}">
                  <a16:creationId xmlns:a16="http://schemas.microsoft.com/office/drawing/2014/main" id="{16A06ECD-D0BF-4282-8DE2-4CB6E3371879}"/>
                </a:ext>
              </a:extLst>
            </p:cNvPr>
            <p:cNvGrpSpPr/>
            <p:nvPr/>
          </p:nvGrpSpPr>
          <p:grpSpPr>
            <a:xfrm>
              <a:off x="4772195" y="4403405"/>
              <a:ext cx="1091279" cy="565107"/>
              <a:chOff x="6220610" y="495185"/>
              <a:chExt cx="1091279" cy="565107"/>
            </a:xfrm>
          </p:grpSpPr>
          <p:pic>
            <p:nvPicPr>
              <p:cNvPr id="638" name="Grafik 637">
                <a:extLst>
                  <a:ext uri="{FF2B5EF4-FFF2-40B4-BE49-F238E27FC236}">
                    <a16:creationId xmlns:a16="http://schemas.microsoft.com/office/drawing/2014/main" id="{ACD924AC-7E9A-462F-9628-4A8810DC20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20610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39" name="L-Form 638">
                <a:extLst>
                  <a:ext uri="{FF2B5EF4-FFF2-40B4-BE49-F238E27FC236}">
                    <a16:creationId xmlns:a16="http://schemas.microsoft.com/office/drawing/2014/main" id="{E97BBBF7-C89F-4285-AB27-CABFB425B832}"/>
                  </a:ext>
                </a:extLst>
              </p:cNvPr>
              <p:cNvSpPr/>
              <p:nvPr/>
            </p:nvSpPr>
            <p:spPr>
              <a:xfrm flipH="1">
                <a:off x="6773862" y="495185"/>
                <a:ext cx="538025" cy="565107"/>
              </a:xfrm>
              <a:prstGeom prst="corner">
                <a:avLst>
                  <a:gd name="adj1" fmla="val 50613"/>
                  <a:gd name="adj2" fmla="val 49599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26" name="Gruppieren 625">
              <a:extLst>
                <a:ext uri="{FF2B5EF4-FFF2-40B4-BE49-F238E27FC236}">
                  <a16:creationId xmlns:a16="http://schemas.microsoft.com/office/drawing/2014/main" id="{EAB9C844-9263-4F34-B86D-5E506504686C}"/>
                </a:ext>
              </a:extLst>
            </p:cNvPr>
            <p:cNvGrpSpPr/>
            <p:nvPr/>
          </p:nvGrpSpPr>
          <p:grpSpPr>
            <a:xfrm>
              <a:off x="7655960" y="4403405"/>
              <a:ext cx="1091279" cy="554784"/>
              <a:chOff x="3335103" y="501280"/>
              <a:chExt cx="1091279" cy="554784"/>
            </a:xfrm>
          </p:grpSpPr>
          <p:pic>
            <p:nvPicPr>
              <p:cNvPr id="636" name="Grafik 635">
                <a:extLst>
                  <a:ext uri="{FF2B5EF4-FFF2-40B4-BE49-F238E27FC236}">
                    <a16:creationId xmlns:a16="http://schemas.microsoft.com/office/drawing/2014/main" id="{DDF2A5D7-9388-4C19-AE8E-5E39EDE654D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35103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37" name="Rechteck 636">
                <a:extLst>
                  <a:ext uri="{FF2B5EF4-FFF2-40B4-BE49-F238E27FC236}">
                    <a16:creationId xmlns:a16="http://schemas.microsoft.com/office/drawing/2014/main" id="{6887F012-9CA8-4B7A-B35A-73142D195FBB}"/>
                  </a:ext>
                </a:extLst>
              </p:cNvPr>
              <p:cNvSpPr/>
              <p:nvPr/>
            </p:nvSpPr>
            <p:spPr>
              <a:xfrm>
                <a:off x="4155791" y="501280"/>
                <a:ext cx="270590" cy="554784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27" name="Gruppieren 626">
              <a:extLst>
                <a:ext uri="{FF2B5EF4-FFF2-40B4-BE49-F238E27FC236}">
                  <a16:creationId xmlns:a16="http://schemas.microsoft.com/office/drawing/2014/main" id="{E4C84736-5D15-41CC-9B7C-46822795251B}"/>
                </a:ext>
              </a:extLst>
            </p:cNvPr>
            <p:cNvGrpSpPr/>
            <p:nvPr/>
          </p:nvGrpSpPr>
          <p:grpSpPr>
            <a:xfrm>
              <a:off x="10545822" y="4403405"/>
              <a:ext cx="1085182" cy="559012"/>
              <a:chOff x="7666412" y="501280"/>
              <a:chExt cx="1085182" cy="559012"/>
            </a:xfrm>
          </p:grpSpPr>
          <p:pic>
            <p:nvPicPr>
              <p:cNvPr id="634" name="Grafik 633">
                <a:extLst>
                  <a:ext uri="{FF2B5EF4-FFF2-40B4-BE49-F238E27FC236}">
                    <a16:creationId xmlns:a16="http://schemas.microsoft.com/office/drawing/2014/main" id="{7DFE0614-5D9E-411C-8F75-AD0F7716F6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66641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35" name="Rechteck 634">
                <a:extLst>
                  <a:ext uri="{FF2B5EF4-FFF2-40B4-BE49-F238E27FC236}">
                    <a16:creationId xmlns:a16="http://schemas.microsoft.com/office/drawing/2014/main" id="{2753D33C-51A5-4D03-B219-18DB1C7A57EA}"/>
                  </a:ext>
                </a:extLst>
              </p:cNvPr>
              <p:cNvSpPr/>
              <p:nvPr/>
            </p:nvSpPr>
            <p:spPr>
              <a:xfrm>
                <a:off x="8497317" y="793215"/>
                <a:ext cx="254277" cy="26707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632" name="Grafik 631">
              <a:extLst>
                <a:ext uri="{FF2B5EF4-FFF2-40B4-BE49-F238E27FC236}">
                  <a16:creationId xmlns:a16="http://schemas.microsoft.com/office/drawing/2014/main" id="{8D253BC7-9E20-4972-90DD-C5E686238CC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55689" y="4409500"/>
              <a:ext cx="1085182" cy="554784"/>
            </a:xfrm>
            <a:prstGeom prst="rect">
              <a:avLst/>
            </a:prstGeom>
          </p:spPr>
        </p:pic>
      </p:grpSp>
      <p:grpSp>
        <p:nvGrpSpPr>
          <p:cNvPr id="668" name="Gruppieren 667">
            <a:extLst>
              <a:ext uri="{FF2B5EF4-FFF2-40B4-BE49-F238E27FC236}">
                <a16:creationId xmlns:a16="http://schemas.microsoft.com/office/drawing/2014/main" id="{07FABCFD-2670-4589-8797-FB02B168382B}"/>
              </a:ext>
            </a:extLst>
          </p:cNvPr>
          <p:cNvGrpSpPr/>
          <p:nvPr/>
        </p:nvGrpSpPr>
        <p:grpSpPr>
          <a:xfrm>
            <a:off x="508342" y="4887880"/>
            <a:ext cx="11175315" cy="565107"/>
            <a:chOff x="364354" y="5175458"/>
            <a:chExt cx="11175315" cy="565107"/>
          </a:xfrm>
        </p:grpSpPr>
        <p:grpSp>
          <p:nvGrpSpPr>
            <p:cNvPr id="629" name="Gruppieren 628">
              <a:extLst>
                <a:ext uri="{FF2B5EF4-FFF2-40B4-BE49-F238E27FC236}">
                  <a16:creationId xmlns:a16="http://schemas.microsoft.com/office/drawing/2014/main" id="{A809CF18-BF7E-46F8-89AD-4F89E4198C18}"/>
                </a:ext>
              </a:extLst>
            </p:cNvPr>
            <p:cNvGrpSpPr/>
            <p:nvPr/>
          </p:nvGrpSpPr>
          <p:grpSpPr>
            <a:xfrm>
              <a:off x="364354" y="5175458"/>
              <a:ext cx="1085182" cy="559004"/>
              <a:chOff x="10545822" y="501280"/>
              <a:chExt cx="1085182" cy="559004"/>
            </a:xfrm>
          </p:grpSpPr>
          <p:pic>
            <p:nvPicPr>
              <p:cNvPr id="630" name="Grafik 629">
                <a:extLst>
                  <a:ext uri="{FF2B5EF4-FFF2-40B4-BE49-F238E27FC236}">
                    <a16:creationId xmlns:a16="http://schemas.microsoft.com/office/drawing/2014/main" id="{9BCB351F-6DBA-456D-93C3-2D09E57F18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54582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31" name="Rechteck 630">
                <a:extLst>
                  <a:ext uri="{FF2B5EF4-FFF2-40B4-BE49-F238E27FC236}">
                    <a16:creationId xmlns:a16="http://schemas.microsoft.com/office/drawing/2014/main" id="{321D3B99-410B-419C-85C6-E0D04BF61707}"/>
                  </a:ext>
                </a:extLst>
              </p:cNvPr>
              <p:cNvSpPr/>
              <p:nvPr/>
            </p:nvSpPr>
            <p:spPr>
              <a:xfrm>
                <a:off x="11105169" y="501280"/>
                <a:ext cx="525835" cy="559004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46" name="Gruppieren 645">
              <a:extLst>
                <a:ext uri="{FF2B5EF4-FFF2-40B4-BE49-F238E27FC236}">
                  <a16:creationId xmlns:a16="http://schemas.microsoft.com/office/drawing/2014/main" id="{E5739163-BB0E-4268-B8D1-5F73C6E05F0E}"/>
                </a:ext>
              </a:extLst>
            </p:cNvPr>
            <p:cNvGrpSpPr/>
            <p:nvPr/>
          </p:nvGrpSpPr>
          <p:grpSpPr>
            <a:xfrm>
              <a:off x="3248119" y="5175458"/>
              <a:ext cx="1091279" cy="554784"/>
              <a:chOff x="3880741" y="1837266"/>
              <a:chExt cx="1091279" cy="554784"/>
            </a:xfrm>
          </p:grpSpPr>
          <p:pic>
            <p:nvPicPr>
              <p:cNvPr id="666" name="Grafik 665">
                <a:extLst>
                  <a:ext uri="{FF2B5EF4-FFF2-40B4-BE49-F238E27FC236}">
                    <a16:creationId xmlns:a16="http://schemas.microsoft.com/office/drawing/2014/main" id="{05209C22-1023-4478-AA0E-82D7ACAF6C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883789" y="1837266"/>
                <a:ext cx="1085182" cy="554784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</p:pic>
          <p:sp>
            <p:nvSpPr>
              <p:cNvPr id="667" name="Rechteck 666">
                <a:extLst>
                  <a:ext uri="{FF2B5EF4-FFF2-40B4-BE49-F238E27FC236}">
                    <a16:creationId xmlns:a16="http://schemas.microsoft.com/office/drawing/2014/main" id="{BA59C475-5483-4020-9171-9833A837D319}"/>
                  </a:ext>
                </a:extLst>
              </p:cNvPr>
              <p:cNvSpPr/>
              <p:nvPr/>
            </p:nvSpPr>
            <p:spPr>
              <a:xfrm>
                <a:off x="3880741" y="1837266"/>
                <a:ext cx="1091279" cy="554784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48" name="Gruppieren 647">
              <a:extLst>
                <a:ext uri="{FF2B5EF4-FFF2-40B4-BE49-F238E27FC236}">
                  <a16:creationId xmlns:a16="http://schemas.microsoft.com/office/drawing/2014/main" id="{14694FC0-CE1E-45E2-8EF3-A264C72B15E5}"/>
                </a:ext>
              </a:extLst>
            </p:cNvPr>
            <p:cNvGrpSpPr/>
            <p:nvPr/>
          </p:nvGrpSpPr>
          <p:grpSpPr>
            <a:xfrm>
              <a:off x="6137981" y="5175458"/>
              <a:ext cx="1085186" cy="554784"/>
              <a:chOff x="455689" y="495185"/>
              <a:chExt cx="1085186" cy="554784"/>
            </a:xfrm>
          </p:grpSpPr>
          <p:pic>
            <p:nvPicPr>
              <p:cNvPr id="664" name="Grafik 663">
                <a:extLst>
                  <a:ext uri="{FF2B5EF4-FFF2-40B4-BE49-F238E27FC236}">
                    <a16:creationId xmlns:a16="http://schemas.microsoft.com/office/drawing/2014/main" id="{1F087F26-B6C3-4597-88AF-A3E0DBBE04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55693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65" name="L-Form 664">
                <a:extLst>
                  <a:ext uri="{FF2B5EF4-FFF2-40B4-BE49-F238E27FC236}">
                    <a16:creationId xmlns:a16="http://schemas.microsoft.com/office/drawing/2014/main" id="{C596CE5D-FBB1-4BC8-849B-8D8169ACDA22}"/>
                  </a:ext>
                </a:extLst>
              </p:cNvPr>
              <p:cNvSpPr/>
              <p:nvPr/>
            </p:nvSpPr>
            <p:spPr>
              <a:xfrm flipH="1">
                <a:off x="455689" y="495185"/>
                <a:ext cx="1085183" cy="554784"/>
              </a:xfrm>
              <a:prstGeom prst="corner">
                <a:avLst>
                  <a:gd name="adj1" fmla="val 48252"/>
                  <a:gd name="adj2" fmla="val 145008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49" name="Gruppieren 648">
              <a:extLst>
                <a:ext uri="{FF2B5EF4-FFF2-40B4-BE49-F238E27FC236}">
                  <a16:creationId xmlns:a16="http://schemas.microsoft.com/office/drawing/2014/main" id="{3AD01B29-8141-4753-809F-6AB8330F9FDC}"/>
                </a:ext>
              </a:extLst>
            </p:cNvPr>
            <p:cNvGrpSpPr/>
            <p:nvPr/>
          </p:nvGrpSpPr>
          <p:grpSpPr>
            <a:xfrm>
              <a:off x="10454487" y="5175458"/>
              <a:ext cx="1085182" cy="554784"/>
              <a:chOff x="1895398" y="495185"/>
              <a:chExt cx="1085182" cy="554784"/>
            </a:xfrm>
          </p:grpSpPr>
          <p:pic>
            <p:nvPicPr>
              <p:cNvPr id="662" name="Grafik 661">
                <a:extLst>
                  <a:ext uri="{FF2B5EF4-FFF2-40B4-BE49-F238E27FC236}">
                    <a16:creationId xmlns:a16="http://schemas.microsoft.com/office/drawing/2014/main" id="{567410FB-2A84-41DF-9669-1952F3724C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95398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63" name="L-Form 662">
                <a:extLst>
                  <a:ext uri="{FF2B5EF4-FFF2-40B4-BE49-F238E27FC236}">
                    <a16:creationId xmlns:a16="http://schemas.microsoft.com/office/drawing/2014/main" id="{71FE8C72-9416-45DF-AF5D-4293DB994B8D}"/>
                  </a:ext>
                </a:extLst>
              </p:cNvPr>
              <p:cNvSpPr/>
              <p:nvPr/>
            </p:nvSpPr>
            <p:spPr>
              <a:xfrm flipH="1">
                <a:off x="2178049" y="495185"/>
                <a:ext cx="802528" cy="554784"/>
              </a:xfrm>
              <a:prstGeom prst="corner">
                <a:avLst>
                  <a:gd name="adj1" fmla="val 48252"/>
                  <a:gd name="adj2" fmla="val 97222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50" name="Gruppieren 649">
              <a:extLst>
                <a:ext uri="{FF2B5EF4-FFF2-40B4-BE49-F238E27FC236}">
                  <a16:creationId xmlns:a16="http://schemas.microsoft.com/office/drawing/2014/main" id="{4D94E8A0-7A99-495D-B1B0-B260640B64C3}"/>
                </a:ext>
              </a:extLst>
            </p:cNvPr>
            <p:cNvGrpSpPr/>
            <p:nvPr/>
          </p:nvGrpSpPr>
          <p:grpSpPr>
            <a:xfrm>
              <a:off x="4693050" y="5175458"/>
              <a:ext cx="1091279" cy="565107"/>
              <a:chOff x="6220610" y="495185"/>
              <a:chExt cx="1091279" cy="565107"/>
            </a:xfrm>
          </p:grpSpPr>
          <p:pic>
            <p:nvPicPr>
              <p:cNvPr id="660" name="Grafik 659">
                <a:extLst>
                  <a:ext uri="{FF2B5EF4-FFF2-40B4-BE49-F238E27FC236}">
                    <a16:creationId xmlns:a16="http://schemas.microsoft.com/office/drawing/2014/main" id="{D5E6CA74-1FA1-4FB9-9FB2-5D21B0B2B0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20610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61" name="L-Form 660">
                <a:extLst>
                  <a:ext uri="{FF2B5EF4-FFF2-40B4-BE49-F238E27FC236}">
                    <a16:creationId xmlns:a16="http://schemas.microsoft.com/office/drawing/2014/main" id="{32F6A2BD-AEB0-45E5-BF14-B6D21BCC27DF}"/>
                  </a:ext>
                </a:extLst>
              </p:cNvPr>
              <p:cNvSpPr/>
              <p:nvPr/>
            </p:nvSpPr>
            <p:spPr>
              <a:xfrm flipH="1">
                <a:off x="6773862" y="495185"/>
                <a:ext cx="538025" cy="565107"/>
              </a:xfrm>
              <a:prstGeom prst="corner">
                <a:avLst>
                  <a:gd name="adj1" fmla="val 50613"/>
                  <a:gd name="adj2" fmla="val 49599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51" name="Gruppieren 650">
              <a:extLst>
                <a:ext uri="{FF2B5EF4-FFF2-40B4-BE49-F238E27FC236}">
                  <a16:creationId xmlns:a16="http://schemas.microsoft.com/office/drawing/2014/main" id="{05405E53-EEF9-4EC1-92A2-58E616FE662C}"/>
                </a:ext>
              </a:extLst>
            </p:cNvPr>
            <p:cNvGrpSpPr/>
            <p:nvPr/>
          </p:nvGrpSpPr>
          <p:grpSpPr>
            <a:xfrm>
              <a:off x="1803188" y="5175458"/>
              <a:ext cx="1091279" cy="554784"/>
              <a:chOff x="3335103" y="501280"/>
              <a:chExt cx="1091279" cy="554784"/>
            </a:xfrm>
          </p:grpSpPr>
          <p:pic>
            <p:nvPicPr>
              <p:cNvPr id="658" name="Grafik 657">
                <a:extLst>
                  <a:ext uri="{FF2B5EF4-FFF2-40B4-BE49-F238E27FC236}">
                    <a16:creationId xmlns:a16="http://schemas.microsoft.com/office/drawing/2014/main" id="{1986139D-99F5-4FE0-958B-D09CB9B897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35103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59" name="Rechteck 658">
                <a:extLst>
                  <a:ext uri="{FF2B5EF4-FFF2-40B4-BE49-F238E27FC236}">
                    <a16:creationId xmlns:a16="http://schemas.microsoft.com/office/drawing/2014/main" id="{ED93CDF7-BE81-4D74-B276-1A8418EAE37B}"/>
                  </a:ext>
                </a:extLst>
              </p:cNvPr>
              <p:cNvSpPr/>
              <p:nvPr/>
            </p:nvSpPr>
            <p:spPr>
              <a:xfrm>
                <a:off x="4155791" y="501280"/>
                <a:ext cx="270590" cy="554784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52" name="Gruppieren 651">
              <a:extLst>
                <a:ext uri="{FF2B5EF4-FFF2-40B4-BE49-F238E27FC236}">
                  <a16:creationId xmlns:a16="http://schemas.microsoft.com/office/drawing/2014/main" id="{CEF73517-04BD-445A-918A-2A0103C30FE1}"/>
                </a:ext>
              </a:extLst>
            </p:cNvPr>
            <p:cNvGrpSpPr/>
            <p:nvPr/>
          </p:nvGrpSpPr>
          <p:grpSpPr>
            <a:xfrm>
              <a:off x="7576819" y="5175458"/>
              <a:ext cx="1085182" cy="559012"/>
              <a:chOff x="7666412" y="501280"/>
              <a:chExt cx="1085182" cy="559012"/>
            </a:xfrm>
          </p:grpSpPr>
          <p:pic>
            <p:nvPicPr>
              <p:cNvPr id="656" name="Grafik 655">
                <a:extLst>
                  <a:ext uri="{FF2B5EF4-FFF2-40B4-BE49-F238E27FC236}">
                    <a16:creationId xmlns:a16="http://schemas.microsoft.com/office/drawing/2014/main" id="{7BEA41E5-180A-4609-A010-169021EAF9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66641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57" name="Rechteck 656">
                <a:extLst>
                  <a:ext uri="{FF2B5EF4-FFF2-40B4-BE49-F238E27FC236}">
                    <a16:creationId xmlns:a16="http://schemas.microsoft.com/office/drawing/2014/main" id="{502F55AA-262C-40B5-9513-488B8A9159A6}"/>
                  </a:ext>
                </a:extLst>
              </p:cNvPr>
              <p:cNvSpPr/>
              <p:nvPr/>
            </p:nvSpPr>
            <p:spPr>
              <a:xfrm>
                <a:off x="8497317" y="793215"/>
                <a:ext cx="254277" cy="26707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53" name="Gruppieren 652">
              <a:extLst>
                <a:ext uri="{FF2B5EF4-FFF2-40B4-BE49-F238E27FC236}">
                  <a16:creationId xmlns:a16="http://schemas.microsoft.com/office/drawing/2014/main" id="{402C473B-8702-4993-8E6F-1E3765B7211A}"/>
                </a:ext>
              </a:extLst>
            </p:cNvPr>
            <p:cNvGrpSpPr/>
            <p:nvPr/>
          </p:nvGrpSpPr>
          <p:grpSpPr>
            <a:xfrm>
              <a:off x="9015653" y="5175458"/>
              <a:ext cx="1085182" cy="565107"/>
              <a:chOff x="9110683" y="495185"/>
              <a:chExt cx="1085182" cy="565107"/>
            </a:xfrm>
          </p:grpSpPr>
          <p:pic>
            <p:nvPicPr>
              <p:cNvPr id="654" name="Grafik 653">
                <a:extLst>
                  <a:ext uri="{FF2B5EF4-FFF2-40B4-BE49-F238E27FC236}">
                    <a16:creationId xmlns:a16="http://schemas.microsoft.com/office/drawing/2014/main" id="{7DEF5097-54EA-46B1-A8D7-065733D87E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110683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55" name="Rechteck 654">
                <a:extLst>
                  <a:ext uri="{FF2B5EF4-FFF2-40B4-BE49-F238E27FC236}">
                    <a16:creationId xmlns:a16="http://schemas.microsoft.com/office/drawing/2014/main" id="{9DCF63F2-1DFD-470B-9A20-108F025B6728}"/>
                  </a:ext>
                </a:extLst>
              </p:cNvPr>
              <p:cNvSpPr/>
              <p:nvPr/>
            </p:nvSpPr>
            <p:spPr>
              <a:xfrm>
                <a:off x="9110683" y="495185"/>
                <a:ext cx="799883" cy="56510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96" name="Gruppieren 695">
            <a:extLst>
              <a:ext uri="{FF2B5EF4-FFF2-40B4-BE49-F238E27FC236}">
                <a16:creationId xmlns:a16="http://schemas.microsoft.com/office/drawing/2014/main" id="{DC76D6AA-86BA-4285-B805-0A0310EDC92B}"/>
              </a:ext>
            </a:extLst>
          </p:cNvPr>
          <p:cNvGrpSpPr/>
          <p:nvPr/>
        </p:nvGrpSpPr>
        <p:grpSpPr>
          <a:xfrm>
            <a:off x="508342" y="5854648"/>
            <a:ext cx="11175315" cy="565107"/>
            <a:chOff x="455689" y="5592838"/>
            <a:chExt cx="11175315" cy="565107"/>
          </a:xfrm>
        </p:grpSpPr>
        <p:grpSp>
          <p:nvGrpSpPr>
            <p:cNvPr id="670" name="Gruppieren 669">
              <a:extLst>
                <a:ext uri="{FF2B5EF4-FFF2-40B4-BE49-F238E27FC236}">
                  <a16:creationId xmlns:a16="http://schemas.microsoft.com/office/drawing/2014/main" id="{D7319E8D-1484-4233-9041-7F6774A2405E}"/>
                </a:ext>
              </a:extLst>
            </p:cNvPr>
            <p:cNvGrpSpPr/>
            <p:nvPr/>
          </p:nvGrpSpPr>
          <p:grpSpPr>
            <a:xfrm>
              <a:off x="7666408" y="5592838"/>
              <a:ext cx="1085182" cy="559004"/>
              <a:chOff x="10545822" y="501280"/>
              <a:chExt cx="1085182" cy="559004"/>
            </a:xfrm>
          </p:grpSpPr>
          <p:pic>
            <p:nvPicPr>
              <p:cNvPr id="692" name="Grafik 691">
                <a:extLst>
                  <a:ext uri="{FF2B5EF4-FFF2-40B4-BE49-F238E27FC236}">
                    <a16:creationId xmlns:a16="http://schemas.microsoft.com/office/drawing/2014/main" id="{319ED857-060F-4E44-A0F3-79A26C8E3B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54582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93" name="Rechteck 692">
                <a:extLst>
                  <a:ext uri="{FF2B5EF4-FFF2-40B4-BE49-F238E27FC236}">
                    <a16:creationId xmlns:a16="http://schemas.microsoft.com/office/drawing/2014/main" id="{D66F33DD-1839-43AB-9D58-CC9119FEAF79}"/>
                  </a:ext>
                </a:extLst>
              </p:cNvPr>
              <p:cNvSpPr/>
              <p:nvPr/>
            </p:nvSpPr>
            <p:spPr>
              <a:xfrm>
                <a:off x="11105169" y="501280"/>
                <a:ext cx="525835" cy="559004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2" name="Gruppieren 671">
              <a:extLst>
                <a:ext uri="{FF2B5EF4-FFF2-40B4-BE49-F238E27FC236}">
                  <a16:creationId xmlns:a16="http://schemas.microsoft.com/office/drawing/2014/main" id="{05E20A1C-0919-4685-AA72-08F91B803274}"/>
                </a:ext>
              </a:extLst>
            </p:cNvPr>
            <p:cNvGrpSpPr/>
            <p:nvPr/>
          </p:nvGrpSpPr>
          <p:grpSpPr>
            <a:xfrm>
              <a:off x="9106113" y="5592838"/>
              <a:ext cx="1085186" cy="554784"/>
              <a:chOff x="455689" y="495185"/>
              <a:chExt cx="1085186" cy="554784"/>
            </a:xfrm>
          </p:grpSpPr>
          <p:pic>
            <p:nvPicPr>
              <p:cNvPr id="688" name="Grafik 687">
                <a:extLst>
                  <a:ext uri="{FF2B5EF4-FFF2-40B4-BE49-F238E27FC236}">
                    <a16:creationId xmlns:a16="http://schemas.microsoft.com/office/drawing/2014/main" id="{F2A1A42E-B732-4F71-83DD-D6E2220AB1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55693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89" name="L-Form 688">
                <a:extLst>
                  <a:ext uri="{FF2B5EF4-FFF2-40B4-BE49-F238E27FC236}">
                    <a16:creationId xmlns:a16="http://schemas.microsoft.com/office/drawing/2014/main" id="{79BC60D8-44FF-4107-B5D4-C5F7E2F768A8}"/>
                  </a:ext>
                </a:extLst>
              </p:cNvPr>
              <p:cNvSpPr/>
              <p:nvPr/>
            </p:nvSpPr>
            <p:spPr>
              <a:xfrm flipH="1">
                <a:off x="455689" y="495185"/>
                <a:ext cx="1085183" cy="554784"/>
              </a:xfrm>
              <a:prstGeom prst="corner">
                <a:avLst>
                  <a:gd name="adj1" fmla="val 48252"/>
                  <a:gd name="adj2" fmla="val 145008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3" name="Gruppieren 672">
              <a:extLst>
                <a:ext uri="{FF2B5EF4-FFF2-40B4-BE49-F238E27FC236}">
                  <a16:creationId xmlns:a16="http://schemas.microsoft.com/office/drawing/2014/main" id="{A52674FD-DE43-47A6-A2E3-E082341079F9}"/>
                </a:ext>
              </a:extLst>
            </p:cNvPr>
            <p:cNvGrpSpPr/>
            <p:nvPr/>
          </p:nvGrpSpPr>
          <p:grpSpPr>
            <a:xfrm>
              <a:off x="6226703" y="5592838"/>
              <a:ext cx="1085182" cy="554784"/>
              <a:chOff x="1895398" y="495185"/>
              <a:chExt cx="1085182" cy="554784"/>
            </a:xfrm>
          </p:grpSpPr>
          <p:pic>
            <p:nvPicPr>
              <p:cNvPr id="686" name="Grafik 685">
                <a:extLst>
                  <a:ext uri="{FF2B5EF4-FFF2-40B4-BE49-F238E27FC236}">
                    <a16:creationId xmlns:a16="http://schemas.microsoft.com/office/drawing/2014/main" id="{7A1A6181-CB86-4C41-9A1A-1467C42342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95398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87" name="L-Form 686">
                <a:extLst>
                  <a:ext uri="{FF2B5EF4-FFF2-40B4-BE49-F238E27FC236}">
                    <a16:creationId xmlns:a16="http://schemas.microsoft.com/office/drawing/2014/main" id="{1A5FE3EA-BBC5-4E36-BFEB-D0E7B794C86E}"/>
                  </a:ext>
                </a:extLst>
              </p:cNvPr>
              <p:cNvSpPr/>
              <p:nvPr/>
            </p:nvSpPr>
            <p:spPr>
              <a:xfrm flipH="1">
                <a:off x="2178049" y="495185"/>
                <a:ext cx="802528" cy="554784"/>
              </a:xfrm>
              <a:prstGeom prst="corner">
                <a:avLst>
                  <a:gd name="adj1" fmla="val 48252"/>
                  <a:gd name="adj2" fmla="val 97222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4" name="Gruppieren 673">
              <a:extLst>
                <a:ext uri="{FF2B5EF4-FFF2-40B4-BE49-F238E27FC236}">
                  <a16:creationId xmlns:a16="http://schemas.microsoft.com/office/drawing/2014/main" id="{059500B6-73A8-4C6F-BE16-C794CF168BC3}"/>
                </a:ext>
              </a:extLst>
            </p:cNvPr>
            <p:cNvGrpSpPr/>
            <p:nvPr/>
          </p:nvGrpSpPr>
          <p:grpSpPr>
            <a:xfrm>
              <a:off x="455689" y="5592838"/>
              <a:ext cx="1091279" cy="565107"/>
              <a:chOff x="6220610" y="495185"/>
              <a:chExt cx="1091279" cy="565107"/>
            </a:xfrm>
          </p:grpSpPr>
          <p:pic>
            <p:nvPicPr>
              <p:cNvPr id="684" name="Grafik 683">
                <a:extLst>
                  <a:ext uri="{FF2B5EF4-FFF2-40B4-BE49-F238E27FC236}">
                    <a16:creationId xmlns:a16="http://schemas.microsoft.com/office/drawing/2014/main" id="{D965BCE6-DB4D-4521-8D2E-63BDA9C471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20610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85" name="L-Form 684">
                <a:extLst>
                  <a:ext uri="{FF2B5EF4-FFF2-40B4-BE49-F238E27FC236}">
                    <a16:creationId xmlns:a16="http://schemas.microsoft.com/office/drawing/2014/main" id="{E22F3E11-C372-4713-A62B-7C74B90CB2A7}"/>
                  </a:ext>
                </a:extLst>
              </p:cNvPr>
              <p:cNvSpPr/>
              <p:nvPr/>
            </p:nvSpPr>
            <p:spPr>
              <a:xfrm flipH="1">
                <a:off x="6773862" y="495185"/>
                <a:ext cx="538025" cy="565107"/>
              </a:xfrm>
              <a:prstGeom prst="corner">
                <a:avLst>
                  <a:gd name="adj1" fmla="val 50613"/>
                  <a:gd name="adj2" fmla="val 49599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5" name="Gruppieren 674">
              <a:extLst>
                <a:ext uri="{FF2B5EF4-FFF2-40B4-BE49-F238E27FC236}">
                  <a16:creationId xmlns:a16="http://schemas.microsoft.com/office/drawing/2014/main" id="{BDA1C494-73DF-4AA4-97BA-43764D574C11}"/>
                </a:ext>
              </a:extLst>
            </p:cNvPr>
            <p:cNvGrpSpPr/>
            <p:nvPr/>
          </p:nvGrpSpPr>
          <p:grpSpPr>
            <a:xfrm>
              <a:off x="4780901" y="5592838"/>
              <a:ext cx="1091279" cy="554784"/>
              <a:chOff x="3335103" y="501280"/>
              <a:chExt cx="1091279" cy="554784"/>
            </a:xfrm>
          </p:grpSpPr>
          <p:pic>
            <p:nvPicPr>
              <p:cNvPr id="682" name="Grafik 681">
                <a:extLst>
                  <a:ext uri="{FF2B5EF4-FFF2-40B4-BE49-F238E27FC236}">
                    <a16:creationId xmlns:a16="http://schemas.microsoft.com/office/drawing/2014/main" id="{C8F07469-75AD-4384-B3B0-D7F7B6EF44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35103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83" name="Rechteck 682">
                <a:extLst>
                  <a:ext uri="{FF2B5EF4-FFF2-40B4-BE49-F238E27FC236}">
                    <a16:creationId xmlns:a16="http://schemas.microsoft.com/office/drawing/2014/main" id="{C8E43121-E930-48F6-A49A-2B2944BE9C86}"/>
                  </a:ext>
                </a:extLst>
              </p:cNvPr>
              <p:cNvSpPr/>
              <p:nvPr/>
            </p:nvSpPr>
            <p:spPr>
              <a:xfrm>
                <a:off x="4155791" y="501280"/>
                <a:ext cx="270590" cy="554784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6" name="Gruppieren 675">
              <a:extLst>
                <a:ext uri="{FF2B5EF4-FFF2-40B4-BE49-F238E27FC236}">
                  <a16:creationId xmlns:a16="http://schemas.microsoft.com/office/drawing/2014/main" id="{DE6867C5-0A4E-42BB-B646-51A86BC4CA90}"/>
                </a:ext>
              </a:extLst>
            </p:cNvPr>
            <p:cNvGrpSpPr/>
            <p:nvPr/>
          </p:nvGrpSpPr>
          <p:grpSpPr>
            <a:xfrm>
              <a:off x="1901491" y="5592838"/>
              <a:ext cx="1085182" cy="559012"/>
              <a:chOff x="7666412" y="501280"/>
              <a:chExt cx="1085182" cy="559012"/>
            </a:xfrm>
          </p:grpSpPr>
          <p:pic>
            <p:nvPicPr>
              <p:cNvPr id="680" name="Grafik 679">
                <a:extLst>
                  <a:ext uri="{FF2B5EF4-FFF2-40B4-BE49-F238E27FC236}">
                    <a16:creationId xmlns:a16="http://schemas.microsoft.com/office/drawing/2014/main" id="{EEDB6D8F-7420-4AB0-8EEB-C62E8EA2A7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66641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81" name="Rechteck 680">
                <a:extLst>
                  <a:ext uri="{FF2B5EF4-FFF2-40B4-BE49-F238E27FC236}">
                    <a16:creationId xmlns:a16="http://schemas.microsoft.com/office/drawing/2014/main" id="{A38C64A7-0D99-4317-860C-EBA6C1F405D7}"/>
                  </a:ext>
                </a:extLst>
              </p:cNvPr>
              <p:cNvSpPr/>
              <p:nvPr/>
            </p:nvSpPr>
            <p:spPr>
              <a:xfrm>
                <a:off x="8497317" y="793215"/>
                <a:ext cx="254277" cy="26707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7" name="Gruppieren 676">
              <a:extLst>
                <a:ext uri="{FF2B5EF4-FFF2-40B4-BE49-F238E27FC236}">
                  <a16:creationId xmlns:a16="http://schemas.microsoft.com/office/drawing/2014/main" id="{FC229A82-1574-4973-B11A-0F5FCFFF4FD6}"/>
                </a:ext>
              </a:extLst>
            </p:cNvPr>
            <p:cNvGrpSpPr/>
            <p:nvPr/>
          </p:nvGrpSpPr>
          <p:grpSpPr>
            <a:xfrm>
              <a:off x="3341196" y="5592838"/>
              <a:ext cx="1085182" cy="565107"/>
              <a:chOff x="9110683" y="495185"/>
              <a:chExt cx="1085182" cy="565107"/>
            </a:xfrm>
          </p:grpSpPr>
          <p:pic>
            <p:nvPicPr>
              <p:cNvPr id="678" name="Grafik 677">
                <a:extLst>
                  <a:ext uri="{FF2B5EF4-FFF2-40B4-BE49-F238E27FC236}">
                    <a16:creationId xmlns:a16="http://schemas.microsoft.com/office/drawing/2014/main" id="{399F5BF7-2052-4842-B58D-63B59E1374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110683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79" name="Rechteck 678">
                <a:extLst>
                  <a:ext uri="{FF2B5EF4-FFF2-40B4-BE49-F238E27FC236}">
                    <a16:creationId xmlns:a16="http://schemas.microsoft.com/office/drawing/2014/main" id="{0821779E-32A1-4810-BC50-18C83E66BF47}"/>
                  </a:ext>
                </a:extLst>
              </p:cNvPr>
              <p:cNvSpPr/>
              <p:nvPr/>
            </p:nvSpPr>
            <p:spPr>
              <a:xfrm>
                <a:off x="9110683" y="495185"/>
                <a:ext cx="799883" cy="56510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694" name="Grafik 693">
              <a:extLst>
                <a:ext uri="{FF2B5EF4-FFF2-40B4-BE49-F238E27FC236}">
                  <a16:creationId xmlns:a16="http://schemas.microsoft.com/office/drawing/2014/main" id="{B6CE8319-2F09-4C4C-A904-1DB575A214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545822" y="5592838"/>
              <a:ext cx="1085182" cy="554784"/>
            </a:xfrm>
            <a:prstGeom prst="rect">
              <a:avLst/>
            </a:prstGeom>
          </p:spPr>
        </p:pic>
      </p:grpSp>
      <p:sp>
        <p:nvSpPr>
          <p:cNvPr id="697" name="L-Form 696">
            <a:extLst>
              <a:ext uri="{FF2B5EF4-FFF2-40B4-BE49-F238E27FC236}">
                <a16:creationId xmlns:a16="http://schemas.microsoft.com/office/drawing/2014/main" id="{D826CBAA-4D29-41E8-89D2-A75EB9BA47F0}"/>
              </a:ext>
            </a:extLst>
          </p:cNvPr>
          <p:cNvSpPr/>
          <p:nvPr/>
        </p:nvSpPr>
        <p:spPr>
          <a:xfrm flipH="1">
            <a:off x="381000" y="2275840"/>
            <a:ext cx="11316784" cy="4264660"/>
          </a:xfrm>
          <a:prstGeom prst="corner">
            <a:avLst>
              <a:gd name="adj1" fmla="val 77243"/>
              <a:gd name="adj2" fmla="val 197497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36" name="Grafik 535">
            <a:extLst>
              <a:ext uri="{FF2B5EF4-FFF2-40B4-BE49-F238E27FC236}">
                <a16:creationId xmlns:a16="http://schemas.microsoft.com/office/drawing/2014/main" id="{51B41A0E-65CE-42AB-89B0-DDC6B24EA63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852128" y="3835566"/>
            <a:ext cx="1194920" cy="603556"/>
          </a:xfrm>
          <a:prstGeom prst="rect">
            <a:avLst/>
          </a:prstGeom>
        </p:spPr>
      </p:pic>
      <p:pic>
        <p:nvPicPr>
          <p:cNvPr id="538" name="Grafik 537">
            <a:extLst>
              <a:ext uri="{FF2B5EF4-FFF2-40B4-BE49-F238E27FC236}">
                <a16:creationId xmlns:a16="http://schemas.microsoft.com/office/drawing/2014/main" id="{D75775A2-5D71-47D7-8A89-830D9438DE9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408093" y="3308275"/>
            <a:ext cx="1194920" cy="603556"/>
          </a:xfrm>
          <a:prstGeom prst="rect">
            <a:avLst/>
          </a:prstGeom>
        </p:spPr>
      </p:pic>
      <p:pic>
        <p:nvPicPr>
          <p:cNvPr id="540" name="Grafik 539">
            <a:extLst>
              <a:ext uri="{FF2B5EF4-FFF2-40B4-BE49-F238E27FC236}">
                <a16:creationId xmlns:a16="http://schemas.microsoft.com/office/drawing/2014/main" id="{36BB6EBA-B211-4B57-B0FF-328679F66E1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140857" y="3827677"/>
            <a:ext cx="1018120" cy="603556"/>
          </a:xfrm>
          <a:prstGeom prst="rect">
            <a:avLst/>
          </a:prstGeom>
        </p:spPr>
      </p:pic>
      <p:pic>
        <p:nvPicPr>
          <p:cNvPr id="542" name="Grafik 541">
            <a:extLst>
              <a:ext uri="{FF2B5EF4-FFF2-40B4-BE49-F238E27FC236}">
                <a16:creationId xmlns:a16="http://schemas.microsoft.com/office/drawing/2014/main" id="{0D210405-6E32-45D7-BEBD-9604B8004F4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983358" y="3225913"/>
            <a:ext cx="908383" cy="609653"/>
          </a:xfrm>
          <a:prstGeom prst="rect">
            <a:avLst/>
          </a:prstGeom>
        </p:spPr>
      </p:pic>
      <p:pic>
        <p:nvPicPr>
          <p:cNvPr id="544" name="Grafik 543">
            <a:extLst>
              <a:ext uri="{FF2B5EF4-FFF2-40B4-BE49-F238E27FC236}">
                <a16:creationId xmlns:a16="http://schemas.microsoft.com/office/drawing/2014/main" id="{0C9716FC-AB99-4BB6-822F-6FAA7E1156A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966079" y="3735010"/>
            <a:ext cx="768163" cy="609653"/>
          </a:xfrm>
          <a:prstGeom prst="rect">
            <a:avLst/>
          </a:prstGeom>
        </p:spPr>
      </p:pic>
      <p:pic>
        <p:nvPicPr>
          <p:cNvPr id="546" name="Grafik 545">
            <a:extLst>
              <a:ext uri="{FF2B5EF4-FFF2-40B4-BE49-F238E27FC236}">
                <a16:creationId xmlns:a16="http://schemas.microsoft.com/office/drawing/2014/main" id="{0310E5E1-8458-4064-B357-962046C4929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960993" y="3191793"/>
            <a:ext cx="755970" cy="609653"/>
          </a:xfrm>
          <a:prstGeom prst="rect">
            <a:avLst/>
          </a:prstGeom>
        </p:spPr>
      </p:pic>
      <p:pic>
        <p:nvPicPr>
          <p:cNvPr id="548" name="Grafik 547">
            <a:extLst>
              <a:ext uri="{FF2B5EF4-FFF2-40B4-BE49-F238E27FC236}">
                <a16:creationId xmlns:a16="http://schemas.microsoft.com/office/drawing/2014/main" id="{C99DCCBA-D719-43EC-88F0-2FAD35B6EF6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53452" y="3725747"/>
            <a:ext cx="658425" cy="609653"/>
          </a:xfrm>
          <a:prstGeom prst="rect">
            <a:avLst/>
          </a:prstGeom>
        </p:spPr>
      </p:pic>
      <p:pic>
        <p:nvPicPr>
          <p:cNvPr id="550" name="Grafik 549">
            <a:extLst>
              <a:ext uri="{FF2B5EF4-FFF2-40B4-BE49-F238E27FC236}">
                <a16:creationId xmlns:a16="http://schemas.microsoft.com/office/drawing/2014/main" id="{4DA1B161-DD53-435D-A0A2-24FE789524DE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292228" y="3191007"/>
            <a:ext cx="512108" cy="609653"/>
          </a:xfrm>
          <a:prstGeom prst="rect">
            <a:avLst/>
          </a:prstGeom>
        </p:spPr>
      </p:pic>
      <p:pic>
        <p:nvPicPr>
          <p:cNvPr id="552" name="Grafik 551">
            <a:extLst>
              <a:ext uri="{FF2B5EF4-FFF2-40B4-BE49-F238E27FC236}">
                <a16:creationId xmlns:a16="http://schemas.microsoft.com/office/drawing/2014/main" id="{0E126ABB-D267-4BC4-8FA3-DEC5319186F8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51833" y="3681494"/>
            <a:ext cx="1091279" cy="792549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20FD1233-A79D-4B1C-8008-FB799DBD9D8C}"/>
              </a:ext>
            </a:extLst>
          </p:cNvPr>
          <p:cNvSpPr txBox="1"/>
          <p:nvPr/>
        </p:nvSpPr>
        <p:spPr>
          <a:xfrm>
            <a:off x="2810008" y="2794376"/>
            <a:ext cx="6537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2" panose="05020102010507070707" pitchFamily="18" charset="2"/>
              </a:rPr>
              <a:t></a:t>
            </a:r>
            <a:endParaRPr kumimoji="0" lang="de-AT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4046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4" name="Gruppieren 593">
            <a:extLst>
              <a:ext uri="{FF2B5EF4-FFF2-40B4-BE49-F238E27FC236}">
                <a16:creationId xmlns:a16="http://schemas.microsoft.com/office/drawing/2014/main" id="{AF538C68-989D-4F89-81C2-AE92BD201644}"/>
              </a:ext>
            </a:extLst>
          </p:cNvPr>
          <p:cNvGrpSpPr/>
          <p:nvPr/>
        </p:nvGrpSpPr>
        <p:grpSpPr>
          <a:xfrm>
            <a:off x="508346" y="495185"/>
            <a:ext cx="11175311" cy="560879"/>
            <a:chOff x="455693" y="495185"/>
            <a:chExt cx="11175311" cy="560879"/>
          </a:xfrm>
        </p:grpSpPr>
        <p:pic>
          <p:nvPicPr>
            <p:cNvPr id="568" name="Grafik 567">
              <a:extLst>
                <a:ext uri="{FF2B5EF4-FFF2-40B4-BE49-F238E27FC236}">
                  <a16:creationId xmlns:a16="http://schemas.microsoft.com/office/drawing/2014/main" id="{2147C679-A226-4ABC-9BE6-29C69C6A31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5693" y="501280"/>
              <a:ext cx="1085182" cy="548688"/>
            </a:xfrm>
            <a:prstGeom prst="rect">
              <a:avLst/>
            </a:prstGeom>
          </p:spPr>
        </p:pic>
        <p:pic>
          <p:nvPicPr>
            <p:cNvPr id="564" name="Grafik 563">
              <a:extLst>
                <a:ext uri="{FF2B5EF4-FFF2-40B4-BE49-F238E27FC236}">
                  <a16:creationId xmlns:a16="http://schemas.microsoft.com/office/drawing/2014/main" id="{3E63987D-2B3E-405A-ADAB-6B25C5FB6BE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94527" y="501280"/>
              <a:ext cx="1085182" cy="548688"/>
            </a:xfrm>
            <a:prstGeom prst="rect">
              <a:avLst/>
            </a:prstGeom>
          </p:spPr>
        </p:pic>
        <p:pic>
          <p:nvPicPr>
            <p:cNvPr id="560" name="Grafik 559">
              <a:extLst>
                <a:ext uri="{FF2B5EF4-FFF2-40B4-BE49-F238E27FC236}">
                  <a16:creationId xmlns:a16="http://schemas.microsoft.com/office/drawing/2014/main" id="{00D13B71-4A21-4F04-BFDB-DDEDF3D2A6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23223" y="501280"/>
              <a:ext cx="1091279" cy="554784"/>
            </a:xfrm>
            <a:prstGeom prst="rect">
              <a:avLst/>
            </a:prstGeom>
          </p:spPr>
        </p:pic>
        <p:pic>
          <p:nvPicPr>
            <p:cNvPr id="558" name="Grafik 557">
              <a:extLst>
                <a:ext uri="{FF2B5EF4-FFF2-40B4-BE49-F238E27FC236}">
                  <a16:creationId xmlns:a16="http://schemas.microsoft.com/office/drawing/2014/main" id="{10DF00F7-F3E1-43B7-81E4-2A59165ED42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33361" y="495185"/>
              <a:ext cx="1091279" cy="554784"/>
            </a:xfrm>
            <a:prstGeom prst="rect">
              <a:avLst/>
            </a:prstGeom>
          </p:spPr>
        </p:pic>
        <p:pic>
          <p:nvPicPr>
            <p:cNvPr id="570" name="Grafik 569">
              <a:extLst>
                <a:ext uri="{FF2B5EF4-FFF2-40B4-BE49-F238E27FC236}">
                  <a16:creationId xmlns:a16="http://schemas.microsoft.com/office/drawing/2014/main" id="{96F254AB-DAEB-451B-B83A-ADCADD67F0E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781340" y="495185"/>
              <a:ext cx="1085182" cy="554784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pic>
          <p:nvPicPr>
            <p:cNvPr id="556" name="Grafik 555">
              <a:extLst>
                <a:ext uri="{FF2B5EF4-FFF2-40B4-BE49-F238E27FC236}">
                  <a16:creationId xmlns:a16="http://schemas.microsoft.com/office/drawing/2014/main" id="{344D875D-C409-4DC8-8C66-02584FE74EA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668154" y="495185"/>
              <a:ext cx="1085182" cy="554784"/>
            </a:xfrm>
            <a:prstGeom prst="rect">
              <a:avLst/>
            </a:prstGeom>
          </p:spPr>
        </p:pic>
        <p:pic>
          <p:nvPicPr>
            <p:cNvPr id="566" name="Grafik 565">
              <a:extLst>
                <a:ext uri="{FF2B5EF4-FFF2-40B4-BE49-F238E27FC236}">
                  <a16:creationId xmlns:a16="http://schemas.microsoft.com/office/drawing/2014/main" id="{2E04C38D-5E14-49D2-8DB2-B4B9C47F264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106988" y="501280"/>
              <a:ext cx="1085182" cy="554784"/>
            </a:xfrm>
            <a:prstGeom prst="rect">
              <a:avLst/>
            </a:prstGeom>
          </p:spPr>
        </p:pic>
        <p:pic>
          <p:nvPicPr>
            <p:cNvPr id="562" name="Grafik 561">
              <a:extLst>
                <a:ext uri="{FF2B5EF4-FFF2-40B4-BE49-F238E27FC236}">
                  <a16:creationId xmlns:a16="http://schemas.microsoft.com/office/drawing/2014/main" id="{23C6B8DA-DA20-4151-9D6D-6E7F9D33551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545822" y="495185"/>
              <a:ext cx="1085182" cy="554784"/>
            </a:xfrm>
            <a:prstGeom prst="rect">
              <a:avLst/>
            </a:prstGeom>
          </p:spPr>
        </p:pic>
      </p:grpSp>
      <p:grpSp>
        <p:nvGrpSpPr>
          <p:cNvPr id="695" name="Gruppieren 694">
            <a:extLst>
              <a:ext uri="{FF2B5EF4-FFF2-40B4-BE49-F238E27FC236}">
                <a16:creationId xmlns:a16="http://schemas.microsoft.com/office/drawing/2014/main" id="{3469BE11-0C5E-4DEA-91B3-F1FCB71CAA9E}"/>
              </a:ext>
            </a:extLst>
          </p:cNvPr>
          <p:cNvGrpSpPr/>
          <p:nvPr/>
        </p:nvGrpSpPr>
        <p:grpSpPr>
          <a:xfrm>
            <a:off x="508342" y="1478370"/>
            <a:ext cx="11175315" cy="560879"/>
            <a:chOff x="455689" y="1498341"/>
            <a:chExt cx="11175315" cy="560879"/>
          </a:xfrm>
        </p:grpSpPr>
        <p:pic>
          <p:nvPicPr>
            <p:cNvPr id="554" name="Grafik 553">
              <a:extLst>
                <a:ext uri="{FF2B5EF4-FFF2-40B4-BE49-F238E27FC236}">
                  <a16:creationId xmlns:a16="http://schemas.microsoft.com/office/drawing/2014/main" id="{1D65FAD0-7026-40ED-88B4-C75927220E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220606" y="1498341"/>
              <a:ext cx="1085182" cy="554784"/>
            </a:xfrm>
            <a:prstGeom prst="rect">
              <a:avLst/>
            </a:prstGeom>
          </p:spPr>
        </p:pic>
        <p:pic>
          <p:nvPicPr>
            <p:cNvPr id="618" name="Grafik 617">
              <a:extLst>
                <a:ext uri="{FF2B5EF4-FFF2-40B4-BE49-F238E27FC236}">
                  <a16:creationId xmlns:a16="http://schemas.microsoft.com/office/drawing/2014/main" id="{AEACBB9B-CAC9-4891-AAF3-03A0267D5AE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106117" y="1504436"/>
              <a:ext cx="1085182" cy="548688"/>
            </a:xfrm>
            <a:prstGeom prst="rect">
              <a:avLst/>
            </a:prstGeom>
          </p:spPr>
        </p:pic>
        <p:pic>
          <p:nvPicPr>
            <p:cNvPr id="616" name="Grafik 615">
              <a:extLst>
                <a:ext uri="{FF2B5EF4-FFF2-40B4-BE49-F238E27FC236}">
                  <a16:creationId xmlns:a16="http://schemas.microsoft.com/office/drawing/2014/main" id="{636F23AE-BFCA-48FE-9D96-AE623B62F04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545822" y="1504436"/>
              <a:ext cx="1085182" cy="548688"/>
            </a:xfrm>
            <a:prstGeom prst="rect">
              <a:avLst/>
            </a:prstGeom>
          </p:spPr>
        </p:pic>
        <p:pic>
          <p:nvPicPr>
            <p:cNvPr id="614" name="Grafik 613">
              <a:extLst>
                <a:ext uri="{FF2B5EF4-FFF2-40B4-BE49-F238E27FC236}">
                  <a16:creationId xmlns:a16="http://schemas.microsoft.com/office/drawing/2014/main" id="{874CAC8C-81CF-4C42-94E2-07B5CEC87E5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95394" y="1504436"/>
              <a:ext cx="1091279" cy="554784"/>
            </a:xfrm>
            <a:prstGeom prst="rect">
              <a:avLst/>
            </a:prstGeom>
          </p:spPr>
        </p:pic>
        <p:pic>
          <p:nvPicPr>
            <p:cNvPr id="612" name="Grafik 611">
              <a:extLst>
                <a:ext uri="{FF2B5EF4-FFF2-40B4-BE49-F238E27FC236}">
                  <a16:creationId xmlns:a16="http://schemas.microsoft.com/office/drawing/2014/main" id="{C08AE4B1-7427-48CD-8391-D972390FA40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60311" y="1498341"/>
              <a:ext cx="1091279" cy="554784"/>
            </a:xfrm>
            <a:prstGeom prst="rect">
              <a:avLst/>
            </a:prstGeom>
          </p:spPr>
        </p:pic>
        <p:pic>
          <p:nvPicPr>
            <p:cNvPr id="608" name="Grafik 607">
              <a:extLst>
                <a:ext uri="{FF2B5EF4-FFF2-40B4-BE49-F238E27FC236}">
                  <a16:creationId xmlns:a16="http://schemas.microsoft.com/office/drawing/2014/main" id="{324F6715-BA1C-4802-8175-D3ACD55048D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55689" y="1498341"/>
              <a:ext cx="1085182" cy="554784"/>
            </a:xfrm>
            <a:prstGeom prst="rect">
              <a:avLst/>
            </a:prstGeom>
          </p:spPr>
        </p:pic>
        <p:pic>
          <p:nvPicPr>
            <p:cNvPr id="606" name="Grafik 605">
              <a:extLst>
                <a:ext uri="{FF2B5EF4-FFF2-40B4-BE49-F238E27FC236}">
                  <a16:creationId xmlns:a16="http://schemas.microsoft.com/office/drawing/2014/main" id="{6A6F8D1A-6A74-405C-A1D3-05DB15751F5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780901" y="1504436"/>
              <a:ext cx="1085182" cy="554784"/>
            </a:xfrm>
            <a:prstGeom prst="rect">
              <a:avLst/>
            </a:prstGeom>
          </p:spPr>
        </p:pic>
        <p:pic>
          <p:nvPicPr>
            <p:cNvPr id="604" name="Grafik 603">
              <a:extLst>
                <a:ext uri="{FF2B5EF4-FFF2-40B4-BE49-F238E27FC236}">
                  <a16:creationId xmlns:a16="http://schemas.microsoft.com/office/drawing/2014/main" id="{3B81CE8E-9C77-45A6-8805-9F9C7088561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341196" y="1498341"/>
              <a:ext cx="1085182" cy="554784"/>
            </a:xfrm>
            <a:prstGeom prst="rect">
              <a:avLst/>
            </a:prstGeom>
          </p:spPr>
        </p:pic>
      </p:grpSp>
      <p:grpSp>
        <p:nvGrpSpPr>
          <p:cNvPr id="644" name="Gruppieren 643">
            <a:extLst>
              <a:ext uri="{FF2B5EF4-FFF2-40B4-BE49-F238E27FC236}">
                <a16:creationId xmlns:a16="http://schemas.microsoft.com/office/drawing/2014/main" id="{616A9CC3-B3C2-4B5B-A27B-552E3531638D}"/>
              </a:ext>
            </a:extLst>
          </p:cNvPr>
          <p:cNvGrpSpPr/>
          <p:nvPr/>
        </p:nvGrpSpPr>
        <p:grpSpPr>
          <a:xfrm>
            <a:off x="508342" y="2461556"/>
            <a:ext cx="11175315" cy="565107"/>
            <a:chOff x="455689" y="4403405"/>
            <a:chExt cx="11175315" cy="565107"/>
          </a:xfrm>
        </p:grpSpPr>
        <p:grpSp>
          <p:nvGrpSpPr>
            <p:cNvPr id="600" name="Gruppieren 599">
              <a:extLst>
                <a:ext uri="{FF2B5EF4-FFF2-40B4-BE49-F238E27FC236}">
                  <a16:creationId xmlns:a16="http://schemas.microsoft.com/office/drawing/2014/main" id="{5CDBF902-7BDA-44E6-BD04-741E638F1B2A}"/>
                </a:ext>
              </a:extLst>
            </p:cNvPr>
            <p:cNvGrpSpPr/>
            <p:nvPr/>
          </p:nvGrpSpPr>
          <p:grpSpPr>
            <a:xfrm>
              <a:off x="9100891" y="4403405"/>
              <a:ext cx="1091279" cy="554784"/>
              <a:chOff x="3880741" y="1837266"/>
              <a:chExt cx="1091279" cy="554784"/>
            </a:xfrm>
          </p:grpSpPr>
          <p:pic>
            <p:nvPicPr>
              <p:cNvPr id="610" name="Grafik 609">
                <a:extLst>
                  <a:ext uri="{FF2B5EF4-FFF2-40B4-BE49-F238E27FC236}">
                    <a16:creationId xmlns:a16="http://schemas.microsoft.com/office/drawing/2014/main" id="{9138B177-AE60-4CF6-AE87-BE9DF03387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883789" y="1837266"/>
                <a:ext cx="1085182" cy="554784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</p:pic>
          <p:sp>
            <p:nvSpPr>
              <p:cNvPr id="611" name="Rechteck 610">
                <a:extLst>
                  <a:ext uri="{FF2B5EF4-FFF2-40B4-BE49-F238E27FC236}">
                    <a16:creationId xmlns:a16="http://schemas.microsoft.com/office/drawing/2014/main" id="{C7618885-175E-4AF8-B61B-3D7D0B29B63C}"/>
                  </a:ext>
                </a:extLst>
              </p:cNvPr>
              <p:cNvSpPr/>
              <p:nvPr/>
            </p:nvSpPr>
            <p:spPr>
              <a:xfrm>
                <a:off x="3880741" y="1837266"/>
                <a:ext cx="1091279" cy="554784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622" name="Grafik 621">
              <a:extLst>
                <a:ext uri="{FF2B5EF4-FFF2-40B4-BE49-F238E27FC236}">
                  <a16:creationId xmlns:a16="http://schemas.microsoft.com/office/drawing/2014/main" id="{5F5C3D47-AD38-4BC3-A2A5-6EE04E63E5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894523" y="4403405"/>
              <a:ext cx="1085182" cy="554784"/>
            </a:xfrm>
            <a:prstGeom prst="rect">
              <a:avLst/>
            </a:prstGeom>
          </p:spPr>
        </p:pic>
        <p:grpSp>
          <p:nvGrpSpPr>
            <p:cNvPr id="623" name="Gruppieren 622">
              <a:extLst>
                <a:ext uri="{FF2B5EF4-FFF2-40B4-BE49-F238E27FC236}">
                  <a16:creationId xmlns:a16="http://schemas.microsoft.com/office/drawing/2014/main" id="{16347696-B6EB-4757-9C60-F74A770A523F}"/>
                </a:ext>
              </a:extLst>
            </p:cNvPr>
            <p:cNvGrpSpPr/>
            <p:nvPr/>
          </p:nvGrpSpPr>
          <p:grpSpPr>
            <a:xfrm>
              <a:off x="3333357" y="4403405"/>
              <a:ext cx="1085186" cy="554784"/>
              <a:chOff x="455689" y="495185"/>
              <a:chExt cx="1085186" cy="554784"/>
            </a:xfrm>
          </p:grpSpPr>
          <p:pic>
            <p:nvPicPr>
              <p:cNvPr id="642" name="Grafik 641">
                <a:extLst>
                  <a:ext uri="{FF2B5EF4-FFF2-40B4-BE49-F238E27FC236}">
                    <a16:creationId xmlns:a16="http://schemas.microsoft.com/office/drawing/2014/main" id="{C37BA4A2-EC1B-460B-9D8E-0EC8FBBDA3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55693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43" name="L-Form 642">
                <a:extLst>
                  <a:ext uri="{FF2B5EF4-FFF2-40B4-BE49-F238E27FC236}">
                    <a16:creationId xmlns:a16="http://schemas.microsoft.com/office/drawing/2014/main" id="{5A367532-45AD-4F87-9B5D-B95172CB0B87}"/>
                  </a:ext>
                </a:extLst>
              </p:cNvPr>
              <p:cNvSpPr/>
              <p:nvPr/>
            </p:nvSpPr>
            <p:spPr>
              <a:xfrm flipH="1">
                <a:off x="455689" y="495185"/>
                <a:ext cx="1085183" cy="554784"/>
              </a:xfrm>
              <a:prstGeom prst="corner">
                <a:avLst>
                  <a:gd name="adj1" fmla="val 48252"/>
                  <a:gd name="adj2" fmla="val 145008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24" name="Gruppieren 623">
              <a:extLst>
                <a:ext uri="{FF2B5EF4-FFF2-40B4-BE49-F238E27FC236}">
                  <a16:creationId xmlns:a16="http://schemas.microsoft.com/office/drawing/2014/main" id="{7699B6DA-D9D1-4A53-85AA-C50F910998C9}"/>
                </a:ext>
              </a:extLst>
            </p:cNvPr>
            <p:cNvGrpSpPr/>
            <p:nvPr/>
          </p:nvGrpSpPr>
          <p:grpSpPr>
            <a:xfrm>
              <a:off x="6217126" y="4403405"/>
              <a:ext cx="1085182" cy="554784"/>
              <a:chOff x="1895398" y="495185"/>
              <a:chExt cx="1085182" cy="554784"/>
            </a:xfrm>
          </p:grpSpPr>
          <p:pic>
            <p:nvPicPr>
              <p:cNvPr id="640" name="Grafik 639">
                <a:extLst>
                  <a:ext uri="{FF2B5EF4-FFF2-40B4-BE49-F238E27FC236}">
                    <a16:creationId xmlns:a16="http://schemas.microsoft.com/office/drawing/2014/main" id="{F12ABA47-76F5-49B0-9875-2139CA9A11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95398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41" name="L-Form 640">
                <a:extLst>
                  <a:ext uri="{FF2B5EF4-FFF2-40B4-BE49-F238E27FC236}">
                    <a16:creationId xmlns:a16="http://schemas.microsoft.com/office/drawing/2014/main" id="{67617FF7-920E-4388-A1E8-8A74DE5E6DEC}"/>
                  </a:ext>
                </a:extLst>
              </p:cNvPr>
              <p:cNvSpPr/>
              <p:nvPr/>
            </p:nvSpPr>
            <p:spPr>
              <a:xfrm flipH="1">
                <a:off x="2178049" y="495185"/>
                <a:ext cx="802528" cy="554784"/>
              </a:xfrm>
              <a:prstGeom prst="corner">
                <a:avLst>
                  <a:gd name="adj1" fmla="val 48252"/>
                  <a:gd name="adj2" fmla="val 97222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25" name="Gruppieren 624">
              <a:extLst>
                <a:ext uri="{FF2B5EF4-FFF2-40B4-BE49-F238E27FC236}">
                  <a16:creationId xmlns:a16="http://schemas.microsoft.com/office/drawing/2014/main" id="{16A06ECD-D0BF-4282-8DE2-4CB6E3371879}"/>
                </a:ext>
              </a:extLst>
            </p:cNvPr>
            <p:cNvGrpSpPr/>
            <p:nvPr/>
          </p:nvGrpSpPr>
          <p:grpSpPr>
            <a:xfrm>
              <a:off x="4772195" y="4403405"/>
              <a:ext cx="1091279" cy="565107"/>
              <a:chOff x="6220610" y="495185"/>
              <a:chExt cx="1091279" cy="565107"/>
            </a:xfrm>
          </p:grpSpPr>
          <p:pic>
            <p:nvPicPr>
              <p:cNvPr id="638" name="Grafik 637">
                <a:extLst>
                  <a:ext uri="{FF2B5EF4-FFF2-40B4-BE49-F238E27FC236}">
                    <a16:creationId xmlns:a16="http://schemas.microsoft.com/office/drawing/2014/main" id="{ACD924AC-7E9A-462F-9628-4A8810DC20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20610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39" name="L-Form 638">
                <a:extLst>
                  <a:ext uri="{FF2B5EF4-FFF2-40B4-BE49-F238E27FC236}">
                    <a16:creationId xmlns:a16="http://schemas.microsoft.com/office/drawing/2014/main" id="{E97BBBF7-C89F-4285-AB27-CABFB425B832}"/>
                  </a:ext>
                </a:extLst>
              </p:cNvPr>
              <p:cNvSpPr/>
              <p:nvPr/>
            </p:nvSpPr>
            <p:spPr>
              <a:xfrm flipH="1">
                <a:off x="6773862" y="495185"/>
                <a:ext cx="538025" cy="565107"/>
              </a:xfrm>
              <a:prstGeom prst="corner">
                <a:avLst>
                  <a:gd name="adj1" fmla="val 50613"/>
                  <a:gd name="adj2" fmla="val 49599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26" name="Gruppieren 625">
              <a:extLst>
                <a:ext uri="{FF2B5EF4-FFF2-40B4-BE49-F238E27FC236}">
                  <a16:creationId xmlns:a16="http://schemas.microsoft.com/office/drawing/2014/main" id="{EAB9C844-9263-4F34-B86D-5E506504686C}"/>
                </a:ext>
              </a:extLst>
            </p:cNvPr>
            <p:cNvGrpSpPr/>
            <p:nvPr/>
          </p:nvGrpSpPr>
          <p:grpSpPr>
            <a:xfrm>
              <a:off x="7655960" y="4403405"/>
              <a:ext cx="1091279" cy="554784"/>
              <a:chOff x="3335103" y="501280"/>
              <a:chExt cx="1091279" cy="554784"/>
            </a:xfrm>
          </p:grpSpPr>
          <p:pic>
            <p:nvPicPr>
              <p:cNvPr id="636" name="Grafik 635">
                <a:extLst>
                  <a:ext uri="{FF2B5EF4-FFF2-40B4-BE49-F238E27FC236}">
                    <a16:creationId xmlns:a16="http://schemas.microsoft.com/office/drawing/2014/main" id="{DDF2A5D7-9388-4C19-AE8E-5E39EDE654D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35103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37" name="Rechteck 636">
                <a:extLst>
                  <a:ext uri="{FF2B5EF4-FFF2-40B4-BE49-F238E27FC236}">
                    <a16:creationId xmlns:a16="http://schemas.microsoft.com/office/drawing/2014/main" id="{6887F012-9CA8-4B7A-B35A-73142D195FBB}"/>
                  </a:ext>
                </a:extLst>
              </p:cNvPr>
              <p:cNvSpPr/>
              <p:nvPr/>
            </p:nvSpPr>
            <p:spPr>
              <a:xfrm>
                <a:off x="4155791" y="501280"/>
                <a:ext cx="270590" cy="554784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27" name="Gruppieren 626">
              <a:extLst>
                <a:ext uri="{FF2B5EF4-FFF2-40B4-BE49-F238E27FC236}">
                  <a16:creationId xmlns:a16="http://schemas.microsoft.com/office/drawing/2014/main" id="{E4C84736-5D15-41CC-9B7C-46822795251B}"/>
                </a:ext>
              </a:extLst>
            </p:cNvPr>
            <p:cNvGrpSpPr/>
            <p:nvPr/>
          </p:nvGrpSpPr>
          <p:grpSpPr>
            <a:xfrm>
              <a:off x="10545822" y="4403405"/>
              <a:ext cx="1085182" cy="559012"/>
              <a:chOff x="7666412" y="501280"/>
              <a:chExt cx="1085182" cy="559012"/>
            </a:xfrm>
          </p:grpSpPr>
          <p:pic>
            <p:nvPicPr>
              <p:cNvPr id="634" name="Grafik 633">
                <a:extLst>
                  <a:ext uri="{FF2B5EF4-FFF2-40B4-BE49-F238E27FC236}">
                    <a16:creationId xmlns:a16="http://schemas.microsoft.com/office/drawing/2014/main" id="{7DFE0614-5D9E-411C-8F75-AD0F7716F6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66641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35" name="Rechteck 634">
                <a:extLst>
                  <a:ext uri="{FF2B5EF4-FFF2-40B4-BE49-F238E27FC236}">
                    <a16:creationId xmlns:a16="http://schemas.microsoft.com/office/drawing/2014/main" id="{2753D33C-51A5-4D03-B219-18DB1C7A57EA}"/>
                  </a:ext>
                </a:extLst>
              </p:cNvPr>
              <p:cNvSpPr/>
              <p:nvPr/>
            </p:nvSpPr>
            <p:spPr>
              <a:xfrm>
                <a:off x="8497317" y="793215"/>
                <a:ext cx="254277" cy="26707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632" name="Grafik 631">
              <a:extLst>
                <a:ext uri="{FF2B5EF4-FFF2-40B4-BE49-F238E27FC236}">
                  <a16:creationId xmlns:a16="http://schemas.microsoft.com/office/drawing/2014/main" id="{8D253BC7-9E20-4972-90DD-C5E686238CC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55689" y="4409500"/>
              <a:ext cx="1085182" cy="554784"/>
            </a:xfrm>
            <a:prstGeom prst="rect">
              <a:avLst/>
            </a:prstGeom>
          </p:spPr>
        </p:pic>
      </p:grpSp>
      <p:grpSp>
        <p:nvGrpSpPr>
          <p:cNvPr id="668" name="Gruppieren 667">
            <a:extLst>
              <a:ext uri="{FF2B5EF4-FFF2-40B4-BE49-F238E27FC236}">
                <a16:creationId xmlns:a16="http://schemas.microsoft.com/office/drawing/2014/main" id="{07FABCFD-2670-4589-8797-FB02B168382B}"/>
              </a:ext>
            </a:extLst>
          </p:cNvPr>
          <p:cNvGrpSpPr/>
          <p:nvPr/>
        </p:nvGrpSpPr>
        <p:grpSpPr>
          <a:xfrm>
            <a:off x="508342" y="4887880"/>
            <a:ext cx="11175315" cy="565107"/>
            <a:chOff x="364354" y="5175458"/>
            <a:chExt cx="11175315" cy="565107"/>
          </a:xfrm>
        </p:grpSpPr>
        <p:grpSp>
          <p:nvGrpSpPr>
            <p:cNvPr id="629" name="Gruppieren 628">
              <a:extLst>
                <a:ext uri="{FF2B5EF4-FFF2-40B4-BE49-F238E27FC236}">
                  <a16:creationId xmlns:a16="http://schemas.microsoft.com/office/drawing/2014/main" id="{A809CF18-BF7E-46F8-89AD-4F89E4198C18}"/>
                </a:ext>
              </a:extLst>
            </p:cNvPr>
            <p:cNvGrpSpPr/>
            <p:nvPr/>
          </p:nvGrpSpPr>
          <p:grpSpPr>
            <a:xfrm>
              <a:off x="364354" y="5175458"/>
              <a:ext cx="1085182" cy="559004"/>
              <a:chOff x="10545822" y="501280"/>
              <a:chExt cx="1085182" cy="559004"/>
            </a:xfrm>
          </p:grpSpPr>
          <p:pic>
            <p:nvPicPr>
              <p:cNvPr id="630" name="Grafik 629">
                <a:extLst>
                  <a:ext uri="{FF2B5EF4-FFF2-40B4-BE49-F238E27FC236}">
                    <a16:creationId xmlns:a16="http://schemas.microsoft.com/office/drawing/2014/main" id="{9BCB351F-6DBA-456D-93C3-2D09E57F18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54582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31" name="Rechteck 630">
                <a:extLst>
                  <a:ext uri="{FF2B5EF4-FFF2-40B4-BE49-F238E27FC236}">
                    <a16:creationId xmlns:a16="http://schemas.microsoft.com/office/drawing/2014/main" id="{321D3B99-410B-419C-85C6-E0D04BF61707}"/>
                  </a:ext>
                </a:extLst>
              </p:cNvPr>
              <p:cNvSpPr/>
              <p:nvPr/>
            </p:nvSpPr>
            <p:spPr>
              <a:xfrm>
                <a:off x="11105169" y="501280"/>
                <a:ext cx="525835" cy="559004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46" name="Gruppieren 645">
              <a:extLst>
                <a:ext uri="{FF2B5EF4-FFF2-40B4-BE49-F238E27FC236}">
                  <a16:creationId xmlns:a16="http://schemas.microsoft.com/office/drawing/2014/main" id="{E5739163-BB0E-4268-B8D1-5F73C6E05F0E}"/>
                </a:ext>
              </a:extLst>
            </p:cNvPr>
            <p:cNvGrpSpPr/>
            <p:nvPr/>
          </p:nvGrpSpPr>
          <p:grpSpPr>
            <a:xfrm>
              <a:off x="3248119" y="5175458"/>
              <a:ext cx="1091279" cy="554784"/>
              <a:chOff x="3880741" y="1837266"/>
              <a:chExt cx="1091279" cy="554784"/>
            </a:xfrm>
          </p:grpSpPr>
          <p:pic>
            <p:nvPicPr>
              <p:cNvPr id="666" name="Grafik 665">
                <a:extLst>
                  <a:ext uri="{FF2B5EF4-FFF2-40B4-BE49-F238E27FC236}">
                    <a16:creationId xmlns:a16="http://schemas.microsoft.com/office/drawing/2014/main" id="{05209C22-1023-4478-AA0E-82D7ACAF6C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883789" y="1837266"/>
                <a:ext cx="1085182" cy="554784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</p:pic>
          <p:sp>
            <p:nvSpPr>
              <p:cNvPr id="667" name="Rechteck 666">
                <a:extLst>
                  <a:ext uri="{FF2B5EF4-FFF2-40B4-BE49-F238E27FC236}">
                    <a16:creationId xmlns:a16="http://schemas.microsoft.com/office/drawing/2014/main" id="{BA59C475-5483-4020-9171-9833A837D319}"/>
                  </a:ext>
                </a:extLst>
              </p:cNvPr>
              <p:cNvSpPr/>
              <p:nvPr/>
            </p:nvSpPr>
            <p:spPr>
              <a:xfrm>
                <a:off x="3880741" y="1837266"/>
                <a:ext cx="1091279" cy="554784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48" name="Gruppieren 647">
              <a:extLst>
                <a:ext uri="{FF2B5EF4-FFF2-40B4-BE49-F238E27FC236}">
                  <a16:creationId xmlns:a16="http://schemas.microsoft.com/office/drawing/2014/main" id="{14694FC0-CE1E-45E2-8EF3-A264C72B15E5}"/>
                </a:ext>
              </a:extLst>
            </p:cNvPr>
            <p:cNvGrpSpPr/>
            <p:nvPr/>
          </p:nvGrpSpPr>
          <p:grpSpPr>
            <a:xfrm>
              <a:off x="6137981" y="5175458"/>
              <a:ext cx="1085186" cy="554784"/>
              <a:chOff x="455689" y="495185"/>
              <a:chExt cx="1085186" cy="554784"/>
            </a:xfrm>
          </p:grpSpPr>
          <p:pic>
            <p:nvPicPr>
              <p:cNvPr id="664" name="Grafik 663">
                <a:extLst>
                  <a:ext uri="{FF2B5EF4-FFF2-40B4-BE49-F238E27FC236}">
                    <a16:creationId xmlns:a16="http://schemas.microsoft.com/office/drawing/2014/main" id="{1F087F26-B6C3-4597-88AF-A3E0DBBE04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55693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65" name="L-Form 664">
                <a:extLst>
                  <a:ext uri="{FF2B5EF4-FFF2-40B4-BE49-F238E27FC236}">
                    <a16:creationId xmlns:a16="http://schemas.microsoft.com/office/drawing/2014/main" id="{C596CE5D-FBB1-4BC8-849B-8D8169ACDA22}"/>
                  </a:ext>
                </a:extLst>
              </p:cNvPr>
              <p:cNvSpPr/>
              <p:nvPr/>
            </p:nvSpPr>
            <p:spPr>
              <a:xfrm flipH="1">
                <a:off x="455689" y="495185"/>
                <a:ext cx="1085183" cy="554784"/>
              </a:xfrm>
              <a:prstGeom prst="corner">
                <a:avLst>
                  <a:gd name="adj1" fmla="val 48252"/>
                  <a:gd name="adj2" fmla="val 145008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49" name="Gruppieren 648">
              <a:extLst>
                <a:ext uri="{FF2B5EF4-FFF2-40B4-BE49-F238E27FC236}">
                  <a16:creationId xmlns:a16="http://schemas.microsoft.com/office/drawing/2014/main" id="{3AD01B29-8141-4753-809F-6AB8330F9FDC}"/>
                </a:ext>
              </a:extLst>
            </p:cNvPr>
            <p:cNvGrpSpPr/>
            <p:nvPr/>
          </p:nvGrpSpPr>
          <p:grpSpPr>
            <a:xfrm>
              <a:off x="10454487" y="5175458"/>
              <a:ext cx="1085182" cy="554784"/>
              <a:chOff x="1895398" y="495185"/>
              <a:chExt cx="1085182" cy="554784"/>
            </a:xfrm>
          </p:grpSpPr>
          <p:pic>
            <p:nvPicPr>
              <p:cNvPr id="662" name="Grafik 661">
                <a:extLst>
                  <a:ext uri="{FF2B5EF4-FFF2-40B4-BE49-F238E27FC236}">
                    <a16:creationId xmlns:a16="http://schemas.microsoft.com/office/drawing/2014/main" id="{567410FB-2A84-41DF-9669-1952F3724C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95398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63" name="L-Form 662">
                <a:extLst>
                  <a:ext uri="{FF2B5EF4-FFF2-40B4-BE49-F238E27FC236}">
                    <a16:creationId xmlns:a16="http://schemas.microsoft.com/office/drawing/2014/main" id="{71FE8C72-9416-45DF-AF5D-4293DB994B8D}"/>
                  </a:ext>
                </a:extLst>
              </p:cNvPr>
              <p:cNvSpPr/>
              <p:nvPr/>
            </p:nvSpPr>
            <p:spPr>
              <a:xfrm flipH="1">
                <a:off x="2178049" y="495185"/>
                <a:ext cx="802528" cy="554784"/>
              </a:xfrm>
              <a:prstGeom prst="corner">
                <a:avLst>
                  <a:gd name="adj1" fmla="val 48252"/>
                  <a:gd name="adj2" fmla="val 97222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50" name="Gruppieren 649">
              <a:extLst>
                <a:ext uri="{FF2B5EF4-FFF2-40B4-BE49-F238E27FC236}">
                  <a16:creationId xmlns:a16="http://schemas.microsoft.com/office/drawing/2014/main" id="{4D94E8A0-7A99-495D-B1B0-B260640B64C3}"/>
                </a:ext>
              </a:extLst>
            </p:cNvPr>
            <p:cNvGrpSpPr/>
            <p:nvPr/>
          </p:nvGrpSpPr>
          <p:grpSpPr>
            <a:xfrm>
              <a:off x="4693050" y="5175458"/>
              <a:ext cx="1091279" cy="565107"/>
              <a:chOff x="6220610" y="495185"/>
              <a:chExt cx="1091279" cy="565107"/>
            </a:xfrm>
          </p:grpSpPr>
          <p:pic>
            <p:nvPicPr>
              <p:cNvPr id="660" name="Grafik 659">
                <a:extLst>
                  <a:ext uri="{FF2B5EF4-FFF2-40B4-BE49-F238E27FC236}">
                    <a16:creationId xmlns:a16="http://schemas.microsoft.com/office/drawing/2014/main" id="{D5E6CA74-1FA1-4FB9-9FB2-5D21B0B2B0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20610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61" name="L-Form 660">
                <a:extLst>
                  <a:ext uri="{FF2B5EF4-FFF2-40B4-BE49-F238E27FC236}">
                    <a16:creationId xmlns:a16="http://schemas.microsoft.com/office/drawing/2014/main" id="{32F6A2BD-AEB0-45E5-BF14-B6D21BCC27DF}"/>
                  </a:ext>
                </a:extLst>
              </p:cNvPr>
              <p:cNvSpPr/>
              <p:nvPr/>
            </p:nvSpPr>
            <p:spPr>
              <a:xfrm flipH="1">
                <a:off x="6773862" y="495185"/>
                <a:ext cx="538025" cy="565107"/>
              </a:xfrm>
              <a:prstGeom prst="corner">
                <a:avLst>
                  <a:gd name="adj1" fmla="val 50613"/>
                  <a:gd name="adj2" fmla="val 49599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51" name="Gruppieren 650">
              <a:extLst>
                <a:ext uri="{FF2B5EF4-FFF2-40B4-BE49-F238E27FC236}">
                  <a16:creationId xmlns:a16="http://schemas.microsoft.com/office/drawing/2014/main" id="{05405E53-EEF9-4EC1-92A2-58E616FE662C}"/>
                </a:ext>
              </a:extLst>
            </p:cNvPr>
            <p:cNvGrpSpPr/>
            <p:nvPr/>
          </p:nvGrpSpPr>
          <p:grpSpPr>
            <a:xfrm>
              <a:off x="1803188" y="5175458"/>
              <a:ext cx="1091279" cy="554784"/>
              <a:chOff x="3335103" y="501280"/>
              <a:chExt cx="1091279" cy="554784"/>
            </a:xfrm>
          </p:grpSpPr>
          <p:pic>
            <p:nvPicPr>
              <p:cNvPr id="658" name="Grafik 657">
                <a:extLst>
                  <a:ext uri="{FF2B5EF4-FFF2-40B4-BE49-F238E27FC236}">
                    <a16:creationId xmlns:a16="http://schemas.microsoft.com/office/drawing/2014/main" id="{1986139D-99F5-4FE0-958B-D09CB9B897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35103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59" name="Rechteck 658">
                <a:extLst>
                  <a:ext uri="{FF2B5EF4-FFF2-40B4-BE49-F238E27FC236}">
                    <a16:creationId xmlns:a16="http://schemas.microsoft.com/office/drawing/2014/main" id="{ED93CDF7-BE81-4D74-B276-1A8418EAE37B}"/>
                  </a:ext>
                </a:extLst>
              </p:cNvPr>
              <p:cNvSpPr/>
              <p:nvPr/>
            </p:nvSpPr>
            <p:spPr>
              <a:xfrm>
                <a:off x="4155791" y="501280"/>
                <a:ext cx="270590" cy="554784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52" name="Gruppieren 651">
              <a:extLst>
                <a:ext uri="{FF2B5EF4-FFF2-40B4-BE49-F238E27FC236}">
                  <a16:creationId xmlns:a16="http://schemas.microsoft.com/office/drawing/2014/main" id="{CEF73517-04BD-445A-918A-2A0103C30FE1}"/>
                </a:ext>
              </a:extLst>
            </p:cNvPr>
            <p:cNvGrpSpPr/>
            <p:nvPr/>
          </p:nvGrpSpPr>
          <p:grpSpPr>
            <a:xfrm>
              <a:off x="7576819" y="5175458"/>
              <a:ext cx="1085182" cy="559012"/>
              <a:chOff x="7666412" y="501280"/>
              <a:chExt cx="1085182" cy="559012"/>
            </a:xfrm>
          </p:grpSpPr>
          <p:pic>
            <p:nvPicPr>
              <p:cNvPr id="656" name="Grafik 655">
                <a:extLst>
                  <a:ext uri="{FF2B5EF4-FFF2-40B4-BE49-F238E27FC236}">
                    <a16:creationId xmlns:a16="http://schemas.microsoft.com/office/drawing/2014/main" id="{7BEA41E5-180A-4609-A010-169021EAF9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66641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57" name="Rechteck 656">
                <a:extLst>
                  <a:ext uri="{FF2B5EF4-FFF2-40B4-BE49-F238E27FC236}">
                    <a16:creationId xmlns:a16="http://schemas.microsoft.com/office/drawing/2014/main" id="{502F55AA-262C-40B5-9513-488B8A9159A6}"/>
                  </a:ext>
                </a:extLst>
              </p:cNvPr>
              <p:cNvSpPr/>
              <p:nvPr/>
            </p:nvSpPr>
            <p:spPr>
              <a:xfrm>
                <a:off x="8497317" y="793215"/>
                <a:ext cx="254277" cy="26707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53" name="Gruppieren 652">
              <a:extLst>
                <a:ext uri="{FF2B5EF4-FFF2-40B4-BE49-F238E27FC236}">
                  <a16:creationId xmlns:a16="http://schemas.microsoft.com/office/drawing/2014/main" id="{402C473B-8702-4993-8E6F-1E3765B7211A}"/>
                </a:ext>
              </a:extLst>
            </p:cNvPr>
            <p:cNvGrpSpPr/>
            <p:nvPr/>
          </p:nvGrpSpPr>
          <p:grpSpPr>
            <a:xfrm>
              <a:off x="9015653" y="5175458"/>
              <a:ext cx="1085182" cy="565107"/>
              <a:chOff x="9110683" y="495185"/>
              <a:chExt cx="1085182" cy="565107"/>
            </a:xfrm>
          </p:grpSpPr>
          <p:pic>
            <p:nvPicPr>
              <p:cNvPr id="654" name="Grafik 653">
                <a:extLst>
                  <a:ext uri="{FF2B5EF4-FFF2-40B4-BE49-F238E27FC236}">
                    <a16:creationId xmlns:a16="http://schemas.microsoft.com/office/drawing/2014/main" id="{7DEF5097-54EA-46B1-A8D7-065733D87E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110683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55" name="Rechteck 654">
                <a:extLst>
                  <a:ext uri="{FF2B5EF4-FFF2-40B4-BE49-F238E27FC236}">
                    <a16:creationId xmlns:a16="http://schemas.microsoft.com/office/drawing/2014/main" id="{9DCF63F2-1DFD-470B-9A20-108F025B6728}"/>
                  </a:ext>
                </a:extLst>
              </p:cNvPr>
              <p:cNvSpPr/>
              <p:nvPr/>
            </p:nvSpPr>
            <p:spPr>
              <a:xfrm>
                <a:off x="9110683" y="495185"/>
                <a:ext cx="799883" cy="56510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96" name="Gruppieren 695">
            <a:extLst>
              <a:ext uri="{FF2B5EF4-FFF2-40B4-BE49-F238E27FC236}">
                <a16:creationId xmlns:a16="http://schemas.microsoft.com/office/drawing/2014/main" id="{DC76D6AA-86BA-4285-B805-0A0310EDC92B}"/>
              </a:ext>
            </a:extLst>
          </p:cNvPr>
          <p:cNvGrpSpPr/>
          <p:nvPr/>
        </p:nvGrpSpPr>
        <p:grpSpPr>
          <a:xfrm>
            <a:off x="508342" y="5854648"/>
            <a:ext cx="11175315" cy="565107"/>
            <a:chOff x="455689" y="5592838"/>
            <a:chExt cx="11175315" cy="565107"/>
          </a:xfrm>
        </p:grpSpPr>
        <p:grpSp>
          <p:nvGrpSpPr>
            <p:cNvPr id="670" name="Gruppieren 669">
              <a:extLst>
                <a:ext uri="{FF2B5EF4-FFF2-40B4-BE49-F238E27FC236}">
                  <a16:creationId xmlns:a16="http://schemas.microsoft.com/office/drawing/2014/main" id="{D7319E8D-1484-4233-9041-7F6774A2405E}"/>
                </a:ext>
              </a:extLst>
            </p:cNvPr>
            <p:cNvGrpSpPr/>
            <p:nvPr/>
          </p:nvGrpSpPr>
          <p:grpSpPr>
            <a:xfrm>
              <a:off x="7666408" y="5592838"/>
              <a:ext cx="1085182" cy="559004"/>
              <a:chOff x="10545822" y="501280"/>
              <a:chExt cx="1085182" cy="559004"/>
            </a:xfrm>
          </p:grpSpPr>
          <p:pic>
            <p:nvPicPr>
              <p:cNvPr id="692" name="Grafik 691">
                <a:extLst>
                  <a:ext uri="{FF2B5EF4-FFF2-40B4-BE49-F238E27FC236}">
                    <a16:creationId xmlns:a16="http://schemas.microsoft.com/office/drawing/2014/main" id="{319ED857-060F-4E44-A0F3-79A26C8E3B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54582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93" name="Rechteck 692">
                <a:extLst>
                  <a:ext uri="{FF2B5EF4-FFF2-40B4-BE49-F238E27FC236}">
                    <a16:creationId xmlns:a16="http://schemas.microsoft.com/office/drawing/2014/main" id="{D66F33DD-1839-43AB-9D58-CC9119FEAF79}"/>
                  </a:ext>
                </a:extLst>
              </p:cNvPr>
              <p:cNvSpPr/>
              <p:nvPr/>
            </p:nvSpPr>
            <p:spPr>
              <a:xfrm>
                <a:off x="11105169" y="501280"/>
                <a:ext cx="525835" cy="559004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2" name="Gruppieren 671">
              <a:extLst>
                <a:ext uri="{FF2B5EF4-FFF2-40B4-BE49-F238E27FC236}">
                  <a16:creationId xmlns:a16="http://schemas.microsoft.com/office/drawing/2014/main" id="{05E20A1C-0919-4685-AA72-08F91B803274}"/>
                </a:ext>
              </a:extLst>
            </p:cNvPr>
            <p:cNvGrpSpPr/>
            <p:nvPr/>
          </p:nvGrpSpPr>
          <p:grpSpPr>
            <a:xfrm>
              <a:off x="9106113" y="5592838"/>
              <a:ext cx="1085186" cy="554784"/>
              <a:chOff x="455689" y="495185"/>
              <a:chExt cx="1085186" cy="554784"/>
            </a:xfrm>
          </p:grpSpPr>
          <p:pic>
            <p:nvPicPr>
              <p:cNvPr id="688" name="Grafik 687">
                <a:extLst>
                  <a:ext uri="{FF2B5EF4-FFF2-40B4-BE49-F238E27FC236}">
                    <a16:creationId xmlns:a16="http://schemas.microsoft.com/office/drawing/2014/main" id="{F2A1A42E-B732-4F71-83DD-D6E2220AB1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55693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89" name="L-Form 688">
                <a:extLst>
                  <a:ext uri="{FF2B5EF4-FFF2-40B4-BE49-F238E27FC236}">
                    <a16:creationId xmlns:a16="http://schemas.microsoft.com/office/drawing/2014/main" id="{79BC60D8-44FF-4107-B5D4-C5F7E2F768A8}"/>
                  </a:ext>
                </a:extLst>
              </p:cNvPr>
              <p:cNvSpPr/>
              <p:nvPr/>
            </p:nvSpPr>
            <p:spPr>
              <a:xfrm flipH="1">
                <a:off x="455689" y="495185"/>
                <a:ext cx="1085183" cy="554784"/>
              </a:xfrm>
              <a:prstGeom prst="corner">
                <a:avLst>
                  <a:gd name="adj1" fmla="val 48252"/>
                  <a:gd name="adj2" fmla="val 145008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3" name="Gruppieren 672">
              <a:extLst>
                <a:ext uri="{FF2B5EF4-FFF2-40B4-BE49-F238E27FC236}">
                  <a16:creationId xmlns:a16="http://schemas.microsoft.com/office/drawing/2014/main" id="{A52674FD-DE43-47A6-A2E3-E082341079F9}"/>
                </a:ext>
              </a:extLst>
            </p:cNvPr>
            <p:cNvGrpSpPr/>
            <p:nvPr/>
          </p:nvGrpSpPr>
          <p:grpSpPr>
            <a:xfrm>
              <a:off x="6226703" y="5592838"/>
              <a:ext cx="1085182" cy="554784"/>
              <a:chOff x="1895398" y="495185"/>
              <a:chExt cx="1085182" cy="554784"/>
            </a:xfrm>
          </p:grpSpPr>
          <p:pic>
            <p:nvPicPr>
              <p:cNvPr id="686" name="Grafik 685">
                <a:extLst>
                  <a:ext uri="{FF2B5EF4-FFF2-40B4-BE49-F238E27FC236}">
                    <a16:creationId xmlns:a16="http://schemas.microsoft.com/office/drawing/2014/main" id="{7A1A6181-CB86-4C41-9A1A-1467C42342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95398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87" name="L-Form 686">
                <a:extLst>
                  <a:ext uri="{FF2B5EF4-FFF2-40B4-BE49-F238E27FC236}">
                    <a16:creationId xmlns:a16="http://schemas.microsoft.com/office/drawing/2014/main" id="{1A5FE3EA-BBC5-4E36-BFEB-D0E7B794C86E}"/>
                  </a:ext>
                </a:extLst>
              </p:cNvPr>
              <p:cNvSpPr/>
              <p:nvPr/>
            </p:nvSpPr>
            <p:spPr>
              <a:xfrm flipH="1">
                <a:off x="2178049" y="495185"/>
                <a:ext cx="802528" cy="554784"/>
              </a:xfrm>
              <a:prstGeom prst="corner">
                <a:avLst>
                  <a:gd name="adj1" fmla="val 48252"/>
                  <a:gd name="adj2" fmla="val 97222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4" name="Gruppieren 673">
              <a:extLst>
                <a:ext uri="{FF2B5EF4-FFF2-40B4-BE49-F238E27FC236}">
                  <a16:creationId xmlns:a16="http://schemas.microsoft.com/office/drawing/2014/main" id="{059500B6-73A8-4C6F-BE16-C794CF168BC3}"/>
                </a:ext>
              </a:extLst>
            </p:cNvPr>
            <p:cNvGrpSpPr/>
            <p:nvPr/>
          </p:nvGrpSpPr>
          <p:grpSpPr>
            <a:xfrm>
              <a:off x="455689" y="5592838"/>
              <a:ext cx="1091279" cy="565107"/>
              <a:chOff x="6220610" y="495185"/>
              <a:chExt cx="1091279" cy="565107"/>
            </a:xfrm>
          </p:grpSpPr>
          <p:pic>
            <p:nvPicPr>
              <p:cNvPr id="684" name="Grafik 683">
                <a:extLst>
                  <a:ext uri="{FF2B5EF4-FFF2-40B4-BE49-F238E27FC236}">
                    <a16:creationId xmlns:a16="http://schemas.microsoft.com/office/drawing/2014/main" id="{D965BCE6-DB4D-4521-8D2E-63BDA9C471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20610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85" name="L-Form 684">
                <a:extLst>
                  <a:ext uri="{FF2B5EF4-FFF2-40B4-BE49-F238E27FC236}">
                    <a16:creationId xmlns:a16="http://schemas.microsoft.com/office/drawing/2014/main" id="{E22F3E11-C372-4713-A62B-7C74B90CB2A7}"/>
                  </a:ext>
                </a:extLst>
              </p:cNvPr>
              <p:cNvSpPr/>
              <p:nvPr/>
            </p:nvSpPr>
            <p:spPr>
              <a:xfrm flipH="1">
                <a:off x="6773862" y="495185"/>
                <a:ext cx="538025" cy="565107"/>
              </a:xfrm>
              <a:prstGeom prst="corner">
                <a:avLst>
                  <a:gd name="adj1" fmla="val 50613"/>
                  <a:gd name="adj2" fmla="val 49599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5" name="Gruppieren 674">
              <a:extLst>
                <a:ext uri="{FF2B5EF4-FFF2-40B4-BE49-F238E27FC236}">
                  <a16:creationId xmlns:a16="http://schemas.microsoft.com/office/drawing/2014/main" id="{BDA1C494-73DF-4AA4-97BA-43764D574C11}"/>
                </a:ext>
              </a:extLst>
            </p:cNvPr>
            <p:cNvGrpSpPr/>
            <p:nvPr/>
          </p:nvGrpSpPr>
          <p:grpSpPr>
            <a:xfrm>
              <a:off x="4780901" y="5592838"/>
              <a:ext cx="1091279" cy="554784"/>
              <a:chOff x="3335103" y="501280"/>
              <a:chExt cx="1091279" cy="554784"/>
            </a:xfrm>
          </p:grpSpPr>
          <p:pic>
            <p:nvPicPr>
              <p:cNvPr id="682" name="Grafik 681">
                <a:extLst>
                  <a:ext uri="{FF2B5EF4-FFF2-40B4-BE49-F238E27FC236}">
                    <a16:creationId xmlns:a16="http://schemas.microsoft.com/office/drawing/2014/main" id="{C8F07469-75AD-4384-B3B0-D7F7B6EF44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35103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83" name="Rechteck 682">
                <a:extLst>
                  <a:ext uri="{FF2B5EF4-FFF2-40B4-BE49-F238E27FC236}">
                    <a16:creationId xmlns:a16="http://schemas.microsoft.com/office/drawing/2014/main" id="{C8E43121-E930-48F6-A49A-2B2944BE9C86}"/>
                  </a:ext>
                </a:extLst>
              </p:cNvPr>
              <p:cNvSpPr/>
              <p:nvPr/>
            </p:nvSpPr>
            <p:spPr>
              <a:xfrm>
                <a:off x="4155791" y="501280"/>
                <a:ext cx="270590" cy="554784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6" name="Gruppieren 675">
              <a:extLst>
                <a:ext uri="{FF2B5EF4-FFF2-40B4-BE49-F238E27FC236}">
                  <a16:creationId xmlns:a16="http://schemas.microsoft.com/office/drawing/2014/main" id="{DE6867C5-0A4E-42BB-B646-51A86BC4CA90}"/>
                </a:ext>
              </a:extLst>
            </p:cNvPr>
            <p:cNvGrpSpPr/>
            <p:nvPr/>
          </p:nvGrpSpPr>
          <p:grpSpPr>
            <a:xfrm>
              <a:off x="1901491" y="5592838"/>
              <a:ext cx="1085182" cy="559012"/>
              <a:chOff x="7666412" y="501280"/>
              <a:chExt cx="1085182" cy="559012"/>
            </a:xfrm>
          </p:grpSpPr>
          <p:pic>
            <p:nvPicPr>
              <p:cNvPr id="680" name="Grafik 679">
                <a:extLst>
                  <a:ext uri="{FF2B5EF4-FFF2-40B4-BE49-F238E27FC236}">
                    <a16:creationId xmlns:a16="http://schemas.microsoft.com/office/drawing/2014/main" id="{EEDB6D8F-7420-4AB0-8EEB-C62E8EA2A7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66641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81" name="Rechteck 680">
                <a:extLst>
                  <a:ext uri="{FF2B5EF4-FFF2-40B4-BE49-F238E27FC236}">
                    <a16:creationId xmlns:a16="http://schemas.microsoft.com/office/drawing/2014/main" id="{A38C64A7-0D99-4317-860C-EBA6C1F405D7}"/>
                  </a:ext>
                </a:extLst>
              </p:cNvPr>
              <p:cNvSpPr/>
              <p:nvPr/>
            </p:nvSpPr>
            <p:spPr>
              <a:xfrm>
                <a:off x="8497317" y="793215"/>
                <a:ext cx="254277" cy="26707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7" name="Gruppieren 676">
              <a:extLst>
                <a:ext uri="{FF2B5EF4-FFF2-40B4-BE49-F238E27FC236}">
                  <a16:creationId xmlns:a16="http://schemas.microsoft.com/office/drawing/2014/main" id="{FC229A82-1574-4973-B11A-0F5FCFFF4FD6}"/>
                </a:ext>
              </a:extLst>
            </p:cNvPr>
            <p:cNvGrpSpPr/>
            <p:nvPr/>
          </p:nvGrpSpPr>
          <p:grpSpPr>
            <a:xfrm>
              <a:off x="3341196" y="5592838"/>
              <a:ext cx="1085182" cy="565107"/>
              <a:chOff x="9110683" y="495185"/>
              <a:chExt cx="1085182" cy="565107"/>
            </a:xfrm>
          </p:grpSpPr>
          <p:pic>
            <p:nvPicPr>
              <p:cNvPr id="678" name="Grafik 677">
                <a:extLst>
                  <a:ext uri="{FF2B5EF4-FFF2-40B4-BE49-F238E27FC236}">
                    <a16:creationId xmlns:a16="http://schemas.microsoft.com/office/drawing/2014/main" id="{399F5BF7-2052-4842-B58D-63B59E1374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110683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79" name="Rechteck 678">
                <a:extLst>
                  <a:ext uri="{FF2B5EF4-FFF2-40B4-BE49-F238E27FC236}">
                    <a16:creationId xmlns:a16="http://schemas.microsoft.com/office/drawing/2014/main" id="{0821779E-32A1-4810-BC50-18C83E66BF47}"/>
                  </a:ext>
                </a:extLst>
              </p:cNvPr>
              <p:cNvSpPr/>
              <p:nvPr/>
            </p:nvSpPr>
            <p:spPr>
              <a:xfrm>
                <a:off x="9110683" y="495185"/>
                <a:ext cx="799883" cy="56510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694" name="Grafik 693">
              <a:extLst>
                <a:ext uri="{FF2B5EF4-FFF2-40B4-BE49-F238E27FC236}">
                  <a16:creationId xmlns:a16="http://schemas.microsoft.com/office/drawing/2014/main" id="{B6CE8319-2F09-4C4C-A904-1DB575A214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545822" y="5592838"/>
              <a:ext cx="1085182" cy="554784"/>
            </a:xfrm>
            <a:prstGeom prst="rect">
              <a:avLst/>
            </a:prstGeom>
          </p:spPr>
        </p:pic>
      </p:grpSp>
      <p:sp>
        <p:nvSpPr>
          <p:cNvPr id="697" name="L-Form 696">
            <a:extLst>
              <a:ext uri="{FF2B5EF4-FFF2-40B4-BE49-F238E27FC236}">
                <a16:creationId xmlns:a16="http://schemas.microsoft.com/office/drawing/2014/main" id="{D826CBAA-4D29-41E8-89D2-A75EB9BA47F0}"/>
              </a:ext>
            </a:extLst>
          </p:cNvPr>
          <p:cNvSpPr/>
          <p:nvPr/>
        </p:nvSpPr>
        <p:spPr>
          <a:xfrm flipH="1">
            <a:off x="381000" y="2306320"/>
            <a:ext cx="11316784" cy="4234180"/>
          </a:xfrm>
          <a:prstGeom prst="corner">
            <a:avLst>
              <a:gd name="adj1" fmla="val 74571"/>
              <a:gd name="adj2" fmla="val 165087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36" name="Grafik 535">
            <a:hlinkClick r:id="" action="ppaction://hlinkshowjump?jump=firstslide">
              <a:snd r:embed="rId11" name="cashreg.wav"/>
            </a:hlinkClick>
            <a:extLst>
              <a:ext uri="{FF2B5EF4-FFF2-40B4-BE49-F238E27FC236}">
                <a16:creationId xmlns:a16="http://schemas.microsoft.com/office/drawing/2014/main" id="{51B41A0E-65CE-42AB-89B0-DDC6B24EA63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852128" y="3835566"/>
            <a:ext cx="1194920" cy="603556"/>
          </a:xfrm>
          <a:prstGeom prst="rect">
            <a:avLst/>
          </a:prstGeom>
        </p:spPr>
      </p:pic>
      <p:pic>
        <p:nvPicPr>
          <p:cNvPr id="538" name="Grafik 537">
            <a:hlinkClick r:id="" action="ppaction://hlinkshowjump?jump=nextslide">
              <a:snd r:embed="rId13" name="chimes.wav"/>
            </a:hlinkClick>
            <a:extLst>
              <a:ext uri="{FF2B5EF4-FFF2-40B4-BE49-F238E27FC236}">
                <a16:creationId xmlns:a16="http://schemas.microsoft.com/office/drawing/2014/main" id="{D75775A2-5D71-47D7-8A89-830D9438DE9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408093" y="3308275"/>
            <a:ext cx="1194920" cy="603556"/>
          </a:xfrm>
          <a:prstGeom prst="rect">
            <a:avLst/>
          </a:prstGeom>
        </p:spPr>
      </p:pic>
      <p:pic>
        <p:nvPicPr>
          <p:cNvPr id="540" name="Grafik 539">
            <a:hlinkClick r:id="" action="ppaction://hlinkshowjump?jump=firstslide">
              <a:snd r:embed="rId11" name="cashreg.wav"/>
            </a:hlinkClick>
            <a:extLst>
              <a:ext uri="{FF2B5EF4-FFF2-40B4-BE49-F238E27FC236}">
                <a16:creationId xmlns:a16="http://schemas.microsoft.com/office/drawing/2014/main" id="{36BB6EBA-B211-4B57-B0FF-328679F66E1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40857" y="3827677"/>
            <a:ext cx="1018120" cy="603556"/>
          </a:xfrm>
          <a:prstGeom prst="rect">
            <a:avLst/>
          </a:prstGeom>
        </p:spPr>
      </p:pic>
      <p:pic>
        <p:nvPicPr>
          <p:cNvPr id="542" name="Grafik 541">
            <a:hlinkClick r:id="" action="ppaction://hlinkshowjump?jump=firstslide">
              <a:snd r:embed="rId11" name="cashreg.wav"/>
            </a:hlinkClick>
            <a:extLst>
              <a:ext uri="{FF2B5EF4-FFF2-40B4-BE49-F238E27FC236}">
                <a16:creationId xmlns:a16="http://schemas.microsoft.com/office/drawing/2014/main" id="{0D210405-6E32-45D7-BEBD-9604B8004F4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983358" y="3225913"/>
            <a:ext cx="908383" cy="609653"/>
          </a:xfrm>
          <a:prstGeom prst="rect">
            <a:avLst/>
          </a:prstGeom>
        </p:spPr>
      </p:pic>
      <p:pic>
        <p:nvPicPr>
          <p:cNvPr id="544" name="Grafik 543">
            <a:hlinkClick r:id="" action="ppaction://hlinkshowjump?jump=firstslide">
              <a:snd r:embed="rId11" name="cashreg.wav"/>
            </a:hlinkClick>
            <a:extLst>
              <a:ext uri="{FF2B5EF4-FFF2-40B4-BE49-F238E27FC236}">
                <a16:creationId xmlns:a16="http://schemas.microsoft.com/office/drawing/2014/main" id="{0C9716FC-AB99-4BB6-822F-6FAA7E1156A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966079" y="3735010"/>
            <a:ext cx="768163" cy="609653"/>
          </a:xfrm>
          <a:prstGeom prst="rect">
            <a:avLst/>
          </a:prstGeom>
        </p:spPr>
      </p:pic>
      <p:pic>
        <p:nvPicPr>
          <p:cNvPr id="546" name="Grafik 545">
            <a:hlinkClick r:id="" action="ppaction://hlinkshowjump?jump=firstslide">
              <a:snd r:embed="rId11" name="cashreg.wav"/>
            </a:hlinkClick>
            <a:extLst>
              <a:ext uri="{FF2B5EF4-FFF2-40B4-BE49-F238E27FC236}">
                <a16:creationId xmlns:a16="http://schemas.microsoft.com/office/drawing/2014/main" id="{0310E5E1-8458-4064-B357-962046C4929D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960993" y="3191793"/>
            <a:ext cx="755970" cy="609653"/>
          </a:xfrm>
          <a:prstGeom prst="rect">
            <a:avLst/>
          </a:prstGeom>
        </p:spPr>
      </p:pic>
      <p:pic>
        <p:nvPicPr>
          <p:cNvPr id="548" name="Grafik 547">
            <a:hlinkClick r:id="" action="ppaction://hlinkshowjump?jump=firstslide">
              <a:snd r:embed="rId11" name="cashreg.wav"/>
            </a:hlinkClick>
            <a:extLst>
              <a:ext uri="{FF2B5EF4-FFF2-40B4-BE49-F238E27FC236}">
                <a16:creationId xmlns:a16="http://schemas.microsoft.com/office/drawing/2014/main" id="{C99DCCBA-D719-43EC-88F0-2FAD35B6EF68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053452" y="3725747"/>
            <a:ext cx="658425" cy="609653"/>
          </a:xfrm>
          <a:prstGeom prst="rect">
            <a:avLst/>
          </a:prstGeom>
        </p:spPr>
      </p:pic>
      <p:pic>
        <p:nvPicPr>
          <p:cNvPr id="550" name="Grafik 549">
            <a:hlinkClick r:id="" action="ppaction://hlinkshowjump?jump=firstslide">
              <a:snd r:embed="rId11" name="cashreg.wav"/>
            </a:hlinkClick>
            <a:extLst>
              <a:ext uri="{FF2B5EF4-FFF2-40B4-BE49-F238E27FC236}">
                <a16:creationId xmlns:a16="http://schemas.microsoft.com/office/drawing/2014/main" id="{4DA1B161-DD53-435D-A0A2-24FE789524DE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292228" y="3191007"/>
            <a:ext cx="512108" cy="609653"/>
          </a:xfrm>
          <a:prstGeom prst="rect">
            <a:avLst/>
          </a:prstGeom>
        </p:spPr>
      </p:pic>
      <p:pic>
        <p:nvPicPr>
          <p:cNvPr id="552" name="Grafik 551">
            <a:hlinkClick r:id="" action="ppaction://hlinkshowjump?jump=firstslide">
              <a:snd r:embed="rId11" name="cashreg.wav"/>
            </a:hlinkClick>
            <a:extLst>
              <a:ext uri="{FF2B5EF4-FFF2-40B4-BE49-F238E27FC236}">
                <a16:creationId xmlns:a16="http://schemas.microsoft.com/office/drawing/2014/main" id="{0E126ABB-D267-4BC4-8FA3-DEC5319186F8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51833" y="3681494"/>
            <a:ext cx="1091279" cy="79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239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4" name="Gruppieren 593">
            <a:extLst>
              <a:ext uri="{FF2B5EF4-FFF2-40B4-BE49-F238E27FC236}">
                <a16:creationId xmlns:a16="http://schemas.microsoft.com/office/drawing/2014/main" id="{AF538C68-989D-4F89-81C2-AE92BD201644}"/>
              </a:ext>
            </a:extLst>
          </p:cNvPr>
          <p:cNvGrpSpPr/>
          <p:nvPr/>
        </p:nvGrpSpPr>
        <p:grpSpPr>
          <a:xfrm>
            <a:off x="508346" y="495185"/>
            <a:ext cx="11175311" cy="565107"/>
            <a:chOff x="455693" y="495185"/>
            <a:chExt cx="11175311" cy="565107"/>
          </a:xfrm>
        </p:grpSpPr>
        <p:pic>
          <p:nvPicPr>
            <p:cNvPr id="568" name="Grafik 567">
              <a:extLst>
                <a:ext uri="{FF2B5EF4-FFF2-40B4-BE49-F238E27FC236}">
                  <a16:creationId xmlns:a16="http://schemas.microsoft.com/office/drawing/2014/main" id="{2147C679-A226-4ABC-9BE6-29C69C6A31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5693" y="501280"/>
              <a:ext cx="1085182" cy="548688"/>
            </a:xfrm>
            <a:prstGeom prst="rect">
              <a:avLst/>
            </a:prstGeom>
          </p:spPr>
        </p:pic>
        <p:grpSp>
          <p:nvGrpSpPr>
            <p:cNvPr id="575" name="Gruppieren 574">
              <a:extLst>
                <a:ext uri="{FF2B5EF4-FFF2-40B4-BE49-F238E27FC236}">
                  <a16:creationId xmlns:a16="http://schemas.microsoft.com/office/drawing/2014/main" id="{19457573-6008-4386-87A2-B12E34126A54}"/>
                </a:ext>
              </a:extLst>
            </p:cNvPr>
            <p:cNvGrpSpPr/>
            <p:nvPr/>
          </p:nvGrpSpPr>
          <p:grpSpPr>
            <a:xfrm>
              <a:off x="1894527" y="495185"/>
              <a:ext cx="1085182" cy="554784"/>
              <a:chOff x="1895398" y="495185"/>
              <a:chExt cx="1085182" cy="554784"/>
            </a:xfrm>
          </p:grpSpPr>
          <p:pic>
            <p:nvPicPr>
              <p:cNvPr id="564" name="Grafik 563">
                <a:extLst>
                  <a:ext uri="{FF2B5EF4-FFF2-40B4-BE49-F238E27FC236}">
                    <a16:creationId xmlns:a16="http://schemas.microsoft.com/office/drawing/2014/main" id="{3E63987D-2B3E-405A-ADAB-6B25C5FB6B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95398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574" name="L-Form 573">
                <a:extLst>
                  <a:ext uri="{FF2B5EF4-FFF2-40B4-BE49-F238E27FC236}">
                    <a16:creationId xmlns:a16="http://schemas.microsoft.com/office/drawing/2014/main" id="{6FBB6827-2F35-4E1C-83AC-9CB3814328ED}"/>
                  </a:ext>
                </a:extLst>
              </p:cNvPr>
              <p:cNvSpPr/>
              <p:nvPr/>
            </p:nvSpPr>
            <p:spPr>
              <a:xfrm flipH="1">
                <a:off x="2178049" y="495185"/>
                <a:ext cx="802528" cy="554784"/>
              </a:xfrm>
              <a:prstGeom prst="corner">
                <a:avLst>
                  <a:gd name="adj1" fmla="val 48252"/>
                  <a:gd name="adj2" fmla="val 97222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78" name="Gruppieren 577">
              <a:extLst>
                <a:ext uri="{FF2B5EF4-FFF2-40B4-BE49-F238E27FC236}">
                  <a16:creationId xmlns:a16="http://schemas.microsoft.com/office/drawing/2014/main" id="{BE59F01A-B61E-48D8-89F3-AD4FF0E097A7}"/>
                </a:ext>
              </a:extLst>
            </p:cNvPr>
            <p:cNvGrpSpPr/>
            <p:nvPr/>
          </p:nvGrpSpPr>
          <p:grpSpPr>
            <a:xfrm>
              <a:off x="6223223" y="495185"/>
              <a:ext cx="1091279" cy="565107"/>
              <a:chOff x="6220610" y="495185"/>
              <a:chExt cx="1091279" cy="565107"/>
            </a:xfrm>
          </p:grpSpPr>
          <p:pic>
            <p:nvPicPr>
              <p:cNvPr id="560" name="Grafik 559">
                <a:extLst>
                  <a:ext uri="{FF2B5EF4-FFF2-40B4-BE49-F238E27FC236}">
                    <a16:creationId xmlns:a16="http://schemas.microsoft.com/office/drawing/2014/main" id="{00D13B71-4A21-4F04-BFDB-DDEDF3D2A6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20610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577" name="L-Form 576">
                <a:extLst>
                  <a:ext uri="{FF2B5EF4-FFF2-40B4-BE49-F238E27FC236}">
                    <a16:creationId xmlns:a16="http://schemas.microsoft.com/office/drawing/2014/main" id="{49BF36E3-6263-49D4-90AF-B09EFF13D6F7}"/>
                  </a:ext>
                </a:extLst>
              </p:cNvPr>
              <p:cNvSpPr/>
              <p:nvPr/>
            </p:nvSpPr>
            <p:spPr>
              <a:xfrm flipH="1">
                <a:off x="6773862" y="495185"/>
                <a:ext cx="538025" cy="565107"/>
              </a:xfrm>
              <a:prstGeom prst="corner">
                <a:avLst>
                  <a:gd name="adj1" fmla="val 50613"/>
                  <a:gd name="adj2" fmla="val 49599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80" name="Gruppieren 579">
              <a:extLst>
                <a:ext uri="{FF2B5EF4-FFF2-40B4-BE49-F238E27FC236}">
                  <a16:creationId xmlns:a16="http://schemas.microsoft.com/office/drawing/2014/main" id="{86738ED8-3A5D-4EB2-839B-61D8400A913C}"/>
                </a:ext>
              </a:extLst>
            </p:cNvPr>
            <p:cNvGrpSpPr/>
            <p:nvPr/>
          </p:nvGrpSpPr>
          <p:grpSpPr>
            <a:xfrm>
              <a:off x="3333361" y="495185"/>
              <a:ext cx="1091279" cy="554784"/>
              <a:chOff x="3335103" y="501280"/>
              <a:chExt cx="1091279" cy="554784"/>
            </a:xfrm>
          </p:grpSpPr>
          <p:pic>
            <p:nvPicPr>
              <p:cNvPr id="558" name="Grafik 557">
                <a:extLst>
                  <a:ext uri="{FF2B5EF4-FFF2-40B4-BE49-F238E27FC236}">
                    <a16:creationId xmlns:a16="http://schemas.microsoft.com/office/drawing/2014/main" id="{10DF00F7-F3E1-43B7-81E4-2A59165ED4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35103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579" name="Rechteck 578">
                <a:extLst>
                  <a:ext uri="{FF2B5EF4-FFF2-40B4-BE49-F238E27FC236}">
                    <a16:creationId xmlns:a16="http://schemas.microsoft.com/office/drawing/2014/main" id="{14A5624A-F739-4430-ABF5-0179FE78EFF4}"/>
                  </a:ext>
                </a:extLst>
              </p:cNvPr>
              <p:cNvSpPr/>
              <p:nvPr/>
            </p:nvSpPr>
            <p:spPr>
              <a:xfrm>
                <a:off x="4155791" y="501280"/>
                <a:ext cx="270590" cy="554784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84" name="Gruppieren 583">
              <a:extLst>
                <a:ext uri="{FF2B5EF4-FFF2-40B4-BE49-F238E27FC236}">
                  <a16:creationId xmlns:a16="http://schemas.microsoft.com/office/drawing/2014/main" id="{BA43AF2F-2712-4660-9D48-2209B0E18873}"/>
                </a:ext>
              </a:extLst>
            </p:cNvPr>
            <p:cNvGrpSpPr/>
            <p:nvPr/>
          </p:nvGrpSpPr>
          <p:grpSpPr>
            <a:xfrm>
              <a:off x="4778292" y="495185"/>
              <a:ext cx="1091279" cy="554784"/>
              <a:chOff x="3880741" y="1837266"/>
              <a:chExt cx="1091279" cy="554784"/>
            </a:xfrm>
          </p:grpSpPr>
          <p:pic>
            <p:nvPicPr>
              <p:cNvPr id="570" name="Grafik 569">
                <a:extLst>
                  <a:ext uri="{FF2B5EF4-FFF2-40B4-BE49-F238E27FC236}">
                    <a16:creationId xmlns:a16="http://schemas.microsoft.com/office/drawing/2014/main" id="{96F254AB-DAEB-451B-B83A-ADCADD67F0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883789" y="1837266"/>
                <a:ext cx="1085182" cy="554784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</p:pic>
          <p:sp>
            <p:nvSpPr>
              <p:cNvPr id="582" name="Rechteck 581">
                <a:extLst>
                  <a:ext uri="{FF2B5EF4-FFF2-40B4-BE49-F238E27FC236}">
                    <a16:creationId xmlns:a16="http://schemas.microsoft.com/office/drawing/2014/main" id="{B6DD05A0-4341-4BBC-8627-FBACA56AED91}"/>
                  </a:ext>
                </a:extLst>
              </p:cNvPr>
              <p:cNvSpPr/>
              <p:nvPr/>
            </p:nvSpPr>
            <p:spPr>
              <a:xfrm>
                <a:off x="3880741" y="1837266"/>
                <a:ext cx="1091279" cy="554784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87" name="Gruppieren 586">
              <a:extLst>
                <a:ext uri="{FF2B5EF4-FFF2-40B4-BE49-F238E27FC236}">
                  <a16:creationId xmlns:a16="http://schemas.microsoft.com/office/drawing/2014/main" id="{D3355B8E-A2BE-4A78-949D-719619A2D624}"/>
                </a:ext>
              </a:extLst>
            </p:cNvPr>
            <p:cNvGrpSpPr/>
            <p:nvPr/>
          </p:nvGrpSpPr>
          <p:grpSpPr>
            <a:xfrm>
              <a:off x="7668154" y="495185"/>
              <a:ext cx="1085182" cy="559012"/>
              <a:chOff x="7666412" y="501280"/>
              <a:chExt cx="1085182" cy="559012"/>
            </a:xfrm>
          </p:grpSpPr>
          <p:pic>
            <p:nvPicPr>
              <p:cNvPr id="556" name="Grafik 555">
                <a:extLst>
                  <a:ext uri="{FF2B5EF4-FFF2-40B4-BE49-F238E27FC236}">
                    <a16:creationId xmlns:a16="http://schemas.microsoft.com/office/drawing/2014/main" id="{344D875D-C409-4DC8-8C66-02584FE74EA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66641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586" name="Rechteck 585">
                <a:extLst>
                  <a:ext uri="{FF2B5EF4-FFF2-40B4-BE49-F238E27FC236}">
                    <a16:creationId xmlns:a16="http://schemas.microsoft.com/office/drawing/2014/main" id="{8510FE54-07F2-4992-9FEC-F5D2156C154F}"/>
                  </a:ext>
                </a:extLst>
              </p:cNvPr>
              <p:cNvSpPr/>
              <p:nvPr/>
            </p:nvSpPr>
            <p:spPr>
              <a:xfrm>
                <a:off x="8497317" y="793215"/>
                <a:ext cx="254277" cy="26707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90" name="Gruppieren 589">
              <a:extLst>
                <a:ext uri="{FF2B5EF4-FFF2-40B4-BE49-F238E27FC236}">
                  <a16:creationId xmlns:a16="http://schemas.microsoft.com/office/drawing/2014/main" id="{B0CF5AFC-7147-405B-8191-62D189E65940}"/>
                </a:ext>
              </a:extLst>
            </p:cNvPr>
            <p:cNvGrpSpPr/>
            <p:nvPr/>
          </p:nvGrpSpPr>
          <p:grpSpPr>
            <a:xfrm>
              <a:off x="9106988" y="495185"/>
              <a:ext cx="1085182" cy="565107"/>
              <a:chOff x="9110683" y="495185"/>
              <a:chExt cx="1085182" cy="565107"/>
            </a:xfrm>
          </p:grpSpPr>
          <p:pic>
            <p:nvPicPr>
              <p:cNvPr id="566" name="Grafik 565">
                <a:extLst>
                  <a:ext uri="{FF2B5EF4-FFF2-40B4-BE49-F238E27FC236}">
                    <a16:creationId xmlns:a16="http://schemas.microsoft.com/office/drawing/2014/main" id="{2E04C38D-5E14-49D2-8DB2-B4B9C47F26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110683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589" name="Rechteck 588">
                <a:extLst>
                  <a:ext uri="{FF2B5EF4-FFF2-40B4-BE49-F238E27FC236}">
                    <a16:creationId xmlns:a16="http://schemas.microsoft.com/office/drawing/2014/main" id="{AA2333FD-EE1C-499E-92C2-D768B0A5B8D3}"/>
                  </a:ext>
                </a:extLst>
              </p:cNvPr>
              <p:cNvSpPr/>
              <p:nvPr/>
            </p:nvSpPr>
            <p:spPr>
              <a:xfrm>
                <a:off x="9110683" y="495185"/>
                <a:ext cx="799883" cy="56510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93" name="Gruppieren 592">
              <a:extLst>
                <a:ext uri="{FF2B5EF4-FFF2-40B4-BE49-F238E27FC236}">
                  <a16:creationId xmlns:a16="http://schemas.microsoft.com/office/drawing/2014/main" id="{32633F4A-1331-40E7-A92C-4EEA9DA7DC62}"/>
                </a:ext>
              </a:extLst>
            </p:cNvPr>
            <p:cNvGrpSpPr/>
            <p:nvPr/>
          </p:nvGrpSpPr>
          <p:grpSpPr>
            <a:xfrm>
              <a:off x="10545822" y="495185"/>
              <a:ext cx="1085182" cy="559004"/>
              <a:chOff x="10545822" y="501280"/>
              <a:chExt cx="1085182" cy="559004"/>
            </a:xfrm>
          </p:grpSpPr>
          <p:pic>
            <p:nvPicPr>
              <p:cNvPr id="562" name="Grafik 561">
                <a:extLst>
                  <a:ext uri="{FF2B5EF4-FFF2-40B4-BE49-F238E27FC236}">
                    <a16:creationId xmlns:a16="http://schemas.microsoft.com/office/drawing/2014/main" id="{23C6B8DA-DA20-4151-9D6D-6E7F9D3355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54582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592" name="Rechteck 591">
                <a:extLst>
                  <a:ext uri="{FF2B5EF4-FFF2-40B4-BE49-F238E27FC236}">
                    <a16:creationId xmlns:a16="http://schemas.microsoft.com/office/drawing/2014/main" id="{438702DA-7B2E-4934-A0FD-CF62D0B8227D}"/>
                  </a:ext>
                </a:extLst>
              </p:cNvPr>
              <p:cNvSpPr/>
              <p:nvPr/>
            </p:nvSpPr>
            <p:spPr>
              <a:xfrm>
                <a:off x="11105169" y="501280"/>
                <a:ext cx="525835" cy="559004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95" name="Gruppieren 694">
            <a:extLst>
              <a:ext uri="{FF2B5EF4-FFF2-40B4-BE49-F238E27FC236}">
                <a16:creationId xmlns:a16="http://schemas.microsoft.com/office/drawing/2014/main" id="{3469BE11-0C5E-4DEA-91B3-F1FCB71CAA9E}"/>
              </a:ext>
            </a:extLst>
          </p:cNvPr>
          <p:cNvGrpSpPr/>
          <p:nvPr/>
        </p:nvGrpSpPr>
        <p:grpSpPr>
          <a:xfrm>
            <a:off x="508342" y="1478370"/>
            <a:ext cx="11175315" cy="565107"/>
            <a:chOff x="455689" y="1498341"/>
            <a:chExt cx="11175315" cy="565107"/>
          </a:xfrm>
        </p:grpSpPr>
        <p:pic>
          <p:nvPicPr>
            <p:cNvPr id="554" name="Grafik 553">
              <a:extLst>
                <a:ext uri="{FF2B5EF4-FFF2-40B4-BE49-F238E27FC236}">
                  <a16:creationId xmlns:a16="http://schemas.microsoft.com/office/drawing/2014/main" id="{1D65FAD0-7026-40ED-88B4-C75927220E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220606" y="1498341"/>
              <a:ext cx="1085182" cy="554784"/>
            </a:xfrm>
            <a:prstGeom prst="rect">
              <a:avLst/>
            </a:prstGeom>
          </p:spPr>
        </p:pic>
        <p:grpSp>
          <p:nvGrpSpPr>
            <p:cNvPr id="596" name="Gruppieren 595">
              <a:extLst>
                <a:ext uri="{FF2B5EF4-FFF2-40B4-BE49-F238E27FC236}">
                  <a16:creationId xmlns:a16="http://schemas.microsoft.com/office/drawing/2014/main" id="{4840D820-BBE5-43E1-B1D1-156227D9034E}"/>
                </a:ext>
              </a:extLst>
            </p:cNvPr>
            <p:cNvGrpSpPr/>
            <p:nvPr/>
          </p:nvGrpSpPr>
          <p:grpSpPr>
            <a:xfrm>
              <a:off x="9106113" y="1498341"/>
              <a:ext cx="1085186" cy="554784"/>
              <a:chOff x="455689" y="495185"/>
              <a:chExt cx="1085186" cy="554784"/>
            </a:xfrm>
          </p:grpSpPr>
          <p:pic>
            <p:nvPicPr>
              <p:cNvPr id="618" name="Grafik 617">
                <a:extLst>
                  <a:ext uri="{FF2B5EF4-FFF2-40B4-BE49-F238E27FC236}">
                    <a16:creationId xmlns:a16="http://schemas.microsoft.com/office/drawing/2014/main" id="{AEACBB9B-CAC9-4891-AAF3-03A0267D5A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55693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19" name="L-Form 618">
                <a:extLst>
                  <a:ext uri="{FF2B5EF4-FFF2-40B4-BE49-F238E27FC236}">
                    <a16:creationId xmlns:a16="http://schemas.microsoft.com/office/drawing/2014/main" id="{C110F6E3-737C-41AC-BEC9-E0B40C3B1B7C}"/>
                  </a:ext>
                </a:extLst>
              </p:cNvPr>
              <p:cNvSpPr/>
              <p:nvPr/>
            </p:nvSpPr>
            <p:spPr>
              <a:xfrm flipH="1">
                <a:off x="455689" y="495185"/>
                <a:ext cx="1085183" cy="554784"/>
              </a:xfrm>
              <a:prstGeom prst="corner">
                <a:avLst>
                  <a:gd name="adj1" fmla="val 48252"/>
                  <a:gd name="adj2" fmla="val 145008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97" name="Gruppieren 596">
              <a:extLst>
                <a:ext uri="{FF2B5EF4-FFF2-40B4-BE49-F238E27FC236}">
                  <a16:creationId xmlns:a16="http://schemas.microsoft.com/office/drawing/2014/main" id="{1FABC5A4-DAE3-484C-9E7C-2A3A83116D4F}"/>
                </a:ext>
              </a:extLst>
            </p:cNvPr>
            <p:cNvGrpSpPr/>
            <p:nvPr/>
          </p:nvGrpSpPr>
          <p:grpSpPr>
            <a:xfrm>
              <a:off x="10545822" y="1498341"/>
              <a:ext cx="1085182" cy="554784"/>
              <a:chOff x="1895398" y="495185"/>
              <a:chExt cx="1085182" cy="554784"/>
            </a:xfrm>
          </p:grpSpPr>
          <p:pic>
            <p:nvPicPr>
              <p:cNvPr id="616" name="Grafik 615">
                <a:extLst>
                  <a:ext uri="{FF2B5EF4-FFF2-40B4-BE49-F238E27FC236}">
                    <a16:creationId xmlns:a16="http://schemas.microsoft.com/office/drawing/2014/main" id="{636F23AE-BFCA-48FE-9D96-AE623B62F0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95398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17" name="L-Form 616">
                <a:extLst>
                  <a:ext uri="{FF2B5EF4-FFF2-40B4-BE49-F238E27FC236}">
                    <a16:creationId xmlns:a16="http://schemas.microsoft.com/office/drawing/2014/main" id="{15F90A1A-7FD0-4FE7-BA64-6EF7EAEC43C7}"/>
                  </a:ext>
                </a:extLst>
              </p:cNvPr>
              <p:cNvSpPr/>
              <p:nvPr/>
            </p:nvSpPr>
            <p:spPr>
              <a:xfrm flipH="1">
                <a:off x="2178049" y="495185"/>
                <a:ext cx="802528" cy="554784"/>
              </a:xfrm>
              <a:prstGeom prst="corner">
                <a:avLst>
                  <a:gd name="adj1" fmla="val 48252"/>
                  <a:gd name="adj2" fmla="val 97222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98" name="Gruppieren 597">
              <a:extLst>
                <a:ext uri="{FF2B5EF4-FFF2-40B4-BE49-F238E27FC236}">
                  <a16:creationId xmlns:a16="http://schemas.microsoft.com/office/drawing/2014/main" id="{F4526443-3258-48E5-8361-DCE4492388A3}"/>
                </a:ext>
              </a:extLst>
            </p:cNvPr>
            <p:cNvGrpSpPr/>
            <p:nvPr/>
          </p:nvGrpSpPr>
          <p:grpSpPr>
            <a:xfrm>
              <a:off x="1895394" y="1498341"/>
              <a:ext cx="1091279" cy="565107"/>
              <a:chOff x="6220610" y="495185"/>
              <a:chExt cx="1091279" cy="565107"/>
            </a:xfrm>
          </p:grpSpPr>
          <p:pic>
            <p:nvPicPr>
              <p:cNvPr id="614" name="Grafik 613">
                <a:extLst>
                  <a:ext uri="{FF2B5EF4-FFF2-40B4-BE49-F238E27FC236}">
                    <a16:creationId xmlns:a16="http://schemas.microsoft.com/office/drawing/2014/main" id="{874CAC8C-81CF-4C42-94E2-07B5CEC87E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20610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15" name="L-Form 614">
                <a:extLst>
                  <a:ext uri="{FF2B5EF4-FFF2-40B4-BE49-F238E27FC236}">
                    <a16:creationId xmlns:a16="http://schemas.microsoft.com/office/drawing/2014/main" id="{DC383C69-663D-4AE1-89BA-0C2062F202B9}"/>
                  </a:ext>
                </a:extLst>
              </p:cNvPr>
              <p:cNvSpPr/>
              <p:nvPr/>
            </p:nvSpPr>
            <p:spPr>
              <a:xfrm flipH="1">
                <a:off x="6773862" y="495185"/>
                <a:ext cx="538025" cy="565107"/>
              </a:xfrm>
              <a:prstGeom prst="corner">
                <a:avLst>
                  <a:gd name="adj1" fmla="val 50613"/>
                  <a:gd name="adj2" fmla="val 49599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99" name="Gruppieren 598">
              <a:extLst>
                <a:ext uri="{FF2B5EF4-FFF2-40B4-BE49-F238E27FC236}">
                  <a16:creationId xmlns:a16="http://schemas.microsoft.com/office/drawing/2014/main" id="{5981F260-16FC-4446-A9F5-837803862AE5}"/>
                </a:ext>
              </a:extLst>
            </p:cNvPr>
            <p:cNvGrpSpPr/>
            <p:nvPr/>
          </p:nvGrpSpPr>
          <p:grpSpPr>
            <a:xfrm>
              <a:off x="7660311" y="1498341"/>
              <a:ext cx="1091279" cy="554784"/>
              <a:chOff x="3335103" y="501280"/>
              <a:chExt cx="1091279" cy="554784"/>
            </a:xfrm>
          </p:grpSpPr>
          <p:pic>
            <p:nvPicPr>
              <p:cNvPr id="612" name="Grafik 611">
                <a:extLst>
                  <a:ext uri="{FF2B5EF4-FFF2-40B4-BE49-F238E27FC236}">
                    <a16:creationId xmlns:a16="http://schemas.microsoft.com/office/drawing/2014/main" id="{C08AE4B1-7427-48CD-8391-D972390FA4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35103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13" name="Rechteck 612">
                <a:extLst>
                  <a:ext uri="{FF2B5EF4-FFF2-40B4-BE49-F238E27FC236}">
                    <a16:creationId xmlns:a16="http://schemas.microsoft.com/office/drawing/2014/main" id="{0C8DE735-84C2-4F4B-ADDF-352F4DA9F3AF}"/>
                  </a:ext>
                </a:extLst>
              </p:cNvPr>
              <p:cNvSpPr/>
              <p:nvPr/>
            </p:nvSpPr>
            <p:spPr>
              <a:xfrm>
                <a:off x="4155791" y="501280"/>
                <a:ext cx="270590" cy="554784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01" name="Gruppieren 600">
              <a:extLst>
                <a:ext uri="{FF2B5EF4-FFF2-40B4-BE49-F238E27FC236}">
                  <a16:creationId xmlns:a16="http://schemas.microsoft.com/office/drawing/2014/main" id="{403EC9D9-7C9C-42BA-8C40-F2C0ADE63D0C}"/>
                </a:ext>
              </a:extLst>
            </p:cNvPr>
            <p:cNvGrpSpPr/>
            <p:nvPr/>
          </p:nvGrpSpPr>
          <p:grpSpPr>
            <a:xfrm>
              <a:off x="455689" y="1498341"/>
              <a:ext cx="1085182" cy="559012"/>
              <a:chOff x="7666412" y="501280"/>
              <a:chExt cx="1085182" cy="559012"/>
            </a:xfrm>
          </p:grpSpPr>
          <p:pic>
            <p:nvPicPr>
              <p:cNvPr id="608" name="Grafik 607">
                <a:extLst>
                  <a:ext uri="{FF2B5EF4-FFF2-40B4-BE49-F238E27FC236}">
                    <a16:creationId xmlns:a16="http://schemas.microsoft.com/office/drawing/2014/main" id="{324F6715-BA1C-4802-8175-D3ACD55048D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66641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09" name="Rechteck 608">
                <a:extLst>
                  <a:ext uri="{FF2B5EF4-FFF2-40B4-BE49-F238E27FC236}">
                    <a16:creationId xmlns:a16="http://schemas.microsoft.com/office/drawing/2014/main" id="{D6F37B1C-ADA0-4CF4-B851-0A344A5CDD06}"/>
                  </a:ext>
                </a:extLst>
              </p:cNvPr>
              <p:cNvSpPr/>
              <p:nvPr/>
            </p:nvSpPr>
            <p:spPr>
              <a:xfrm>
                <a:off x="8497317" y="793215"/>
                <a:ext cx="254277" cy="26707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02" name="Gruppieren 601">
              <a:extLst>
                <a:ext uri="{FF2B5EF4-FFF2-40B4-BE49-F238E27FC236}">
                  <a16:creationId xmlns:a16="http://schemas.microsoft.com/office/drawing/2014/main" id="{CA8ACCDB-CD3B-4B7A-A775-D7C73C44EEEC}"/>
                </a:ext>
              </a:extLst>
            </p:cNvPr>
            <p:cNvGrpSpPr/>
            <p:nvPr/>
          </p:nvGrpSpPr>
          <p:grpSpPr>
            <a:xfrm>
              <a:off x="4780901" y="1498341"/>
              <a:ext cx="1085182" cy="565107"/>
              <a:chOff x="9110683" y="495185"/>
              <a:chExt cx="1085182" cy="565107"/>
            </a:xfrm>
          </p:grpSpPr>
          <p:pic>
            <p:nvPicPr>
              <p:cNvPr id="606" name="Grafik 605">
                <a:extLst>
                  <a:ext uri="{FF2B5EF4-FFF2-40B4-BE49-F238E27FC236}">
                    <a16:creationId xmlns:a16="http://schemas.microsoft.com/office/drawing/2014/main" id="{6A6F8D1A-6A74-405C-A1D3-05DB15751F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110683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07" name="Rechteck 606">
                <a:extLst>
                  <a:ext uri="{FF2B5EF4-FFF2-40B4-BE49-F238E27FC236}">
                    <a16:creationId xmlns:a16="http://schemas.microsoft.com/office/drawing/2014/main" id="{9706C1D0-F7F2-4B60-A2B2-D19D06EC76BB}"/>
                  </a:ext>
                </a:extLst>
              </p:cNvPr>
              <p:cNvSpPr/>
              <p:nvPr/>
            </p:nvSpPr>
            <p:spPr>
              <a:xfrm>
                <a:off x="9110683" y="495185"/>
                <a:ext cx="799883" cy="56510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03" name="Gruppieren 602">
              <a:extLst>
                <a:ext uri="{FF2B5EF4-FFF2-40B4-BE49-F238E27FC236}">
                  <a16:creationId xmlns:a16="http://schemas.microsoft.com/office/drawing/2014/main" id="{107C58B7-D38E-45FF-B9FE-DD4D28D438F6}"/>
                </a:ext>
              </a:extLst>
            </p:cNvPr>
            <p:cNvGrpSpPr/>
            <p:nvPr/>
          </p:nvGrpSpPr>
          <p:grpSpPr>
            <a:xfrm>
              <a:off x="3341196" y="1498341"/>
              <a:ext cx="1085182" cy="559004"/>
              <a:chOff x="10545822" y="501280"/>
              <a:chExt cx="1085182" cy="559004"/>
            </a:xfrm>
          </p:grpSpPr>
          <p:pic>
            <p:nvPicPr>
              <p:cNvPr id="604" name="Grafik 603">
                <a:extLst>
                  <a:ext uri="{FF2B5EF4-FFF2-40B4-BE49-F238E27FC236}">
                    <a16:creationId xmlns:a16="http://schemas.microsoft.com/office/drawing/2014/main" id="{3B81CE8E-9C77-45A6-8805-9F9C708856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54582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05" name="Rechteck 604">
                <a:extLst>
                  <a:ext uri="{FF2B5EF4-FFF2-40B4-BE49-F238E27FC236}">
                    <a16:creationId xmlns:a16="http://schemas.microsoft.com/office/drawing/2014/main" id="{2F3A109D-0ED4-4E65-B989-0918F083AEDC}"/>
                  </a:ext>
                </a:extLst>
              </p:cNvPr>
              <p:cNvSpPr/>
              <p:nvPr/>
            </p:nvSpPr>
            <p:spPr>
              <a:xfrm>
                <a:off x="11105169" y="501280"/>
                <a:ext cx="525835" cy="559004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44" name="Gruppieren 643">
            <a:extLst>
              <a:ext uri="{FF2B5EF4-FFF2-40B4-BE49-F238E27FC236}">
                <a16:creationId xmlns:a16="http://schemas.microsoft.com/office/drawing/2014/main" id="{616A9CC3-B3C2-4B5B-A27B-552E3531638D}"/>
              </a:ext>
            </a:extLst>
          </p:cNvPr>
          <p:cNvGrpSpPr/>
          <p:nvPr/>
        </p:nvGrpSpPr>
        <p:grpSpPr>
          <a:xfrm>
            <a:off x="508342" y="2461556"/>
            <a:ext cx="11175315" cy="565107"/>
            <a:chOff x="455689" y="4403405"/>
            <a:chExt cx="11175315" cy="565107"/>
          </a:xfrm>
        </p:grpSpPr>
        <p:grpSp>
          <p:nvGrpSpPr>
            <p:cNvPr id="600" name="Gruppieren 599">
              <a:extLst>
                <a:ext uri="{FF2B5EF4-FFF2-40B4-BE49-F238E27FC236}">
                  <a16:creationId xmlns:a16="http://schemas.microsoft.com/office/drawing/2014/main" id="{5CDBF902-7BDA-44E6-BD04-741E638F1B2A}"/>
                </a:ext>
              </a:extLst>
            </p:cNvPr>
            <p:cNvGrpSpPr/>
            <p:nvPr/>
          </p:nvGrpSpPr>
          <p:grpSpPr>
            <a:xfrm>
              <a:off x="9100891" y="4403405"/>
              <a:ext cx="1091279" cy="554784"/>
              <a:chOff x="3880741" y="1837266"/>
              <a:chExt cx="1091279" cy="554784"/>
            </a:xfrm>
          </p:grpSpPr>
          <p:pic>
            <p:nvPicPr>
              <p:cNvPr id="610" name="Grafik 609">
                <a:extLst>
                  <a:ext uri="{FF2B5EF4-FFF2-40B4-BE49-F238E27FC236}">
                    <a16:creationId xmlns:a16="http://schemas.microsoft.com/office/drawing/2014/main" id="{9138B177-AE60-4CF6-AE87-BE9DF03387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883789" y="1837266"/>
                <a:ext cx="1085182" cy="554784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</p:pic>
          <p:sp>
            <p:nvSpPr>
              <p:cNvPr id="611" name="Rechteck 610">
                <a:extLst>
                  <a:ext uri="{FF2B5EF4-FFF2-40B4-BE49-F238E27FC236}">
                    <a16:creationId xmlns:a16="http://schemas.microsoft.com/office/drawing/2014/main" id="{C7618885-175E-4AF8-B61B-3D7D0B29B63C}"/>
                  </a:ext>
                </a:extLst>
              </p:cNvPr>
              <p:cNvSpPr/>
              <p:nvPr/>
            </p:nvSpPr>
            <p:spPr>
              <a:xfrm>
                <a:off x="3880741" y="1837266"/>
                <a:ext cx="1091279" cy="554784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622" name="Grafik 621">
              <a:extLst>
                <a:ext uri="{FF2B5EF4-FFF2-40B4-BE49-F238E27FC236}">
                  <a16:creationId xmlns:a16="http://schemas.microsoft.com/office/drawing/2014/main" id="{5F5C3D47-AD38-4BC3-A2A5-6EE04E63E5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894523" y="4403405"/>
              <a:ext cx="1085182" cy="554784"/>
            </a:xfrm>
            <a:prstGeom prst="rect">
              <a:avLst/>
            </a:prstGeom>
          </p:spPr>
        </p:pic>
        <p:grpSp>
          <p:nvGrpSpPr>
            <p:cNvPr id="623" name="Gruppieren 622">
              <a:extLst>
                <a:ext uri="{FF2B5EF4-FFF2-40B4-BE49-F238E27FC236}">
                  <a16:creationId xmlns:a16="http://schemas.microsoft.com/office/drawing/2014/main" id="{16347696-B6EB-4757-9C60-F74A770A523F}"/>
                </a:ext>
              </a:extLst>
            </p:cNvPr>
            <p:cNvGrpSpPr/>
            <p:nvPr/>
          </p:nvGrpSpPr>
          <p:grpSpPr>
            <a:xfrm>
              <a:off x="3333357" y="4403405"/>
              <a:ext cx="1085186" cy="554784"/>
              <a:chOff x="455689" y="495185"/>
              <a:chExt cx="1085186" cy="554784"/>
            </a:xfrm>
          </p:grpSpPr>
          <p:pic>
            <p:nvPicPr>
              <p:cNvPr id="642" name="Grafik 641">
                <a:extLst>
                  <a:ext uri="{FF2B5EF4-FFF2-40B4-BE49-F238E27FC236}">
                    <a16:creationId xmlns:a16="http://schemas.microsoft.com/office/drawing/2014/main" id="{C37BA4A2-EC1B-460B-9D8E-0EC8FBBDA3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55693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43" name="L-Form 642">
                <a:extLst>
                  <a:ext uri="{FF2B5EF4-FFF2-40B4-BE49-F238E27FC236}">
                    <a16:creationId xmlns:a16="http://schemas.microsoft.com/office/drawing/2014/main" id="{5A367532-45AD-4F87-9B5D-B95172CB0B87}"/>
                  </a:ext>
                </a:extLst>
              </p:cNvPr>
              <p:cNvSpPr/>
              <p:nvPr/>
            </p:nvSpPr>
            <p:spPr>
              <a:xfrm flipH="1">
                <a:off x="455689" y="495185"/>
                <a:ext cx="1085183" cy="554784"/>
              </a:xfrm>
              <a:prstGeom prst="corner">
                <a:avLst>
                  <a:gd name="adj1" fmla="val 48252"/>
                  <a:gd name="adj2" fmla="val 145008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24" name="Gruppieren 623">
              <a:extLst>
                <a:ext uri="{FF2B5EF4-FFF2-40B4-BE49-F238E27FC236}">
                  <a16:creationId xmlns:a16="http://schemas.microsoft.com/office/drawing/2014/main" id="{7699B6DA-D9D1-4A53-85AA-C50F910998C9}"/>
                </a:ext>
              </a:extLst>
            </p:cNvPr>
            <p:cNvGrpSpPr/>
            <p:nvPr/>
          </p:nvGrpSpPr>
          <p:grpSpPr>
            <a:xfrm>
              <a:off x="6217126" y="4403405"/>
              <a:ext cx="1085182" cy="554784"/>
              <a:chOff x="1895398" y="495185"/>
              <a:chExt cx="1085182" cy="554784"/>
            </a:xfrm>
          </p:grpSpPr>
          <p:pic>
            <p:nvPicPr>
              <p:cNvPr id="640" name="Grafik 639">
                <a:extLst>
                  <a:ext uri="{FF2B5EF4-FFF2-40B4-BE49-F238E27FC236}">
                    <a16:creationId xmlns:a16="http://schemas.microsoft.com/office/drawing/2014/main" id="{F12ABA47-76F5-49B0-9875-2139CA9A11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95398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41" name="L-Form 640">
                <a:extLst>
                  <a:ext uri="{FF2B5EF4-FFF2-40B4-BE49-F238E27FC236}">
                    <a16:creationId xmlns:a16="http://schemas.microsoft.com/office/drawing/2014/main" id="{67617FF7-920E-4388-A1E8-8A74DE5E6DEC}"/>
                  </a:ext>
                </a:extLst>
              </p:cNvPr>
              <p:cNvSpPr/>
              <p:nvPr/>
            </p:nvSpPr>
            <p:spPr>
              <a:xfrm flipH="1">
                <a:off x="2178049" y="495185"/>
                <a:ext cx="802528" cy="554784"/>
              </a:xfrm>
              <a:prstGeom prst="corner">
                <a:avLst>
                  <a:gd name="adj1" fmla="val 48252"/>
                  <a:gd name="adj2" fmla="val 97222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25" name="Gruppieren 624">
              <a:extLst>
                <a:ext uri="{FF2B5EF4-FFF2-40B4-BE49-F238E27FC236}">
                  <a16:creationId xmlns:a16="http://schemas.microsoft.com/office/drawing/2014/main" id="{16A06ECD-D0BF-4282-8DE2-4CB6E3371879}"/>
                </a:ext>
              </a:extLst>
            </p:cNvPr>
            <p:cNvGrpSpPr/>
            <p:nvPr/>
          </p:nvGrpSpPr>
          <p:grpSpPr>
            <a:xfrm>
              <a:off x="4772195" y="4403405"/>
              <a:ext cx="1091279" cy="565107"/>
              <a:chOff x="6220610" y="495185"/>
              <a:chExt cx="1091279" cy="565107"/>
            </a:xfrm>
          </p:grpSpPr>
          <p:pic>
            <p:nvPicPr>
              <p:cNvPr id="638" name="Grafik 637">
                <a:extLst>
                  <a:ext uri="{FF2B5EF4-FFF2-40B4-BE49-F238E27FC236}">
                    <a16:creationId xmlns:a16="http://schemas.microsoft.com/office/drawing/2014/main" id="{ACD924AC-7E9A-462F-9628-4A8810DC20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20610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39" name="L-Form 638">
                <a:extLst>
                  <a:ext uri="{FF2B5EF4-FFF2-40B4-BE49-F238E27FC236}">
                    <a16:creationId xmlns:a16="http://schemas.microsoft.com/office/drawing/2014/main" id="{E97BBBF7-C89F-4285-AB27-CABFB425B832}"/>
                  </a:ext>
                </a:extLst>
              </p:cNvPr>
              <p:cNvSpPr/>
              <p:nvPr/>
            </p:nvSpPr>
            <p:spPr>
              <a:xfrm flipH="1">
                <a:off x="6773862" y="495185"/>
                <a:ext cx="538025" cy="565107"/>
              </a:xfrm>
              <a:prstGeom prst="corner">
                <a:avLst>
                  <a:gd name="adj1" fmla="val 50613"/>
                  <a:gd name="adj2" fmla="val 49599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26" name="Gruppieren 625">
              <a:extLst>
                <a:ext uri="{FF2B5EF4-FFF2-40B4-BE49-F238E27FC236}">
                  <a16:creationId xmlns:a16="http://schemas.microsoft.com/office/drawing/2014/main" id="{EAB9C844-9263-4F34-B86D-5E506504686C}"/>
                </a:ext>
              </a:extLst>
            </p:cNvPr>
            <p:cNvGrpSpPr/>
            <p:nvPr/>
          </p:nvGrpSpPr>
          <p:grpSpPr>
            <a:xfrm>
              <a:off x="7655960" y="4403405"/>
              <a:ext cx="1091279" cy="554784"/>
              <a:chOff x="3335103" y="501280"/>
              <a:chExt cx="1091279" cy="554784"/>
            </a:xfrm>
          </p:grpSpPr>
          <p:pic>
            <p:nvPicPr>
              <p:cNvPr id="636" name="Grafik 635">
                <a:extLst>
                  <a:ext uri="{FF2B5EF4-FFF2-40B4-BE49-F238E27FC236}">
                    <a16:creationId xmlns:a16="http://schemas.microsoft.com/office/drawing/2014/main" id="{DDF2A5D7-9388-4C19-AE8E-5E39EDE654D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35103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37" name="Rechteck 636">
                <a:extLst>
                  <a:ext uri="{FF2B5EF4-FFF2-40B4-BE49-F238E27FC236}">
                    <a16:creationId xmlns:a16="http://schemas.microsoft.com/office/drawing/2014/main" id="{6887F012-9CA8-4B7A-B35A-73142D195FBB}"/>
                  </a:ext>
                </a:extLst>
              </p:cNvPr>
              <p:cNvSpPr/>
              <p:nvPr/>
            </p:nvSpPr>
            <p:spPr>
              <a:xfrm>
                <a:off x="4155791" y="501280"/>
                <a:ext cx="270590" cy="554784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27" name="Gruppieren 626">
              <a:extLst>
                <a:ext uri="{FF2B5EF4-FFF2-40B4-BE49-F238E27FC236}">
                  <a16:creationId xmlns:a16="http://schemas.microsoft.com/office/drawing/2014/main" id="{E4C84736-5D15-41CC-9B7C-46822795251B}"/>
                </a:ext>
              </a:extLst>
            </p:cNvPr>
            <p:cNvGrpSpPr/>
            <p:nvPr/>
          </p:nvGrpSpPr>
          <p:grpSpPr>
            <a:xfrm>
              <a:off x="10545822" y="4403405"/>
              <a:ext cx="1085182" cy="559012"/>
              <a:chOff x="7666412" y="501280"/>
              <a:chExt cx="1085182" cy="559012"/>
            </a:xfrm>
          </p:grpSpPr>
          <p:pic>
            <p:nvPicPr>
              <p:cNvPr id="634" name="Grafik 633">
                <a:extLst>
                  <a:ext uri="{FF2B5EF4-FFF2-40B4-BE49-F238E27FC236}">
                    <a16:creationId xmlns:a16="http://schemas.microsoft.com/office/drawing/2014/main" id="{7DFE0614-5D9E-411C-8F75-AD0F7716F6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66641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35" name="Rechteck 634">
                <a:extLst>
                  <a:ext uri="{FF2B5EF4-FFF2-40B4-BE49-F238E27FC236}">
                    <a16:creationId xmlns:a16="http://schemas.microsoft.com/office/drawing/2014/main" id="{2753D33C-51A5-4D03-B219-18DB1C7A57EA}"/>
                  </a:ext>
                </a:extLst>
              </p:cNvPr>
              <p:cNvSpPr/>
              <p:nvPr/>
            </p:nvSpPr>
            <p:spPr>
              <a:xfrm>
                <a:off x="8497317" y="793215"/>
                <a:ext cx="254277" cy="26707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28" name="Gruppieren 627">
              <a:extLst>
                <a:ext uri="{FF2B5EF4-FFF2-40B4-BE49-F238E27FC236}">
                  <a16:creationId xmlns:a16="http://schemas.microsoft.com/office/drawing/2014/main" id="{947531E4-96B6-4413-B2C3-045F054535D7}"/>
                </a:ext>
              </a:extLst>
            </p:cNvPr>
            <p:cNvGrpSpPr/>
            <p:nvPr/>
          </p:nvGrpSpPr>
          <p:grpSpPr>
            <a:xfrm>
              <a:off x="455689" y="4403405"/>
              <a:ext cx="1085182" cy="565107"/>
              <a:chOff x="9110683" y="495185"/>
              <a:chExt cx="1085182" cy="565107"/>
            </a:xfrm>
          </p:grpSpPr>
          <p:pic>
            <p:nvPicPr>
              <p:cNvPr id="632" name="Grafik 631">
                <a:extLst>
                  <a:ext uri="{FF2B5EF4-FFF2-40B4-BE49-F238E27FC236}">
                    <a16:creationId xmlns:a16="http://schemas.microsoft.com/office/drawing/2014/main" id="{8D253BC7-9E20-4972-90DD-C5E686238C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110683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33" name="Rechteck 632">
                <a:extLst>
                  <a:ext uri="{FF2B5EF4-FFF2-40B4-BE49-F238E27FC236}">
                    <a16:creationId xmlns:a16="http://schemas.microsoft.com/office/drawing/2014/main" id="{6FDB4C79-5CC1-4D0E-8633-E8A1521990AA}"/>
                  </a:ext>
                </a:extLst>
              </p:cNvPr>
              <p:cNvSpPr/>
              <p:nvPr/>
            </p:nvSpPr>
            <p:spPr>
              <a:xfrm>
                <a:off x="9110683" y="495185"/>
                <a:ext cx="799883" cy="56510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68" name="Gruppieren 667">
            <a:extLst>
              <a:ext uri="{FF2B5EF4-FFF2-40B4-BE49-F238E27FC236}">
                <a16:creationId xmlns:a16="http://schemas.microsoft.com/office/drawing/2014/main" id="{07FABCFD-2670-4589-8797-FB02B168382B}"/>
              </a:ext>
            </a:extLst>
          </p:cNvPr>
          <p:cNvGrpSpPr/>
          <p:nvPr/>
        </p:nvGrpSpPr>
        <p:grpSpPr>
          <a:xfrm>
            <a:off x="508342" y="4887880"/>
            <a:ext cx="11175315" cy="565107"/>
            <a:chOff x="364354" y="5175458"/>
            <a:chExt cx="11175315" cy="565107"/>
          </a:xfrm>
        </p:grpSpPr>
        <p:grpSp>
          <p:nvGrpSpPr>
            <p:cNvPr id="629" name="Gruppieren 628">
              <a:extLst>
                <a:ext uri="{FF2B5EF4-FFF2-40B4-BE49-F238E27FC236}">
                  <a16:creationId xmlns:a16="http://schemas.microsoft.com/office/drawing/2014/main" id="{A809CF18-BF7E-46F8-89AD-4F89E4198C18}"/>
                </a:ext>
              </a:extLst>
            </p:cNvPr>
            <p:cNvGrpSpPr/>
            <p:nvPr/>
          </p:nvGrpSpPr>
          <p:grpSpPr>
            <a:xfrm>
              <a:off x="364354" y="5175458"/>
              <a:ext cx="1085182" cy="559004"/>
              <a:chOff x="10545822" y="501280"/>
              <a:chExt cx="1085182" cy="559004"/>
            </a:xfrm>
          </p:grpSpPr>
          <p:pic>
            <p:nvPicPr>
              <p:cNvPr id="630" name="Grafik 629">
                <a:extLst>
                  <a:ext uri="{FF2B5EF4-FFF2-40B4-BE49-F238E27FC236}">
                    <a16:creationId xmlns:a16="http://schemas.microsoft.com/office/drawing/2014/main" id="{9BCB351F-6DBA-456D-93C3-2D09E57F18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54582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31" name="Rechteck 630">
                <a:extLst>
                  <a:ext uri="{FF2B5EF4-FFF2-40B4-BE49-F238E27FC236}">
                    <a16:creationId xmlns:a16="http://schemas.microsoft.com/office/drawing/2014/main" id="{321D3B99-410B-419C-85C6-E0D04BF61707}"/>
                  </a:ext>
                </a:extLst>
              </p:cNvPr>
              <p:cNvSpPr/>
              <p:nvPr/>
            </p:nvSpPr>
            <p:spPr>
              <a:xfrm>
                <a:off x="11105169" y="501280"/>
                <a:ext cx="525835" cy="559004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46" name="Gruppieren 645">
              <a:extLst>
                <a:ext uri="{FF2B5EF4-FFF2-40B4-BE49-F238E27FC236}">
                  <a16:creationId xmlns:a16="http://schemas.microsoft.com/office/drawing/2014/main" id="{E5739163-BB0E-4268-B8D1-5F73C6E05F0E}"/>
                </a:ext>
              </a:extLst>
            </p:cNvPr>
            <p:cNvGrpSpPr/>
            <p:nvPr/>
          </p:nvGrpSpPr>
          <p:grpSpPr>
            <a:xfrm>
              <a:off x="3248119" y="5175458"/>
              <a:ext cx="1091279" cy="554784"/>
              <a:chOff x="3880741" y="1837266"/>
              <a:chExt cx="1091279" cy="554784"/>
            </a:xfrm>
          </p:grpSpPr>
          <p:pic>
            <p:nvPicPr>
              <p:cNvPr id="666" name="Grafik 665">
                <a:extLst>
                  <a:ext uri="{FF2B5EF4-FFF2-40B4-BE49-F238E27FC236}">
                    <a16:creationId xmlns:a16="http://schemas.microsoft.com/office/drawing/2014/main" id="{05209C22-1023-4478-AA0E-82D7ACAF6C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883789" y="1837266"/>
                <a:ext cx="1085182" cy="554784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</p:pic>
          <p:sp>
            <p:nvSpPr>
              <p:cNvPr id="667" name="Rechteck 666">
                <a:extLst>
                  <a:ext uri="{FF2B5EF4-FFF2-40B4-BE49-F238E27FC236}">
                    <a16:creationId xmlns:a16="http://schemas.microsoft.com/office/drawing/2014/main" id="{BA59C475-5483-4020-9171-9833A837D319}"/>
                  </a:ext>
                </a:extLst>
              </p:cNvPr>
              <p:cNvSpPr/>
              <p:nvPr/>
            </p:nvSpPr>
            <p:spPr>
              <a:xfrm>
                <a:off x="3880741" y="1837266"/>
                <a:ext cx="1091279" cy="554784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48" name="Gruppieren 647">
              <a:extLst>
                <a:ext uri="{FF2B5EF4-FFF2-40B4-BE49-F238E27FC236}">
                  <a16:creationId xmlns:a16="http://schemas.microsoft.com/office/drawing/2014/main" id="{14694FC0-CE1E-45E2-8EF3-A264C72B15E5}"/>
                </a:ext>
              </a:extLst>
            </p:cNvPr>
            <p:cNvGrpSpPr/>
            <p:nvPr/>
          </p:nvGrpSpPr>
          <p:grpSpPr>
            <a:xfrm>
              <a:off x="6137981" y="5175458"/>
              <a:ext cx="1085186" cy="554784"/>
              <a:chOff x="455689" y="495185"/>
              <a:chExt cx="1085186" cy="554784"/>
            </a:xfrm>
          </p:grpSpPr>
          <p:pic>
            <p:nvPicPr>
              <p:cNvPr id="664" name="Grafik 663">
                <a:extLst>
                  <a:ext uri="{FF2B5EF4-FFF2-40B4-BE49-F238E27FC236}">
                    <a16:creationId xmlns:a16="http://schemas.microsoft.com/office/drawing/2014/main" id="{1F087F26-B6C3-4597-88AF-A3E0DBBE04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55693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65" name="L-Form 664">
                <a:extLst>
                  <a:ext uri="{FF2B5EF4-FFF2-40B4-BE49-F238E27FC236}">
                    <a16:creationId xmlns:a16="http://schemas.microsoft.com/office/drawing/2014/main" id="{C596CE5D-FBB1-4BC8-849B-8D8169ACDA22}"/>
                  </a:ext>
                </a:extLst>
              </p:cNvPr>
              <p:cNvSpPr/>
              <p:nvPr/>
            </p:nvSpPr>
            <p:spPr>
              <a:xfrm flipH="1">
                <a:off x="455689" y="495185"/>
                <a:ext cx="1085183" cy="554784"/>
              </a:xfrm>
              <a:prstGeom prst="corner">
                <a:avLst>
                  <a:gd name="adj1" fmla="val 48252"/>
                  <a:gd name="adj2" fmla="val 145008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49" name="Gruppieren 648">
              <a:extLst>
                <a:ext uri="{FF2B5EF4-FFF2-40B4-BE49-F238E27FC236}">
                  <a16:creationId xmlns:a16="http://schemas.microsoft.com/office/drawing/2014/main" id="{3AD01B29-8141-4753-809F-6AB8330F9FDC}"/>
                </a:ext>
              </a:extLst>
            </p:cNvPr>
            <p:cNvGrpSpPr/>
            <p:nvPr/>
          </p:nvGrpSpPr>
          <p:grpSpPr>
            <a:xfrm>
              <a:off x="10454487" y="5175458"/>
              <a:ext cx="1085182" cy="554784"/>
              <a:chOff x="1895398" y="495185"/>
              <a:chExt cx="1085182" cy="554784"/>
            </a:xfrm>
          </p:grpSpPr>
          <p:pic>
            <p:nvPicPr>
              <p:cNvPr id="662" name="Grafik 661">
                <a:extLst>
                  <a:ext uri="{FF2B5EF4-FFF2-40B4-BE49-F238E27FC236}">
                    <a16:creationId xmlns:a16="http://schemas.microsoft.com/office/drawing/2014/main" id="{567410FB-2A84-41DF-9669-1952F3724C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95398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63" name="L-Form 662">
                <a:extLst>
                  <a:ext uri="{FF2B5EF4-FFF2-40B4-BE49-F238E27FC236}">
                    <a16:creationId xmlns:a16="http://schemas.microsoft.com/office/drawing/2014/main" id="{71FE8C72-9416-45DF-AF5D-4293DB994B8D}"/>
                  </a:ext>
                </a:extLst>
              </p:cNvPr>
              <p:cNvSpPr/>
              <p:nvPr/>
            </p:nvSpPr>
            <p:spPr>
              <a:xfrm flipH="1">
                <a:off x="2178049" y="495185"/>
                <a:ext cx="802528" cy="554784"/>
              </a:xfrm>
              <a:prstGeom prst="corner">
                <a:avLst>
                  <a:gd name="adj1" fmla="val 48252"/>
                  <a:gd name="adj2" fmla="val 97222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50" name="Gruppieren 649">
              <a:extLst>
                <a:ext uri="{FF2B5EF4-FFF2-40B4-BE49-F238E27FC236}">
                  <a16:creationId xmlns:a16="http://schemas.microsoft.com/office/drawing/2014/main" id="{4D94E8A0-7A99-495D-B1B0-B260640B64C3}"/>
                </a:ext>
              </a:extLst>
            </p:cNvPr>
            <p:cNvGrpSpPr/>
            <p:nvPr/>
          </p:nvGrpSpPr>
          <p:grpSpPr>
            <a:xfrm>
              <a:off x="4693050" y="5175458"/>
              <a:ext cx="1091279" cy="565107"/>
              <a:chOff x="6220610" y="495185"/>
              <a:chExt cx="1091279" cy="565107"/>
            </a:xfrm>
          </p:grpSpPr>
          <p:pic>
            <p:nvPicPr>
              <p:cNvPr id="660" name="Grafik 659">
                <a:extLst>
                  <a:ext uri="{FF2B5EF4-FFF2-40B4-BE49-F238E27FC236}">
                    <a16:creationId xmlns:a16="http://schemas.microsoft.com/office/drawing/2014/main" id="{D5E6CA74-1FA1-4FB9-9FB2-5D21B0B2B0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20610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61" name="L-Form 660">
                <a:extLst>
                  <a:ext uri="{FF2B5EF4-FFF2-40B4-BE49-F238E27FC236}">
                    <a16:creationId xmlns:a16="http://schemas.microsoft.com/office/drawing/2014/main" id="{32F6A2BD-AEB0-45E5-BF14-B6D21BCC27DF}"/>
                  </a:ext>
                </a:extLst>
              </p:cNvPr>
              <p:cNvSpPr/>
              <p:nvPr/>
            </p:nvSpPr>
            <p:spPr>
              <a:xfrm flipH="1">
                <a:off x="6773862" y="495185"/>
                <a:ext cx="538025" cy="565107"/>
              </a:xfrm>
              <a:prstGeom prst="corner">
                <a:avLst>
                  <a:gd name="adj1" fmla="val 50613"/>
                  <a:gd name="adj2" fmla="val 49599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51" name="Gruppieren 650">
              <a:extLst>
                <a:ext uri="{FF2B5EF4-FFF2-40B4-BE49-F238E27FC236}">
                  <a16:creationId xmlns:a16="http://schemas.microsoft.com/office/drawing/2014/main" id="{05405E53-EEF9-4EC1-92A2-58E616FE662C}"/>
                </a:ext>
              </a:extLst>
            </p:cNvPr>
            <p:cNvGrpSpPr/>
            <p:nvPr/>
          </p:nvGrpSpPr>
          <p:grpSpPr>
            <a:xfrm>
              <a:off x="1803188" y="5175458"/>
              <a:ext cx="1091279" cy="554784"/>
              <a:chOff x="3335103" y="501280"/>
              <a:chExt cx="1091279" cy="554784"/>
            </a:xfrm>
          </p:grpSpPr>
          <p:pic>
            <p:nvPicPr>
              <p:cNvPr id="658" name="Grafik 657">
                <a:extLst>
                  <a:ext uri="{FF2B5EF4-FFF2-40B4-BE49-F238E27FC236}">
                    <a16:creationId xmlns:a16="http://schemas.microsoft.com/office/drawing/2014/main" id="{1986139D-99F5-4FE0-958B-D09CB9B897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35103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59" name="Rechteck 658">
                <a:extLst>
                  <a:ext uri="{FF2B5EF4-FFF2-40B4-BE49-F238E27FC236}">
                    <a16:creationId xmlns:a16="http://schemas.microsoft.com/office/drawing/2014/main" id="{ED93CDF7-BE81-4D74-B276-1A8418EAE37B}"/>
                  </a:ext>
                </a:extLst>
              </p:cNvPr>
              <p:cNvSpPr/>
              <p:nvPr/>
            </p:nvSpPr>
            <p:spPr>
              <a:xfrm>
                <a:off x="4155791" y="501280"/>
                <a:ext cx="270590" cy="554784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52" name="Gruppieren 651">
              <a:extLst>
                <a:ext uri="{FF2B5EF4-FFF2-40B4-BE49-F238E27FC236}">
                  <a16:creationId xmlns:a16="http://schemas.microsoft.com/office/drawing/2014/main" id="{CEF73517-04BD-445A-918A-2A0103C30FE1}"/>
                </a:ext>
              </a:extLst>
            </p:cNvPr>
            <p:cNvGrpSpPr/>
            <p:nvPr/>
          </p:nvGrpSpPr>
          <p:grpSpPr>
            <a:xfrm>
              <a:off x="7576819" y="5175458"/>
              <a:ext cx="1085182" cy="559012"/>
              <a:chOff x="7666412" y="501280"/>
              <a:chExt cx="1085182" cy="559012"/>
            </a:xfrm>
          </p:grpSpPr>
          <p:pic>
            <p:nvPicPr>
              <p:cNvPr id="656" name="Grafik 655">
                <a:extLst>
                  <a:ext uri="{FF2B5EF4-FFF2-40B4-BE49-F238E27FC236}">
                    <a16:creationId xmlns:a16="http://schemas.microsoft.com/office/drawing/2014/main" id="{7BEA41E5-180A-4609-A010-169021EAF9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66641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57" name="Rechteck 656">
                <a:extLst>
                  <a:ext uri="{FF2B5EF4-FFF2-40B4-BE49-F238E27FC236}">
                    <a16:creationId xmlns:a16="http://schemas.microsoft.com/office/drawing/2014/main" id="{502F55AA-262C-40B5-9513-488B8A9159A6}"/>
                  </a:ext>
                </a:extLst>
              </p:cNvPr>
              <p:cNvSpPr/>
              <p:nvPr/>
            </p:nvSpPr>
            <p:spPr>
              <a:xfrm>
                <a:off x="8497317" y="793215"/>
                <a:ext cx="254277" cy="26707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53" name="Gruppieren 652">
              <a:extLst>
                <a:ext uri="{FF2B5EF4-FFF2-40B4-BE49-F238E27FC236}">
                  <a16:creationId xmlns:a16="http://schemas.microsoft.com/office/drawing/2014/main" id="{402C473B-8702-4993-8E6F-1E3765B7211A}"/>
                </a:ext>
              </a:extLst>
            </p:cNvPr>
            <p:cNvGrpSpPr/>
            <p:nvPr/>
          </p:nvGrpSpPr>
          <p:grpSpPr>
            <a:xfrm>
              <a:off x="9015653" y="5175458"/>
              <a:ext cx="1085182" cy="565107"/>
              <a:chOff x="9110683" y="495185"/>
              <a:chExt cx="1085182" cy="565107"/>
            </a:xfrm>
          </p:grpSpPr>
          <p:pic>
            <p:nvPicPr>
              <p:cNvPr id="654" name="Grafik 653">
                <a:extLst>
                  <a:ext uri="{FF2B5EF4-FFF2-40B4-BE49-F238E27FC236}">
                    <a16:creationId xmlns:a16="http://schemas.microsoft.com/office/drawing/2014/main" id="{7DEF5097-54EA-46B1-A8D7-065733D87E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110683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55" name="Rechteck 654">
                <a:extLst>
                  <a:ext uri="{FF2B5EF4-FFF2-40B4-BE49-F238E27FC236}">
                    <a16:creationId xmlns:a16="http://schemas.microsoft.com/office/drawing/2014/main" id="{9DCF63F2-1DFD-470B-9A20-108F025B6728}"/>
                  </a:ext>
                </a:extLst>
              </p:cNvPr>
              <p:cNvSpPr/>
              <p:nvPr/>
            </p:nvSpPr>
            <p:spPr>
              <a:xfrm>
                <a:off x="9110683" y="495185"/>
                <a:ext cx="799883" cy="56510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96" name="Gruppieren 695">
            <a:extLst>
              <a:ext uri="{FF2B5EF4-FFF2-40B4-BE49-F238E27FC236}">
                <a16:creationId xmlns:a16="http://schemas.microsoft.com/office/drawing/2014/main" id="{DC76D6AA-86BA-4285-B805-0A0310EDC92B}"/>
              </a:ext>
            </a:extLst>
          </p:cNvPr>
          <p:cNvGrpSpPr/>
          <p:nvPr/>
        </p:nvGrpSpPr>
        <p:grpSpPr>
          <a:xfrm>
            <a:off x="508342" y="5854648"/>
            <a:ext cx="11175315" cy="565107"/>
            <a:chOff x="455689" y="5592838"/>
            <a:chExt cx="11175315" cy="565107"/>
          </a:xfrm>
        </p:grpSpPr>
        <p:grpSp>
          <p:nvGrpSpPr>
            <p:cNvPr id="670" name="Gruppieren 669">
              <a:extLst>
                <a:ext uri="{FF2B5EF4-FFF2-40B4-BE49-F238E27FC236}">
                  <a16:creationId xmlns:a16="http://schemas.microsoft.com/office/drawing/2014/main" id="{D7319E8D-1484-4233-9041-7F6774A2405E}"/>
                </a:ext>
              </a:extLst>
            </p:cNvPr>
            <p:cNvGrpSpPr/>
            <p:nvPr/>
          </p:nvGrpSpPr>
          <p:grpSpPr>
            <a:xfrm>
              <a:off x="7666408" y="5592838"/>
              <a:ext cx="1085182" cy="559004"/>
              <a:chOff x="10545822" y="501280"/>
              <a:chExt cx="1085182" cy="559004"/>
            </a:xfrm>
          </p:grpSpPr>
          <p:pic>
            <p:nvPicPr>
              <p:cNvPr id="692" name="Grafik 691">
                <a:extLst>
                  <a:ext uri="{FF2B5EF4-FFF2-40B4-BE49-F238E27FC236}">
                    <a16:creationId xmlns:a16="http://schemas.microsoft.com/office/drawing/2014/main" id="{319ED857-060F-4E44-A0F3-79A26C8E3B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54582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93" name="Rechteck 692">
                <a:extLst>
                  <a:ext uri="{FF2B5EF4-FFF2-40B4-BE49-F238E27FC236}">
                    <a16:creationId xmlns:a16="http://schemas.microsoft.com/office/drawing/2014/main" id="{D66F33DD-1839-43AB-9D58-CC9119FEAF79}"/>
                  </a:ext>
                </a:extLst>
              </p:cNvPr>
              <p:cNvSpPr/>
              <p:nvPr/>
            </p:nvSpPr>
            <p:spPr>
              <a:xfrm>
                <a:off x="11105169" y="501280"/>
                <a:ext cx="525835" cy="559004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2" name="Gruppieren 671">
              <a:extLst>
                <a:ext uri="{FF2B5EF4-FFF2-40B4-BE49-F238E27FC236}">
                  <a16:creationId xmlns:a16="http://schemas.microsoft.com/office/drawing/2014/main" id="{05E20A1C-0919-4685-AA72-08F91B803274}"/>
                </a:ext>
              </a:extLst>
            </p:cNvPr>
            <p:cNvGrpSpPr/>
            <p:nvPr/>
          </p:nvGrpSpPr>
          <p:grpSpPr>
            <a:xfrm>
              <a:off x="9106113" y="5592838"/>
              <a:ext cx="1085186" cy="554784"/>
              <a:chOff x="455689" y="495185"/>
              <a:chExt cx="1085186" cy="554784"/>
            </a:xfrm>
          </p:grpSpPr>
          <p:pic>
            <p:nvPicPr>
              <p:cNvPr id="688" name="Grafik 687">
                <a:extLst>
                  <a:ext uri="{FF2B5EF4-FFF2-40B4-BE49-F238E27FC236}">
                    <a16:creationId xmlns:a16="http://schemas.microsoft.com/office/drawing/2014/main" id="{F2A1A42E-B732-4F71-83DD-D6E2220AB1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55693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89" name="L-Form 688">
                <a:extLst>
                  <a:ext uri="{FF2B5EF4-FFF2-40B4-BE49-F238E27FC236}">
                    <a16:creationId xmlns:a16="http://schemas.microsoft.com/office/drawing/2014/main" id="{79BC60D8-44FF-4107-B5D4-C5F7E2F768A8}"/>
                  </a:ext>
                </a:extLst>
              </p:cNvPr>
              <p:cNvSpPr/>
              <p:nvPr/>
            </p:nvSpPr>
            <p:spPr>
              <a:xfrm flipH="1">
                <a:off x="455689" y="495185"/>
                <a:ext cx="1085183" cy="554784"/>
              </a:xfrm>
              <a:prstGeom prst="corner">
                <a:avLst>
                  <a:gd name="adj1" fmla="val 48252"/>
                  <a:gd name="adj2" fmla="val 145008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3" name="Gruppieren 672">
              <a:extLst>
                <a:ext uri="{FF2B5EF4-FFF2-40B4-BE49-F238E27FC236}">
                  <a16:creationId xmlns:a16="http://schemas.microsoft.com/office/drawing/2014/main" id="{A52674FD-DE43-47A6-A2E3-E082341079F9}"/>
                </a:ext>
              </a:extLst>
            </p:cNvPr>
            <p:cNvGrpSpPr/>
            <p:nvPr/>
          </p:nvGrpSpPr>
          <p:grpSpPr>
            <a:xfrm>
              <a:off x="6226703" y="5592838"/>
              <a:ext cx="1085182" cy="554784"/>
              <a:chOff x="1895398" y="495185"/>
              <a:chExt cx="1085182" cy="554784"/>
            </a:xfrm>
          </p:grpSpPr>
          <p:pic>
            <p:nvPicPr>
              <p:cNvPr id="686" name="Grafik 685">
                <a:extLst>
                  <a:ext uri="{FF2B5EF4-FFF2-40B4-BE49-F238E27FC236}">
                    <a16:creationId xmlns:a16="http://schemas.microsoft.com/office/drawing/2014/main" id="{7A1A6181-CB86-4C41-9A1A-1467C42342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95398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87" name="L-Form 686">
                <a:extLst>
                  <a:ext uri="{FF2B5EF4-FFF2-40B4-BE49-F238E27FC236}">
                    <a16:creationId xmlns:a16="http://schemas.microsoft.com/office/drawing/2014/main" id="{1A5FE3EA-BBC5-4E36-BFEB-D0E7B794C86E}"/>
                  </a:ext>
                </a:extLst>
              </p:cNvPr>
              <p:cNvSpPr/>
              <p:nvPr/>
            </p:nvSpPr>
            <p:spPr>
              <a:xfrm flipH="1">
                <a:off x="2178049" y="495185"/>
                <a:ext cx="802528" cy="554784"/>
              </a:xfrm>
              <a:prstGeom prst="corner">
                <a:avLst>
                  <a:gd name="adj1" fmla="val 48252"/>
                  <a:gd name="adj2" fmla="val 97222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4" name="Gruppieren 673">
              <a:extLst>
                <a:ext uri="{FF2B5EF4-FFF2-40B4-BE49-F238E27FC236}">
                  <a16:creationId xmlns:a16="http://schemas.microsoft.com/office/drawing/2014/main" id="{059500B6-73A8-4C6F-BE16-C794CF168BC3}"/>
                </a:ext>
              </a:extLst>
            </p:cNvPr>
            <p:cNvGrpSpPr/>
            <p:nvPr/>
          </p:nvGrpSpPr>
          <p:grpSpPr>
            <a:xfrm>
              <a:off x="455689" y="5592838"/>
              <a:ext cx="1091279" cy="565107"/>
              <a:chOff x="6220610" y="495185"/>
              <a:chExt cx="1091279" cy="565107"/>
            </a:xfrm>
          </p:grpSpPr>
          <p:pic>
            <p:nvPicPr>
              <p:cNvPr id="684" name="Grafik 683">
                <a:extLst>
                  <a:ext uri="{FF2B5EF4-FFF2-40B4-BE49-F238E27FC236}">
                    <a16:creationId xmlns:a16="http://schemas.microsoft.com/office/drawing/2014/main" id="{D965BCE6-DB4D-4521-8D2E-63BDA9C471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20610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85" name="L-Form 684">
                <a:extLst>
                  <a:ext uri="{FF2B5EF4-FFF2-40B4-BE49-F238E27FC236}">
                    <a16:creationId xmlns:a16="http://schemas.microsoft.com/office/drawing/2014/main" id="{E22F3E11-C372-4713-A62B-7C74B90CB2A7}"/>
                  </a:ext>
                </a:extLst>
              </p:cNvPr>
              <p:cNvSpPr/>
              <p:nvPr/>
            </p:nvSpPr>
            <p:spPr>
              <a:xfrm flipH="1">
                <a:off x="6773862" y="495185"/>
                <a:ext cx="538025" cy="565107"/>
              </a:xfrm>
              <a:prstGeom prst="corner">
                <a:avLst>
                  <a:gd name="adj1" fmla="val 50613"/>
                  <a:gd name="adj2" fmla="val 49599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5" name="Gruppieren 674">
              <a:extLst>
                <a:ext uri="{FF2B5EF4-FFF2-40B4-BE49-F238E27FC236}">
                  <a16:creationId xmlns:a16="http://schemas.microsoft.com/office/drawing/2014/main" id="{BDA1C494-73DF-4AA4-97BA-43764D574C11}"/>
                </a:ext>
              </a:extLst>
            </p:cNvPr>
            <p:cNvGrpSpPr/>
            <p:nvPr/>
          </p:nvGrpSpPr>
          <p:grpSpPr>
            <a:xfrm>
              <a:off x="4780901" y="5592838"/>
              <a:ext cx="1091279" cy="554784"/>
              <a:chOff x="3335103" y="501280"/>
              <a:chExt cx="1091279" cy="554784"/>
            </a:xfrm>
          </p:grpSpPr>
          <p:pic>
            <p:nvPicPr>
              <p:cNvPr id="682" name="Grafik 681">
                <a:extLst>
                  <a:ext uri="{FF2B5EF4-FFF2-40B4-BE49-F238E27FC236}">
                    <a16:creationId xmlns:a16="http://schemas.microsoft.com/office/drawing/2014/main" id="{C8F07469-75AD-4384-B3B0-D7F7B6EF44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35103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83" name="Rechteck 682">
                <a:extLst>
                  <a:ext uri="{FF2B5EF4-FFF2-40B4-BE49-F238E27FC236}">
                    <a16:creationId xmlns:a16="http://schemas.microsoft.com/office/drawing/2014/main" id="{C8E43121-E930-48F6-A49A-2B2944BE9C86}"/>
                  </a:ext>
                </a:extLst>
              </p:cNvPr>
              <p:cNvSpPr/>
              <p:nvPr/>
            </p:nvSpPr>
            <p:spPr>
              <a:xfrm>
                <a:off x="4155791" y="501280"/>
                <a:ext cx="270590" cy="554784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6" name="Gruppieren 675">
              <a:extLst>
                <a:ext uri="{FF2B5EF4-FFF2-40B4-BE49-F238E27FC236}">
                  <a16:creationId xmlns:a16="http://schemas.microsoft.com/office/drawing/2014/main" id="{DE6867C5-0A4E-42BB-B646-51A86BC4CA90}"/>
                </a:ext>
              </a:extLst>
            </p:cNvPr>
            <p:cNvGrpSpPr/>
            <p:nvPr/>
          </p:nvGrpSpPr>
          <p:grpSpPr>
            <a:xfrm>
              <a:off x="1901491" y="5592838"/>
              <a:ext cx="1085182" cy="559012"/>
              <a:chOff x="7666412" y="501280"/>
              <a:chExt cx="1085182" cy="559012"/>
            </a:xfrm>
          </p:grpSpPr>
          <p:pic>
            <p:nvPicPr>
              <p:cNvPr id="680" name="Grafik 679">
                <a:extLst>
                  <a:ext uri="{FF2B5EF4-FFF2-40B4-BE49-F238E27FC236}">
                    <a16:creationId xmlns:a16="http://schemas.microsoft.com/office/drawing/2014/main" id="{EEDB6D8F-7420-4AB0-8EEB-C62E8EA2A7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66641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81" name="Rechteck 680">
                <a:extLst>
                  <a:ext uri="{FF2B5EF4-FFF2-40B4-BE49-F238E27FC236}">
                    <a16:creationId xmlns:a16="http://schemas.microsoft.com/office/drawing/2014/main" id="{A38C64A7-0D99-4317-860C-EBA6C1F405D7}"/>
                  </a:ext>
                </a:extLst>
              </p:cNvPr>
              <p:cNvSpPr/>
              <p:nvPr/>
            </p:nvSpPr>
            <p:spPr>
              <a:xfrm>
                <a:off x="8497317" y="793215"/>
                <a:ext cx="254277" cy="26707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7" name="Gruppieren 676">
              <a:extLst>
                <a:ext uri="{FF2B5EF4-FFF2-40B4-BE49-F238E27FC236}">
                  <a16:creationId xmlns:a16="http://schemas.microsoft.com/office/drawing/2014/main" id="{FC229A82-1574-4973-B11A-0F5FCFFF4FD6}"/>
                </a:ext>
              </a:extLst>
            </p:cNvPr>
            <p:cNvGrpSpPr/>
            <p:nvPr/>
          </p:nvGrpSpPr>
          <p:grpSpPr>
            <a:xfrm>
              <a:off x="3341196" y="5592838"/>
              <a:ext cx="1085182" cy="565107"/>
              <a:chOff x="9110683" y="495185"/>
              <a:chExt cx="1085182" cy="565107"/>
            </a:xfrm>
          </p:grpSpPr>
          <p:pic>
            <p:nvPicPr>
              <p:cNvPr id="678" name="Grafik 677">
                <a:extLst>
                  <a:ext uri="{FF2B5EF4-FFF2-40B4-BE49-F238E27FC236}">
                    <a16:creationId xmlns:a16="http://schemas.microsoft.com/office/drawing/2014/main" id="{399F5BF7-2052-4842-B58D-63B59E1374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110683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79" name="Rechteck 678">
                <a:extLst>
                  <a:ext uri="{FF2B5EF4-FFF2-40B4-BE49-F238E27FC236}">
                    <a16:creationId xmlns:a16="http://schemas.microsoft.com/office/drawing/2014/main" id="{0821779E-32A1-4810-BC50-18C83E66BF47}"/>
                  </a:ext>
                </a:extLst>
              </p:cNvPr>
              <p:cNvSpPr/>
              <p:nvPr/>
            </p:nvSpPr>
            <p:spPr>
              <a:xfrm>
                <a:off x="9110683" y="495185"/>
                <a:ext cx="799883" cy="56510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694" name="Grafik 693">
              <a:extLst>
                <a:ext uri="{FF2B5EF4-FFF2-40B4-BE49-F238E27FC236}">
                  <a16:creationId xmlns:a16="http://schemas.microsoft.com/office/drawing/2014/main" id="{B6CE8319-2F09-4C4C-A904-1DB575A214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545822" y="5592838"/>
              <a:ext cx="1085182" cy="554784"/>
            </a:xfrm>
            <a:prstGeom prst="rect">
              <a:avLst/>
            </a:prstGeom>
          </p:spPr>
        </p:pic>
      </p:grpSp>
      <p:sp>
        <p:nvSpPr>
          <p:cNvPr id="697" name="L-Form 696">
            <a:extLst>
              <a:ext uri="{FF2B5EF4-FFF2-40B4-BE49-F238E27FC236}">
                <a16:creationId xmlns:a16="http://schemas.microsoft.com/office/drawing/2014/main" id="{D826CBAA-4D29-41E8-89D2-A75EB9BA47F0}"/>
              </a:ext>
            </a:extLst>
          </p:cNvPr>
          <p:cNvSpPr/>
          <p:nvPr/>
        </p:nvSpPr>
        <p:spPr>
          <a:xfrm flipH="1">
            <a:off x="381000" y="251478"/>
            <a:ext cx="11316784" cy="6289022"/>
          </a:xfrm>
          <a:prstGeom prst="corner">
            <a:avLst>
              <a:gd name="adj1" fmla="val 85137"/>
              <a:gd name="adj2" fmla="val 157836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36" name="Grafik 535">
            <a:extLst>
              <a:ext uri="{FF2B5EF4-FFF2-40B4-BE49-F238E27FC236}">
                <a16:creationId xmlns:a16="http://schemas.microsoft.com/office/drawing/2014/main" id="{51B41A0E-65CE-42AB-89B0-DDC6B24EA63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852128" y="3835566"/>
            <a:ext cx="1194920" cy="603556"/>
          </a:xfrm>
          <a:prstGeom prst="rect">
            <a:avLst/>
          </a:prstGeom>
        </p:spPr>
      </p:pic>
      <p:pic>
        <p:nvPicPr>
          <p:cNvPr id="538" name="Grafik 537">
            <a:extLst>
              <a:ext uri="{FF2B5EF4-FFF2-40B4-BE49-F238E27FC236}">
                <a16:creationId xmlns:a16="http://schemas.microsoft.com/office/drawing/2014/main" id="{D75775A2-5D71-47D7-8A89-830D9438DE9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408093" y="3308275"/>
            <a:ext cx="1194920" cy="603556"/>
          </a:xfrm>
          <a:prstGeom prst="rect">
            <a:avLst/>
          </a:prstGeom>
        </p:spPr>
      </p:pic>
      <p:pic>
        <p:nvPicPr>
          <p:cNvPr id="540" name="Grafik 539">
            <a:extLst>
              <a:ext uri="{FF2B5EF4-FFF2-40B4-BE49-F238E27FC236}">
                <a16:creationId xmlns:a16="http://schemas.microsoft.com/office/drawing/2014/main" id="{36BB6EBA-B211-4B57-B0FF-328679F66E1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140857" y="3827677"/>
            <a:ext cx="1018120" cy="603556"/>
          </a:xfrm>
          <a:prstGeom prst="rect">
            <a:avLst/>
          </a:prstGeom>
        </p:spPr>
      </p:pic>
      <p:pic>
        <p:nvPicPr>
          <p:cNvPr id="542" name="Grafik 541">
            <a:extLst>
              <a:ext uri="{FF2B5EF4-FFF2-40B4-BE49-F238E27FC236}">
                <a16:creationId xmlns:a16="http://schemas.microsoft.com/office/drawing/2014/main" id="{0D210405-6E32-45D7-BEBD-9604B8004F4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983358" y="3225913"/>
            <a:ext cx="908383" cy="609653"/>
          </a:xfrm>
          <a:prstGeom prst="rect">
            <a:avLst/>
          </a:prstGeom>
        </p:spPr>
      </p:pic>
      <p:pic>
        <p:nvPicPr>
          <p:cNvPr id="544" name="Grafik 543">
            <a:extLst>
              <a:ext uri="{FF2B5EF4-FFF2-40B4-BE49-F238E27FC236}">
                <a16:creationId xmlns:a16="http://schemas.microsoft.com/office/drawing/2014/main" id="{0C9716FC-AB99-4BB6-822F-6FAA7E1156A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966079" y="3735010"/>
            <a:ext cx="768163" cy="609653"/>
          </a:xfrm>
          <a:prstGeom prst="rect">
            <a:avLst/>
          </a:prstGeom>
        </p:spPr>
      </p:pic>
      <p:pic>
        <p:nvPicPr>
          <p:cNvPr id="546" name="Grafik 545">
            <a:extLst>
              <a:ext uri="{FF2B5EF4-FFF2-40B4-BE49-F238E27FC236}">
                <a16:creationId xmlns:a16="http://schemas.microsoft.com/office/drawing/2014/main" id="{0310E5E1-8458-4064-B357-962046C4929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960993" y="3191793"/>
            <a:ext cx="755970" cy="609653"/>
          </a:xfrm>
          <a:prstGeom prst="rect">
            <a:avLst/>
          </a:prstGeom>
        </p:spPr>
      </p:pic>
      <p:pic>
        <p:nvPicPr>
          <p:cNvPr id="548" name="Grafik 547">
            <a:extLst>
              <a:ext uri="{FF2B5EF4-FFF2-40B4-BE49-F238E27FC236}">
                <a16:creationId xmlns:a16="http://schemas.microsoft.com/office/drawing/2014/main" id="{C99DCCBA-D719-43EC-88F0-2FAD35B6EF6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53452" y="3725747"/>
            <a:ext cx="658425" cy="609653"/>
          </a:xfrm>
          <a:prstGeom prst="rect">
            <a:avLst/>
          </a:prstGeom>
        </p:spPr>
      </p:pic>
      <p:pic>
        <p:nvPicPr>
          <p:cNvPr id="550" name="Grafik 549">
            <a:extLst>
              <a:ext uri="{FF2B5EF4-FFF2-40B4-BE49-F238E27FC236}">
                <a16:creationId xmlns:a16="http://schemas.microsoft.com/office/drawing/2014/main" id="{4DA1B161-DD53-435D-A0A2-24FE789524DE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292228" y="3191007"/>
            <a:ext cx="512108" cy="609653"/>
          </a:xfrm>
          <a:prstGeom prst="rect">
            <a:avLst/>
          </a:prstGeom>
        </p:spPr>
      </p:pic>
      <p:pic>
        <p:nvPicPr>
          <p:cNvPr id="552" name="Grafik 551">
            <a:extLst>
              <a:ext uri="{FF2B5EF4-FFF2-40B4-BE49-F238E27FC236}">
                <a16:creationId xmlns:a16="http://schemas.microsoft.com/office/drawing/2014/main" id="{0E126ABB-D267-4BC4-8FA3-DEC5319186F8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51833" y="3681494"/>
            <a:ext cx="1091279" cy="792549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20FD1233-A79D-4B1C-8008-FB799DBD9D8C}"/>
              </a:ext>
            </a:extLst>
          </p:cNvPr>
          <p:cNvSpPr txBox="1"/>
          <p:nvPr/>
        </p:nvSpPr>
        <p:spPr>
          <a:xfrm>
            <a:off x="1431326" y="856117"/>
            <a:ext cx="6130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4000" dirty="0">
                <a:solidFill>
                  <a:srgbClr val="FF0000"/>
                </a:solidFill>
                <a:sym typeface="Wingdings 2" panose="05020102010507070707" pitchFamily="18" charset="2"/>
              </a:rPr>
              <a:t></a:t>
            </a:r>
            <a:endParaRPr lang="de-AT" sz="4000" dirty="0">
              <a:solidFill>
                <a:srgbClr val="FF0000"/>
              </a:solidFill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6A8302C9-31C4-48EE-BBEB-9DD413256B31}"/>
              </a:ext>
            </a:extLst>
          </p:cNvPr>
          <p:cNvSpPr txBox="1"/>
          <p:nvPr/>
        </p:nvSpPr>
        <p:spPr>
          <a:xfrm>
            <a:off x="5417355" y="47105"/>
            <a:ext cx="13572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2400" b="1" dirty="0">
                <a:ln w="9525" cap="flat" cmpd="sng" algn="ctr">
                  <a:solidFill>
                    <a:srgbClr val="000000"/>
                  </a:solidFill>
                  <a:prstDash val="solid"/>
                  <a:round/>
                </a:ln>
                <a:solidFill>
                  <a:schemeClr val="bg1"/>
                </a:solidFill>
                <a:latin typeface="Myfont4" panose="02000503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Immer 8          </a:t>
            </a:r>
            <a:endParaRPr lang="de-AT" sz="2400" dirty="0">
              <a:solidFill>
                <a:schemeClr val="bg1"/>
              </a:solidFill>
              <a:latin typeface="Myfont10" panose="020005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497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4" name="Gruppieren 593">
            <a:extLst>
              <a:ext uri="{FF2B5EF4-FFF2-40B4-BE49-F238E27FC236}">
                <a16:creationId xmlns:a16="http://schemas.microsoft.com/office/drawing/2014/main" id="{AF538C68-989D-4F89-81C2-AE92BD201644}"/>
              </a:ext>
            </a:extLst>
          </p:cNvPr>
          <p:cNvGrpSpPr/>
          <p:nvPr/>
        </p:nvGrpSpPr>
        <p:grpSpPr>
          <a:xfrm>
            <a:off x="508346" y="495185"/>
            <a:ext cx="11175311" cy="560879"/>
            <a:chOff x="455693" y="495185"/>
            <a:chExt cx="11175311" cy="560879"/>
          </a:xfrm>
        </p:grpSpPr>
        <p:pic>
          <p:nvPicPr>
            <p:cNvPr id="568" name="Grafik 567">
              <a:extLst>
                <a:ext uri="{FF2B5EF4-FFF2-40B4-BE49-F238E27FC236}">
                  <a16:creationId xmlns:a16="http://schemas.microsoft.com/office/drawing/2014/main" id="{2147C679-A226-4ABC-9BE6-29C69C6A31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5693" y="501280"/>
              <a:ext cx="1085182" cy="548688"/>
            </a:xfrm>
            <a:prstGeom prst="rect">
              <a:avLst/>
            </a:prstGeom>
          </p:spPr>
        </p:pic>
        <p:pic>
          <p:nvPicPr>
            <p:cNvPr id="564" name="Grafik 563">
              <a:extLst>
                <a:ext uri="{FF2B5EF4-FFF2-40B4-BE49-F238E27FC236}">
                  <a16:creationId xmlns:a16="http://schemas.microsoft.com/office/drawing/2014/main" id="{3E63987D-2B3E-405A-ADAB-6B25C5FB6BE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94527" y="501280"/>
              <a:ext cx="1085182" cy="548688"/>
            </a:xfrm>
            <a:prstGeom prst="rect">
              <a:avLst/>
            </a:prstGeom>
          </p:spPr>
        </p:pic>
        <p:pic>
          <p:nvPicPr>
            <p:cNvPr id="560" name="Grafik 559">
              <a:extLst>
                <a:ext uri="{FF2B5EF4-FFF2-40B4-BE49-F238E27FC236}">
                  <a16:creationId xmlns:a16="http://schemas.microsoft.com/office/drawing/2014/main" id="{00D13B71-4A21-4F04-BFDB-DDEDF3D2A6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23223" y="501280"/>
              <a:ext cx="1091279" cy="554784"/>
            </a:xfrm>
            <a:prstGeom prst="rect">
              <a:avLst/>
            </a:prstGeom>
          </p:spPr>
        </p:pic>
        <p:pic>
          <p:nvPicPr>
            <p:cNvPr id="558" name="Grafik 557">
              <a:extLst>
                <a:ext uri="{FF2B5EF4-FFF2-40B4-BE49-F238E27FC236}">
                  <a16:creationId xmlns:a16="http://schemas.microsoft.com/office/drawing/2014/main" id="{10DF00F7-F3E1-43B7-81E4-2A59165ED42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33361" y="495185"/>
              <a:ext cx="1091279" cy="554784"/>
            </a:xfrm>
            <a:prstGeom prst="rect">
              <a:avLst/>
            </a:prstGeom>
          </p:spPr>
        </p:pic>
        <p:pic>
          <p:nvPicPr>
            <p:cNvPr id="570" name="Grafik 569">
              <a:extLst>
                <a:ext uri="{FF2B5EF4-FFF2-40B4-BE49-F238E27FC236}">
                  <a16:creationId xmlns:a16="http://schemas.microsoft.com/office/drawing/2014/main" id="{96F254AB-DAEB-451B-B83A-ADCADD67F0E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781340" y="495185"/>
              <a:ext cx="1085182" cy="554784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pic>
          <p:nvPicPr>
            <p:cNvPr id="556" name="Grafik 555">
              <a:extLst>
                <a:ext uri="{FF2B5EF4-FFF2-40B4-BE49-F238E27FC236}">
                  <a16:creationId xmlns:a16="http://schemas.microsoft.com/office/drawing/2014/main" id="{344D875D-C409-4DC8-8C66-02584FE74EA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668154" y="495185"/>
              <a:ext cx="1085182" cy="554784"/>
            </a:xfrm>
            <a:prstGeom prst="rect">
              <a:avLst/>
            </a:prstGeom>
          </p:spPr>
        </p:pic>
        <p:pic>
          <p:nvPicPr>
            <p:cNvPr id="566" name="Grafik 565">
              <a:extLst>
                <a:ext uri="{FF2B5EF4-FFF2-40B4-BE49-F238E27FC236}">
                  <a16:creationId xmlns:a16="http://schemas.microsoft.com/office/drawing/2014/main" id="{2E04C38D-5E14-49D2-8DB2-B4B9C47F264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106988" y="501280"/>
              <a:ext cx="1085182" cy="554784"/>
            </a:xfrm>
            <a:prstGeom prst="rect">
              <a:avLst/>
            </a:prstGeom>
          </p:spPr>
        </p:pic>
        <p:pic>
          <p:nvPicPr>
            <p:cNvPr id="562" name="Grafik 561">
              <a:extLst>
                <a:ext uri="{FF2B5EF4-FFF2-40B4-BE49-F238E27FC236}">
                  <a16:creationId xmlns:a16="http://schemas.microsoft.com/office/drawing/2014/main" id="{23C6B8DA-DA20-4151-9D6D-6E7F9D33551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545822" y="495185"/>
              <a:ext cx="1085182" cy="554784"/>
            </a:xfrm>
            <a:prstGeom prst="rect">
              <a:avLst/>
            </a:prstGeom>
          </p:spPr>
        </p:pic>
      </p:grpSp>
      <p:grpSp>
        <p:nvGrpSpPr>
          <p:cNvPr id="695" name="Gruppieren 694">
            <a:extLst>
              <a:ext uri="{FF2B5EF4-FFF2-40B4-BE49-F238E27FC236}">
                <a16:creationId xmlns:a16="http://schemas.microsoft.com/office/drawing/2014/main" id="{3469BE11-0C5E-4DEA-91B3-F1FCB71CAA9E}"/>
              </a:ext>
            </a:extLst>
          </p:cNvPr>
          <p:cNvGrpSpPr/>
          <p:nvPr/>
        </p:nvGrpSpPr>
        <p:grpSpPr>
          <a:xfrm>
            <a:off x="508342" y="1478370"/>
            <a:ext cx="11175315" cy="560879"/>
            <a:chOff x="455689" y="1498341"/>
            <a:chExt cx="11175315" cy="560879"/>
          </a:xfrm>
        </p:grpSpPr>
        <p:pic>
          <p:nvPicPr>
            <p:cNvPr id="554" name="Grafik 553">
              <a:extLst>
                <a:ext uri="{FF2B5EF4-FFF2-40B4-BE49-F238E27FC236}">
                  <a16:creationId xmlns:a16="http://schemas.microsoft.com/office/drawing/2014/main" id="{1D65FAD0-7026-40ED-88B4-C75927220E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220606" y="1498341"/>
              <a:ext cx="1085182" cy="554784"/>
            </a:xfrm>
            <a:prstGeom prst="rect">
              <a:avLst/>
            </a:prstGeom>
          </p:spPr>
        </p:pic>
        <p:pic>
          <p:nvPicPr>
            <p:cNvPr id="618" name="Grafik 617">
              <a:extLst>
                <a:ext uri="{FF2B5EF4-FFF2-40B4-BE49-F238E27FC236}">
                  <a16:creationId xmlns:a16="http://schemas.microsoft.com/office/drawing/2014/main" id="{AEACBB9B-CAC9-4891-AAF3-03A0267D5AE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106117" y="1504436"/>
              <a:ext cx="1085182" cy="548688"/>
            </a:xfrm>
            <a:prstGeom prst="rect">
              <a:avLst/>
            </a:prstGeom>
          </p:spPr>
        </p:pic>
        <p:pic>
          <p:nvPicPr>
            <p:cNvPr id="616" name="Grafik 615">
              <a:extLst>
                <a:ext uri="{FF2B5EF4-FFF2-40B4-BE49-F238E27FC236}">
                  <a16:creationId xmlns:a16="http://schemas.microsoft.com/office/drawing/2014/main" id="{636F23AE-BFCA-48FE-9D96-AE623B62F04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545822" y="1504436"/>
              <a:ext cx="1085182" cy="548688"/>
            </a:xfrm>
            <a:prstGeom prst="rect">
              <a:avLst/>
            </a:prstGeom>
          </p:spPr>
        </p:pic>
        <p:pic>
          <p:nvPicPr>
            <p:cNvPr id="614" name="Grafik 613">
              <a:extLst>
                <a:ext uri="{FF2B5EF4-FFF2-40B4-BE49-F238E27FC236}">
                  <a16:creationId xmlns:a16="http://schemas.microsoft.com/office/drawing/2014/main" id="{874CAC8C-81CF-4C42-94E2-07B5CEC87E5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95394" y="1504436"/>
              <a:ext cx="1091279" cy="554784"/>
            </a:xfrm>
            <a:prstGeom prst="rect">
              <a:avLst/>
            </a:prstGeom>
          </p:spPr>
        </p:pic>
        <p:pic>
          <p:nvPicPr>
            <p:cNvPr id="612" name="Grafik 611">
              <a:extLst>
                <a:ext uri="{FF2B5EF4-FFF2-40B4-BE49-F238E27FC236}">
                  <a16:creationId xmlns:a16="http://schemas.microsoft.com/office/drawing/2014/main" id="{C08AE4B1-7427-48CD-8391-D972390FA40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60311" y="1498341"/>
              <a:ext cx="1091279" cy="554784"/>
            </a:xfrm>
            <a:prstGeom prst="rect">
              <a:avLst/>
            </a:prstGeom>
          </p:spPr>
        </p:pic>
        <p:pic>
          <p:nvPicPr>
            <p:cNvPr id="608" name="Grafik 607">
              <a:extLst>
                <a:ext uri="{FF2B5EF4-FFF2-40B4-BE49-F238E27FC236}">
                  <a16:creationId xmlns:a16="http://schemas.microsoft.com/office/drawing/2014/main" id="{324F6715-BA1C-4802-8175-D3ACD55048D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55689" y="1498341"/>
              <a:ext cx="1085182" cy="554784"/>
            </a:xfrm>
            <a:prstGeom prst="rect">
              <a:avLst/>
            </a:prstGeom>
          </p:spPr>
        </p:pic>
        <p:pic>
          <p:nvPicPr>
            <p:cNvPr id="606" name="Grafik 605">
              <a:extLst>
                <a:ext uri="{FF2B5EF4-FFF2-40B4-BE49-F238E27FC236}">
                  <a16:creationId xmlns:a16="http://schemas.microsoft.com/office/drawing/2014/main" id="{6A6F8D1A-6A74-405C-A1D3-05DB15751F5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780901" y="1504436"/>
              <a:ext cx="1085182" cy="554784"/>
            </a:xfrm>
            <a:prstGeom prst="rect">
              <a:avLst/>
            </a:prstGeom>
          </p:spPr>
        </p:pic>
        <p:pic>
          <p:nvPicPr>
            <p:cNvPr id="604" name="Grafik 603">
              <a:extLst>
                <a:ext uri="{FF2B5EF4-FFF2-40B4-BE49-F238E27FC236}">
                  <a16:creationId xmlns:a16="http://schemas.microsoft.com/office/drawing/2014/main" id="{3B81CE8E-9C77-45A6-8805-9F9C7088561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341196" y="1498341"/>
              <a:ext cx="1085182" cy="554784"/>
            </a:xfrm>
            <a:prstGeom prst="rect">
              <a:avLst/>
            </a:prstGeom>
          </p:spPr>
        </p:pic>
      </p:grpSp>
      <p:grpSp>
        <p:nvGrpSpPr>
          <p:cNvPr id="644" name="Gruppieren 643">
            <a:extLst>
              <a:ext uri="{FF2B5EF4-FFF2-40B4-BE49-F238E27FC236}">
                <a16:creationId xmlns:a16="http://schemas.microsoft.com/office/drawing/2014/main" id="{616A9CC3-B3C2-4B5B-A27B-552E3531638D}"/>
              </a:ext>
            </a:extLst>
          </p:cNvPr>
          <p:cNvGrpSpPr/>
          <p:nvPr/>
        </p:nvGrpSpPr>
        <p:grpSpPr>
          <a:xfrm>
            <a:off x="508342" y="2461556"/>
            <a:ext cx="11175315" cy="565107"/>
            <a:chOff x="455689" y="4403405"/>
            <a:chExt cx="11175315" cy="565107"/>
          </a:xfrm>
        </p:grpSpPr>
        <p:grpSp>
          <p:nvGrpSpPr>
            <p:cNvPr id="600" name="Gruppieren 599">
              <a:extLst>
                <a:ext uri="{FF2B5EF4-FFF2-40B4-BE49-F238E27FC236}">
                  <a16:creationId xmlns:a16="http://schemas.microsoft.com/office/drawing/2014/main" id="{5CDBF902-7BDA-44E6-BD04-741E638F1B2A}"/>
                </a:ext>
              </a:extLst>
            </p:cNvPr>
            <p:cNvGrpSpPr/>
            <p:nvPr/>
          </p:nvGrpSpPr>
          <p:grpSpPr>
            <a:xfrm>
              <a:off x="9100891" y="4403405"/>
              <a:ext cx="1091279" cy="554784"/>
              <a:chOff x="3880741" y="1837266"/>
              <a:chExt cx="1091279" cy="554784"/>
            </a:xfrm>
          </p:grpSpPr>
          <p:pic>
            <p:nvPicPr>
              <p:cNvPr id="610" name="Grafik 609">
                <a:extLst>
                  <a:ext uri="{FF2B5EF4-FFF2-40B4-BE49-F238E27FC236}">
                    <a16:creationId xmlns:a16="http://schemas.microsoft.com/office/drawing/2014/main" id="{9138B177-AE60-4CF6-AE87-BE9DF03387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883789" y="1837266"/>
                <a:ext cx="1085182" cy="554784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</p:pic>
          <p:sp>
            <p:nvSpPr>
              <p:cNvPr id="611" name="Rechteck 610">
                <a:extLst>
                  <a:ext uri="{FF2B5EF4-FFF2-40B4-BE49-F238E27FC236}">
                    <a16:creationId xmlns:a16="http://schemas.microsoft.com/office/drawing/2014/main" id="{C7618885-175E-4AF8-B61B-3D7D0B29B63C}"/>
                  </a:ext>
                </a:extLst>
              </p:cNvPr>
              <p:cNvSpPr/>
              <p:nvPr/>
            </p:nvSpPr>
            <p:spPr>
              <a:xfrm>
                <a:off x="3880741" y="1837266"/>
                <a:ext cx="1091279" cy="554784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622" name="Grafik 621">
              <a:extLst>
                <a:ext uri="{FF2B5EF4-FFF2-40B4-BE49-F238E27FC236}">
                  <a16:creationId xmlns:a16="http://schemas.microsoft.com/office/drawing/2014/main" id="{5F5C3D47-AD38-4BC3-A2A5-6EE04E63E5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894523" y="4403405"/>
              <a:ext cx="1085182" cy="554784"/>
            </a:xfrm>
            <a:prstGeom prst="rect">
              <a:avLst/>
            </a:prstGeom>
          </p:spPr>
        </p:pic>
        <p:pic>
          <p:nvPicPr>
            <p:cNvPr id="642" name="Grafik 641">
              <a:extLst>
                <a:ext uri="{FF2B5EF4-FFF2-40B4-BE49-F238E27FC236}">
                  <a16:creationId xmlns:a16="http://schemas.microsoft.com/office/drawing/2014/main" id="{C37BA4A2-EC1B-460B-9D8E-0EC8FBBDA3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33361" y="4409500"/>
              <a:ext cx="1085182" cy="548688"/>
            </a:xfrm>
            <a:prstGeom prst="rect">
              <a:avLst/>
            </a:prstGeom>
          </p:spPr>
        </p:pic>
        <p:grpSp>
          <p:nvGrpSpPr>
            <p:cNvPr id="624" name="Gruppieren 623">
              <a:extLst>
                <a:ext uri="{FF2B5EF4-FFF2-40B4-BE49-F238E27FC236}">
                  <a16:creationId xmlns:a16="http://schemas.microsoft.com/office/drawing/2014/main" id="{7699B6DA-D9D1-4A53-85AA-C50F910998C9}"/>
                </a:ext>
              </a:extLst>
            </p:cNvPr>
            <p:cNvGrpSpPr/>
            <p:nvPr/>
          </p:nvGrpSpPr>
          <p:grpSpPr>
            <a:xfrm>
              <a:off x="6217126" y="4403405"/>
              <a:ext cx="1085182" cy="554784"/>
              <a:chOff x="1895398" y="495185"/>
              <a:chExt cx="1085182" cy="554784"/>
            </a:xfrm>
          </p:grpSpPr>
          <p:pic>
            <p:nvPicPr>
              <p:cNvPr id="640" name="Grafik 639">
                <a:extLst>
                  <a:ext uri="{FF2B5EF4-FFF2-40B4-BE49-F238E27FC236}">
                    <a16:creationId xmlns:a16="http://schemas.microsoft.com/office/drawing/2014/main" id="{F12ABA47-76F5-49B0-9875-2139CA9A11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95398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41" name="L-Form 640">
                <a:extLst>
                  <a:ext uri="{FF2B5EF4-FFF2-40B4-BE49-F238E27FC236}">
                    <a16:creationId xmlns:a16="http://schemas.microsoft.com/office/drawing/2014/main" id="{67617FF7-920E-4388-A1E8-8A74DE5E6DEC}"/>
                  </a:ext>
                </a:extLst>
              </p:cNvPr>
              <p:cNvSpPr/>
              <p:nvPr/>
            </p:nvSpPr>
            <p:spPr>
              <a:xfrm flipH="1">
                <a:off x="2178049" y="495185"/>
                <a:ext cx="802528" cy="554784"/>
              </a:xfrm>
              <a:prstGeom prst="corner">
                <a:avLst>
                  <a:gd name="adj1" fmla="val 48252"/>
                  <a:gd name="adj2" fmla="val 97222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25" name="Gruppieren 624">
              <a:extLst>
                <a:ext uri="{FF2B5EF4-FFF2-40B4-BE49-F238E27FC236}">
                  <a16:creationId xmlns:a16="http://schemas.microsoft.com/office/drawing/2014/main" id="{16A06ECD-D0BF-4282-8DE2-4CB6E3371879}"/>
                </a:ext>
              </a:extLst>
            </p:cNvPr>
            <p:cNvGrpSpPr/>
            <p:nvPr/>
          </p:nvGrpSpPr>
          <p:grpSpPr>
            <a:xfrm>
              <a:off x="4772195" y="4403405"/>
              <a:ext cx="1091279" cy="565107"/>
              <a:chOff x="6220610" y="495185"/>
              <a:chExt cx="1091279" cy="565107"/>
            </a:xfrm>
          </p:grpSpPr>
          <p:pic>
            <p:nvPicPr>
              <p:cNvPr id="638" name="Grafik 637">
                <a:extLst>
                  <a:ext uri="{FF2B5EF4-FFF2-40B4-BE49-F238E27FC236}">
                    <a16:creationId xmlns:a16="http://schemas.microsoft.com/office/drawing/2014/main" id="{ACD924AC-7E9A-462F-9628-4A8810DC20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20610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39" name="L-Form 638">
                <a:extLst>
                  <a:ext uri="{FF2B5EF4-FFF2-40B4-BE49-F238E27FC236}">
                    <a16:creationId xmlns:a16="http://schemas.microsoft.com/office/drawing/2014/main" id="{E97BBBF7-C89F-4285-AB27-CABFB425B832}"/>
                  </a:ext>
                </a:extLst>
              </p:cNvPr>
              <p:cNvSpPr/>
              <p:nvPr/>
            </p:nvSpPr>
            <p:spPr>
              <a:xfrm flipH="1">
                <a:off x="6773862" y="495185"/>
                <a:ext cx="538025" cy="565107"/>
              </a:xfrm>
              <a:prstGeom prst="corner">
                <a:avLst>
                  <a:gd name="adj1" fmla="val 50613"/>
                  <a:gd name="adj2" fmla="val 49599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26" name="Gruppieren 625">
              <a:extLst>
                <a:ext uri="{FF2B5EF4-FFF2-40B4-BE49-F238E27FC236}">
                  <a16:creationId xmlns:a16="http://schemas.microsoft.com/office/drawing/2014/main" id="{EAB9C844-9263-4F34-B86D-5E506504686C}"/>
                </a:ext>
              </a:extLst>
            </p:cNvPr>
            <p:cNvGrpSpPr/>
            <p:nvPr/>
          </p:nvGrpSpPr>
          <p:grpSpPr>
            <a:xfrm>
              <a:off x="7655960" y="4403405"/>
              <a:ext cx="1091279" cy="554784"/>
              <a:chOff x="3335103" y="501280"/>
              <a:chExt cx="1091279" cy="554784"/>
            </a:xfrm>
          </p:grpSpPr>
          <p:pic>
            <p:nvPicPr>
              <p:cNvPr id="636" name="Grafik 635">
                <a:extLst>
                  <a:ext uri="{FF2B5EF4-FFF2-40B4-BE49-F238E27FC236}">
                    <a16:creationId xmlns:a16="http://schemas.microsoft.com/office/drawing/2014/main" id="{DDF2A5D7-9388-4C19-AE8E-5E39EDE654D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35103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37" name="Rechteck 636">
                <a:extLst>
                  <a:ext uri="{FF2B5EF4-FFF2-40B4-BE49-F238E27FC236}">
                    <a16:creationId xmlns:a16="http://schemas.microsoft.com/office/drawing/2014/main" id="{6887F012-9CA8-4B7A-B35A-73142D195FBB}"/>
                  </a:ext>
                </a:extLst>
              </p:cNvPr>
              <p:cNvSpPr/>
              <p:nvPr/>
            </p:nvSpPr>
            <p:spPr>
              <a:xfrm>
                <a:off x="4155791" y="501280"/>
                <a:ext cx="270590" cy="554784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27" name="Gruppieren 626">
              <a:extLst>
                <a:ext uri="{FF2B5EF4-FFF2-40B4-BE49-F238E27FC236}">
                  <a16:creationId xmlns:a16="http://schemas.microsoft.com/office/drawing/2014/main" id="{E4C84736-5D15-41CC-9B7C-46822795251B}"/>
                </a:ext>
              </a:extLst>
            </p:cNvPr>
            <p:cNvGrpSpPr/>
            <p:nvPr/>
          </p:nvGrpSpPr>
          <p:grpSpPr>
            <a:xfrm>
              <a:off x="10545822" y="4403405"/>
              <a:ext cx="1085182" cy="559012"/>
              <a:chOff x="7666412" y="501280"/>
              <a:chExt cx="1085182" cy="559012"/>
            </a:xfrm>
          </p:grpSpPr>
          <p:pic>
            <p:nvPicPr>
              <p:cNvPr id="634" name="Grafik 633">
                <a:extLst>
                  <a:ext uri="{FF2B5EF4-FFF2-40B4-BE49-F238E27FC236}">
                    <a16:creationId xmlns:a16="http://schemas.microsoft.com/office/drawing/2014/main" id="{7DFE0614-5D9E-411C-8F75-AD0F7716F6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66641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35" name="Rechteck 634">
                <a:extLst>
                  <a:ext uri="{FF2B5EF4-FFF2-40B4-BE49-F238E27FC236}">
                    <a16:creationId xmlns:a16="http://schemas.microsoft.com/office/drawing/2014/main" id="{2753D33C-51A5-4D03-B219-18DB1C7A57EA}"/>
                  </a:ext>
                </a:extLst>
              </p:cNvPr>
              <p:cNvSpPr/>
              <p:nvPr/>
            </p:nvSpPr>
            <p:spPr>
              <a:xfrm>
                <a:off x="8497317" y="793215"/>
                <a:ext cx="254277" cy="26707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632" name="Grafik 631">
              <a:extLst>
                <a:ext uri="{FF2B5EF4-FFF2-40B4-BE49-F238E27FC236}">
                  <a16:creationId xmlns:a16="http://schemas.microsoft.com/office/drawing/2014/main" id="{8D253BC7-9E20-4972-90DD-C5E686238CC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55689" y="4409500"/>
              <a:ext cx="1085182" cy="554784"/>
            </a:xfrm>
            <a:prstGeom prst="rect">
              <a:avLst/>
            </a:prstGeom>
          </p:spPr>
        </p:pic>
      </p:grpSp>
      <p:grpSp>
        <p:nvGrpSpPr>
          <p:cNvPr id="668" name="Gruppieren 667">
            <a:extLst>
              <a:ext uri="{FF2B5EF4-FFF2-40B4-BE49-F238E27FC236}">
                <a16:creationId xmlns:a16="http://schemas.microsoft.com/office/drawing/2014/main" id="{07FABCFD-2670-4589-8797-FB02B168382B}"/>
              </a:ext>
            </a:extLst>
          </p:cNvPr>
          <p:cNvGrpSpPr/>
          <p:nvPr/>
        </p:nvGrpSpPr>
        <p:grpSpPr>
          <a:xfrm>
            <a:off x="508342" y="4887880"/>
            <a:ext cx="11175315" cy="565107"/>
            <a:chOff x="364354" y="5175458"/>
            <a:chExt cx="11175315" cy="565107"/>
          </a:xfrm>
        </p:grpSpPr>
        <p:grpSp>
          <p:nvGrpSpPr>
            <p:cNvPr id="629" name="Gruppieren 628">
              <a:extLst>
                <a:ext uri="{FF2B5EF4-FFF2-40B4-BE49-F238E27FC236}">
                  <a16:creationId xmlns:a16="http://schemas.microsoft.com/office/drawing/2014/main" id="{A809CF18-BF7E-46F8-89AD-4F89E4198C18}"/>
                </a:ext>
              </a:extLst>
            </p:cNvPr>
            <p:cNvGrpSpPr/>
            <p:nvPr/>
          </p:nvGrpSpPr>
          <p:grpSpPr>
            <a:xfrm>
              <a:off x="364354" y="5175458"/>
              <a:ext cx="1085182" cy="559004"/>
              <a:chOff x="10545822" y="501280"/>
              <a:chExt cx="1085182" cy="559004"/>
            </a:xfrm>
          </p:grpSpPr>
          <p:pic>
            <p:nvPicPr>
              <p:cNvPr id="630" name="Grafik 629">
                <a:extLst>
                  <a:ext uri="{FF2B5EF4-FFF2-40B4-BE49-F238E27FC236}">
                    <a16:creationId xmlns:a16="http://schemas.microsoft.com/office/drawing/2014/main" id="{9BCB351F-6DBA-456D-93C3-2D09E57F18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54582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31" name="Rechteck 630">
                <a:extLst>
                  <a:ext uri="{FF2B5EF4-FFF2-40B4-BE49-F238E27FC236}">
                    <a16:creationId xmlns:a16="http://schemas.microsoft.com/office/drawing/2014/main" id="{321D3B99-410B-419C-85C6-E0D04BF61707}"/>
                  </a:ext>
                </a:extLst>
              </p:cNvPr>
              <p:cNvSpPr/>
              <p:nvPr/>
            </p:nvSpPr>
            <p:spPr>
              <a:xfrm>
                <a:off x="11105169" y="501280"/>
                <a:ext cx="525835" cy="559004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46" name="Gruppieren 645">
              <a:extLst>
                <a:ext uri="{FF2B5EF4-FFF2-40B4-BE49-F238E27FC236}">
                  <a16:creationId xmlns:a16="http://schemas.microsoft.com/office/drawing/2014/main" id="{E5739163-BB0E-4268-B8D1-5F73C6E05F0E}"/>
                </a:ext>
              </a:extLst>
            </p:cNvPr>
            <p:cNvGrpSpPr/>
            <p:nvPr/>
          </p:nvGrpSpPr>
          <p:grpSpPr>
            <a:xfrm>
              <a:off x="3248119" y="5175458"/>
              <a:ext cx="1091279" cy="554784"/>
              <a:chOff x="3880741" y="1837266"/>
              <a:chExt cx="1091279" cy="554784"/>
            </a:xfrm>
          </p:grpSpPr>
          <p:pic>
            <p:nvPicPr>
              <p:cNvPr id="666" name="Grafik 665">
                <a:extLst>
                  <a:ext uri="{FF2B5EF4-FFF2-40B4-BE49-F238E27FC236}">
                    <a16:creationId xmlns:a16="http://schemas.microsoft.com/office/drawing/2014/main" id="{05209C22-1023-4478-AA0E-82D7ACAF6C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883789" y="1837266"/>
                <a:ext cx="1085182" cy="554784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</p:pic>
          <p:sp>
            <p:nvSpPr>
              <p:cNvPr id="667" name="Rechteck 666">
                <a:extLst>
                  <a:ext uri="{FF2B5EF4-FFF2-40B4-BE49-F238E27FC236}">
                    <a16:creationId xmlns:a16="http://schemas.microsoft.com/office/drawing/2014/main" id="{BA59C475-5483-4020-9171-9833A837D319}"/>
                  </a:ext>
                </a:extLst>
              </p:cNvPr>
              <p:cNvSpPr/>
              <p:nvPr/>
            </p:nvSpPr>
            <p:spPr>
              <a:xfrm>
                <a:off x="3880741" y="1837266"/>
                <a:ext cx="1091279" cy="554784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48" name="Gruppieren 647">
              <a:extLst>
                <a:ext uri="{FF2B5EF4-FFF2-40B4-BE49-F238E27FC236}">
                  <a16:creationId xmlns:a16="http://schemas.microsoft.com/office/drawing/2014/main" id="{14694FC0-CE1E-45E2-8EF3-A264C72B15E5}"/>
                </a:ext>
              </a:extLst>
            </p:cNvPr>
            <p:cNvGrpSpPr/>
            <p:nvPr/>
          </p:nvGrpSpPr>
          <p:grpSpPr>
            <a:xfrm>
              <a:off x="6137981" y="5175458"/>
              <a:ext cx="1085186" cy="554784"/>
              <a:chOff x="455689" y="495185"/>
              <a:chExt cx="1085186" cy="554784"/>
            </a:xfrm>
          </p:grpSpPr>
          <p:pic>
            <p:nvPicPr>
              <p:cNvPr id="664" name="Grafik 663">
                <a:extLst>
                  <a:ext uri="{FF2B5EF4-FFF2-40B4-BE49-F238E27FC236}">
                    <a16:creationId xmlns:a16="http://schemas.microsoft.com/office/drawing/2014/main" id="{1F087F26-B6C3-4597-88AF-A3E0DBBE04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55693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65" name="L-Form 664">
                <a:extLst>
                  <a:ext uri="{FF2B5EF4-FFF2-40B4-BE49-F238E27FC236}">
                    <a16:creationId xmlns:a16="http://schemas.microsoft.com/office/drawing/2014/main" id="{C596CE5D-FBB1-4BC8-849B-8D8169ACDA22}"/>
                  </a:ext>
                </a:extLst>
              </p:cNvPr>
              <p:cNvSpPr/>
              <p:nvPr/>
            </p:nvSpPr>
            <p:spPr>
              <a:xfrm flipH="1">
                <a:off x="455689" y="495185"/>
                <a:ext cx="1085183" cy="554784"/>
              </a:xfrm>
              <a:prstGeom prst="corner">
                <a:avLst>
                  <a:gd name="adj1" fmla="val 48252"/>
                  <a:gd name="adj2" fmla="val 145008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49" name="Gruppieren 648">
              <a:extLst>
                <a:ext uri="{FF2B5EF4-FFF2-40B4-BE49-F238E27FC236}">
                  <a16:creationId xmlns:a16="http://schemas.microsoft.com/office/drawing/2014/main" id="{3AD01B29-8141-4753-809F-6AB8330F9FDC}"/>
                </a:ext>
              </a:extLst>
            </p:cNvPr>
            <p:cNvGrpSpPr/>
            <p:nvPr/>
          </p:nvGrpSpPr>
          <p:grpSpPr>
            <a:xfrm>
              <a:off x="10454487" y="5175458"/>
              <a:ext cx="1085182" cy="554784"/>
              <a:chOff x="1895398" y="495185"/>
              <a:chExt cx="1085182" cy="554784"/>
            </a:xfrm>
          </p:grpSpPr>
          <p:pic>
            <p:nvPicPr>
              <p:cNvPr id="662" name="Grafik 661">
                <a:extLst>
                  <a:ext uri="{FF2B5EF4-FFF2-40B4-BE49-F238E27FC236}">
                    <a16:creationId xmlns:a16="http://schemas.microsoft.com/office/drawing/2014/main" id="{567410FB-2A84-41DF-9669-1952F3724C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95398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63" name="L-Form 662">
                <a:extLst>
                  <a:ext uri="{FF2B5EF4-FFF2-40B4-BE49-F238E27FC236}">
                    <a16:creationId xmlns:a16="http://schemas.microsoft.com/office/drawing/2014/main" id="{71FE8C72-9416-45DF-AF5D-4293DB994B8D}"/>
                  </a:ext>
                </a:extLst>
              </p:cNvPr>
              <p:cNvSpPr/>
              <p:nvPr/>
            </p:nvSpPr>
            <p:spPr>
              <a:xfrm flipH="1">
                <a:off x="2178049" y="495185"/>
                <a:ext cx="802528" cy="554784"/>
              </a:xfrm>
              <a:prstGeom prst="corner">
                <a:avLst>
                  <a:gd name="adj1" fmla="val 48252"/>
                  <a:gd name="adj2" fmla="val 97222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50" name="Gruppieren 649">
              <a:extLst>
                <a:ext uri="{FF2B5EF4-FFF2-40B4-BE49-F238E27FC236}">
                  <a16:creationId xmlns:a16="http://schemas.microsoft.com/office/drawing/2014/main" id="{4D94E8A0-7A99-495D-B1B0-B260640B64C3}"/>
                </a:ext>
              </a:extLst>
            </p:cNvPr>
            <p:cNvGrpSpPr/>
            <p:nvPr/>
          </p:nvGrpSpPr>
          <p:grpSpPr>
            <a:xfrm>
              <a:off x="4693050" y="5175458"/>
              <a:ext cx="1091279" cy="565107"/>
              <a:chOff x="6220610" y="495185"/>
              <a:chExt cx="1091279" cy="565107"/>
            </a:xfrm>
          </p:grpSpPr>
          <p:pic>
            <p:nvPicPr>
              <p:cNvPr id="660" name="Grafik 659">
                <a:extLst>
                  <a:ext uri="{FF2B5EF4-FFF2-40B4-BE49-F238E27FC236}">
                    <a16:creationId xmlns:a16="http://schemas.microsoft.com/office/drawing/2014/main" id="{D5E6CA74-1FA1-4FB9-9FB2-5D21B0B2B0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20610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61" name="L-Form 660">
                <a:extLst>
                  <a:ext uri="{FF2B5EF4-FFF2-40B4-BE49-F238E27FC236}">
                    <a16:creationId xmlns:a16="http://schemas.microsoft.com/office/drawing/2014/main" id="{32F6A2BD-AEB0-45E5-BF14-B6D21BCC27DF}"/>
                  </a:ext>
                </a:extLst>
              </p:cNvPr>
              <p:cNvSpPr/>
              <p:nvPr/>
            </p:nvSpPr>
            <p:spPr>
              <a:xfrm flipH="1">
                <a:off x="6773862" y="495185"/>
                <a:ext cx="538025" cy="565107"/>
              </a:xfrm>
              <a:prstGeom prst="corner">
                <a:avLst>
                  <a:gd name="adj1" fmla="val 50613"/>
                  <a:gd name="adj2" fmla="val 49599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51" name="Gruppieren 650">
              <a:extLst>
                <a:ext uri="{FF2B5EF4-FFF2-40B4-BE49-F238E27FC236}">
                  <a16:creationId xmlns:a16="http://schemas.microsoft.com/office/drawing/2014/main" id="{05405E53-EEF9-4EC1-92A2-58E616FE662C}"/>
                </a:ext>
              </a:extLst>
            </p:cNvPr>
            <p:cNvGrpSpPr/>
            <p:nvPr/>
          </p:nvGrpSpPr>
          <p:grpSpPr>
            <a:xfrm>
              <a:off x="1803188" y="5175458"/>
              <a:ext cx="1091279" cy="554784"/>
              <a:chOff x="3335103" y="501280"/>
              <a:chExt cx="1091279" cy="554784"/>
            </a:xfrm>
          </p:grpSpPr>
          <p:pic>
            <p:nvPicPr>
              <p:cNvPr id="658" name="Grafik 657">
                <a:extLst>
                  <a:ext uri="{FF2B5EF4-FFF2-40B4-BE49-F238E27FC236}">
                    <a16:creationId xmlns:a16="http://schemas.microsoft.com/office/drawing/2014/main" id="{1986139D-99F5-4FE0-958B-D09CB9B897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35103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59" name="Rechteck 658">
                <a:extLst>
                  <a:ext uri="{FF2B5EF4-FFF2-40B4-BE49-F238E27FC236}">
                    <a16:creationId xmlns:a16="http://schemas.microsoft.com/office/drawing/2014/main" id="{ED93CDF7-BE81-4D74-B276-1A8418EAE37B}"/>
                  </a:ext>
                </a:extLst>
              </p:cNvPr>
              <p:cNvSpPr/>
              <p:nvPr/>
            </p:nvSpPr>
            <p:spPr>
              <a:xfrm>
                <a:off x="4155791" y="501280"/>
                <a:ext cx="270590" cy="554784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52" name="Gruppieren 651">
              <a:extLst>
                <a:ext uri="{FF2B5EF4-FFF2-40B4-BE49-F238E27FC236}">
                  <a16:creationId xmlns:a16="http://schemas.microsoft.com/office/drawing/2014/main" id="{CEF73517-04BD-445A-918A-2A0103C30FE1}"/>
                </a:ext>
              </a:extLst>
            </p:cNvPr>
            <p:cNvGrpSpPr/>
            <p:nvPr/>
          </p:nvGrpSpPr>
          <p:grpSpPr>
            <a:xfrm>
              <a:off x="7576819" y="5175458"/>
              <a:ext cx="1085182" cy="559012"/>
              <a:chOff x="7666412" y="501280"/>
              <a:chExt cx="1085182" cy="559012"/>
            </a:xfrm>
          </p:grpSpPr>
          <p:pic>
            <p:nvPicPr>
              <p:cNvPr id="656" name="Grafik 655">
                <a:extLst>
                  <a:ext uri="{FF2B5EF4-FFF2-40B4-BE49-F238E27FC236}">
                    <a16:creationId xmlns:a16="http://schemas.microsoft.com/office/drawing/2014/main" id="{7BEA41E5-180A-4609-A010-169021EAF9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66641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57" name="Rechteck 656">
                <a:extLst>
                  <a:ext uri="{FF2B5EF4-FFF2-40B4-BE49-F238E27FC236}">
                    <a16:creationId xmlns:a16="http://schemas.microsoft.com/office/drawing/2014/main" id="{502F55AA-262C-40B5-9513-488B8A9159A6}"/>
                  </a:ext>
                </a:extLst>
              </p:cNvPr>
              <p:cNvSpPr/>
              <p:nvPr/>
            </p:nvSpPr>
            <p:spPr>
              <a:xfrm>
                <a:off x="8497317" y="793215"/>
                <a:ext cx="254277" cy="26707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53" name="Gruppieren 652">
              <a:extLst>
                <a:ext uri="{FF2B5EF4-FFF2-40B4-BE49-F238E27FC236}">
                  <a16:creationId xmlns:a16="http://schemas.microsoft.com/office/drawing/2014/main" id="{402C473B-8702-4993-8E6F-1E3765B7211A}"/>
                </a:ext>
              </a:extLst>
            </p:cNvPr>
            <p:cNvGrpSpPr/>
            <p:nvPr/>
          </p:nvGrpSpPr>
          <p:grpSpPr>
            <a:xfrm>
              <a:off x="9015653" y="5175458"/>
              <a:ext cx="1085182" cy="565107"/>
              <a:chOff x="9110683" y="495185"/>
              <a:chExt cx="1085182" cy="565107"/>
            </a:xfrm>
          </p:grpSpPr>
          <p:pic>
            <p:nvPicPr>
              <p:cNvPr id="654" name="Grafik 653">
                <a:extLst>
                  <a:ext uri="{FF2B5EF4-FFF2-40B4-BE49-F238E27FC236}">
                    <a16:creationId xmlns:a16="http://schemas.microsoft.com/office/drawing/2014/main" id="{7DEF5097-54EA-46B1-A8D7-065733D87E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110683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55" name="Rechteck 654">
                <a:extLst>
                  <a:ext uri="{FF2B5EF4-FFF2-40B4-BE49-F238E27FC236}">
                    <a16:creationId xmlns:a16="http://schemas.microsoft.com/office/drawing/2014/main" id="{9DCF63F2-1DFD-470B-9A20-108F025B6728}"/>
                  </a:ext>
                </a:extLst>
              </p:cNvPr>
              <p:cNvSpPr/>
              <p:nvPr/>
            </p:nvSpPr>
            <p:spPr>
              <a:xfrm>
                <a:off x="9110683" y="495185"/>
                <a:ext cx="799883" cy="56510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96" name="Gruppieren 695">
            <a:extLst>
              <a:ext uri="{FF2B5EF4-FFF2-40B4-BE49-F238E27FC236}">
                <a16:creationId xmlns:a16="http://schemas.microsoft.com/office/drawing/2014/main" id="{DC76D6AA-86BA-4285-B805-0A0310EDC92B}"/>
              </a:ext>
            </a:extLst>
          </p:cNvPr>
          <p:cNvGrpSpPr/>
          <p:nvPr/>
        </p:nvGrpSpPr>
        <p:grpSpPr>
          <a:xfrm>
            <a:off x="508342" y="5854648"/>
            <a:ext cx="11175315" cy="565107"/>
            <a:chOff x="455689" y="5592838"/>
            <a:chExt cx="11175315" cy="565107"/>
          </a:xfrm>
        </p:grpSpPr>
        <p:grpSp>
          <p:nvGrpSpPr>
            <p:cNvPr id="670" name="Gruppieren 669">
              <a:extLst>
                <a:ext uri="{FF2B5EF4-FFF2-40B4-BE49-F238E27FC236}">
                  <a16:creationId xmlns:a16="http://schemas.microsoft.com/office/drawing/2014/main" id="{D7319E8D-1484-4233-9041-7F6774A2405E}"/>
                </a:ext>
              </a:extLst>
            </p:cNvPr>
            <p:cNvGrpSpPr/>
            <p:nvPr/>
          </p:nvGrpSpPr>
          <p:grpSpPr>
            <a:xfrm>
              <a:off x="7666408" y="5592838"/>
              <a:ext cx="1085182" cy="559004"/>
              <a:chOff x="10545822" y="501280"/>
              <a:chExt cx="1085182" cy="559004"/>
            </a:xfrm>
          </p:grpSpPr>
          <p:pic>
            <p:nvPicPr>
              <p:cNvPr id="692" name="Grafik 691">
                <a:extLst>
                  <a:ext uri="{FF2B5EF4-FFF2-40B4-BE49-F238E27FC236}">
                    <a16:creationId xmlns:a16="http://schemas.microsoft.com/office/drawing/2014/main" id="{319ED857-060F-4E44-A0F3-79A26C8E3B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54582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93" name="Rechteck 692">
                <a:extLst>
                  <a:ext uri="{FF2B5EF4-FFF2-40B4-BE49-F238E27FC236}">
                    <a16:creationId xmlns:a16="http://schemas.microsoft.com/office/drawing/2014/main" id="{D66F33DD-1839-43AB-9D58-CC9119FEAF79}"/>
                  </a:ext>
                </a:extLst>
              </p:cNvPr>
              <p:cNvSpPr/>
              <p:nvPr/>
            </p:nvSpPr>
            <p:spPr>
              <a:xfrm>
                <a:off x="11105169" y="501280"/>
                <a:ext cx="525835" cy="559004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2" name="Gruppieren 671">
              <a:extLst>
                <a:ext uri="{FF2B5EF4-FFF2-40B4-BE49-F238E27FC236}">
                  <a16:creationId xmlns:a16="http://schemas.microsoft.com/office/drawing/2014/main" id="{05E20A1C-0919-4685-AA72-08F91B803274}"/>
                </a:ext>
              </a:extLst>
            </p:cNvPr>
            <p:cNvGrpSpPr/>
            <p:nvPr/>
          </p:nvGrpSpPr>
          <p:grpSpPr>
            <a:xfrm>
              <a:off x="9106113" y="5592838"/>
              <a:ext cx="1085186" cy="554784"/>
              <a:chOff x="455689" y="495185"/>
              <a:chExt cx="1085186" cy="554784"/>
            </a:xfrm>
          </p:grpSpPr>
          <p:pic>
            <p:nvPicPr>
              <p:cNvPr id="688" name="Grafik 687">
                <a:extLst>
                  <a:ext uri="{FF2B5EF4-FFF2-40B4-BE49-F238E27FC236}">
                    <a16:creationId xmlns:a16="http://schemas.microsoft.com/office/drawing/2014/main" id="{F2A1A42E-B732-4F71-83DD-D6E2220AB1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55693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89" name="L-Form 688">
                <a:extLst>
                  <a:ext uri="{FF2B5EF4-FFF2-40B4-BE49-F238E27FC236}">
                    <a16:creationId xmlns:a16="http://schemas.microsoft.com/office/drawing/2014/main" id="{79BC60D8-44FF-4107-B5D4-C5F7E2F768A8}"/>
                  </a:ext>
                </a:extLst>
              </p:cNvPr>
              <p:cNvSpPr/>
              <p:nvPr/>
            </p:nvSpPr>
            <p:spPr>
              <a:xfrm flipH="1">
                <a:off x="455689" y="495185"/>
                <a:ext cx="1085183" cy="554784"/>
              </a:xfrm>
              <a:prstGeom prst="corner">
                <a:avLst>
                  <a:gd name="adj1" fmla="val 48252"/>
                  <a:gd name="adj2" fmla="val 145008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3" name="Gruppieren 672">
              <a:extLst>
                <a:ext uri="{FF2B5EF4-FFF2-40B4-BE49-F238E27FC236}">
                  <a16:creationId xmlns:a16="http://schemas.microsoft.com/office/drawing/2014/main" id="{A52674FD-DE43-47A6-A2E3-E082341079F9}"/>
                </a:ext>
              </a:extLst>
            </p:cNvPr>
            <p:cNvGrpSpPr/>
            <p:nvPr/>
          </p:nvGrpSpPr>
          <p:grpSpPr>
            <a:xfrm>
              <a:off x="6226703" y="5592838"/>
              <a:ext cx="1085182" cy="554784"/>
              <a:chOff x="1895398" y="495185"/>
              <a:chExt cx="1085182" cy="554784"/>
            </a:xfrm>
          </p:grpSpPr>
          <p:pic>
            <p:nvPicPr>
              <p:cNvPr id="686" name="Grafik 685">
                <a:extLst>
                  <a:ext uri="{FF2B5EF4-FFF2-40B4-BE49-F238E27FC236}">
                    <a16:creationId xmlns:a16="http://schemas.microsoft.com/office/drawing/2014/main" id="{7A1A6181-CB86-4C41-9A1A-1467C42342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95398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87" name="L-Form 686">
                <a:extLst>
                  <a:ext uri="{FF2B5EF4-FFF2-40B4-BE49-F238E27FC236}">
                    <a16:creationId xmlns:a16="http://schemas.microsoft.com/office/drawing/2014/main" id="{1A5FE3EA-BBC5-4E36-BFEB-D0E7B794C86E}"/>
                  </a:ext>
                </a:extLst>
              </p:cNvPr>
              <p:cNvSpPr/>
              <p:nvPr/>
            </p:nvSpPr>
            <p:spPr>
              <a:xfrm flipH="1">
                <a:off x="2178049" y="495185"/>
                <a:ext cx="802528" cy="554784"/>
              </a:xfrm>
              <a:prstGeom prst="corner">
                <a:avLst>
                  <a:gd name="adj1" fmla="val 48252"/>
                  <a:gd name="adj2" fmla="val 97222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4" name="Gruppieren 673">
              <a:extLst>
                <a:ext uri="{FF2B5EF4-FFF2-40B4-BE49-F238E27FC236}">
                  <a16:creationId xmlns:a16="http://schemas.microsoft.com/office/drawing/2014/main" id="{059500B6-73A8-4C6F-BE16-C794CF168BC3}"/>
                </a:ext>
              </a:extLst>
            </p:cNvPr>
            <p:cNvGrpSpPr/>
            <p:nvPr/>
          </p:nvGrpSpPr>
          <p:grpSpPr>
            <a:xfrm>
              <a:off x="455689" y="5592838"/>
              <a:ext cx="1091279" cy="565107"/>
              <a:chOff x="6220610" y="495185"/>
              <a:chExt cx="1091279" cy="565107"/>
            </a:xfrm>
          </p:grpSpPr>
          <p:pic>
            <p:nvPicPr>
              <p:cNvPr id="684" name="Grafik 683">
                <a:extLst>
                  <a:ext uri="{FF2B5EF4-FFF2-40B4-BE49-F238E27FC236}">
                    <a16:creationId xmlns:a16="http://schemas.microsoft.com/office/drawing/2014/main" id="{D965BCE6-DB4D-4521-8D2E-63BDA9C471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20610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85" name="L-Form 684">
                <a:extLst>
                  <a:ext uri="{FF2B5EF4-FFF2-40B4-BE49-F238E27FC236}">
                    <a16:creationId xmlns:a16="http://schemas.microsoft.com/office/drawing/2014/main" id="{E22F3E11-C372-4713-A62B-7C74B90CB2A7}"/>
                  </a:ext>
                </a:extLst>
              </p:cNvPr>
              <p:cNvSpPr/>
              <p:nvPr/>
            </p:nvSpPr>
            <p:spPr>
              <a:xfrm flipH="1">
                <a:off x="6773862" y="495185"/>
                <a:ext cx="538025" cy="565107"/>
              </a:xfrm>
              <a:prstGeom prst="corner">
                <a:avLst>
                  <a:gd name="adj1" fmla="val 50613"/>
                  <a:gd name="adj2" fmla="val 49599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5" name="Gruppieren 674">
              <a:extLst>
                <a:ext uri="{FF2B5EF4-FFF2-40B4-BE49-F238E27FC236}">
                  <a16:creationId xmlns:a16="http://schemas.microsoft.com/office/drawing/2014/main" id="{BDA1C494-73DF-4AA4-97BA-43764D574C11}"/>
                </a:ext>
              </a:extLst>
            </p:cNvPr>
            <p:cNvGrpSpPr/>
            <p:nvPr/>
          </p:nvGrpSpPr>
          <p:grpSpPr>
            <a:xfrm>
              <a:off x="4780901" y="5592838"/>
              <a:ext cx="1091279" cy="554784"/>
              <a:chOff x="3335103" y="501280"/>
              <a:chExt cx="1091279" cy="554784"/>
            </a:xfrm>
          </p:grpSpPr>
          <p:pic>
            <p:nvPicPr>
              <p:cNvPr id="682" name="Grafik 681">
                <a:extLst>
                  <a:ext uri="{FF2B5EF4-FFF2-40B4-BE49-F238E27FC236}">
                    <a16:creationId xmlns:a16="http://schemas.microsoft.com/office/drawing/2014/main" id="{C8F07469-75AD-4384-B3B0-D7F7B6EF44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35103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83" name="Rechteck 682">
                <a:extLst>
                  <a:ext uri="{FF2B5EF4-FFF2-40B4-BE49-F238E27FC236}">
                    <a16:creationId xmlns:a16="http://schemas.microsoft.com/office/drawing/2014/main" id="{C8E43121-E930-48F6-A49A-2B2944BE9C86}"/>
                  </a:ext>
                </a:extLst>
              </p:cNvPr>
              <p:cNvSpPr/>
              <p:nvPr/>
            </p:nvSpPr>
            <p:spPr>
              <a:xfrm>
                <a:off x="4155791" y="501280"/>
                <a:ext cx="270590" cy="554784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6" name="Gruppieren 675">
              <a:extLst>
                <a:ext uri="{FF2B5EF4-FFF2-40B4-BE49-F238E27FC236}">
                  <a16:creationId xmlns:a16="http://schemas.microsoft.com/office/drawing/2014/main" id="{DE6867C5-0A4E-42BB-B646-51A86BC4CA90}"/>
                </a:ext>
              </a:extLst>
            </p:cNvPr>
            <p:cNvGrpSpPr/>
            <p:nvPr/>
          </p:nvGrpSpPr>
          <p:grpSpPr>
            <a:xfrm>
              <a:off x="1901491" y="5592838"/>
              <a:ext cx="1085182" cy="559012"/>
              <a:chOff x="7666412" y="501280"/>
              <a:chExt cx="1085182" cy="559012"/>
            </a:xfrm>
          </p:grpSpPr>
          <p:pic>
            <p:nvPicPr>
              <p:cNvPr id="680" name="Grafik 679">
                <a:extLst>
                  <a:ext uri="{FF2B5EF4-FFF2-40B4-BE49-F238E27FC236}">
                    <a16:creationId xmlns:a16="http://schemas.microsoft.com/office/drawing/2014/main" id="{EEDB6D8F-7420-4AB0-8EEB-C62E8EA2A7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66641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81" name="Rechteck 680">
                <a:extLst>
                  <a:ext uri="{FF2B5EF4-FFF2-40B4-BE49-F238E27FC236}">
                    <a16:creationId xmlns:a16="http://schemas.microsoft.com/office/drawing/2014/main" id="{A38C64A7-0D99-4317-860C-EBA6C1F405D7}"/>
                  </a:ext>
                </a:extLst>
              </p:cNvPr>
              <p:cNvSpPr/>
              <p:nvPr/>
            </p:nvSpPr>
            <p:spPr>
              <a:xfrm>
                <a:off x="8497317" y="793215"/>
                <a:ext cx="254277" cy="26707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7" name="Gruppieren 676">
              <a:extLst>
                <a:ext uri="{FF2B5EF4-FFF2-40B4-BE49-F238E27FC236}">
                  <a16:creationId xmlns:a16="http://schemas.microsoft.com/office/drawing/2014/main" id="{FC229A82-1574-4973-B11A-0F5FCFFF4FD6}"/>
                </a:ext>
              </a:extLst>
            </p:cNvPr>
            <p:cNvGrpSpPr/>
            <p:nvPr/>
          </p:nvGrpSpPr>
          <p:grpSpPr>
            <a:xfrm>
              <a:off x="3341196" y="5592838"/>
              <a:ext cx="1085182" cy="565107"/>
              <a:chOff x="9110683" y="495185"/>
              <a:chExt cx="1085182" cy="565107"/>
            </a:xfrm>
          </p:grpSpPr>
          <p:pic>
            <p:nvPicPr>
              <p:cNvPr id="678" name="Grafik 677">
                <a:extLst>
                  <a:ext uri="{FF2B5EF4-FFF2-40B4-BE49-F238E27FC236}">
                    <a16:creationId xmlns:a16="http://schemas.microsoft.com/office/drawing/2014/main" id="{399F5BF7-2052-4842-B58D-63B59E1374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110683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79" name="Rechteck 678">
                <a:extLst>
                  <a:ext uri="{FF2B5EF4-FFF2-40B4-BE49-F238E27FC236}">
                    <a16:creationId xmlns:a16="http://schemas.microsoft.com/office/drawing/2014/main" id="{0821779E-32A1-4810-BC50-18C83E66BF47}"/>
                  </a:ext>
                </a:extLst>
              </p:cNvPr>
              <p:cNvSpPr/>
              <p:nvPr/>
            </p:nvSpPr>
            <p:spPr>
              <a:xfrm>
                <a:off x="9110683" y="495185"/>
                <a:ext cx="799883" cy="56510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694" name="Grafik 693">
              <a:extLst>
                <a:ext uri="{FF2B5EF4-FFF2-40B4-BE49-F238E27FC236}">
                  <a16:creationId xmlns:a16="http://schemas.microsoft.com/office/drawing/2014/main" id="{B6CE8319-2F09-4C4C-A904-1DB575A214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545822" y="5592838"/>
              <a:ext cx="1085182" cy="554784"/>
            </a:xfrm>
            <a:prstGeom prst="rect">
              <a:avLst/>
            </a:prstGeom>
          </p:spPr>
        </p:pic>
      </p:grpSp>
      <p:sp>
        <p:nvSpPr>
          <p:cNvPr id="697" name="L-Form 696">
            <a:extLst>
              <a:ext uri="{FF2B5EF4-FFF2-40B4-BE49-F238E27FC236}">
                <a16:creationId xmlns:a16="http://schemas.microsoft.com/office/drawing/2014/main" id="{D826CBAA-4D29-41E8-89D2-A75EB9BA47F0}"/>
              </a:ext>
            </a:extLst>
          </p:cNvPr>
          <p:cNvSpPr/>
          <p:nvPr/>
        </p:nvSpPr>
        <p:spPr>
          <a:xfrm flipH="1">
            <a:off x="381000" y="2275840"/>
            <a:ext cx="11316784" cy="4264660"/>
          </a:xfrm>
          <a:prstGeom prst="corner">
            <a:avLst>
              <a:gd name="adj1" fmla="val 77243"/>
              <a:gd name="adj2" fmla="val 165097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36" name="Grafik 535">
            <a:extLst>
              <a:ext uri="{FF2B5EF4-FFF2-40B4-BE49-F238E27FC236}">
                <a16:creationId xmlns:a16="http://schemas.microsoft.com/office/drawing/2014/main" id="{51B41A0E-65CE-42AB-89B0-DDC6B24EA63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852128" y="3835566"/>
            <a:ext cx="1194920" cy="603556"/>
          </a:xfrm>
          <a:prstGeom prst="rect">
            <a:avLst/>
          </a:prstGeom>
        </p:spPr>
      </p:pic>
      <p:pic>
        <p:nvPicPr>
          <p:cNvPr id="538" name="Grafik 537">
            <a:extLst>
              <a:ext uri="{FF2B5EF4-FFF2-40B4-BE49-F238E27FC236}">
                <a16:creationId xmlns:a16="http://schemas.microsoft.com/office/drawing/2014/main" id="{D75775A2-5D71-47D7-8A89-830D9438DE9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408093" y="3308275"/>
            <a:ext cx="1194920" cy="603556"/>
          </a:xfrm>
          <a:prstGeom prst="rect">
            <a:avLst/>
          </a:prstGeom>
        </p:spPr>
      </p:pic>
      <p:pic>
        <p:nvPicPr>
          <p:cNvPr id="540" name="Grafik 539">
            <a:extLst>
              <a:ext uri="{FF2B5EF4-FFF2-40B4-BE49-F238E27FC236}">
                <a16:creationId xmlns:a16="http://schemas.microsoft.com/office/drawing/2014/main" id="{36BB6EBA-B211-4B57-B0FF-328679F66E1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140857" y="3827677"/>
            <a:ext cx="1018120" cy="603556"/>
          </a:xfrm>
          <a:prstGeom prst="rect">
            <a:avLst/>
          </a:prstGeom>
        </p:spPr>
      </p:pic>
      <p:pic>
        <p:nvPicPr>
          <p:cNvPr id="542" name="Grafik 541">
            <a:extLst>
              <a:ext uri="{FF2B5EF4-FFF2-40B4-BE49-F238E27FC236}">
                <a16:creationId xmlns:a16="http://schemas.microsoft.com/office/drawing/2014/main" id="{0D210405-6E32-45D7-BEBD-9604B8004F4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983358" y="3225913"/>
            <a:ext cx="908383" cy="609653"/>
          </a:xfrm>
          <a:prstGeom prst="rect">
            <a:avLst/>
          </a:prstGeom>
        </p:spPr>
      </p:pic>
      <p:pic>
        <p:nvPicPr>
          <p:cNvPr id="544" name="Grafik 543">
            <a:extLst>
              <a:ext uri="{FF2B5EF4-FFF2-40B4-BE49-F238E27FC236}">
                <a16:creationId xmlns:a16="http://schemas.microsoft.com/office/drawing/2014/main" id="{0C9716FC-AB99-4BB6-822F-6FAA7E1156A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966079" y="3735010"/>
            <a:ext cx="768163" cy="609653"/>
          </a:xfrm>
          <a:prstGeom prst="rect">
            <a:avLst/>
          </a:prstGeom>
        </p:spPr>
      </p:pic>
      <p:pic>
        <p:nvPicPr>
          <p:cNvPr id="546" name="Grafik 545">
            <a:extLst>
              <a:ext uri="{FF2B5EF4-FFF2-40B4-BE49-F238E27FC236}">
                <a16:creationId xmlns:a16="http://schemas.microsoft.com/office/drawing/2014/main" id="{0310E5E1-8458-4064-B357-962046C4929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960993" y="3191793"/>
            <a:ext cx="755970" cy="609653"/>
          </a:xfrm>
          <a:prstGeom prst="rect">
            <a:avLst/>
          </a:prstGeom>
        </p:spPr>
      </p:pic>
      <p:pic>
        <p:nvPicPr>
          <p:cNvPr id="548" name="Grafik 547">
            <a:extLst>
              <a:ext uri="{FF2B5EF4-FFF2-40B4-BE49-F238E27FC236}">
                <a16:creationId xmlns:a16="http://schemas.microsoft.com/office/drawing/2014/main" id="{C99DCCBA-D719-43EC-88F0-2FAD35B6EF6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53452" y="3725747"/>
            <a:ext cx="658425" cy="609653"/>
          </a:xfrm>
          <a:prstGeom prst="rect">
            <a:avLst/>
          </a:prstGeom>
        </p:spPr>
      </p:pic>
      <p:pic>
        <p:nvPicPr>
          <p:cNvPr id="550" name="Grafik 549">
            <a:extLst>
              <a:ext uri="{FF2B5EF4-FFF2-40B4-BE49-F238E27FC236}">
                <a16:creationId xmlns:a16="http://schemas.microsoft.com/office/drawing/2014/main" id="{4DA1B161-DD53-435D-A0A2-24FE789524DE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292228" y="3191007"/>
            <a:ext cx="512108" cy="609653"/>
          </a:xfrm>
          <a:prstGeom prst="rect">
            <a:avLst/>
          </a:prstGeom>
        </p:spPr>
      </p:pic>
      <p:pic>
        <p:nvPicPr>
          <p:cNvPr id="552" name="Grafik 551">
            <a:extLst>
              <a:ext uri="{FF2B5EF4-FFF2-40B4-BE49-F238E27FC236}">
                <a16:creationId xmlns:a16="http://schemas.microsoft.com/office/drawing/2014/main" id="{0E126ABB-D267-4BC4-8FA3-DEC5319186F8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51833" y="3681494"/>
            <a:ext cx="1091279" cy="792549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20FD1233-A79D-4B1C-8008-FB799DBD9D8C}"/>
              </a:ext>
            </a:extLst>
          </p:cNvPr>
          <p:cNvSpPr txBox="1"/>
          <p:nvPr/>
        </p:nvSpPr>
        <p:spPr>
          <a:xfrm>
            <a:off x="4414909" y="2734026"/>
            <a:ext cx="6537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2" panose="05020102010507070707" pitchFamily="18" charset="2"/>
              </a:rPr>
              <a:t></a:t>
            </a:r>
            <a:endParaRPr kumimoji="0" lang="de-AT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690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4" name="Gruppieren 593">
            <a:extLst>
              <a:ext uri="{FF2B5EF4-FFF2-40B4-BE49-F238E27FC236}">
                <a16:creationId xmlns:a16="http://schemas.microsoft.com/office/drawing/2014/main" id="{AF538C68-989D-4F89-81C2-AE92BD201644}"/>
              </a:ext>
            </a:extLst>
          </p:cNvPr>
          <p:cNvGrpSpPr/>
          <p:nvPr/>
        </p:nvGrpSpPr>
        <p:grpSpPr>
          <a:xfrm>
            <a:off x="508346" y="495185"/>
            <a:ext cx="11175311" cy="560879"/>
            <a:chOff x="455693" y="495185"/>
            <a:chExt cx="11175311" cy="560879"/>
          </a:xfrm>
        </p:grpSpPr>
        <p:pic>
          <p:nvPicPr>
            <p:cNvPr id="568" name="Grafik 567">
              <a:extLst>
                <a:ext uri="{FF2B5EF4-FFF2-40B4-BE49-F238E27FC236}">
                  <a16:creationId xmlns:a16="http://schemas.microsoft.com/office/drawing/2014/main" id="{2147C679-A226-4ABC-9BE6-29C69C6A31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5693" y="501280"/>
              <a:ext cx="1085182" cy="548688"/>
            </a:xfrm>
            <a:prstGeom prst="rect">
              <a:avLst/>
            </a:prstGeom>
          </p:spPr>
        </p:pic>
        <p:pic>
          <p:nvPicPr>
            <p:cNvPr id="564" name="Grafik 563">
              <a:extLst>
                <a:ext uri="{FF2B5EF4-FFF2-40B4-BE49-F238E27FC236}">
                  <a16:creationId xmlns:a16="http://schemas.microsoft.com/office/drawing/2014/main" id="{3E63987D-2B3E-405A-ADAB-6B25C5FB6BE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94527" y="501280"/>
              <a:ext cx="1085182" cy="548688"/>
            </a:xfrm>
            <a:prstGeom prst="rect">
              <a:avLst/>
            </a:prstGeom>
          </p:spPr>
        </p:pic>
        <p:pic>
          <p:nvPicPr>
            <p:cNvPr id="560" name="Grafik 559">
              <a:extLst>
                <a:ext uri="{FF2B5EF4-FFF2-40B4-BE49-F238E27FC236}">
                  <a16:creationId xmlns:a16="http://schemas.microsoft.com/office/drawing/2014/main" id="{00D13B71-4A21-4F04-BFDB-DDEDF3D2A6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23223" y="501280"/>
              <a:ext cx="1091279" cy="554784"/>
            </a:xfrm>
            <a:prstGeom prst="rect">
              <a:avLst/>
            </a:prstGeom>
          </p:spPr>
        </p:pic>
        <p:pic>
          <p:nvPicPr>
            <p:cNvPr id="558" name="Grafik 557">
              <a:extLst>
                <a:ext uri="{FF2B5EF4-FFF2-40B4-BE49-F238E27FC236}">
                  <a16:creationId xmlns:a16="http://schemas.microsoft.com/office/drawing/2014/main" id="{10DF00F7-F3E1-43B7-81E4-2A59165ED42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33361" y="495185"/>
              <a:ext cx="1091279" cy="554784"/>
            </a:xfrm>
            <a:prstGeom prst="rect">
              <a:avLst/>
            </a:prstGeom>
          </p:spPr>
        </p:pic>
        <p:pic>
          <p:nvPicPr>
            <p:cNvPr id="570" name="Grafik 569">
              <a:extLst>
                <a:ext uri="{FF2B5EF4-FFF2-40B4-BE49-F238E27FC236}">
                  <a16:creationId xmlns:a16="http://schemas.microsoft.com/office/drawing/2014/main" id="{96F254AB-DAEB-451B-B83A-ADCADD67F0E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781340" y="495185"/>
              <a:ext cx="1085182" cy="554784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pic>
          <p:nvPicPr>
            <p:cNvPr id="556" name="Grafik 555">
              <a:extLst>
                <a:ext uri="{FF2B5EF4-FFF2-40B4-BE49-F238E27FC236}">
                  <a16:creationId xmlns:a16="http://schemas.microsoft.com/office/drawing/2014/main" id="{344D875D-C409-4DC8-8C66-02584FE74EA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668154" y="495185"/>
              <a:ext cx="1085182" cy="554784"/>
            </a:xfrm>
            <a:prstGeom prst="rect">
              <a:avLst/>
            </a:prstGeom>
          </p:spPr>
        </p:pic>
        <p:pic>
          <p:nvPicPr>
            <p:cNvPr id="566" name="Grafik 565">
              <a:extLst>
                <a:ext uri="{FF2B5EF4-FFF2-40B4-BE49-F238E27FC236}">
                  <a16:creationId xmlns:a16="http://schemas.microsoft.com/office/drawing/2014/main" id="{2E04C38D-5E14-49D2-8DB2-B4B9C47F264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106988" y="501280"/>
              <a:ext cx="1085182" cy="554784"/>
            </a:xfrm>
            <a:prstGeom prst="rect">
              <a:avLst/>
            </a:prstGeom>
          </p:spPr>
        </p:pic>
        <p:pic>
          <p:nvPicPr>
            <p:cNvPr id="562" name="Grafik 561">
              <a:extLst>
                <a:ext uri="{FF2B5EF4-FFF2-40B4-BE49-F238E27FC236}">
                  <a16:creationId xmlns:a16="http://schemas.microsoft.com/office/drawing/2014/main" id="{23C6B8DA-DA20-4151-9D6D-6E7F9D33551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545822" y="495185"/>
              <a:ext cx="1085182" cy="554784"/>
            </a:xfrm>
            <a:prstGeom prst="rect">
              <a:avLst/>
            </a:prstGeom>
          </p:spPr>
        </p:pic>
      </p:grpSp>
      <p:grpSp>
        <p:nvGrpSpPr>
          <p:cNvPr id="695" name="Gruppieren 694">
            <a:extLst>
              <a:ext uri="{FF2B5EF4-FFF2-40B4-BE49-F238E27FC236}">
                <a16:creationId xmlns:a16="http://schemas.microsoft.com/office/drawing/2014/main" id="{3469BE11-0C5E-4DEA-91B3-F1FCB71CAA9E}"/>
              </a:ext>
            </a:extLst>
          </p:cNvPr>
          <p:cNvGrpSpPr/>
          <p:nvPr/>
        </p:nvGrpSpPr>
        <p:grpSpPr>
          <a:xfrm>
            <a:off x="508342" y="1478370"/>
            <a:ext cx="11175315" cy="560879"/>
            <a:chOff x="455689" y="1498341"/>
            <a:chExt cx="11175315" cy="560879"/>
          </a:xfrm>
        </p:grpSpPr>
        <p:pic>
          <p:nvPicPr>
            <p:cNvPr id="554" name="Grafik 553">
              <a:extLst>
                <a:ext uri="{FF2B5EF4-FFF2-40B4-BE49-F238E27FC236}">
                  <a16:creationId xmlns:a16="http://schemas.microsoft.com/office/drawing/2014/main" id="{1D65FAD0-7026-40ED-88B4-C75927220E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220606" y="1498341"/>
              <a:ext cx="1085182" cy="554784"/>
            </a:xfrm>
            <a:prstGeom prst="rect">
              <a:avLst/>
            </a:prstGeom>
          </p:spPr>
        </p:pic>
        <p:pic>
          <p:nvPicPr>
            <p:cNvPr id="618" name="Grafik 617">
              <a:extLst>
                <a:ext uri="{FF2B5EF4-FFF2-40B4-BE49-F238E27FC236}">
                  <a16:creationId xmlns:a16="http://schemas.microsoft.com/office/drawing/2014/main" id="{AEACBB9B-CAC9-4891-AAF3-03A0267D5AE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106117" y="1504436"/>
              <a:ext cx="1085182" cy="548688"/>
            </a:xfrm>
            <a:prstGeom prst="rect">
              <a:avLst/>
            </a:prstGeom>
          </p:spPr>
        </p:pic>
        <p:pic>
          <p:nvPicPr>
            <p:cNvPr id="616" name="Grafik 615">
              <a:extLst>
                <a:ext uri="{FF2B5EF4-FFF2-40B4-BE49-F238E27FC236}">
                  <a16:creationId xmlns:a16="http://schemas.microsoft.com/office/drawing/2014/main" id="{636F23AE-BFCA-48FE-9D96-AE623B62F04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545822" y="1504436"/>
              <a:ext cx="1085182" cy="548688"/>
            </a:xfrm>
            <a:prstGeom prst="rect">
              <a:avLst/>
            </a:prstGeom>
          </p:spPr>
        </p:pic>
        <p:pic>
          <p:nvPicPr>
            <p:cNvPr id="614" name="Grafik 613">
              <a:extLst>
                <a:ext uri="{FF2B5EF4-FFF2-40B4-BE49-F238E27FC236}">
                  <a16:creationId xmlns:a16="http://schemas.microsoft.com/office/drawing/2014/main" id="{874CAC8C-81CF-4C42-94E2-07B5CEC87E5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95394" y="1504436"/>
              <a:ext cx="1091279" cy="554784"/>
            </a:xfrm>
            <a:prstGeom prst="rect">
              <a:avLst/>
            </a:prstGeom>
          </p:spPr>
        </p:pic>
        <p:pic>
          <p:nvPicPr>
            <p:cNvPr id="612" name="Grafik 611">
              <a:extLst>
                <a:ext uri="{FF2B5EF4-FFF2-40B4-BE49-F238E27FC236}">
                  <a16:creationId xmlns:a16="http://schemas.microsoft.com/office/drawing/2014/main" id="{C08AE4B1-7427-48CD-8391-D972390FA40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60311" y="1498341"/>
              <a:ext cx="1091279" cy="554784"/>
            </a:xfrm>
            <a:prstGeom prst="rect">
              <a:avLst/>
            </a:prstGeom>
          </p:spPr>
        </p:pic>
        <p:pic>
          <p:nvPicPr>
            <p:cNvPr id="608" name="Grafik 607">
              <a:extLst>
                <a:ext uri="{FF2B5EF4-FFF2-40B4-BE49-F238E27FC236}">
                  <a16:creationId xmlns:a16="http://schemas.microsoft.com/office/drawing/2014/main" id="{324F6715-BA1C-4802-8175-D3ACD55048D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55689" y="1498341"/>
              <a:ext cx="1085182" cy="554784"/>
            </a:xfrm>
            <a:prstGeom prst="rect">
              <a:avLst/>
            </a:prstGeom>
          </p:spPr>
        </p:pic>
        <p:pic>
          <p:nvPicPr>
            <p:cNvPr id="606" name="Grafik 605">
              <a:extLst>
                <a:ext uri="{FF2B5EF4-FFF2-40B4-BE49-F238E27FC236}">
                  <a16:creationId xmlns:a16="http://schemas.microsoft.com/office/drawing/2014/main" id="{6A6F8D1A-6A74-405C-A1D3-05DB15751F5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780901" y="1504436"/>
              <a:ext cx="1085182" cy="554784"/>
            </a:xfrm>
            <a:prstGeom prst="rect">
              <a:avLst/>
            </a:prstGeom>
          </p:spPr>
        </p:pic>
        <p:pic>
          <p:nvPicPr>
            <p:cNvPr id="604" name="Grafik 603">
              <a:extLst>
                <a:ext uri="{FF2B5EF4-FFF2-40B4-BE49-F238E27FC236}">
                  <a16:creationId xmlns:a16="http://schemas.microsoft.com/office/drawing/2014/main" id="{3B81CE8E-9C77-45A6-8805-9F9C7088561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341196" y="1498341"/>
              <a:ext cx="1085182" cy="554784"/>
            </a:xfrm>
            <a:prstGeom prst="rect">
              <a:avLst/>
            </a:prstGeom>
          </p:spPr>
        </p:pic>
      </p:grpSp>
      <p:grpSp>
        <p:nvGrpSpPr>
          <p:cNvPr id="644" name="Gruppieren 643">
            <a:extLst>
              <a:ext uri="{FF2B5EF4-FFF2-40B4-BE49-F238E27FC236}">
                <a16:creationId xmlns:a16="http://schemas.microsoft.com/office/drawing/2014/main" id="{616A9CC3-B3C2-4B5B-A27B-552E3531638D}"/>
              </a:ext>
            </a:extLst>
          </p:cNvPr>
          <p:cNvGrpSpPr/>
          <p:nvPr/>
        </p:nvGrpSpPr>
        <p:grpSpPr>
          <a:xfrm>
            <a:off x="508342" y="2461556"/>
            <a:ext cx="11175315" cy="565107"/>
            <a:chOff x="455689" y="4403405"/>
            <a:chExt cx="11175315" cy="565107"/>
          </a:xfrm>
        </p:grpSpPr>
        <p:grpSp>
          <p:nvGrpSpPr>
            <p:cNvPr id="600" name="Gruppieren 599">
              <a:extLst>
                <a:ext uri="{FF2B5EF4-FFF2-40B4-BE49-F238E27FC236}">
                  <a16:creationId xmlns:a16="http://schemas.microsoft.com/office/drawing/2014/main" id="{5CDBF902-7BDA-44E6-BD04-741E638F1B2A}"/>
                </a:ext>
              </a:extLst>
            </p:cNvPr>
            <p:cNvGrpSpPr/>
            <p:nvPr/>
          </p:nvGrpSpPr>
          <p:grpSpPr>
            <a:xfrm>
              <a:off x="9100891" y="4403405"/>
              <a:ext cx="1091279" cy="554784"/>
              <a:chOff x="3880741" y="1837266"/>
              <a:chExt cx="1091279" cy="554784"/>
            </a:xfrm>
          </p:grpSpPr>
          <p:pic>
            <p:nvPicPr>
              <p:cNvPr id="610" name="Grafik 609">
                <a:extLst>
                  <a:ext uri="{FF2B5EF4-FFF2-40B4-BE49-F238E27FC236}">
                    <a16:creationId xmlns:a16="http://schemas.microsoft.com/office/drawing/2014/main" id="{9138B177-AE60-4CF6-AE87-BE9DF03387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883789" y="1837266"/>
                <a:ext cx="1085182" cy="554784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</p:pic>
          <p:sp>
            <p:nvSpPr>
              <p:cNvPr id="611" name="Rechteck 610">
                <a:extLst>
                  <a:ext uri="{FF2B5EF4-FFF2-40B4-BE49-F238E27FC236}">
                    <a16:creationId xmlns:a16="http://schemas.microsoft.com/office/drawing/2014/main" id="{C7618885-175E-4AF8-B61B-3D7D0B29B63C}"/>
                  </a:ext>
                </a:extLst>
              </p:cNvPr>
              <p:cNvSpPr/>
              <p:nvPr/>
            </p:nvSpPr>
            <p:spPr>
              <a:xfrm>
                <a:off x="3880741" y="1837266"/>
                <a:ext cx="1091279" cy="554784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622" name="Grafik 621">
              <a:extLst>
                <a:ext uri="{FF2B5EF4-FFF2-40B4-BE49-F238E27FC236}">
                  <a16:creationId xmlns:a16="http://schemas.microsoft.com/office/drawing/2014/main" id="{5F5C3D47-AD38-4BC3-A2A5-6EE04E63E5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894523" y="4403405"/>
              <a:ext cx="1085182" cy="554784"/>
            </a:xfrm>
            <a:prstGeom prst="rect">
              <a:avLst/>
            </a:prstGeom>
          </p:spPr>
        </p:pic>
        <p:pic>
          <p:nvPicPr>
            <p:cNvPr id="642" name="Grafik 641">
              <a:extLst>
                <a:ext uri="{FF2B5EF4-FFF2-40B4-BE49-F238E27FC236}">
                  <a16:creationId xmlns:a16="http://schemas.microsoft.com/office/drawing/2014/main" id="{C37BA4A2-EC1B-460B-9D8E-0EC8FBBDA3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33361" y="4409500"/>
              <a:ext cx="1085182" cy="548688"/>
            </a:xfrm>
            <a:prstGeom prst="rect">
              <a:avLst/>
            </a:prstGeom>
          </p:spPr>
        </p:pic>
        <p:grpSp>
          <p:nvGrpSpPr>
            <p:cNvPr id="624" name="Gruppieren 623">
              <a:extLst>
                <a:ext uri="{FF2B5EF4-FFF2-40B4-BE49-F238E27FC236}">
                  <a16:creationId xmlns:a16="http://schemas.microsoft.com/office/drawing/2014/main" id="{7699B6DA-D9D1-4A53-85AA-C50F910998C9}"/>
                </a:ext>
              </a:extLst>
            </p:cNvPr>
            <p:cNvGrpSpPr/>
            <p:nvPr/>
          </p:nvGrpSpPr>
          <p:grpSpPr>
            <a:xfrm>
              <a:off x="6217126" y="4403405"/>
              <a:ext cx="1085182" cy="554784"/>
              <a:chOff x="1895398" y="495185"/>
              <a:chExt cx="1085182" cy="554784"/>
            </a:xfrm>
          </p:grpSpPr>
          <p:pic>
            <p:nvPicPr>
              <p:cNvPr id="640" name="Grafik 639">
                <a:extLst>
                  <a:ext uri="{FF2B5EF4-FFF2-40B4-BE49-F238E27FC236}">
                    <a16:creationId xmlns:a16="http://schemas.microsoft.com/office/drawing/2014/main" id="{F12ABA47-76F5-49B0-9875-2139CA9A11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95398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41" name="L-Form 640">
                <a:extLst>
                  <a:ext uri="{FF2B5EF4-FFF2-40B4-BE49-F238E27FC236}">
                    <a16:creationId xmlns:a16="http://schemas.microsoft.com/office/drawing/2014/main" id="{67617FF7-920E-4388-A1E8-8A74DE5E6DEC}"/>
                  </a:ext>
                </a:extLst>
              </p:cNvPr>
              <p:cNvSpPr/>
              <p:nvPr/>
            </p:nvSpPr>
            <p:spPr>
              <a:xfrm flipH="1">
                <a:off x="2178049" y="495185"/>
                <a:ext cx="802528" cy="554784"/>
              </a:xfrm>
              <a:prstGeom prst="corner">
                <a:avLst>
                  <a:gd name="adj1" fmla="val 48252"/>
                  <a:gd name="adj2" fmla="val 97222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25" name="Gruppieren 624">
              <a:extLst>
                <a:ext uri="{FF2B5EF4-FFF2-40B4-BE49-F238E27FC236}">
                  <a16:creationId xmlns:a16="http://schemas.microsoft.com/office/drawing/2014/main" id="{16A06ECD-D0BF-4282-8DE2-4CB6E3371879}"/>
                </a:ext>
              </a:extLst>
            </p:cNvPr>
            <p:cNvGrpSpPr/>
            <p:nvPr/>
          </p:nvGrpSpPr>
          <p:grpSpPr>
            <a:xfrm>
              <a:off x="4772195" y="4403405"/>
              <a:ext cx="1091279" cy="565107"/>
              <a:chOff x="6220610" y="495185"/>
              <a:chExt cx="1091279" cy="565107"/>
            </a:xfrm>
          </p:grpSpPr>
          <p:pic>
            <p:nvPicPr>
              <p:cNvPr id="638" name="Grafik 637">
                <a:extLst>
                  <a:ext uri="{FF2B5EF4-FFF2-40B4-BE49-F238E27FC236}">
                    <a16:creationId xmlns:a16="http://schemas.microsoft.com/office/drawing/2014/main" id="{ACD924AC-7E9A-462F-9628-4A8810DC20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20610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39" name="L-Form 638">
                <a:extLst>
                  <a:ext uri="{FF2B5EF4-FFF2-40B4-BE49-F238E27FC236}">
                    <a16:creationId xmlns:a16="http://schemas.microsoft.com/office/drawing/2014/main" id="{E97BBBF7-C89F-4285-AB27-CABFB425B832}"/>
                  </a:ext>
                </a:extLst>
              </p:cNvPr>
              <p:cNvSpPr/>
              <p:nvPr/>
            </p:nvSpPr>
            <p:spPr>
              <a:xfrm flipH="1">
                <a:off x="6773862" y="495185"/>
                <a:ext cx="538025" cy="565107"/>
              </a:xfrm>
              <a:prstGeom prst="corner">
                <a:avLst>
                  <a:gd name="adj1" fmla="val 50613"/>
                  <a:gd name="adj2" fmla="val 49599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26" name="Gruppieren 625">
              <a:extLst>
                <a:ext uri="{FF2B5EF4-FFF2-40B4-BE49-F238E27FC236}">
                  <a16:creationId xmlns:a16="http://schemas.microsoft.com/office/drawing/2014/main" id="{EAB9C844-9263-4F34-B86D-5E506504686C}"/>
                </a:ext>
              </a:extLst>
            </p:cNvPr>
            <p:cNvGrpSpPr/>
            <p:nvPr/>
          </p:nvGrpSpPr>
          <p:grpSpPr>
            <a:xfrm>
              <a:off x="7655960" y="4403405"/>
              <a:ext cx="1091279" cy="554784"/>
              <a:chOff x="3335103" y="501280"/>
              <a:chExt cx="1091279" cy="554784"/>
            </a:xfrm>
          </p:grpSpPr>
          <p:pic>
            <p:nvPicPr>
              <p:cNvPr id="636" name="Grafik 635">
                <a:extLst>
                  <a:ext uri="{FF2B5EF4-FFF2-40B4-BE49-F238E27FC236}">
                    <a16:creationId xmlns:a16="http://schemas.microsoft.com/office/drawing/2014/main" id="{DDF2A5D7-9388-4C19-AE8E-5E39EDE654D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35103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37" name="Rechteck 636">
                <a:extLst>
                  <a:ext uri="{FF2B5EF4-FFF2-40B4-BE49-F238E27FC236}">
                    <a16:creationId xmlns:a16="http://schemas.microsoft.com/office/drawing/2014/main" id="{6887F012-9CA8-4B7A-B35A-73142D195FBB}"/>
                  </a:ext>
                </a:extLst>
              </p:cNvPr>
              <p:cNvSpPr/>
              <p:nvPr/>
            </p:nvSpPr>
            <p:spPr>
              <a:xfrm>
                <a:off x="4155791" y="501280"/>
                <a:ext cx="270590" cy="554784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27" name="Gruppieren 626">
              <a:extLst>
                <a:ext uri="{FF2B5EF4-FFF2-40B4-BE49-F238E27FC236}">
                  <a16:creationId xmlns:a16="http://schemas.microsoft.com/office/drawing/2014/main" id="{E4C84736-5D15-41CC-9B7C-46822795251B}"/>
                </a:ext>
              </a:extLst>
            </p:cNvPr>
            <p:cNvGrpSpPr/>
            <p:nvPr/>
          </p:nvGrpSpPr>
          <p:grpSpPr>
            <a:xfrm>
              <a:off x="10545822" y="4403405"/>
              <a:ext cx="1085182" cy="559012"/>
              <a:chOff x="7666412" y="501280"/>
              <a:chExt cx="1085182" cy="559012"/>
            </a:xfrm>
          </p:grpSpPr>
          <p:pic>
            <p:nvPicPr>
              <p:cNvPr id="634" name="Grafik 633">
                <a:extLst>
                  <a:ext uri="{FF2B5EF4-FFF2-40B4-BE49-F238E27FC236}">
                    <a16:creationId xmlns:a16="http://schemas.microsoft.com/office/drawing/2014/main" id="{7DFE0614-5D9E-411C-8F75-AD0F7716F6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66641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35" name="Rechteck 634">
                <a:extLst>
                  <a:ext uri="{FF2B5EF4-FFF2-40B4-BE49-F238E27FC236}">
                    <a16:creationId xmlns:a16="http://schemas.microsoft.com/office/drawing/2014/main" id="{2753D33C-51A5-4D03-B219-18DB1C7A57EA}"/>
                  </a:ext>
                </a:extLst>
              </p:cNvPr>
              <p:cNvSpPr/>
              <p:nvPr/>
            </p:nvSpPr>
            <p:spPr>
              <a:xfrm>
                <a:off x="8497317" y="793215"/>
                <a:ext cx="254277" cy="26707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632" name="Grafik 631">
              <a:extLst>
                <a:ext uri="{FF2B5EF4-FFF2-40B4-BE49-F238E27FC236}">
                  <a16:creationId xmlns:a16="http://schemas.microsoft.com/office/drawing/2014/main" id="{8D253BC7-9E20-4972-90DD-C5E686238CC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55689" y="4409500"/>
              <a:ext cx="1085182" cy="554784"/>
            </a:xfrm>
            <a:prstGeom prst="rect">
              <a:avLst/>
            </a:prstGeom>
          </p:spPr>
        </p:pic>
      </p:grpSp>
      <p:grpSp>
        <p:nvGrpSpPr>
          <p:cNvPr id="668" name="Gruppieren 667">
            <a:extLst>
              <a:ext uri="{FF2B5EF4-FFF2-40B4-BE49-F238E27FC236}">
                <a16:creationId xmlns:a16="http://schemas.microsoft.com/office/drawing/2014/main" id="{07FABCFD-2670-4589-8797-FB02B168382B}"/>
              </a:ext>
            </a:extLst>
          </p:cNvPr>
          <p:cNvGrpSpPr/>
          <p:nvPr/>
        </p:nvGrpSpPr>
        <p:grpSpPr>
          <a:xfrm>
            <a:off x="508342" y="4887880"/>
            <a:ext cx="11175315" cy="565107"/>
            <a:chOff x="364354" y="5175458"/>
            <a:chExt cx="11175315" cy="565107"/>
          </a:xfrm>
        </p:grpSpPr>
        <p:grpSp>
          <p:nvGrpSpPr>
            <p:cNvPr id="629" name="Gruppieren 628">
              <a:extLst>
                <a:ext uri="{FF2B5EF4-FFF2-40B4-BE49-F238E27FC236}">
                  <a16:creationId xmlns:a16="http://schemas.microsoft.com/office/drawing/2014/main" id="{A809CF18-BF7E-46F8-89AD-4F89E4198C18}"/>
                </a:ext>
              </a:extLst>
            </p:cNvPr>
            <p:cNvGrpSpPr/>
            <p:nvPr/>
          </p:nvGrpSpPr>
          <p:grpSpPr>
            <a:xfrm>
              <a:off x="364354" y="5175458"/>
              <a:ext cx="1085182" cy="559004"/>
              <a:chOff x="10545822" y="501280"/>
              <a:chExt cx="1085182" cy="559004"/>
            </a:xfrm>
          </p:grpSpPr>
          <p:pic>
            <p:nvPicPr>
              <p:cNvPr id="630" name="Grafik 629">
                <a:extLst>
                  <a:ext uri="{FF2B5EF4-FFF2-40B4-BE49-F238E27FC236}">
                    <a16:creationId xmlns:a16="http://schemas.microsoft.com/office/drawing/2014/main" id="{9BCB351F-6DBA-456D-93C3-2D09E57F18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54582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31" name="Rechteck 630">
                <a:extLst>
                  <a:ext uri="{FF2B5EF4-FFF2-40B4-BE49-F238E27FC236}">
                    <a16:creationId xmlns:a16="http://schemas.microsoft.com/office/drawing/2014/main" id="{321D3B99-410B-419C-85C6-E0D04BF61707}"/>
                  </a:ext>
                </a:extLst>
              </p:cNvPr>
              <p:cNvSpPr/>
              <p:nvPr/>
            </p:nvSpPr>
            <p:spPr>
              <a:xfrm>
                <a:off x="11105169" y="501280"/>
                <a:ext cx="525835" cy="559004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46" name="Gruppieren 645">
              <a:extLst>
                <a:ext uri="{FF2B5EF4-FFF2-40B4-BE49-F238E27FC236}">
                  <a16:creationId xmlns:a16="http://schemas.microsoft.com/office/drawing/2014/main" id="{E5739163-BB0E-4268-B8D1-5F73C6E05F0E}"/>
                </a:ext>
              </a:extLst>
            </p:cNvPr>
            <p:cNvGrpSpPr/>
            <p:nvPr/>
          </p:nvGrpSpPr>
          <p:grpSpPr>
            <a:xfrm>
              <a:off x="3248119" y="5175458"/>
              <a:ext cx="1091279" cy="554784"/>
              <a:chOff x="3880741" y="1837266"/>
              <a:chExt cx="1091279" cy="554784"/>
            </a:xfrm>
          </p:grpSpPr>
          <p:pic>
            <p:nvPicPr>
              <p:cNvPr id="666" name="Grafik 665">
                <a:extLst>
                  <a:ext uri="{FF2B5EF4-FFF2-40B4-BE49-F238E27FC236}">
                    <a16:creationId xmlns:a16="http://schemas.microsoft.com/office/drawing/2014/main" id="{05209C22-1023-4478-AA0E-82D7ACAF6C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883789" y="1837266"/>
                <a:ext cx="1085182" cy="554784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</p:pic>
          <p:sp>
            <p:nvSpPr>
              <p:cNvPr id="667" name="Rechteck 666">
                <a:extLst>
                  <a:ext uri="{FF2B5EF4-FFF2-40B4-BE49-F238E27FC236}">
                    <a16:creationId xmlns:a16="http://schemas.microsoft.com/office/drawing/2014/main" id="{BA59C475-5483-4020-9171-9833A837D319}"/>
                  </a:ext>
                </a:extLst>
              </p:cNvPr>
              <p:cNvSpPr/>
              <p:nvPr/>
            </p:nvSpPr>
            <p:spPr>
              <a:xfrm>
                <a:off x="3880741" y="1837266"/>
                <a:ext cx="1091279" cy="554784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48" name="Gruppieren 647">
              <a:extLst>
                <a:ext uri="{FF2B5EF4-FFF2-40B4-BE49-F238E27FC236}">
                  <a16:creationId xmlns:a16="http://schemas.microsoft.com/office/drawing/2014/main" id="{14694FC0-CE1E-45E2-8EF3-A264C72B15E5}"/>
                </a:ext>
              </a:extLst>
            </p:cNvPr>
            <p:cNvGrpSpPr/>
            <p:nvPr/>
          </p:nvGrpSpPr>
          <p:grpSpPr>
            <a:xfrm>
              <a:off x="6137981" y="5175458"/>
              <a:ext cx="1085186" cy="554784"/>
              <a:chOff x="455689" y="495185"/>
              <a:chExt cx="1085186" cy="554784"/>
            </a:xfrm>
          </p:grpSpPr>
          <p:pic>
            <p:nvPicPr>
              <p:cNvPr id="664" name="Grafik 663">
                <a:extLst>
                  <a:ext uri="{FF2B5EF4-FFF2-40B4-BE49-F238E27FC236}">
                    <a16:creationId xmlns:a16="http://schemas.microsoft.com/office/drawing/2014/main" id="{1F087F26-B6C3-4597-88AF-A3E0DBBE04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55693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65" name="L-Form 664">
                <a:extLst>
                  <a:ext uri="{FF2B5EF4-FFF2-40B4-BE49-F238E27FC236}">
                    <a16:creationId xmlns:a16="http://schemas.microsoft.com/office/drawing/2014/main" id="{C596CE5D-FBB1-4BC8-849B-8D8169ACDA22}"/>
                  </a:ext>
                </a:extLst>
              </p:cNvPr>
              <p:cNvSpPr/>
              <p:nvPr/>
            </p:nvSpPr>
            <p:spPr>
              <a:xfrm flipH="1">
                <a:off x="455689" y="495185"/>
                <a:ext cx="1085183" cy="554784"/>
              </a:xfrm>
              <a:prstGeom prst="corner">
                <a:avLst>
                  <a:gd name="adj1" fmla="val 48252"/>
                  <a:gd name="adj2" fmla="val 145008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49" name="Gruppieren 648">
              <a:extLst>
                <a:ext uri="{FF2B5EF4-FFF2-40B4-BE49-F238E27FC236}">
                  <a16:creationId xmlns:a16="http://schemas.microsoft.com/office/drawing/2014/main" id="{3AD01B29-8141-4753-809F-6AB8330F9FDC}"/>
                </a:ext>
              </a:extLst>
            </p:cNvPr>
            <p:cNvGrpSpPr/>
            <p:nvPr/>
          </p:nvGrpSpPr>
          <p:grpSpPr>
            <a:xfrm>
              <a:off x="10454487" y="5175458"/>
              <a:ext cx="1085182" cy="554784"/>
              <a:chOff x="1895398" y="495185"/>
              <a:chExt cx="1085182" cy="554784"/>
            </a:xfrm>
          </p:grpSpPr>
          <p:pic>
            <p:nvPicPr>
              <p:cNvPr id="662" name="Grafik 661">
                <a:extLst>
                  <a:ext uri="{FF2B5EF4-FFF2-40B4-BE49-F238E27FC236}">
                    <a16:creationId xmlns:a16="http://schemas.microsoft.com/office/drawing/2014/main" id="{567410FB-2A84-41DF-9669-1952F3724C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95398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63" name="L-Form 662">
                <a:extLst>
                  <a:ext uri="{FF2B5EF4-FFF2-40B4-BE49-F238E27FC236}">
                    <a16:creationId xmlns:a16="http://schemas.microsoft.com/office/drawing/2014/main" id="{71FE8C72-9416-45DF-AF5D-4293DB994B8D}"/>
                  </a:ext>
                </a:extLst>
              </p:cNvPr>
              <p:cNvSpPr/>
              <p:nvPr/>
            </p:nvSpPr>
            <p:spPr>
              <a:xfrm flipH="1">
                <a:off x="2178049" y="495185"/>
                <a:ext cx="802528" cy="554784"/>
              </a:xfrm>
              <a:prstGeom prst="corner">
                <a:avLst>
                  <a:gd name="adj1" fmla="val 48252"/>
                  <a:gd name="adj2" fmla="val 97222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50" name="Gruppieren 649">
              <a:extLst>
                <a:ext uri="{FF2B5EF4-FFF2-40B4-BE49-F238E27FC236}">
                  <a16:creationId xmlns:a16="http://schemas.microsoft.com/office/drawing/2014/main" id="{4D94E8A0-7A99-495D-B1B0-B260640B64C3}"/>
                </a:ext>
              </a:extLst>
            </p:cNvPr>
            <p:cNvGrpSpPr/>
            <p:nvPr/>
          </p:nvGrpSpPr>
          <p:grpSpPr>
            <a:xfrm>
              <a:off x="4693050" y="5175458"/>
              <a:ext cx="1091279" cy="565107"/>
              <a:chOff x="6220610" y="495185"/>
              <a:chExt cx="1091279" cy="565107"/>
            </a:xfrm>
          </p:grpSpPr>
          <p:pic>
            <p:nvPicPr>
              <p:cNvPr id="660" name="Grafik 659">
                <a:extLst>
                  <a:ext uri="{FF2B5EF4-FFF2-40B4-BE49-F238E27FC236}">
                    <a16:creationId xmlns:a16="http://schemas.microsoft.com/office/drawing/2014/main" id="{D5E6CA74-1FA1-4FB9-9FB2-5D21B0B2B0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20610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61" name="L-Form 660">
                <a:extLst>
                  <a:ext uri="{FF2B5EF4-FFF2-40B4-BE49-F238E27FC236}">
                    <a16:creationId xmlns:a16="http://schemas.microsoft.com/office/drawing/2014/main" id="{32F6A2BD-AEB0-45E5-BF14-B6D21BCC27DF}"/>
                  </a:ext>
                </a:extLst>
              </p:cNvPr>
              <p:cNvSpPr/>
              <p:nvPr/>
            </p:nvSpPr>
            <p:spPr>
              <a:xfrm flipH="1">
                <a:off x="6773862" y="495185"/>
                <a:ext cx="538025" cy="565107"/>
              </a:xfrm>
              <a:prstGeom prst="corner">
                <a:avLst>
                  <a:gd name="adj1" fmla="val 50613"/>
                  <a:gd name="adj2" fmla="val 49599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51" name="Gruppieren 650">
              <a:extLst>
                <a:ext uri="{FF2B5EF4-FFF2-40B4-BE49-F238E27FC236}">
                  <a16:creationId xmlns:a16="http://schemas.microsoft.com/office/drawing/2014/main" id="{05405E53-EEF9-4EC1-92A2-58E616FE662C}"/>
                </a:ext>
              </a:extLst>
            </p:cNvPr>
            <p:cNvGrpSpPr/>
            <p:nvPr/>
          </p:nvGrpSpPr>
          <p:grpSpPr>
            <a:xfrm>
              <a:off x="1803188" y="5175458"/>
              <a:ext cx="1091279" cy="554784"/>
              <a:chOff x="3335103" y="501280"/>
              <a:chExt cx="1091279" cy="554784"/>
            </a:xfrm>
          </p:grpSpPr>
          <p:pic>
            <p:nvPicPr>
              <p:cNvPr id="658" name="Grafik 657">
                <a:extLst>
                  <a:ext uri="{FF2B5EF4-FFF2-40B4-BE49-F238E27FC236}">
                    <a16:creationId xmlns:a16="http://schemas.microsoft.com/office/drawing/2014/main" id="{1986139D-99F5-4FE0-958B-D09CB9B897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35103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59" name="Rechteck 658">
                <a:extLst>
                  <a:ext uri="{FF2B5EF4-FFF2-40B4-BE49-F238E27FC236}">
                    <a16:creationId xmlns:a16="http://schemas.microsoft.com/office/drawing/2014/main" id="{ED93CDF7-BE81-4D74-B276-1A8418EAE37B}"/>
                  </a:ext>
                </a:extLst>
              </p:cNvPr>
              <p:cNvSpPr/>
              <p:nvPr/>
            </p:nvSpPr>
            <p:spPr>
              <a:xfrm>
                <a:off x="4155791" y="501280"/>
                <a:ext cx="270590" cy="554784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52" name="Gruppieren 651">
              <a:extLst>
                <a:ext uri="{FF2B5EF4-FFF2-40B4-BE49-F238E27FC236}">
                  <a16:creationId xmlns:a16="http://schemas.microsoft.com/office/drawing/2014/main" id="{CEF73517-04BD-445A-918A-2A0103C30FE1}"/>
                </a:ext>
              </a:extLst>
            </p:cNvPr>
            <p:cNvGrpSpPr/>
            <p:nvPr/>
          </p:nvGrpSpPr>
          <p:grpSpPr>
            <a:xfrm>
              <a:off x="7576819" y="5175458"/>
              <a:ext cx="1085182" cy="559012"/>
              <a:chOff x="7666412" y="501280"/>
              <a:chExt cx="1085182" cy="559012"/>
            </a:xfrm>
          </p:grpSpPr>
          <p:pic>
            <p:nvPicPr>
              <p:cNvPr id="656" name="Grafik 655">
                <a:extLst>
                  <a:ext uri="{FF2B5EF4-FFF2-40B4-BE49-F238E27FC236}">
                    <a16:creationId xmlns:a16="http://schemas.microsoft.com/office/drawing/2014/main" id="{7BEA41E5-180A-4609-A010-169021EAF9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66641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57" name="Rechteck 656">
                <a:extLst>
                  <a:ext uri="{FF2B5EF4-FFF2-40B4-BE49-F238E27FC236}">
                    <a16:creationId xmlns:a16="http://schemas.microsoft.com/office/drawing/2014/main" id="{502F55AA-262C-40B5-9513-488B8A9159A6}"/>
                  </a:ext>
                </a:extLst>
              </p:cNvPr>
              <p:cNvSpPr/>
              <p:nvPr/>
            </p:nvSpPr>
            <p:spPr>
              <a:xfrm>
                <a:off x="8497317" y="793215"/>
                <a:ext cx="254277" cy="26707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53" name="Gruppieren 652">
              <a:extLst>
                <a:ext uri="{FF2B5EF4-FFF2-40B4-BE49-F238E27FC236}">
                  <a16:creationId xmlns:a16="http://schemas.microsoft.com/office/drawing/2014/main" id="{402C473B-8702-4993-8E6F-1E3765B7211A}"/>
                </a:ext>
              </a:extLst>
            </p:cNvPr>
            <p:cNvGrpSpPr/>
            <p:nvPr/>
          </p:nvGrpSpPr>
          <p:grpSpPr>
            <a:xfrm>
              <a:off x="9015653" y="5175458"/>
              <a:ext cx="1085182" cy="565107"/>
              <a:chOff x="9110683" y="495185"/>
              <a:chExt cx="1085182" cy="565107"/>
            </a:xfrm>
          </p:grpSpPr>
          <p:pic>
            <p:nvPicPr>
              <p:cNvPr id="654" name="Grafik 653">
                <a:extLst>
                  <a:ext uri="{FF2B5EF4-FFF2-40B4-BE49-F238E27FC236}">
                    <a16:creationId xmlns:a16="http://schemas.microsoft.com/office/drawing/2014/main" id="{7DEF5097-54EA-46B1-A8D7-065733D87E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110683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55" name="Rechteck 654">
                <a:extLst>
                  <a:ext uri="{FF2B5EF4-FFF2-40B4-BE49-F238E27FC236}">
                    <a16:creationId xmlns:a16="http://schemas.microsoft.com/office/drawing/2014/main" id="{9DCF63F2-1DFD-470B-9A20-108F025B6728}"/>
                  </a:ext>
                </a:extLst>
              </p:cNvPr>
              <p:cNvSpPr/>
              <p:nvPr/>
            </p:nvSpPr>
            <p:spPr>
              <a:xfrm>
                <a:off x="9110683" y="495185"/>
                <a:ext cx="799883" cy="56510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96" name="Gruppieren 695">
            <a:extLst>
              <a:ext uri="{FF2B5EF4-FFF2-40B4-BE49-F238E27FC236}">
                <a16:creationId xmlns:a16="http://schemas.microsoft.com/office/drawing/2014/main" id="{DC76D6AA-86BA-4285-B805-0A0310EDC92B}"/>
              </a:ext>
            </a:extLst>
          </p:cNvPr>
          <p:cNvGrpSpPr/>
          <p:nvPr/>
        </p:nvGrpSpPr>
        <p:grpSpPr>
          <a:xfrm>
            <a:off x="508342" y="5854648"/>
            <a:ext cx="11175315" cy="565107"/>
            <a:chOff x="455689" y="5592838"/>
            <a:chExt cx="11175315" cy="565107"/>
          </a:xfrm>
        </p:grpSpPr>
        <p:grpSp>
          <p:nvGrpSpPr>
            <p:cNvPr id="670" name="Gruppieren 669">
              <a:extLst>
                <a:ext uri="{FF2B5EF4-FFF2-40B4-BE49-F238E27FC236}">
                  <a16:creationId xmlns:a16="http://schemas.microsoft.com/office/drawing/2014/main" id="{D7319E8D-1484-4233-9041-7F6774A2405E}"/>
                </a:ext>
              </a:extLst>
            </p:cNvPr>
            <p:cNvGrpSpPr/>
            <p:nvPr/>
          </p:nvGrpSpPr>
          <p:grpSpPr>
            <a:xfrm>
              <a:off x="7666408" y="5592838"/>
              <a:ext cx="1085182" cy="559004"/>
              <a:chOff x="10545822" y="501280"/>
              <a:chExt cx="1085182" cy="559004"/>
            </a:xfrm>
          </p:grpSpPr>
          <p:pic>
            <p:nvPicPr>
              <p:cNvPr id="692" name="Grafik 691">
                <a:extLst>
                  <a:ext uri="{FF2B5EF4-FFF2-40B4-BE49-F238E27FC236}">
                    <a16:creationId xmlns:a16="http://schemas.microsoft.com/office/drawing/2014/main" id="{319ED857-060F-4E44-A0F3-79A26C8E3B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54582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93" name="Rechteck 692">
                <a:extLst>
                  <a:ext uri="{FF2B5EF4-FFF2-40B4-BE49-F238E27FC236}">
                    <a16:creationId xmlns:a16="http://schemas.microsoft.com/office/drawing/2014/main" id="{D66F33DD-1839-43AB-9D58-CC9119FEAF79}"/>
                  </a:ext>
                </a:extLst>
              </p:cNvPr>
              <p:cNvSpPr/>
              <p:nvPr/>
            </p:nvSpPr>
            <p:spPr>
              <a:xfrm>
                <a:off x="11105169" y="501280"/>
                <a:ext cx="525835" cy="559004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2" name="Gruppieren 671">
              <a:extLst>
                <a:ext uri="{FF2B5EF4-FFF2-40B4-BE49-F238E27FC236}">
                  <a16:creationId xmlns:a16="http://schemas.microsoft.com/office/drawing/2014/main" id="{05E20A1C-0919-4685-AA72-08F91B803274}"/>
                </a:ext>
              </a:extLst>
            </p:cNvPr>
            <p:cNvGrpSpPr/>
            <p:nvPr/>
          </p:nvGrpSpPr>
          <p:grpSpPr>
            <a:xfrm>
              <a:off x="9106113" y="5592838"/>
              <a:ext cx="1085186" cy="554784"/>
              <a:chOff x="455689" y="495185"/>
              <a:chExt cx="1085186" cy="554784"/>
            </a:xfrm>
          </p:grpSpPr>
          <p:pic>
            <p:nvPicPr>
              <p:cNvPr id="688" name="Grafik 687">
                <a:extLst>
                  <a:ext uri="{FF2B5EF4-FFF2-40B4-BE49-F238E27FC236}">
                    <a16:creationId xmlns:a16="http://schemas.microsoft.com/office/drawing/2014/main" id="{F2A1A42E-B732-4F71-83DD-D6E2220AB1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55693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89" name="L-Form 688">
                <a:extLst>
                  <a:ext uri="{FF2B5EF4-FFF2-40B4-BE49-F238E27FC236}">
                    <a16:creationId xmlns:a16="http://schemas.microsoft.com/office/drawing/2014/main" id="{79BC60D8-44FF-4107-B5D4-C5F7E2F768A8}"/>
                  </a:ext>
                </a:extLst>
              </p:cNvPr>
              <p:cNvSpPr/>
              <p:nvPr/>
            </p:nvSpPr>
            <p:spPr>
              <a:xfrm flipH="1">
                <a:off x="455689" y="495185"/>
                <a:ext cx="1085183" cy="554784"/>
              </a:xfrm>
              <a:prstGeom prst="corner">
                <a:avLst>
                  <a:gd name="adj1" fmla="val 48252"/>
                  <a:gd name="adj2" fmla="val 145008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3" name="Gruppieren 672">
              <a:extLst>
                <a:ext uri="{FF2B5EF4-FFF2-40B4-BE49-F238E27FC236}">
                  <a16:creationId xmlns:a16="http://schemas.microsoft.com/office/drawing/2014/main" id="{A52674FD-DE43-47A6-A2E3-E082341079F9}"/>
                </a:ext>
              </a:extLst>
            </p:cNvPr>
            <p:cNvGrpSpPr/>
            <p:nvPr/>
          </p:nvGrpSpPr>
          <p:grpSpPr>
            <a:xfrm>
              <a:off x="6226703" y="5592838"/>
              <a:ext cx="1085182" cy="554784"/>
              <a:chOff x="1895398" y="495185"/>
              <a:chExt cx="1085182" cy="554784"/>
            </a:xfrm>
          </p:grpSpPr>
          <p:pic>
            <p:nvPicPr>
              <p:cNvPr id="686" name="Grafik 685">
                <a:extLst>
                  <a:ext uri="{FF2B5EF4-FFF2-40B4-BE49-F238E27FC236}">
                    <a16:creationId xmlns:a16="http://schemas.microsoft.com/office/drawing/2014/main" id="{7A1A6181-CB86-4C41-9A1A-1467C42342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95398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87" name="L-Form 686">
                <a:extLst>
                  <a:ext uri="{FF2B5EF4-FFF2-40B4-BE49-F238E27FC236}">
                    <a16:creationId xmlns:a16="http://schemas.microsoft.com/office/drawing/2014/main" id="{1A5FE3EA-BBC5-4E36-BFEB-D0E7B794C86E}"/>
                  </a:ext>
                </a:extLst>
              </p:cNvPr>
              <p:cNvSpPr/>
              <p:nvPr/>
            </p:nvSpPr>
            <p:spPr>
              <a:xfrm flipH="1">
                <a:off x="2178049" y="495185"/>
                <a:ext cx="802528" cy="554784"/>
              </a:xfrm>
              <a:prstGeom prst="corner">
                <a:avLst>
                  <a:gd name="adj1" fmla="val 48252"/>
                  <a:gd name="adj2" fmla="val 97222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4" name="Gruppieren 673">
              <a:extLst>
                <a:ext uri="{FF2B5EF4-FFF2-40B4-BE49-F238E27FC236}">
                  <a16:creationId xmlns:a16="http://schemas.microsoft.com/office/drawing/2014/main" id="{059500B6-73A8-4C6F-BE16-C794CF168BC3}"/>
                </a:ext>
              </a:extLst>
            </p:cNvPr>
            <p:cNvGrpSpPr/>
            <p:nvPr/>
          </p:nvGrpSpPr>
          <p:grpSpPr>
            <a:xfrm>
              <a:off x="455689" y="5592838"/>
              <a:ext cx="1091279" cy="565107"/>
              <a:chOff x="6220610" y="495185"/>
              <a:chExt cx="1091279" cy="565107"/>
            </a:xfrm>
          </p:grpSpPr>
          <p:pic>
            <p:nvPicPr>
              <p:cNvPr id="684" name="Grafik 683">
                <a:extLst>
                  <a:ext uri="{FF2B5EF4-FFF2-40B4-BE49-F238E27FC236}">
                    <a16:creationId xmlns:a16="http://schemas.microsoft.com/office/drawing/2014/main" id="{D965BCE6-DB4D-4521-8D2E-63BDA9C471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20610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85" name="L-Form 684">
                <a:extLst>
                  <a:ext uri="{FF2B5EF4-FFF2-40B4-BE49-F238E27FC236}">
                    <a16:creationId xmlns:a16="http://schemas.microsoft.com/office/drawing/2014/main" id="{E22F3E11-C372-4713-A62B-7C74B90CB2A7}"/>
                  </a:ext>
                </a:extLst>
              </p:cNvPr>
              <p:cNvSpPr/>
              <p:nvPr/>
            </p:nvSpPr>
            <p:spPr>
              <a:xfrm flipH="1">
                <a:off x="6773862" y="495185"/>
                <a:ext cx="538025" cy="565107"/>
              </a:xfrm>
              <a:prstGeom prst="corner">
                <a:avLst>
                  <a:gd name="adj1" fmla="val 50613"/>
                  <a:gd name="adj2" fmla="val 49599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5" name="Gruppieren 674">
              <a:extLst>
                <a:ext uri="{FF2B5EF4-FFF2-40B4-BE49-F238E27FC236}">
                  <a16:creationId xmlns:a16="http://schemas.microsoft.com/office/drawing/2014/main" id="{BDA1C494-73DF-4AA4-97BA-43764D574C11}"/>
                </a:ext>
              </a:extLst>
            </p:cNvPr>
            <p:cNvGrpSpPr/>
            <p:nvPr/>
          </p:nvGrpSpPr>
          <p:grpSpPr>
            <a:xfrm>
              <a:off x="4780901" y="5592838"/>
              <a:ext cx="1091279" cy="554784"/>
              <a:chOff x="3335103" y="501280"/>
              <a:chExt cx="1091279" cy="554784"/>
            </a:xfrm>
          </p:grpSpPr>
          <p:pic>
            <p:nvPicPr>
              <p:cNvPr id="682" name="Grafik 681">
                <a:extLst>
                  <a:ext uri="{FF2B5EF4-FFF2-40B4-BE49-F238E27FC236}">
                    <a16:creationId xmlns:a16="http://schemas.microsoft.com/office/drawing/2014/main" id="{C8F07469-75AD-4384-B3B0-D7F7B6EF44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35103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83" name="Rechteck 682">
                <a:extLst>
                  <a:ext uri="{FF2B5EF4-FFF2-40B4-BE49-F238E27FC236}">
                    <a16:creationId xmlns:a16="http://schemas.microsoft.com/office/drawing/2014/main" id="{C8E43121-E930-48F6-A49A-2B2944BE9C86}"/>
                  </a:ext>
                </a:extLst>
              </p:cNvPr>
              <p:cNvSpPr/>
              <p:nvPr/>
            </p:nvSpPr>
            <p:spPr>
              <a:xfrm>
                <a:off x="4155791" y="501280"/>
                <a:ext cx="270590" cy="554784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6" name="Gruppieren 675">
              <a:extLst>
                <a:ext uri="{FF2B5EF4-FFF2-40B4-BE49-F238E27FC236}">
                  <a16:creationId xmlns:a16="http://schemas.microsoft.com/office/drawing/2014/main" id="{DE6867C5-0A4E-42BB-B646-51A86BC4CA90}"/>
                </a:ext>
              </a:extLst>
            </p:cNvPr>
            <p:cNvGrpSpPr/>
            <p:nvPr/>
          </p:nvGrpSpPr>
          <p:grpSpPr>
            <a:xfrm>
              <a:off x="1901491" y="5592838"/>
              <a:ext cx="1085182" cy="559012"/>
              <a:chOff x="7666412" y="501280"/>
              <a:chExt cx="1085182" cy="559012"/>
            </a:xfrm>
          </p:grpSpPr>
          <p:pic>
            <p:nvPicPr>
              <p:cNvPr id="680" name="Grafik 679">
                <a:extLst>
                  <a:ext uri="{FF2B5EF4-FFF2-40B4-BE49-F238E27FC236}">
                    <a16:creationId xmlns:a16="http://schemas.microsoft.com/office/drawing/2014/main" id="{EEDB6D8F-7420-4AB0-8EEB-C62E8EA2A7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66641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81" name="Rechteck 680">
                <a:extLst>
                  <a:ext uri="{FF2B5EF4-FFF2-40B4-BE49-F238E27FC236}">
                    <a16:creationId xmlns:a16="http://schemas.microsoft.com/office/drawing/2014/main" id="{A38C64A7-0D99-4317-860C-EBA6C1F405D7}"/>
                  </a:ext>
                </a:extLst>
              </p:cNvPr>
              <p:cNvSpPr/>
              <p:nvPr/>
            </p:nvSpPr>
            <p:spPr>
              <a:xfrm>
                <a:off x="8497317" y="793215"/>
                <a:ext cx="254277" cy="26707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7" name="Gruppieren 676">
              <a:extLst>
                <a:ext uri="{FF2B5EF4-FFF2-40B4-BE49-F238E27FC236}">
                  <a16:creationId xmlns:a16="http://schemas.microsoft.com/office/drawing/2014/main" id="{FC229A82-1574-4973-B11A-0F5FCFFF4FD6}"/>
                </a:ext>
              </a:extLst>
            </p:cNvPr>
            <p:cNvGrpSpPr/>
            <p:nvPr/>
          </p:nvGrpSpPr>
          <p:grpSpPr>
            <a:xfrm>
              <a:off x="3341196" y="5592838"/>
              <a:ext cx="1085182" cy="565107"/>
              <a:chOff x="9110683" y="495185"/>
              <a:chExt cx="1085182" cy="565107"/>
            </a:xfrm>
          </p:grpSpPr>
          <p:pic>
            <p:nvPicPr>
              <p:cNvPr id="678" name="Grafik 677">
                <a:extLst>
                  <a:ext uri="{FF2B5EF4-FFF2-40B4-BE49-F238E27FC236}">
                    <a16:creationId xmlns:a16="http://schemas.microsoft.com/office/drawing/2014/main" id="{399F5BF7-2052-4842-B58D-63B59E1374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110683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79" name="Rechteck 678">
                <a:extLst>
                  <a:ext uri="{FF2B5EF4-FFF2-40B4-BE49-F238E27FC236}">
                    <a16:creationId xmlns:a16="http://schemas.microsoft.com/office/drawing/2014/main" id="{0821779E-32A1-4810-BC50-18C83E66BF47}"/>
                  </a:ext>
                </a:extLst>
              </p:cNvPr>
              <p:cNvSpPr/>
              <p:nvPr/>
            </p:nvSpPr>
            <p:spPr>
              <a:xfrm>
                <a:off x="9110683" y="495185"/>
                <a:ext cx="799883" cy="56510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694" name="Grafik 693">
              <a:extLst>
                <a:ext uri="{FF2B5EF4-FFF2-40B4-BE49-F238E27FC236}">
                  <a16:creationId xmlns:a16="http://schemas.microsoft.com/office/drawing/2014/main" id="{B6CE8319-2F09-4C4C-A904-1DB575A214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545822" y="5592838"/>
              <a:ext cx="1085182" cy="554784"/>
            </a:xfrm>
            <a:prstGeom prst="rect">
              <a:avLst/>
            </a:prstGeom>
          </p:spPr>
        </p:pic>
      </p:grpSp>
      <p:sp>
        <p:nvSpPr>
          <p:cNvPr id="697" name="L-Form 696">
            <a:extLst>
              <a:ext uri="{FF2B5EF4-FFF2-40B4-BE49-F238E27FC236}">
                <a16:creationId xmlns:a16="http://schemas.microsoft.com/office/drawing/2014/main" id="{D826CBAA-4D29-41E8-89D2-A75EB9BA47F0}"/>
              </a:ext>
            </a:extLst>
          </p:cNvPr>
          <p:cNvSpPr/>
          <p:nvPr/>
        </p:nvSpPr>
        <p:spPr>
          <a:xfrm flipH="1">
            <a:off x="381000" y="2306320"/>
            <a:ext cx="11316784" cy="4234180"/>
          </a:xfrm>
          <a:prstGeom prst="corner">
            <a:avLst>
              <a:gd name="adj1" fmla="val 74571"/>
              <a:gd name="adj2" fmla="val 132454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36" name="Grafik 535">
            <a:hlinkClick r:id="" action="ppaction://hlinkshowjump?jump=firstslide">
              <a:snd r:embed="rId11" name="cashreg.wav"/>
            </a:hlinkClick>
            <a:extLst>
              <a:ext uri="{FF2B5EF4-FFF2-40B4-BE49-F238E27FC236}">
                <a16:creationId xmlns:a16="http://schemas.microsoft.com/office/drawing/2014/main" id="{51B41A0E-65CE-42AB-89B0-DDC6B24EA63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852128" y="3835566"/>
            <a:ext cx="1194920" cy="603556"/>
          </a:xfrm>
          <a:prstGeom prst="rect">
            <a:avLst/>
          </a:prstGeom>
        </p:spPr>
      </p:pic>
      <p:pic>
        <p:nvPicPr>
          <p:cNvPr id="538" name="Grafik 537">
            <a:hlinkClick r:id="" action="ppaction://hlinkshowjump?jump=firstslide">
              <a:snd r:embed="rId11" name="cashreg.wav"/>
            </a:hlinkClick>
            <a:extLst>
              <a:ext uri="{FF2B5EF4-FFF2-40B4-BE49-F238E27FC236}">
                <a16:creationId xmlns:a16="http://schemas.microsoft.com/office/drawing/2014/main" id="{D75775A2-5D71-47D7-8A89-830D9438DE9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408093" y="3308275"/>
            <a:ext cx="1194920" cy="603556"/>
          </a:xfrm>
          <a:prstGeom prst="rect">
            <a:avLst/>
          </a:prstGeom>
        </p:spPr>
      </p:pic>
      <p:pic>
        <p:nvPicPr>
          <p:cNvPr id="540" name="Grafik 539">
            <a:hlinkClick r:id="" action="ppaction://hlinkshowjump?jump=firstslide">
              <a:snd r:embed="rId11" name="cashreg.wav"/>
            </a:hlinkClick>
            <a:extLst>
              <a:ext uri="{FF2B5EF4-FFF2-40B4-BE49-F238E27FC236}">
                <a16:creationId xmlns:a16="http://schemas.microsoft.com/office/drawing/2014/main" id="{36BB6EBA-B211-4B57-B0FF-328679F66E1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140857" y="3827677"/>
            <a:ext cx="1018120" cy="603556"/>
          </a:xfrm>
          <a:prstGeom prst="rect">
            <a:avLst/>
          </a:prstGeom>
        </p:spPr>
      </p:pic>
      <p:pic>
        <p:nvPicPr>
          <p:cNvPr id="542" name="Grafik 541">
            <a:hlinkClick r:id="" action="ppaction://hlinkshowjump?jump=firstslide">
              <a:snd r:embed="rId11" name="cashreg.wav"/>
            </a:hlinkClick>
            <a:extLst>
              <a:ext uri="{FF2B5EF4-FFF2-40B4-BE49-F238E27FC236}">
                <a16:creationId xmlns:a16="http://schemas.microsoft.com/office/drawing/2014/main" id="{0D210405-6E32-45D7-BEBD-9604B8004F4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983358" y="3225913"/>
            <a:ext cx="908383" cy="609653"/>
          </a:xfrm>
          <a:prstGeom prst="rect">
            <a:avLst/>
          </a:prstGeom>
        </p:spPr>
      </p:pic>
      <p:pic>
        <p:nvPicPr>
          <p:cNvPr id="544" name="Grafik 543">
            <a:hlinkClick r:id="" action="ppaction://hlinkshowjump?jump=firstslide">
              <a:snd r:embed="rId11" name="cashreg.wav"/>
            </a:hlinkClick>
            <a:extLst>
              <a:ext uri="{FF2B5EF4-FFF2-40B4-BE49-F238E27FC236}">
                <a16:creationId xmlns:a16="http://schemas.microsoft.com/office/drawing/2014/main" id="{0C9716FC-AB99-4BB6-822F-6FAA7E1156A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966079" y="3735010"/>
            <a:ext cx="768163" cy="609653"/>
          </a:xfrm>
          <a:prstGeom prst="rect">
            <a:avLst/>
          </a:prstGeom>
        </p:spPr>
      </p:pic>
      <p:pic>
        <p:nvPicPr>
          <p:cNvPr id="546" name="Grafik 545">
            <a:hlinkClick r:id="" action="ppaction://hlinkshowjump?jump=nextslide">
              <a:snd r:embed="rId17" name="chimes.wav"/>
            </a:hlinkClick>
            <a:extLst>
              <a:ext uri="{FF2B5EF4-FFF2-40B4-BE49-F238E27FC236}">
                <a16:creationId xmlns:a16="http://schemas.microsoft.com/office/drawing/2014/main" id="{0310E5E1-8458-4064-B357-962046C4929D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960993" y="3191793"/>
            <a:ext cx="755970" cy="609653"/>
          </a:xfrm>
          <a:prstGeom prst="rect">
            <a:avLst/>
          </a:prstGeom>
        </p:spPr>
      </p:pic>
      <p:pic>
        <p:nvPicPr>
          <p:cNvPr id="548" name="Grafik 547">
            <a:hlinkClick r:id="" action="ppaction://hlinkshowjump?jump=firstslide">
              <a:snd r:embed="rId11" name="cashreg.wav"/>
            </a:hlinkClick>
            <a:extLst>
              <a:ext uri="{FF2B5EF4-FFF2-40B4-BE49-F238E27FC236}">
                <a16:creationId xmlns:a16="http://schemas.microsoft.com/office/drawing/2014/main" id="{C99DCCBA-D719-43EC-88F0-2FAD35B6EF68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053452" y="3725747"/>
            <a:ext cx="658425" cy="609653"/>
          </a:xfrm>
          <a:prstGeom prst="rect">
            <a:avLst/>
          </a:prstGeom>
        </p:spPr>
      </p:pic>
      <p:pic>
        <p:nvPicPr>
          <p:cNvPr id="550" name="Grafik 549">
            <a:hlinkClick r:id="" action="ppaction://hlinkshowjump?jump=firstslide">
              <a:snd r:embed="rId11" name="cashreg.wav"/>
            </a:hlinkClick>
            <a:extLst>
              <a:ext uri="{FF2B5EF4-FFF2-40B4-BE49-F238E27FC236}">
                <a16:creationId xmlns:a16="http://schemas.microsoft.com/office/drawing/2014/main" id="{4DA1B161-DD53-435D-A0A2-24FE789524DE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292228" y="3191007"/>
            <a:ext cx="512108" cy="609653"/>
          </a:xfrm>
          <a:prstGeom prst="rect">
            <a:avLst/>
          </a:prstGeom>
        </p:spPr>
      </p:pic>
      <p:pic>
        <p:nvPicPr>
          <p:cNvPr id="552" name="Grafik 551">
            <a:hlinkClick r:id="" action="ppaction://hlinkshowjump?jump=firstslide">
              <a:snd r:embed="rId11" name="cashreg.wav"/>
            </a:hlinkClick>
            <a:extLst>
              <a:ext uri="{FF2B5EF4-FFF2-40B4-BE49-F238E27FC236}">
                <a16:creationId xmlns:a16="http://schemas.microsoft.com/office/drawing/2014/main" id="{0E126ABB-D267-4BC4-8FA3-DEC5319186F8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51833" y="3681494"/>
            <a:ext cx="1091279" cy="79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624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4" name="Gruppieren 593">
            <a:extLst>
              <a:ext uri="{FF2B5EF4-FFF2-40B4-BE49-F238E27FC236}">
                <a16:creationId xmlns:a16="http://schemas.microsoft.com/office/drawing/2014/main" id="{AF538C68-989D-4F89-81C2-AE92BD201644}"/>
              </a:ext>
            </a:extLst>
          </p:cNvPr>
          <p:cNvGrpSpPr/>
          <p:nvPr/>
        </p:nvGrpSpPr>
        <p:grpSpPr>
          <a:xfrm>
            <a:off x="508346" y="495185"/>
            <a:ext cx="11175311" cy="560879"/>
            <a:chOff x="455693" y="495185"/>
            <a:chExt cx="11175311" cy="560879"/>
          </a:xfrm>
        </p:grpSpPr>
        <p:pic>
          <p:nvPicPr>
            <p:cNvPr id="568" name="Grafik 567">
              <a:extLst>
                <a:ext uri="{FF2B5EF4-FFF2-40B4-BE49-F238E27FC236}">
                  <a16:creationId xmlns:a16="http://schemas.microsoft.com/office/drawing/2014/main" id="{2147C679-A226-4ABC-9BE6-29C69C6A31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5693" y="501280"/>
              <a:ext cx="1085182" cy="548688"/>
            </a:xfrm>
            <a:prstGeom prst="rect">
              <a:avLst/>
            </a:prstGeom>
          </p:spPr>
        </p:pic>
        <p:pic>
          <p:nvPicPr>
            <p:cNvPr id="564" name="Grafik 563">
              <a:extLst>
                <a:ext uri="{FF2B5EF4-FFF2-40B4-BE49-F238E27FC236}">
                  <a16:creationId xmlns:a16="http://schemas.microsoft.com/office/drawing/2014/main" id="{3E63987D-2B3E-405A-ADAB-6B25C5FB6BE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94527" y="501280"/>
              <a:ext cx="1085182" cy="548688"/>
            </a:xfrm>
            <a:prstGeom prst="rect">
              <a:avLst/>
            </a:prstGeom>
          </p:spPr>
        </p:pic>
        <p:pic>
          <p:nvPicPr>
            <p:cNvPr id="560" name="Grafik 559">
              <a:extLst>
                <a:ext uri="{FF2B5EF4-FFF2-40B4-BE49-F238E27FC236}">
                  <a16:creationId xmlns:a16="http://schemas.microsoft.com/office/drawing/2014/main" id="{00D13B71-4A21-4F04-BFDB-DDEDF3D2A6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23223" y="501280"/>
              <a:ext cx="1091279" cy="554784"/>
            </a:xfrm>
            <a:prstGeom prst="rect">
              <a:avLst/>
            </a:prstGeom>
          </p:spPr>
        </p:pic>
        <p:pic>
          <p:nvPicPr>
            <p:cNvPr id="558" name="Grafik 557">
              <a:extLst>
                <a:ext uri="{FF2B5EF4-FFF2-40B4-BE49-F238E27FC236}">
                  <a16:creationId xmlns:a16="http://schemas.microsoft.com/office/drawing/2014/main" id="{10DF00F7-F3E1-43B7-81E4-2A59165ED42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33361" y="495185"/>
              <a:ext cx="1091279" cy="554784"/>
            </a:xfrm>
            <a:prstGeom prst="rect">
              <a:avLst/>
            </a:prstGeom>
          </p:spPr>
        </p:pic>
        <p:pic>
          <p:nvPicPr>
            <p:cNvPr id="570" name="Grafik 569">
              <a:extLst>
                <a:ext uri="{FF2B5EF4-FFF2-40B4-BE49-F238E27FC236}">
                  <a16:creationId xmlns:a16="http://schemas.microsoft.com/office/drawing/2014/main" id="{96F254AB-DAEB-451B-B83A-ADCADD67F0E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781340" y="495185"/>
              <a:ext cx="1085182" cy="554784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pic>
          <p:nvPicPr>
            <p:cNvPr id="556" name="Grafik 555">
              <a:extLst>
                <a:ext uri="{FF2B5EF4-FFF2-40B4-BE49-F238E27FC236}">
                  <a16:creationId xmlns:a16="http://schemas.microsoft.com/office/drawing/2014/main" id="{344D875D-C409-4DC8-8C66-02584FE74EA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668154" y="495185"/>
              <a:ext cx="1085182" cy="554784"/>
            </a:xfrm>
            <a:prstGeom prst="rect">
              <a:avLst/>
            </a:prstGeom>
          </p:spPr>
        </p:pic>
        <p:pic>
          <p:nvPicPr>
            <p:cNvPr id="566" name="Grafik 565">
              <a:extLst>
                <a:ext uri="{FF2B5EF4-FFF2-40B4-BE49-F238E27FC236}">
                  <a16:creationId xmlns:a16="http://schemas.microsoft.com/office/drawing/2014/main" id="{2E04C38D-5E14-49D2-8DB2-B4B9C47F264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106988" y="501280"/>
              <a:ext cx="1085182" cy="554784"/>
            </a:xfrm>
            <a:prstGeom prst="rect">
              <a:avLst/>
            </a:prstGeom>
          </p:spPr>
        </p:pic>
        <p:pic>
          <p:nvPicPr>
            <p:cNvPr id="562" name="Grafik 561">
              <a:extLst>
                <a:ext uri="{FF2B5EF4-FFF2-40B4-BE49-F238E27FC236}">
                  <a16:creationId xmlns:a16="http://schemas.microsoft.com/office/drawing/2014/main" id="{23C6B8DA-DA20-4151-9D6D-6E7F9D33551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545822" y="495185"/>
              <a:ext cx="1085182" cy="554784"/>
            </a:xfrm>
            <a:prstGeom prst="rect">
              <a:avLst/>
            </a:prstGeom>
          </p:spPr>
        </p:pic>
      </p:grpSp>
      <p:grpSp>
        <p:nvGrpSpPr>
          <p:cNvPr id="695" name="Gruppieren 694">
            <a:extLst>
              <a:ext uri="{FF2B5EF4-FFF2-40B4-BE49-F238E27FC236}">
                <a16:creationId xmlns:a16="http://schemas.microsoft.com/office/drawing/2014/main" id="{3469BE11-0C5E-4DEA-91B3-F1FCB71CAA9E}"/>
              </a:ext>
            </a:extLst>
          </p:cNvPr>
          <p:cNvGrpSpPr/>
          <p:nvPr/>
        </p:nvGrpSpPr>
        <p:grpSpPr>
          <a:xfrm>
            <a:off x="508342" y="1478370"/>
            <a:ext cx="11175315" cy="560879"/>
            <a:chOff x="455689" y="1498341"/>
            <a:chExt cx="11175315" cy="560879"/>
          </a:xfrm>
        </p:grpSpPr>
        <p:pic>
          <p:nvPicPr>
            <p:cNvPr id="554" name="Grafik 553">
              <a:extLst>
                <a:ext uri="{FF2B5EF4-FFF2-40B4-BE49-F238E27FC236}">
                  <a16:creationId xmlns:a16="http://schemas.microsoft.com/office/drawing/2014/main" id="{1D65FAD0-7026-40ED-88B4-C75927220E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220606" y="1498341"/>
              <a:ext cx="1085182" cy="554784"/>
            </a:xfrm>
            <a:prstGeom prst="rect">
              <a:avLst/>
            </a:prstGeom>
          </p:spPr>
        </p:pic>
        <p:pic>
          <p:nvPicPr>
            <p:cNvPr id="618" name="Grafik 617">
              <a:extLst>
                <a:ext uri="{FF2B5EF4-FFF2-40B4-BE49-F238E27FC236}">
                  <a16:creationId xmlns:a16="http://schemas.microsoft.com/office/drawing/2014/main" id="{AEACBB9B-CAC9-4891-AAF3-03A0267D5AE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106117" y="1504436"/>
              <a:ext cx="1085182" cy="548688"/>
            </a:xfrm>
            <a:prstGeom prst="rect">
              <a:avLst/>
            </a:prstGeom>
          </p:spPr>
        </p:pic>
        <p:pic>
          <p:nvPicPr>
            <p:cNvPr id="616" name="Grafik 615">
              <a:extLst>
                <a:ext uri="{FF2B5EF4-FFF2-40B4-BE49-F238E27FC236}">
                  <a16:creationId xmlns:a16="http://schemas.microsoft.com/office/drawing/2014/main" id="{636F23AE-BFCA-48FE-9D96-AE623B62F04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545822" y="1504436"/>
              <a:ext cx="1085182" cy="548688"/>
            </a:xfrm>
            <a:prstGeom prst="rect">
              <a:avLst/>
            </a:prstGeom>
          </p:spPr>
        </p:pic>
        <p:pic>
          <p:nvPicPr>
            <p:cNvPr id="614" name="Grafik 613">
              <a:extLst>
                <a:ext uri="{FF2B5EF4-FFF2-40B4-BE49-F238E27FC236}">
                  <a16:creationId xmlns:a16="http://schemas.microsoft.com/office/drawing/2014/main" id="{874CAC8C-81CF-4C42-94E2-07B5CEC87E5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95394" y="1504436"/>
              <a:ext cx="1091279" cy="554784"/>
            </a:xfrm>
            <a:prstGeom prst="rect">
              <a:avLst/>
            </a:prstGeom>
          </p:spPr>
        </p:pic>
        <p:pic>
          <p:nvPicPr>
            <p:cNvPr id="612" name="Grafik 611">
              <a:extLst>
                <a:ext uri="{FF2B5EF4-FFF2-40B4-BE49-F238E27FC236}">
                  <a16:creationId xmlns:a16="http://schemas.microsoft.com/office/drawing/2014/main" id="{C08AE4B1-7427-48CD-8391-D972390FA40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60311" y="1498341"/>
              <a:ext cx="1091279" cy="554784"/>
            </a:xfrm>
            <a:prstGeom prst="rect">
              <a:avLst/>
            </a:prstGeom>
          </p:spPr>
        </p:pic>
        <p:pic>
          <p:nvPicPr>
            <p:cNvPr id="608" name="Grafik 607">
              <a:extLst>
                <a:ext uri="{FF2B5EF4-FFF2-40B4-BE49-F238E27FC236}">
                  <a16:creationId xmlns:a16="http://schemas.microsoft.com/office/drawing/2014/main" id="{324F6715-BA1C-4802-8175-D3ACD55048D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55689" y="1498341"/>
              <a:ext cx="1085182" cy="554784"/>
            </a:xfrm>
            <a:prstGeom prst="rect">
              <a:avLst/>
            </a:prstGeom>
          </p:spPr>
        </p:pic>
        <p:pic>
          <p:nvPicPr>
            <p:cNvPr id="606" name="Grafik 605">
              <a:extLst>
                <a:ext uri="{FF2B5EF4-FFF2-40B4-BE49-F238E27FC236}">
                  <a16:creationId xmlns:a16="http://schemas.microsoft.com/office/drawing/2014/main" id="{6A6F8D1A-6A74-405C-A1D3-05DB15751F5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780901" y="1504436"/>
              <a:ext cx="1085182" cy="554784"/>
            </a:xfrm>
            <a:prstGeom prst="rect">
              <a:avLst/>
            </a:prstGeom>
          </p:spPr>
        </p:pic>
        <p:pic>
          <p:nvPicPr>
            <p:cNvPr id="604" name="Grafik 603">
              <a:extLst>
                <a:ext uri="{FF2B5EF4-FFF2-40B4-BE49-F238E27FC236}">
                  <a16:creationId xmlns:a16="http://schemas.microsoft.com/office/drawing/2014/main" id="{3B81CE8E-9C77-45A6-8805-9F9C7088561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341196" y="1498341"/>
              <a:ext cx="1085182" cy="554784"/>
            </a:xfrm>
            <a:prstGeom prst="rect">
              <a:avLst/>
            </a:prstGeom>
          </p:spPr>
        </p:pic>
      </p:grpSp>
      <p:grpSp>
        <p:nvGrpSpPr>
          <p:cNvPr id="644" name="Gruppieren 643">
            <a:extLst>
              <a:ext uri="{FF2B5EF4-FFF2-40B4-BE49-F238E27FC236}">
                <a16:creationId xmlns:a16="http://schemas.microsoft.com/office/drawing/2014/main" id="{616A9CC3-B3C2-4B5B-A27B-552E3531638D}"/>
              </a:ext>
            </a:extLst>
          </p:cNvPr>
          <p:cNvGrpSpPr/>
          <p:nvPr/>
        </p:nvGrpSpPr>
        <p:grpSpPr>
          <a:xfrm>
            <a:off x="508342" y="2461556"/>
            <a:ext cx="11175315" cy="560879"/>
            <a:chOff x="455689" y="4403405"/>
            <a:chExt cx="11175315" cy="560879"/>
          </a:xfrm>
        </p:grpSpPr>
        <p:grpSp>
          <p:nvGrpSpPr>
            <p:cNvPr id="600" name="Gruppieren 599">
              <a:extLst>
                <a:ext uri="{FF2B5EF4-FFF2-40B4-BE49-F238E27FC236}">
                  <a16:creationId xmlns:a16="http://schemas.microsoft.com/office/drawing/2014/main" id="{5CDBF902-7BDA-44E6-BD04-741E638F1B2A}"/>
                </a:ext>
              </a:extLst>
            </p:cNvPr>
            <p:cNvGrpSpPr/>
            <p:nvPr/>
          </p:nvGrpSpPr>
          <p:grpSpPr>
            <a:xfrm>
              <a:off x="9100891" y="4403405"/>
              <a:ext cx="1091279" cy="554784"/>
              <a:chOff x="3880741" y="1837266"/>
              <a:chExt cx="1091279" cy="554784"/>
            </a:xfrm>
          </p:grpSpPr>
          <p:pic>
            <p:nvPicPr>
              <p:cNvPr id="610" name="Grafik 609">
                <a:extLst>
                  <a:ext uri="{FF2B5EF4-FFF2-40B4-BE49-F238E27FC236}">
                    <a16:creationId xmlns:a16="http://schemas.microsoft.com/office/drawing/2014/main" id="{9138B177-AE60-4CF6-AE87-BE9DF03387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883789" y="1837266"/>
                <a:ext cx="1085182" cy="554784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</p:pic>
          <p:sp>
            <p:nvSpPr>
              <p:cNvPr id="611" name="Rechteck 610">
                <a:extLst>
                  <a:ext uri="{FF2B5EF4-FFF2-40B4-BE49-F238E27FC236}">
                    <a16:creationId xmlns:a16="http://schemas.microsoft.com/office/drawing/2014/main" id="{C7618885-175E-4AF8-B61B-3D7D0B29B63C}"/>
                  </a:ext>
                </a:extLst>
              </p:cNvPr>
              <p:cNvSpPr/>
              <p:nvPr/>
            </p:nvSpPr>
            <p:spPr>
              <a:xfrm>
                <a:off x="3880741" y="1837266"/>
                <a:ext cx="1091279" cy="554784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622" name="Grafik 621">
              <a:extLst>
                <a:ext uri="{FF2B5EF4-FFF2-40B4-BE49-F238E27FC236}">
                  <a16:creationId xmlns:a16="http://schemas.microsoft.com/office/drawing/2014/main" id="{5F5C3D47-AD38-4BC3-A2A5-6EE04E63E5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894523" y="4403405"/>
              <a:ext cx="1085182" cy="554784"/>
            </a:xfrm>
            <a:prstGeom prst="rect">
              <a:avLst/>
            </a:prstGeom>
          </p:spPr>
        </p:pic>
        <p:pic>
          <p:nvPicPr>
            <p:cNvPr id="642" name="Grafik 641">
              <a:extLst>
                <a:ext uri="{FF2B5EF4-FFF2-40B4-BE49-F238E27FC236}">
                  <a16:creationId xmlns:a16="http://schemas.microsoft.com/office/drawing/2014/main" id="{C37BA4A2-EC1B-460B-9D8E-0EC8FBBDA3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33361" y="4409500"/>
              <a:ext cx="1085182" cy="548688"/>
            </a:xfrm>
            <a:prstGeom prst="rect">
              <a:avLst/>
            </a:prstGeom>
          </p:spPr>
        </p:pic>
        <p:grpSp>
          <p:nvGrpSpPr>
            <p:cNvPr id="624" name="Gruppieren 623">
              <a:extLst>
                <a:ext uri="{FF2B5EF4-FFF2-40B4-BE49-F238E27FC236}">
                  <a16:creationId xmlns:a16="http://schemas.microsoft.com/office/drawing/2014/main" id="{7699B6DA-D9D1-4A53-85AA-C50F910998C9}"/>
                </a:ext>
              </a:extLst>
            </p:cNvPr>
            <p:cNvGrpSpPr/>
            <p:nvPr/>
          </p:nvGrpSpPr>
          <p:grpSpPr>
            <a:xfrm>
              <a:off x="6217126" y="4403405"/>
              <a:ext cx="1085182" cy="554784"/>
              <a:chOff x="1895398" y="495185"/>
              <a:chExt cx="1085182" cy="554784"/>
            </a:xfrm>
          </p:grpSpPr>
          <p:pic>
            <p:nvPicPr>
              <p:cNvPr id="640" name="Grafik 639">
                <a:extLst>
                  <a:ext uri="{FF2B5EF4-FFF2-40B4-BE49-F238E27FC236}">
                    <a16:creationId xmlns:a16="http://schemas.microsoft.com/office/drawing/2014/main" id="{F12ABA47-76F5-49B0-9875-2139CA9A11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95398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41" name="L-Form 640">
                <a:extLst>
                  <a:ext uri="{FF2B5EF4-FFF2-40B4-BE49-F238E27FC236}">
                    <a16:creationId xmlns:a16="http://schemas.microsoft.com/office/drawing/2014/main" id="{67617FF7-920E-4388-A1E8-8A74DE5E6DEC}"/>
                  </a:ext>
                </a:extLst>
              </p:cNvPr>
              <p:cNvSpPr/>
              <p:nvPr/>
            </p:nvSpPr>
            <p:spPr>
              <a:xfrm flipH="1">
                <a:off x="2178049" y="495185"/>
                <a:ext cx="802528" cy="554784"/>
              </a:xfrm>
              <a:prstGeom prst="corner">
                <a:avLst>
                  <a:gd name="adj1" fmla="val 48252"/>
                  <a:gd name="adj2" fmla="val 97222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638" name="Grafik 637">
              <a:extLst>
                <a:ext uri="{FF2B5EF4-FFF2-40B4-BE49-F238E27FC236}">
                  <a16:creationId xmlns:a16="http://schemas.microsoft.com/office/drawing/2014/main" id="{ACD924AC-7E9A-462F-9628-4A8810DC20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72195" y="4409500"/>
              <a:ext cx="1091279" cy="554784"/>
            </a:xfrm>
            <a:prstGeom prst="rect">
              <a:avLst/>
            </a:prstGeom>
          </p:spPr>
        </p:pic>
        <p:grpSp>
          <p:nvGrpSpPr>
            <p:cNvPr id="626" name="Gruppieren 625">
              <a:extLst>
                <a:ext uri="{FF2B5EF4-FFF2-40B4-BE49-F238E27FC236}">
                  <a16:creationId xmlns:a16="http://schemas.microsoft.com/office/drawing/2014/main" id="{EAB9C844-9263-4F34-B86D-5E506504686C}"/>
                </a:ext>
              </a:extLst>
            </p:cNvPr>
            <p:cNvGrpSpPr/>
            <p:nvPr/>
          </p:nvGrpSpPr>
          <p:grpSpPr>
            <a:xfrm>
              <a:off x="7655960" y="4403405"/>
              <a:ext cx="1091279" cy="554784"/>
              <a:chOff x="3335103" y="501280"/>
              <a:chExt cx="1091279" cy="554784"/>
            </a:xfrm>
          </p:grpSpPr>
          <p:pic>
            <p:nvPicPr>
              <p:cNvPr id="636" name="Grafik 635">
                <a:extLst>
                  <a:ext uri="{FF2B5EF4-FFF2-40B4-BE49-F238E27FC236}">
                    <a16:creationId xmlns:a16="http://schemas.microsoft.com/office/drawing/2014/main" id="{DDF2A5D7-9388-4C19-AE8E-5E39EDE654D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35103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37" name="Rechteck 636">
                <a:extLst>
                  <a:ext uri="{FF2B5EF4-FFF2-40B4-BE49-F238E27FC236}">
                    <a16:creationId xmlns:a16="http://schemas.microsoft.com/office/drawing/2014/main" id="{6887F012-9CA8-4B7A-B35A-73142D195FBB}"/>
                  </a:ext>
                </a:extLst>
              </p:cNvPr>
              <p:cNvSpPr/>
              <p:nvPr/>
            </p:nvSpPr>
            <p:spPr>
              <a:xfrm>
                <a:off x="4155791" y="501280"/>
                <a:ext cx="270590" cy="554784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27" name="Gruppieren 626">
              <a:extLst>
                <a:ext uri="{FF2B5EF4-FFF2-40B4-BE49-F238E27FC236}">
                  <a16:creationId xmlns:a16="http://schemas.microsoft.com/office/drawing/2014/main" id="{E4C84736-5D15-41CC-9B7C-46822795251B}"/>
                </a:ext>
              </a:extLst>
            </p:cNvPr>
            <p:cNvGrpSpPr/>
            <p:nvPr/>
          </p:nvGrpSpPr>
          <p:grpSpPr>
            <a:xfrm>
              <a:off x="10545822" y="4403405"/>
              <a:ext cx="1085182" cy="559012"/>
              <a:chOff x="7666412" y="501280"/>
              <a:chExt cx="1085182" cy="559012"/>
            </a:xfrm>
          </p:grpSpPr>
          <p:pic>
            <p:nvPicPr>
              <p:cNvPr id="634" name="Grafik 633">
                <a:extLst>
                  <a:ext uri="{FF2B5EF4-FFF2-40B4-BE49-F238E27FC236}">
                    <a16:creationId xmlns:a16="http://schemas.microsoft.com/office/drawing/2014/main" id="{7DFE0614-5D9E-411C-8F75-AD0F7716F6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66641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35" name="Rechteck 634">
                <a:extLst>
                  <a:ext uri="{FF2B5EF4-FFF2-40B4-BE49-F238E27FC236}">
                    <a16:creationId xmlns:a16="http://schemas.microsoft.com/office/drawing/2014/main" id="{2753D33C-51A5-4D03-B219-18DB1C7A57EA}"/>
                  </a:ext>
                </a:extLst>
              </p:cNvPr>
              <p:cNvSpPr/>
              <p:nvPr/>
            </p:nvSpPr>
            <p:spPr>
              <a:xfrm>
                <a:off x="8497317" y="793215"/>
                <a:ext cx="254277" cy="26707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632" name="Grafik 631">
              <a:extLst>
                <a:ext uri="{FF2B5EF4-FFF2-40B4-BE49-F238E27FC236}">
                  <a16:creationId xmlns:a16="http://schemas.microsoft.com/office/drawing/2014/main" id="{8D253BC7-9E20-4972-90DD-C5E686238CC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55689" y="4409500"/>
              <a:ext cx="1085182" cy="554784"/>
            </a:xfrm>
            <a:prstGeom prst="rect">
              <a:avLst/>
            </a:prstGeom>
          </p:spPr>
        </p:pic>
      </p:grpSp>
      <p:grpSp>
        <p:nvGrpSpPr>
          <p:cNvPr id="668" name="Gruppieren 667">
            <a:extLst>
              <a:ext uri="{FF2B5EF4-FFF2-40B4-BE49-F238E27FC236}">
                <a16:creationId xmlns:a16="http://schemas.microsoft.com/office/drawing/2014/main" id="{07FABCFD-2670-4589-8797-FB02B168382B}"/>
              </a:ext>
            </a:extLst>
          </p:cNvPr>
          <p:cNvGrpSpPr/>
          <p:nvPr/>
        </p:nvGrpSpPr>
        <p:grpSpPr>
          <a:xfrm>
            <a:off x="508342" y="4887880"/>
            <a:ext cx="11175315" cy="565107"/>
            <a:chOff x="364354" y="5175458"/>
            <a:chExt cx="11175315" cy="565107"/>
          </a:xfrm>
        </p:grpSpPr>
        <p:grpSp>
          <p:nvGrpSpPr>
            <p:cNvPr id="629" name="Gruppieren 628">
              <a:extLst>
                <a:ext uri="{FF2B5EF4-FFF2-40B4-BE49-F238E27FC236}">
                  <a16:creationId xmlns:a16="http://schemas.microsoft.com/office/drawing/2014/main" id="{A809CF18-BF7E-46F8-89AD-4F89E4198C18}"/>
                </a:ext>
              </a:extLst>
            </p:cNvPr>
            <p:cNvGrpSpPr/>
            <p:nvPr/>
          </p:nvGrpSpPr>
          <p:grpSpPr>
            <a:xfrm>
              <a:off x="364354" y="5175458"/>
              <a:ext cx="1085182" cy="559004"/>
              <a:chOff x="10545822" y="501280"/>
              <a:chExt cx="1085182" cy="559004"/>
            </a:xfrm>
          </p:grpSpPr>
          <p:pic>
            <p:nvPicPr>
              <p:cNvPr id="630" name="Grafik 629">
                <a:extLst>
                  <a:ext uri="{FF2B5EF4-FFF2-40B4-BE49-F238E27FC236}">
                    <a16:creationId xmlns:a16="http://schemas.microsoft.com/office/drawing/2014/main" id="{9BCB351F-6DBA-456D-93C3-2D09E57F18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54582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31" name="Rechteck 630">
                <a:extLst>
                  <a:ext uri="{FF2B5EF4-FFF2-40B4-BE49-F238E27FC236}">
                    <a16:creationId xmlns:a16="http://schemas.microsoft.com/office/drawing/2014/main" id="{321D3B99-410B-419C-85C6-E0D04BF61707}"/>
                  </a:ext>
                </a:extLst>
              </p:cNvPr>
              <p:cNvSpPr/>
              <p:nvPr/>
            </p:nvSpPr>
            <p:spPr>
              <a:xfrm>
                <a:off x="11105169" y="501280"/>
                <a:ext cx="525835" cy="559004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46" name="Gruppieren 645">
              <a:extLst>
                <a:ext uri="{FF2B5EF4-FFF2-40B4-BE49-F238E27FC236}">
                  <a16:creationId xmlns:a16="http://schemas.microsoft.com/office/drawing/2014/main" id="{E5739163-BB0E-4268-B8D1-5F73C6E05F0E}"/>
                </a:ext>
              </a:extLst>
            </p:cNvPr>
            <p:cNvGrpSpPr/>
            <p:nvPr/>
          </p:nvGrpSpPr>
          <p:grpSpPr>
            <a:xfrm>
              <a:off x="3248119" y="5175458"/>
              <a:ext cx="1091279" cy="554784"/>
              <a:chOff x="3880741" y="1837266"/>
              <a:chExt cx="1091279" cy="554784"/>
            </a:xfrm>
          </p:grpSpPr>
          <p:pic>
            <p:nvPicPr>
              <p:cNvPr id="666" name="Grafik 665">
                <a:extLst>
                  <a:ext uri="{FF2B5EF4-FFF2-40B4-BE49-F238E27FC236}">
                    <a16:creationId xmlns:a16="http://schemas.microsoft.com/office/drawing/2014/main" id="{05209C22-1023-4478-AA0E-82D7ACAF6C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883789" y="1837266"/>
                <a:ext cx="1085182" cy="554784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</p:pic>
          <p:sp>
            <p:nvSpPr>
              <p:cNvPr id="667" name="Rechteck 666">
                <a:extLst>
                  <a:ext uri="{FF2B5EF4-FFF2-40B4-BE49-F238E27FC236}">
                    <a16:creationId xmlns:a16="http://schemas.microsoft.com/office/drawing/2014/main" id="{BA59C475-5483-4020-9171-9833A837D319}"/>
                  </a:ext>
                </a:extLst>
              </p:cNvPr>
              <p:cNvSpPr/>
              <p:nvPr/>
            </p:nvSpPr>
            <p:spPr>
              <a:xfrm>
                <a:off x="3880741" y="1837266"/>
                <a:ext cx="1091279" cy="554784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48" name="Gruppieren 647">
              <a:extLst>
                <a:ext uri="{FF2B5EF4-FFF2-40B4-BE49-F238E27FC236}">
                  <a16:creationId xmlns:a16="http://schemas.microsoft.com/office/drawing/2014/main" id="{14694FC0-CE1E-45E2-8EF3-A264C72B15E5}"/>
                </a:ext>
              </a:extLst>
            </p:cNvPr>
            <p:cNvGrpSpPr/>
            <p:nvPr/>
          </p:nvGrpSpPr>
          <p:grpSpPr>
            <a:xfrm>
              <a:off x="6137981" y="5175458"/>
              <a:ext cx="1085186" cy="554784"/>
              <a:chOff x="455689" y="495185"/>
              <a:chExt cx="1085186" cy="554784"/>
            </a:xfrm>
          </p:grpSpPr>
          <p:pic>
            <p:nvPicPr>
              <p:cNvPr id="664" name="Grafik 663">
                <a:extLst>
                  <a:ext uri="{FF2B5EF4-FFF2-40B4-BE49-F238E27FC236}">
                    <a16:creationId xmlns:a16="http://schemas.microsoft.com/office/drawing/2014/main" id="{1F087F26-B6C3-4597-88AF-A3E0DBBE04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55693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65" name="L-Form 664">
                <a:extLst>
                  <a:ext uri="{FF2B5EF4-FFF2-40B4-BE49-F238E27FC236}">
                    <a16:creationId xmlns:a16="http://schemas.microsoft.com/office/drawing/2014/main" id="{C596CE5D-FBB1-4BC8-849B-8D8169ACDA22}"/>
                  </a:ext>
                </a:extLst>
              </p:cNvPr>
              <p:cNvSpPr/>
              <p:nvPr/>
            </p:nvSpPr>
            <p:spPr>
              <a:xfrm flipH="1">
                <a:off x="455689" y="495185"/>
                <a:ext cx="1085183" cy="554784"/>
              </a:xfrm>
              <a:prstGeom prst="corner">
                <a:avLst>
                  <a:gd name="adj1" fmla="val 48252"/>
                  <a:gd name="adj2" fmla="val 145008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49" name="Gruppieren 648">
              <a:extLst>
                <a:ext uri="{FF2B5EF4-FFF2-40B4-BE49-F238E27FC236}">
                  <a16:creationId xmlns:a16="http://schemas.microsoft.com/office/drawing/2014/main" id="{3AD01B29-8141-4753-809F-6AB8330F9FDC}"/>
                </a:ext>
              </a:extLst>
            </p:cNvPr>
            <p:cNvGrpSpPr/>
            <p:nvPr/>
          </p:nvGrpSpPr>
          <p:grpSpPr>
            <a:xfrm>
              <a:off x="10454487" y="5175458"/>
              <a:ext cx="1085182" cy="554784"/>
              <a:chOff x="1895398" y="495185"/>
              <a:chExt cx="1085182" cy="554784"/>
            </a:xfrm>
          </p:grpSpPr>
          <p:pic>
            <p:nvPicPr>
              <p:cNvPr id="662" name="Grafik 661">
                <a:extLst>
                  <a:ext uri="{FF2B5EF4-FFF2-40B4-BE49-F238E27FC236}">
                    <a16:creationId xmlns:a16="http://schemas.microsoft.com/office/drawing/2014/main" id="{567410FB-2A84-41DF-9669-1952F3724C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95398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63" name="L-Form 662">
                <a:extLst>
                  <a:ext uri="{FF2B5EF4-FFF2-40B4-BE49-F238E27FC236}">
                    <a16:creationId xmlns:a16="http://schemas.microsoft.com/office/drawing/2014/main" id="{71FE8C72-9416-45DF-AF5D-4293DB994B8D}"/>
                  </a:ext>
                </a:extLst>
              </p:cNvPr>
              <p:cNvSpPr/>
              <p:nvPr/>
            </p:nvSpPr>
            <p:spPr>
              <a:xfrm flipH="1">
                <a:off x="2178049" y="495185"/>
                <a:ext cx="802528" cy="554784"/>
              </a:xfrm>
              <a:prstGeom prst="corner">
                <a:avLst>
                  <a:gd name="adj1" fmla="val 48252"/>
                  <a:gd name="adj2" fmla="val 97222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50" name="Gruppieren 649">
              <a:extLst>
                <a:ext uri="{FF2B5EF4-FFF2-40B4-BE49-F238E27FC236}">
                  <a16:creationId xmlns:a16="http://schemas.microsoft.com/office/drawing/2014/main" id="{4D94E8A0-7A99-495D-B1B0-B260640B64C3}"/>
                </a:ext>
              </a:extLst>
            </p:cNvPr>
            <p:cNvGrpSpPr/>
            <p:nvPr/>
          </p:nvGrpSpPr>
          <p:grpSpPr>
            <a:xfrm>
              <a:off x="4693050" y="5175458"/>
              <a:ext cx="1091279" cy="565107"/>
              <a:chOff x="6220610" y="495185"/>
              <a:chExt cx="1091279" cy="565107"/>
            </a:xfrm>
          </p:grpSpPr>
          <p:pic>
            <p:nvPicPr>
              <p:cNvPr id="660" name="Grafik 659">
                <a:extLst>
                  <a:ext uri="{FF2B5EF4-FFF2-40B4-BE49-F238E27FC236}">
                    <a16:creationId xmlns:a16="http://schemas.microsoft.com/office/drawing/2014/main" id="{D5E6CA74-1FA1-4FB9-9FB2-5D21B0B2B0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20610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61" name="L-Form 660">
                <a:extLst>
                  <a:ext uri="{FF2B5EF4-FFF2-40B4-BE49-F238E27FC236}">
                    <a16:creationId xmlns:a16="http://schemas.microsoft.com/office/drawing/2014/main" id="{32F6A2BD-AEB0-45E5-BF14-B6D21BCC27DF}"/>
                  </a:ext>
                </a:extLst>
              </p:cNvPr>
              <p:cNvSpPr/>
              <p:nvPr/>
            </p:nvSpPr>
            <p:spPr>
              <a:xfrm flipH="1">
                <a:off x="6773862" y="495185"/>
                <a:ext cx="538025" cy="565107"/>
              </a:xfrm>
              <a:prstGeom prst="corner">
                <a:avLst>
                  <a:gd name="adj1" fmla="val 50613"/>
                  <a:gd name="adj2" fmla="val 49599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51" name="Gruppieren 650">
              <a:extLst>
                <a:ext uri="{FF2B5EF4-FFF2-40B4-BE49-F238E27FC236}">
                  <a16:creationId xmlns:a16="http://schemas.microsoft.com/office/drawing/2014/main" id="{05405E53-EEF9-4EC1-92A2-58E616FE662C}"/>
                </a:ext>
              </a:extLst>
            </p:cNvPr>
            <p:cNvGrpSpPr/>
            <p:nvPr/>
          </p:nvGrpSpPr>
          <p:grpSpPr>
            <a:xfrm>
              <a:off x="1803188" y="5175458"/>
              <a:ext cx="1091279" cy="554784"/>
              <a:chOff x="3335103" y="501280"/>
              <a:chExt cx="1091279" cy="554784"/>
            </a:xfrm>
          </p:grpSpPr>
          <p:pic>
            <p:nvPicPr>
              <p:cNvPr id="658" name="Grafik 657">
                <a:extLst>
                  <a:ext uri="{FF2B5EF4-FFF2-40B4-BE49-F238E27FC236}">
                    <a16:creationId xmlns:a16="http://schemas.microsoft.com/office/drawing/2014/main" id="{1986139D-99F5-4FE0-958B-D09CB9B897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35103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59" name="Rechteck 658">
                <a:extLst>
                  <a:ext uri="{FF2B5EF4-FFF2-40B4-BE49-F238E27FC236}">
                    <a16:creationId xmlns:a16="http://schemas.microsoft.com/office/drawing/2014/main" id="{ED93CDF7-BE81-4D74-B276-1A8418EAE37B}"/>
                  </a:ext>
                </a:extLst>
              </p:cNvPr>
              <p:cNvSpPr/>
              <p:nvPr/>
            </p:nvSpPr>
            <p:spPr>
              <a:xfrm>
                <a:off x="4155791" y="501280"/>
                <a:ext cx="270590" cy="554784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52" name="Gruppieren 651">
              <a:extLst>
                <a:ext uri="{FF2B5EF4-FFF2-40B4-BE49-F238E27FC236}">
                  <a16:creationId xmlns:a16="http://schemas.microsoft.com/office/drawing/2014/main" id="{CEF73517-04BD-445A-918A-2A0103C30FE1}"/>
                </a:ext>
              </a:extLst>
            </p:cNvPr>
            <p:cNvGrpSpPr/>
            <p:nvPr/>
          </p:nvGrpSpPr>
          <p:grpSpPr>
            <a:xfrm>
              <a:off x="7576819" y="5175458"/>
              <a:ext cx="1085182" cy="559012"/>
              <a:chOff x="7666412" y="501280"/>
              <a:chExt cx="1085182" cy="559012"/>
            </a:xfrm>
          </p:grpSpPr>
          <p:pic>
            <p:nvPicPr>
              <p:cNvPr id="656" name="Grafik 655">
                <a:extLst>
                  <a:ext uri="{FF2B5EF4-FFF2-40B4-BE49-F238E27FC236}">
                    <a16:creationId xmlns:a16="http://schemas.microsoft.com/office/drawing/2014/main" id="{7BEA41E5-180A-4609-A010-169021EAF9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66641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57" name="Rechteck 656">
                <a:extLst>
                  <a:ext uri="{FF2B5EF4-FFF2-40B4-BE49-F238E27FC236}">
                    <a16:creationId xmlns:a16="http://schemas.microsoft.com/office/drawing/2014/main" id="{502F55AA-262C-40B5-9513-488B8A9159A6}"/>
                  </a:ext>
                </a:extLst>
              </p:cNvPr>
              <p:cNvSpPr/>
              <p:nvPr/>
            </p:nvSpPr>
            <p:spPr>
              <a:xfrm>
                <a:off x="8497317" y="793215"/>
                <a:ext cx="254277" cy="26707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53" name="Gruppieren 652">
              <a:extLst>
                <a:ext uri="{FF2B5EF4-FFF2-40B4-BE49-F238E27FC236}">
                  <a16:creationId xmlns:a16="http://schemas.microsoft.com/office/drawing/2014/main" id="{402C473B-8702-4993-8E6F-1E3765B7211A}"/>
                </a:ext>
              </a:extLst>
            </p:cNvPr>
            <p:cNvGrpSpPr/>
            <p:nvPr/>
          </p:nvGrpSpPr>
          <p:grpSpPr>
            <a:xfrm>
              <a:off x="9015653" y="5175458"/>
              <a:ext cx="1085182" cy="565107"/>
              <a:chOff x="9110683" y="495185"/>
              <a:chExt cx="1085182" cy="565107"/>
            </a:xfrm>
          </p:grpSpPr>
          <p:pic>
            <p:nvPicPr>
              <p:cNvPr id="654" name="Grafik 653">
                <a:extLst>
                  <a:ext uri="{FF2B5EF4-FFF2-40B4-BE49-F238E27FC236}">
                    <a16:creationId xmlns:a16="http://schemas.microsoft.com/office/drawing/2014/main" id="{7DEF5097-54EA-46B1-A8D7-065733D87E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110683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55" name="Rechteck 654">
                <a:extLst>
                  <a:ext uri="{FF2B5EF4-FFF2-40B4-BE49-F238E27FC236}">
                    <a16:creationId xmlns:a16="http://schemas.microsoft.com/office/drawing/2014/main" id="{9DCF63F2-1DFD-470B-9A20-108F025B6728}"/>
                  </a:ext>
                </a:extLst>
              </p:cNvPr>
              <p:cNvSpPr/>
              <p:nvPr/>
            </p:nvSpPr>
            <p:spPr>
              <a:xfrm>
                <a:off x="9110683" y="495185"/>
                <a:ext cx="799883" cy="56510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96" name="Gruppieren 695">
            <a:extLst>
              <a:ext uri="{FF2B5EF4-FFF2-40B4-BE49-F238E27FC236}">
                <a16:creationId xmlns:a16="http://schemas.microsoft.com/office/drawing/2014/main" id="{DC76D6AA-86BA-4285-B805-0A0310EDC92B}"/>
              </a:ext>
            </a:extLst>
          </p:cNvPr>
          <p:cNvGrpSpPr/>
          <p:nvPr/>
        </p:nvGrpSpPr>
        <p:grpSpPr>
          <a:xfrm>
            <a:off x="508342" y="5854648"/>
            <a:ext cx="11175315" cy="565107"/>
            <a:chOff x="455689" y="5592838"/>
            <a:chExt cx="11175315" cy="565107"/>
          </a:xfrm>
        </p:grpSpPr>
        <p:grpSp>
          <p:nvGrpSpPr>
            <p:cNvPr id="670" name="Gruppieren 669">
              <a:extLst>
                <a:ext uri="{FF2B5EF4-FFF2-40B4-BE49-F238E27FC236}">
                  <a16:creationId xmlns:a16="http://schemas.microsoft.com/office/drawing/2014/main" id="{D7319E8D-1484-4233-9041-7F6774A2405E}"/>
                </a:ext>
              </a:extLst>
            </p:cNvPr>
            <p:cNvGrpSpPr/>
            <p:nvPr/>
          </p:nvGrpSpPr>
          <p:grpSpPr>
            <a:xfrm>
              <a:off x="7666408" y="5592838"/>
              <a:ext cx="1085182" cy="559004"/>
              <a:chOff x="10545822" y="501280"/>
              <a:chExt cx="1085182" cy="559004"/>
            </a:xfrm>
          </p:grpSpPr>
          <p:pic>
            <p:nvPicPr>
              <p:cNvPr id="692" name="Grafik 691">
                <a:extLst>
                  <a:ext uri="{FF2B5EF4-FFF2-40B4-BE49-F238E27FC236}">
                    <a16:creationId xmlns:a16="http://schemas.microsoft.com/office/drawing/2014/main" id="{319ED857-060F-4E44-A0F3-79A26C8E3B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54582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93" name="Rechteck 692">
                <a:extLst>
                  <a:ext uri="{FF2B5EF4-FFF2-40B4-BE49-F238E27FC236}">
                    <a16:creationId xmlns:a16="http://schemas.microsoft.com/office/drawing/2014/main" id="{D66F33DD-1839-43AB-9D58-CC9119FEAF79}"/>
                  </a:ext>
                </a:extLst>
              </p:cNvPr>
              <p:cNvSpPr/>
              <p:nvPr/>
            </p:nvSpPr>
            <p:spPr>
              <a:xfrm>
                <a:off x="11105169" y="501280"/>
                <a:ext cx="525835" cy="559004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2" name="Gruppieren 671">
              <a:extLst>
                <a:ext uri="{FF2B5EF4-FFF2-40B4-BE49-F238E27FC236}">
                  <a16:creationId xmlns:a16="http://schemas.microsoft.com/office/drawing/2014/main" id="{05E20A1C-0919-4685-AA72-08F91B803274}"/>
                </a:ext>
              </a:extLst>
            </p:cNvPr>
            <p:cNvGrpSpPr/>
            <p:nvPr/>
          </p:nvGrpSpPr>
          <p:grpSpPr>
            <a:xfrm>
              <a:off x="9106113" y="5592838"/>
              <a:ext cx="1085186" cy="554784"/>
              <a:chOff x="455689" y="495185"/>
              <a:chExt cx="1085186" cy="554784"/>
            </a:xfrm>
          </p:grpSpPr>
          <p:pic>
            <p:nvPicPr>
              <p:cNvPr id="688" name="Grafik 687">
                <a:extLst>
                  <a:ext uri="{FF2B5EF4-FFF2-40B4-BE49-F238E27FC236}">
                    <a16:creationId xmlns:a16="http://schemas.microsoft.com/office/drawing/2014/main" id="{F2A1A42E-B732-4F71-83DD-D6E2220AB1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55693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89" name="L-Form 688">
                <a:extLst>
                  <a:ext uri="{FF2B5EF4-FFF2-40B4-BE49-F238E27FC236}">
                    <a16:creationId xmlns:a16="http://schemas.microsoft.com/office/drawing/2014/main" id="{79BC60D8-44FF-4107-B5D4-C5F7E2F768A8}"/>
                  </a:ext>
                </a:extLst>
              </p:cNvPr>
              <p:cNvSpPr/>
              <p:nvPr/>
            </p:nvSpPr>
            <p:spPr>
              <a:xfrm flipH="1">
                <a:off x="455689" y="495185"/>
                <a:ext cx="1085183" cy="554784"/>
              </a:xfrm>
              <a:prstGeom prst="corner">
                <a:avLst>
                  <a:gd name="adj1" fmla="val 48252"/>
                  <a:gd name="adj2" fmla="val 145008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3" name="Gruppieren 672">
              <a:extLst>
                <a:ext uri="{FF2B5EF4-FFF2-40B4-BE49-F238E27FC236}">
                  <a16:creationId xmlns:a16="http://schemas.microsoft.com/office/drawing/2014/main" id="{A52674FD-DE43-47A6-A2E3-E082341079F9}"/>
                </a:ext>
              </a:extLst>
            </p:cNvPr>
            <p:cNvGrpSpPr/>
            <p:nvPr/>
          </p:nvGrpSpPr>
          <p:grpSpPr>
            <a:xfrm>
              <a:off x="6226703" y="5592838"/>
              <a:ext cx="1085182" cy="554784"/>
              <a:chOff x="1895398" y="495185"/>
              <a:chExt cx="1085182" cy="554784"/>
            </a:xfrm>
          </p:grpSpPr>
          <p:pic>
            <p:nvPicPr>
              <p:cNvPr id="686" name="Grafik 685">
                <a:extLst>
                  <a:ext uri="{FF2B5EF4-FFF2-40B4-BE49-F238E27FC236}">
                    <a16:creationId xmlns:a16="http://schemas.microsoft.com/office/drawing/2014/main" id="{7A1A6181-CB86-4C41-9A1A-1467C42342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95398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87" name="L-Form 686">
                <a:extLst>
                  <a:ext uri="{FF2B5EF4-FFF2-40B4-BE49-F238E27FC236}">
                    <a16:creationId xmlns:a16="http://schemas.microsoft.com/office/drawing/2014/main" id="{1A5FE3EA-BBC5-4E36-BFEB-D0E7B794C86E}"/>
                  </a:ext>
                </a:extLst>
              </p:cNvPr>
              <p:cNvSpPr/>
              <p:nvPr/>
            </p:nvSpPr>
            <p:spPr>
              <a:xfrm flipH="1">
                <a:off x="2178049" y="495185"/>
                <a:ext cx="802528" cy="554784"/>
              </a:xfrm>
              <a:prstGeom prst="corner">
                <a:avLst>
                  <a:gd name="adj1" fmla="val 48252"/>
                  <a:gd name="adj2" fmla="val 97222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4" name="Gruppieren 673">
              <a:extLst>
                <a:ext uri="{FF2B5EF4-FFF2-40B4-BE49-F238E27FC236}">
                  <a16:creationId xmlns:a16="http://schemas.microsoft.com/office/drawing/2014/main" id="{059500B6-73A8-4C6F-BE16-C794CF168BC3}"/>
                </a:ext>
              </a:extLst>
            </p:cNvPr>
            <p:cNvGrpSpPr/>
            <p:nvPr/>
          </p:nvGrpSpPr>
          <p:grpSpPr>
            <a:xfrm>
              <a:off x="455689" y="5592838"/>
              <a:ext cx="1091279" cy="565107"/>
              <a:chOff x="6220610" y="495185"/>
              <a:chExt cx="1091279" cy="565107"/>
            </a:xfrm>
          </p:grpSpPr>
          <p:pic>
            <p:nvPicPr>
              <p:cNvPr id="684" name="Grafik 683">
                <a:extLst>
                  <a:ext uri="{FF2B5EF4-FFF2-40B4-BE49-F238E27FC236}">
                    <a16:creationId xmlns:a16="http://schemas.microsoft.com/office/drawing/2014/main" id="{D965BCE6-DB4D-4521-8D2E-63BDA9C471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20610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85" name="L-Form 684">
                <a:extLst>
                  <a:ext uri="{FF2B5EF4-FFF2-40B4-BE49-F238E27FC236}">
                    <a16:creationId xmlns:a16="http://schemas.microsoft.com/office/drawing/2014/main" id="{E22F3E11-C372-4713-A62B-7C74B90CB2A7}"/>
                  </a:ext>
                </a:extLst>
              </p:cNvPr>
              <p:cNvSpPr/>
              <p:nvPr/>
            </p:nvSpPr>
            <p:spPr>
              <a:xfrm flipH="1">
                <a:off x="6773862" y="495185"/>
                <a:ext cx="538025" cy="565107"/>
              </a:xfrm>
              <a:prstGeom prst="corner">
                <a:avLst>
                  <a:gd name="adj1" fmla="val 50613"/>
                  <a:gd name="adj2" fmla="val 49599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5" name="Gruppieren 674">
              <a:extLst>
                <a:ext uri="{FF2B5EF4-FFF2-40B4-BE49-F238E27FC236}">
                  <a16:creationId xmlns:a16="http://schemas.microsoft.com/office/drawing/2014/main" id="{BDA1C494-73DF-4AA4-97BA-43764D574C11}"/>
                </a:ext>
              </a:extLst>
            </p:cNvPr>
            <p:cNvGrpSpPr/>
            <p:nvPr/>
          </p:nvGrpSpPr>
          <p:grpSpPr>
            <a:xfrm>
              <a:off x="4780901" y="5592838"/>
              <a:ext cx="1091279" cy="554784"/>
              <a:chOff x="3335103" y="501280"/>
              <a:chExt cx="1091279" cy="554784"/>
            </a:xfrm>
          </p:grpSpPr>
          <p:pic>
            <p:nvPicPr>
              <p:cNvPr id="682" name="Grafik 681">
                <a:extLst>
                  <a:ext uri="{FF2B5EF4-FFF2-40B4-BE49-F238E27FC236}">
                    <a16:creationId xmlns:a16="http://schemas.microsoft.com/office/drawing/2014/main" id="{C8F07469-75AD-4384-B3B0-D7F7B6EF44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35103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83" name="Rechteck 682">
                <a:extLst>
                  <a:ext uri="{FF2B5EF4-FFF2-40B4-BE49-F238E27FC236}">
                    <a16:creationId xmlns:a16="http://schemas.microsoft.com/office/drawing/2014/main" id="{C8E43121-E930-48F6-A49A-2B2944BE9C86}"/>
                  </a:ext>
                </a:extLst>
              </p:cNvPr>
              <p:cNvSpPr/>
              <p:nvPr/>
            </p:nvSpPr>
            <p:spPr>
              <a:xfrm>
                <a:off x="4155791" y="501280"/>
                <a:ext cx="270590" cy="554784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6" name="Gruppieren 675">
              <a:extLst>
                <a:ext uri="{FF2B5EF4-FFF2-40B4-BE49-F238E27FC236}">
                  <a16:creationId xmlns:a16="http://schemas.microsoft.com/office/drawing/2014/main" id="{DE6867C5-0A4E-42BB-B646-51A86BC4CA90}"/>
                </a:ext>
              </a:extLst>
            </p:cNvPr>
            <p:cNvGrpSpPr/>
            <p:nvPr/>
          </p:nvGrpSpPr>
          <p:grpSpPr>
            <a:xfrm>
              <a:off x="1901491" y="5592838"/>
              <a:ext cx="1085182" cy="559012"/>
              <a:chOff x="7666412" y="501280"/>
              <a:chExt cx="1085182" cy="559012"/>
            </a:xfrm>
          </p:grpSpPr>
          <p:pic>
            <p:nvPicPr>
              <p:cNvPr id="680" name="Grafik 679">
                <a:extLst>
                  <a:ext uri="{FF2B5EF4-FFF2-40B4-BE49-F238E27FC236}">
                    <a16:creationId xmlns:a16="http://schemas.microsoft.com/office/drawing/2014/main" id="{EEDB6D8F-7420-4AB0-8EEB-C62E8EA2A7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66641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81" name="Rechteck 680">
                <a:extLst>
                  <a:ext uri="{FF2B5EF4-FFF2-40B4-BE49-F238E27FC236}">
                    <a16:creationId xmlns:a16="http://schemas.microsoft.com/office/drawing/2014/main" id="{A38C64A7-0D99-4317-860C-EBA6C1F405D7}"/>
                  </a:ext>
                </a:extLst>
              </p:cNvPr>
              <p:cNvSpPr/>
              <p:nvPr/>
            </p:nvSpPr>
            <p:spPr>
              <a:xfrm>
                <a:off x="8497317" y="793215"/>
                <a:ext cx="254277" cy="26707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7" name="Gruppieren 676">
              <a:extLst>
                <a:ext uri="{FF2B5EF4-FFF2-40B4-BE49-F238E27FC236}">
                  <a16:creationId xmlns:a16="http://schemas.microsoft.com/office/drawing/2014/main" id="{FC229A82-1574-4973-B11A-0F5FCFFF4FD6}"/>
                </a:ext>
              </a:extLst>
            </p:cNvPr>
            <p:cNvGrpSpPr/>
            <p:nvPr/>
          </p:nvGrpSpPr>
          <p:grpSpPr>
            <a:xfrm>
              <a:off x="3341196" y="5592838"/>
              <a:ext cx="1085182" cy="565107"/>
              <a:chOff x="9110683" y="495185"/>
              <a:chExt cx="1085182" cy="565107"/>
            </a:xfrm>
          </p:grpSpPr>
          <p:pic>
            <p:nvPicPr>
              <p:cNvPr id="678" name="Grafik 677">
                <a:extLst>
                  <a:ext uri="{FF2B5EF4-FFF2-40B4-BE49-F238E27FC236}">
                    <a16:creationId xmlns:a16="http://schemas.microsoft.com/office/drawing/2014/main" id="{399F5BF7-2052-4842-B58D-63B59E1374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110683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79" name="Rechteck 678">
                <a:extLst>
                  <a:ext uri="{FF2B5EF4-FFF2-40B4-BE49-F238E27FC236}">
                    <a16:creationId xmlns:a16="http://schemas.microsoft.com/office/drawing/2014/main" id="{0821779E-32A1-4810-BC50-18C83E66BF47}"/>
                  </a:ext>
                </a:extLst>
              </p:cNvPr>
              <p:cNvSpPr/>
              <p:nvPr/>
            </p:nvSpPr>
            <p:spPr>
              <a:xfrm>
                <a:off x="9110683" y="495185"/>
                <a:ext cx="799883" cy="56510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694" name="Grafik 693">
              <a:extLst>
                <a:ext uri="{FF2B5EF4-FFF2-40B4-BE49-F238E27FC236}">
                  <a16:creationId xmlns:a16="http://schemas.microsoft.com/office/drawing/2014/main" id="{B6CE8319-2F09-4C4C-A904-1DB575A214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545822" y="5592838"/>
              <a:ext cx="1085182" cy="554784"/>
            </a:xfrm>
            <a:prstGeom prst="rect">
              <a:avLst/>
            </a:prstGeom>
          </p:spPr>
        </p:pic>
      </p:grpSp>
      <p:sp>
        <p:nvSpPr>
          <p:cNvPr id="697" name="L-Form 696">
            <a:extLst>
              <a:ext uri="{FF2B5EF4-FFF2-40B4-BE49-F238E27FC236}">
                <a16:creationId xmlns:a16="http://schemas.microsoft.com/office/drawing/2014/main" id="{D826CBAA-4D29-41E8-89D2-A75EB9BA47F0}"/>
              </a:ext>
            </a:extLst>
          </p:cNvPr>
          <p:cNvSpPr/>
          <p:nvPr/>
        </p:nvSpPr>
        <p:spPr>
          <a:xfrm flipH="1">
            <a:off x="381000" y="2275840"/>
            <a:ext cx="11316784" cy="4264660"/>
          </a:xfrm>
          <a:prstGeom prst="corner">
            <a:avLst>
              <a:gd name="adj1" fmla="val 77243"/>
              <a:gd name="adj2" fmla="val 131744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36" name="Grafik 535">
            <a:extLst>
              <a:ext uri="{FF2B5EF4-FFF2-40B4-BE49-F238E27FC236}">
                <a16:creationId xmlns:a16="http://schemas.microsoft.com/office/drawing/2014/main" id="{51B41A0E-65CE-42AB-89B0-DDC6B24EA63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852128" y="3835566"/>
            <a:ext cx="1194920" cy="603556"/>
          </a:xfrm>
          <a:prstGeom prst="rect">
            <a:avLst/>
          </a:prstGeom>
        </p:spPr>
      </p:pic>
      <p:pic>
        <p:nvPicPr>
          <p:cNvPr id="538" name="Grafik 537">
            <a:extLst>
              <a:ext uri="{FF2B5EF4-FFF2-40B4-BE49-F238E27FC236}">
                <a16:creationId xmlns:a16="http://schemas.microsoft.com/office/drawing/2014/main" id="{D75775A2-5D71-47D7-8A89-830D9438DE9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408093" y="3308275"/>
            <a:ext cx="1194920" cy="603556"/>
          </a:xfrm>
          <a:prstGeom prst="rect">
            <a:avLst/>
          </a:prstGeom>
        </p:spPr>
      </p:pic>
      <p:pic>
        <p:nvPicPr>
          <p:cNvPr id="540" name="Grafik 539">
            <a:extLst>
              <a:ext uri="{FF2B5EF4-FFF2-40B4-BE49-F238E27FC236}">
                <a16:creationId xmlns:a16="http://schemas.microsoft.com/office/drawing/2014/main" id="{36BB6EBA-B211-4B57-B0FF-328679F66E1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140857" y="3827677"/>
            <a:ext cx="1018120" cy="603556"/>
          </a:xfrm>
          <a:prstGeom prst="rect">
            <a:avLst/>
          </a:prstGeom>
        </p:spPr>
      </p:pic>
      <p:pic>
        <p:nvPicPr>
          <p:cNvPr id="542" name="Grafik 541">
            <a:extLst>
              <a:ext uri="{FF2B5EF4-FFF2-40B4-BE49-F238E27FC236}">
                <a16:creationId xmlns:a16="http://schemas.microsoft.com/office/drawing/2014/main" id="{0D210405-6E32-45D7-BEBD-9604B8004F4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983358" y="3225913"/>
            <a:ext cx="908383" cy="609653"/>
          </a:xfrm>
          <a:prstGeom prst="rect">
            <a:avLst/>
          </a:prstGeom>
        </p:spPr>
      </p:pic>
      <p:pic>
        <p:nvPicPr>
          <p:cNvPr id="544" name="Grafik 543">
            <a:extLst>
              <a:ext uri="{FF2B5EF4-FFF2-40B4-BE49-F238E27FC236}">
                <a16:creationId xmlns:a16="http://schemas.microsoft.com/office/drawing/2014/main" id="{0C9716FC-AB99-4BB6-822F-6FAA7E1156A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966079" y="3735010"/>
            <a:ext cx="768163" cy="609653"/>
          </a:xfrm>
          <a:prstGeom prst="rect">
            <a:avLst/>
          </a:prstGeom>
        </p:spPr>
      </p:pic>
      <p:pic>
        <p:nvPicPr>
          <p:cNvPr id="546" name="Grafik 545">
            <a:extLst>
              <a:ext uri="{FF2B5EF4-FFF2-40B4-BE49-F238E27FC236}">
                <a16:creationId xmlns:a16="http://schemas.microsoft.com/office/drawing/2014/main" id="{0310E5E1-8458-4064-B357-962046C4929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960993" y="3191793"/>
            <a:ext cx="755970" cy="609653"/>
          </a:xfrm>
          <a:prstGeom prst="rect">
            <a:avLst/>
          </a:prstGeom>
        </p:spPr>
      </p:pic>
      <p:pic>
        <p:nvPicPr>
          <p:cNvPr id="548" name="Grafik 547">
            <a:extLst>
              <a:ext uri="{FF2B5EF4-FFF2-40B4-BE49-F238E27FC236}">
                <a16:creationId xmlns:a16="http://schemas.microsoft.com/office/drawing/2014/main" id="{C99DCCBA-D719-43EC-88F0-2FAD35B6EF6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53452" y="3725747"/>
            <a:ext cx="658425" cy="609653"/>
          </a:xfrm>
          <a:prstGeom prst="rect">
            <a:avLst/>
          </a:prstGeom>
        </p:spPr>
      </p:pic>
      <p:pic>
        <p:nvPicPr>
          <p:cNvPr id="550" name="Grafik 549">
            <a:extLst>
              <a:ext uri="{FF2B5EF4-FFF2-40B4-BE49-F238E27FC236}">
                <a16:creationId xmlns:a16="http://schemas.microsoft.com/office/drawing/2014/main" id="{4DA1B161-DD53-435D-A0A2-24FE789524DE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292228" y="3191007"/>
            <a:ext cx="512108" cy="609653"/>
          </a:xfrm>
          <a:prstGeom prst="rect">
            <a:avLst/>
          </a:prstGeom>
        </p:spPr>
      </p:pic>
      <p:pic>
        <p:nvPicPr>
          <p:cNvPr id="552" name="Grafik 551">
            <a:extLst>
              <a:ext uri="{FF2B5EF4-FFF2-40B4-BE49-F238E27FC236}">
                <a16:creationId xmlns:a16="http://schemas.microsoft.com/office/drawing/2014/main" id="{0E126ABB-D267-4BC4-8FA3-DEC5319186F8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51833" y="3681494"/>
            <a:ext cx="1091279" cy="792549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20FD1233-A79D-4B1C-8008-FB799DBD9D8C}"/>
              </a:ext>
            </a:extLst>
          </p:cNvPr>
          <p:cNvSpPr txBox="1"/>
          <p:nvPr/>
        </p:nvSpPr>
        <p:spPr>
          <a:xfrm>
            <a:off x="5693778" y="2794222"/>
            <a:ext cx="6537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2" panose="05020102010507070707" pitchFamily="18" charset="2"/>
              </a:rPr>
              <a:t></a:t>
            </a:r>
            <a:endParaRPr kumimoji="0" lang="de-AT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139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4" name="Gruppieren 593">
            <a:extLst>
              <a:ext uri="{FF2B5EF4-FFF2-40B4-BE49-F238E27FC236}">
                <a16:creationId xmlns:a16="http://schemas.microsoft.com/office/drawing/2014/main" id="{AF538C68-989D-4F89-81C2-AE92BD201644}"/>
              </a:ext>
            </a:extLst>
          </p:cNvPr>
          <p:cNvGrpSpPr/>
          <p:nvPr/>
        </p:nvGrpSpPr>
        <p:grpSpPr>
          <a:xfrm>
            <a:off x="508346" y="495185"/>
            <a:ext cx="11175311" cy="560879"/>
            <a:chOff x="455693" y="495185"/>
            <a:chExt cx="11175311" cy="560879"/>
          </a:xfrm>
        </p:grpSpPr>
        <p:pic>
          <p:nvPicPr>
            <p:cNvPr id="568" name="Grafik 567">
              <a:extLst>
                <a:ext uri="{FF2B5EF4-FFF2-40B4-BE49-F238E27FC236}">
                  <a16:creationId xmlns:a16="http://schemas.microsoft.com/office/drawing/2014/main" id="{2147C679-A226-4ABC-9BE6-29C69C6A31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5693" y="501280"/>
              <a:ext cx="1085182" cy="548688"/>
            </a:xfrm>
            <a:prstGeom prst="rect">
              <a:avLst/>
            </a:prstGeom>
          </p:spPr>
        </p:pic>
        <p:pic>
          <p:nvPicPr>
            <p:cNvPr id="564" name="Grafik 563">
              <a:extLst>
                <a:ext uri="{FF2B5EF4-FFF2-40B4-BE49-F238E27FC236}">
                  <a16:creationId xmlns:a16="http://schemas.microsoft.com/office/drawing/2014/main" id="{3E63987D-2B3E-405A-ADAB-6B25C5FB6BE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94527" y="501280"/>
              <a:ext cx="1085182" cy="548688"/>
            </a:xfrm>
            <a:prstGeom prst="rect">
              <a:avLst/>
            </a:prstGeom>
          </p:spPr>
        </p:pic>
        <p:pic>
          <p:nvPicPr>
            <p:cNvPr id="560" name="Grafik 559">
              <a:extLst>
                <a:ext uri="{FF2B5EF4-FFF2-40B4-BE49-F238E27FC236}">
                  <a16:creationId xmlns:a16="http://schemas.microsoft.com/office/drawing/2014/main" id="{00D13B71-4A21-4F04-BFDB-DDEDF3D2A6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23223" y="501280"/>
              <a:ext cx="1091279" cy="554784"/>
            </a:xfrm>
            <a:prstGeom prst="rect">
              <a:avLst/>
            </a:prstGeom>
          </p:spPr>
        </p:pic>
        <p:pic>
          <p:nvPicPr>
            <p:cNvPr id="558" name="Grafik 557">
              <a:extLst>
                <a:ext uri="{FF2B5EF4-FFF2-40B4-BE49-F238E27FC236}">
                  <a16:creationId xmlns:a16="http://schemas.microsoft.com/office/drawing/2014/main" id="{10DF00F7-F3E1-43B7-81E4-2A59165ED42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33361" y="495185"/>
              <a:ext cx="1091279" cy="554784"/>
            </a:xfrm>
            <a:prstGeom prst="rect">
              <a:avLst/>
            </a:prstGeom>
          </p:spPr>
        </p:pic>
        <p:pic>
          <p:nvPicPr>
            <p:cNvPr id="570" name="Grafik 569">
              <a:extLst>
                <a:ext uri="{FF2B5EF4-FFF2-40B4-BE49-F238E27FC236}">
                  <a16:creationId xmlns:a16="http://schemas.microsoft.com/office/drawing/2014/main" id="{96F254AB-DAEB-451B-B83A-ADCADD67F0E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781340" y="495185"/>
              <a:ext cx="1085182" cy="554784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pic>
          <p:nvPicPr>
            <p:cNvPr id="556" name="Grafik 555">
              <a:extLst>
                <a:ext uri="{FF2B5EF4-FFF2-40B4-BE49-F238E27FC236}">
                  <a16:creationId xmlns:a16="http://schemas.microsoft.com/office/drawing/2014/main" id="{344D875D-C409-4DC8-8C66-02584FE74EA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668154" y="495185"/>
              <a:ext cx="1085182" cy="554784"/>
            </a:xfrm>
            <a:prstGeom prst="rect">
              <a:avLst/>
            </a:prstGeom>
          </p:spPr>
        </p:pic>
        <p:pic>
          <p:nvPicPr>
            <p:cNvPr id="566" name="Grafik 565">
              <a:extLst>
                <a:ext uri="{FF2B5EF4-FFF2-40B4-BE49-F238E27FC236}">
                  <a16:creationId xmlns:a16="http://schemas.microsoft.com/office/drawing/2014/main" id="{2E04C38D-5E14-49D2-8DB2-B4B9C47F264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106988" y="501280"/>
              <a:ext cx="1085182" cy="554784"/>
            </a:xfrm>
            <a:prstGeom prst="rect">
              <a:avLst/>
            </a:prstGeom>
          </p:spPr>
        </p:pic>
        <p:pic>
          <p:nvPicPr>
            <p:cNvPr id="562" name="Grafik 561">
              <a:extLst>
                <a:ext uri="{FF2B5EF4-FFF2-40B4-BE49-F238E27FC236}">
                  <a16:creationId xmlns:a16="http://schemas.microsoft.com/office/drawing/2014/main" id="{23C6B8DA-DA20-4151-9D6D-6E7F9D33551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545822" y="495185"/>
              <a:ext cx="1085182" cy="554784"/>
            </a:xfrm>
            <a:prstGeom prst="rect">
              <a:avLst/>
            </a:prstGeom>
          </p:spPr>
        </p:pic>
      </p:grpSp>
      <p:grpSp>
        <p:nvGrpSpPr>
          <p:cNvPr id="695" name="Gruppieren 694">
            <a:extLst>
              <a:ext uri="{FF2B5EF4-FFF2-40B4-BE49-F238E27FC236}">
                <a16:creationId xmlns:a16="http://schemas.microsoft.com/office/drawing/2014/main" id="{3469BE11-0C5E-4DEA-91B3-F1FCB71CAA9E}"/>
              </a:ext>
            </a:extLst>
          </p:cNvPr>
          <p:cNvGrpSpPr/>
          <p:nvPr/>
        </p:nvGrpSpPr>
        <p:grpSpPr>
          <a:xfrm>
            <a:off x="508342" y="1478370"/>
            <a:ext cx="11175315" cy="560879"/>
            <a:chOff x="455689" y="1498341"/>
            <a:chExt cx="11175315" cy="560879"/>
          </a:xfrm>
        </p:grpSpPr>
        <p:pic>
          <p:nvPicPr>
            <p:cNvPr id="554" name="Grafik 553">
              <a:extLst>
                <a:ext uri="{FF2B5EF4-FFF2-40B4-BE49-F238E27FC236}">
                  <a16:creationId xmlns:a16="http://schemas.microsoft.com/office/drawing/2014/main" id="{1D65FAD0-7026-40ED-88B4-C75927220E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220606" y="1498341"/>
              <a:ext cx="1085182" cy="554784"/>
            </a:xfrm>
            <a:prstGeom prst="rect">
              <a:avLst/>
            </a:prstGeom>
          </p:spPr>
        </p:pic>
        <p:pic>
          <p:nvPicPr>
            <p:cNvPr id="618" name="Grafik 617">
              <a:extLst>
                <a:ext uri="{FF2B5EF4-FFF2-40B4-BE49-F238E27FC236}">
                  <a16:creationId xmlns:a16="http://schemas.microsoft.com/office/drawing/2014/main" id="{AEACBB9B-CAC9-4891-AAF3-03A0267D5AE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106117" y="1504436"/>
              <a:ext cx="1085182" cy="548688"/>
            </a:xfrm>
            <a:prstGeom prst="rect">
              <a:avLst/>
            </a:prstGeom>
          </p:spPr>
        </p:pic>
        <p:pic>
          <p:nvPicPr>
            <p:cNvPr id="616" name="Grafik 615">
              <a:extLst>
                <a:ext uri="{FF2B5EF4-FFF2-40B4-BE49-F238E27FC236}">
                  <a16:creationId xmlns:a16="http://schemas.microsoft.com/office/drawing/2014/main" id="{636F23AE-BFCA-48FE-9D96-AE623B62F04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545822" y="1504436"/>
              <a:ext cx="1085182" cy="548688"/>
            </a:xfrm>
            <a:prstGeom prst="rect">
              <a:avLst/>
            </a:prstGeom>
          </p:spPr>
        </p:pic>
        <p:pic>
          <p:nvPicPr>
            <p:cNvPr id="614" name="Grafik 613">
              <a:extLst>
                <a:ext uri="{FF2B5EF4-FFF2-40B4-BE49-F238E27FC236}">
                  <a16:creationId xmlns:a16="http://schemas.microsoft.com/office/drawing/2014/main" id="{874CAC8C-81CF-4C42-94E2-07B5CEC87E5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95394" y="1504436"/>
              <a:ext cx="1091279" cy="554784"/>
            </a:xfrm>
            <a:prstGeom prst="rect">
              <a:avLst/>
            </a:prstGeom>
          </p:spPr>
        </p:pic>
        <p:pic>
          <p:nvPicPr>
            <p:cNvPr id="612" name="Grafik 611">
              <a:extLst>
                <a:ext uri="{FF2B5EF4-FFF2-40B4-BE49-F238E27FC236}">
                  <a16:creationId xmlns:a16="http://schemas.microsoft.com/office/drawing/2014/main" id="{C08AE4B1-7427-48CD-8391-D972390FA40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60311" y="1498341"/>
              <a:ext cx="1091279" cy="554784"/>
            </a:xfrm>
            <a:prstGeom prst="rect">
              <a:avLst/>
            </a:prstGeom>
          </p:spPr>
        </p:pic>
        <p:pic>
          <p:nvPicPr>
            <p:cNvPr id="608" name="Grafik 607">
              <a:extLst>
                <a:ext uri="{FF2B5EF4-FFF2-40B4-BE49-F238E27FC236}">
                  <a16:creationId xmlns:a16="http://schemas.microsoft.com/office/drawing/2014/main" id="{324F6715-BA1C-4802-8175-D3ACD55048D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55689" y="1498341"/>
              <a:ext cx="1085182" cy="554784"/>
            </a:xfrm>
            <a:prstGeom prst="rect">
              <a:avLst/>
            </a:prstGeom>
          </p:spPr>
        </p:pic>
        <p:pic>
          <p:nvPicPr>
            <p:cNvPr id="606" name="Grafik 605">
              <a:extLst>
                <a:ext uri="{FF2B5EF4-FFF2-40B4-BE49-F238E27FC236}">
                  <a16:creationId xmlns:a16="http://schemas.microsoft.com/office/drawing/2014/main" id="{6A6F8D1A-6A74-405C-A1D3-05DB15751F5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780901" y="1504436"/>
              <a:ext cx="1085182" cy="554784"/>
            </a:xfrm>
            <a:prstGeom prst="rect">
              <a:avLst/>
            </a:prstGeom>
          </p:spPr>
        </p:pic>
        <p:pic>
          <p:nvPicPr>
            <p:cNvPr id="604" name="Grafik 603">
              <a:extLst>
                <a:ext uri="{FF2B5EF4-FFF2-40B4-BE49-F238E27FC236}">
                  <a16:creationId xmlns:a16="http://schemas.microsoft.com/office/drawing/2014/main" id="{3B81CE8E-9C77-45A6-8805-9F9C7088561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341196" y="1498341"/>
              <a:ext cx="1085182" cy="554784"/>
            </a:xfrm>
            <a:prstGeom prst="rect">
              <a:avLst/>
            </a:prstGeom>
          </p:spPr>
        </p:pic>
      </p:grpSp>
      <p:grpSp>
        <p:nvGrpSpPr>
          <p:cNvPr id="644" name="Gruppieren 643">
            <a:extLst>
              <a:ext uri="{FF2B5EF4-FFF2-40B4-BE49-F238E27FC236}">
                <a16:creationId xmlns:a16="http://schemas.microsoft.com/office/drawing/2014/main" id="{616A9CC3-B3C2-4B5B-A27B-552E3531638D}"/>
              </a:ext>
            </a:extLst>
          </p:cNvPr>
          <p:cNvGrpSpPr/>
          <p:nvPr/>
        </p:nvGrpSpPr>
        <p:grpSpPr>
          <a:xfrm>
            <a:off x="508342" y="2461556"/>
            <a:ext cx="11175315" cy="560879"/>
            <a:chOff x="455689" y="4403405"/>
            <a:chExt cx="11175315" cy="560879"/>
          </a:xfrm>
        </p:grpSpPr>
        <p:grpSp>
          <p:nvGrpSpPr>
            <p:cNvPr id="600" name="Gruppieren 599">
              <a:extLst>
                <a:ext uri="{FF2B5EF4-FFF2-40B4-BE49-F238E27FC236}">
                  <a16:creationId xmlns:a16="http://schemas.microsoft.com/office/drawing/2014/main" id="{5CDBF902-7BDA-44E6-BD04-741E638F1B2A}"/>
                </a:ext>
              </a:extLst>
            </p:cNvPr>
            <p:cNvGrpSpPr/>
            <p:nvPr/>
          </p:nvGrpSpPr>
          <p:grpSpPr>
            <a:xfrm>
              <a:off x="9100891" y="4403405"/>
              <a:ext cx="1091279" cy="554784"/>
              <a:chOff x="3880741" y="1837266"/>
              <a:chExt cx="1091279" cy="554784"/>
            </a:xfrm>
          </p:grpSpPr>
          <p:pic>
            <p:nvPicPr>
              <p:cNvPr id="610" name="Grafik 609">
                <a:extLst>
                  <a:ext uri="{FF2B5EF4-FFF2-40B4-BE49-F238E27FC236}">
                    <a16:creationId xmlns:a16="http://schemas.microsoft.com/office/drawing/2014/main" id="{9138B177-AE60-4CF6-AE87-BE9DF03387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883789" y="1837266"/>
                <a:ext cx="1085182" cy="554784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</p:pic>
          <p:sp>
            <p:nvSpPr>
              <p:cNvPr id="611" name="Rechteck 610">
                <a:extLst>
                  <a:ext uri="{FF2B5EF4-FFF2-40B4-BE49-F238E27FC236}">
                    <a16:creationId xmlns:a16="http://schemas.microsoft.com/office/drawing/2014/main" id="{C7618885-175E-4AF8-B61B-3D7D0B29B63C}"/>
                  </a:ext>
                </a:extLst>
              </p:cNvPr>
              <p:cNvSpPr/>
              <p:nvPr/>
            </p:nvSpPr>
            <p:spPr>
              <a:xfrm>
                <a:off x="3880741" y="1837266"/>
                <a:ext cx="1091279" cy="554784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622" name="Grafik 621">
              <a:extLst>
                <a:ext uri="{FF2B5EF4-FFF2-40B4-BE49-F238E27FC236}">
                  <a16:creationId xmlns:a16="http://schemas.microsoft.com/office/drawing/2014/main" id="{5F5C3D47-AD38-4BC3-A2A5-6EE04E63E5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894523" y="4403405"/>
              <a:ext cx="1085182" cy="554784"/>
            </a:xfrm>
            <a:prstGeom prst="rect">
              <a:avLst/>
            </a:prstGeom>
          </p:spPr>
        </p:pic>
        <p:pic>
          <p:nvPicPr>
            <p:cNvPr id="642" name="Grafik 641">
              <a:extLst>
                <a:ext uri="{FF2B5EF4-FFF2-40B4-BE49-F238E27FC236}">
                  <a16:creationId xmlns:a16="http://schemas.microsoft.com/office/drawing/2014/main" id="{C37BA4A2-EC1B-460B-9D8E-0EC8FBBDA3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33361" y="4409500"/>
              <a:ext cx="1085182" cy="548688"/>
            </a:xfrm>
            <a:prstGeom prst="rect">
              <a:avLst/>
            </a:prstGeom>
          </p:spPr>
        </p:pic>
        <p:grpSp>
          <p:nvGrpSpPr>
            <p:cNvPr id="624" name="Gruppieren 623">
              <a:extLst>
                <a:ext uri="{FF2B5EF4-FFF2-40B4-BE49-F238E27FC236}">
                  <a16:creationId xmlns:a16="http://schemas.microsoft.com/office/drawing/2014/main" id="{7699B6DA-D9D1-4A53-85AA-C50F910998C9}"/>
                </a:ext>
              </a:extLst>
            </p:cNvPr>
            <p:cNvGrpSpPr/>
            <p:nvPr/>
          </p:nvGrpSpPr>
          <p:grpSpPr>
            <a:xfrm>
              <a:off x="6217126" y="4403405"/>
              <a:ext cx="1085182" cy="554784"/>
              <a:chOff x="1895398" y="495185"/>
              <a:chExt cx="1085182" cy="554784"/>
            </a:xfrm>
          </p:grpSpPr>
          <p:pic>
            <p:nvPicPr>
              <p:cNvPr id="640" name="Grafik 639">
                <a:extLst>
                  <a:ext uri="{FF2B5EF4-FFF2-40B4-BE49-F238E27FC236}">
                    <a16:creationId xmlns:a16="http://schemas.microsoft.com/office/drawing/2014/main" id="{F12ABA47-76F5-49B0-9875-2139CA9A11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95398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41" name="L-Form 640">
                <a:extLst>
                  <a:ext uri="{FF2B5EF4-FFF2-40B4-BE49-F238E27FC236}">
                    <a16:creationId xmlns:a16="http://schemas.microsoft.com/office/drawing/2014/main" id="{67617FF7-920E-4388-A1E8-8A74DE5E6DEC}"/>
                  </a:ext>
                </a:extLst>
              </p:cNvPr>
              <p:cNvSpPr/>
              <p:nvPr/>
            </p:nvSpPr>
            <p:spPr>
              <a:xfrm flipH="1">
                <a:off x="2178049" y="495185"/>
                <a:ext cx="802528" cy="554784"/>
              </a:xfrm>
              <a:prstGeom prst="corner">
                <a:avLst>
                  <a:gd name="adj1" fmla="val 48252"/>
                  <a:gd name="adj2" fmla="val 97222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638" name="Grafik 637">
              <a:extLst>
                <a:ext uri="{FF2B5EF4-FFF2-40B4-BE49-F238E27FC236}">
                  <a16:creationId xmlns:a16="http://schemas.microsoft.com/office/drawing/2014/main" id="{ACD924AC-7E9A-462F-9628-4A8810DC20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72195" y="4409500"/>
              <a:ext cx="1091279" cy="554784"/>
            </a:xfrm>
            <a:prstGeom prst="rect">
              <a:avLst/>
            </a:prstGeom>
          </p:spPr>
        </p:pic>
        <p:grpSp>
          <p:nvGrpSpPr>
            <p:cNvPr id="626" name="Gruppieren 625">
              <a:extLst>
                <a:ext uri="{FF2B5EF4-FFF2-40B4-BE49-F238E27FC236}">
                  <a16:creationId xmlns:a16="http://schemas.microsoft.com/office/drawing/2014/main" id="{EAB9C844-9263-4F34-B86D-5E506504686C}"/>
                </a:ext>
              </a:extLst>
            </p:cNvPr>
            <p:cNvGrpSpPr/>
            <p:nvPr/>
          </p:nvGrpSpPr>
          <p:grpSpPr>
            <a:xfrm>
              <a:off x="7655960" y="4403405"/>
              <a:ext cx="1091279" cy="554784"/>
              <a:chOff x="3335103" y="501280"/>
              <a:chExt cx="1091279" cy="554784"/>
            </a:xfrm>
          </p:grpSpPr>
          <p:pic>
            <p:nvPicPr>
              <p:cNvPr id="636" name="Grafik 635">
                <a:extLst>
                  <a:ext uri="{FF2B5EF4-FFF2-40B4-BE49-F238E27FC236}">
                    <a16:creationId xmlns:a16="http://schemas.microsoft.com/office/drawing/2014/main" id="{DDF2A5D7-9388-4C19-AE8E-5E39EDE654D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35103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37" name="Rechteck 636">
                <a:extLst>
                  <a:ext uri="{FF2B5EF4-FFF2-40B4-BE49-F238E27FC236}">
                    <a16:creationId xmlns:a16="http://schemas.microsoft.com/office/drawing/2014/main" id="{6887F012-9CA8-4B7A-B35A-73142D195FBB}"/>
                  </a:ext>
                </a:extLst>
              </p:cNvPr>
              <p:cNvSpPr/>
              <p:nvPr/>
            </p:nvSpPr>
            <p:spPr>
              <a:xfrm>
                <a:off x="4155791" y="501280"/>
                <a:ext cx="270590" cy="554784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27" name="Gruppieren 626">
              <a:extLst>
                <a:ext uri="{FF2B5EF4-FFF2-40B4-BE49-F238E27FC236}">
                  <a16:creationId xmlns:a16="http://schemas.microsoft.com/office/drawing/2014/main" id="{E4C84736-5D15-41CC-9B7C-46822795251B}"/>
                </a:ext>
              </a:extLst>
            </p:cNvPr>
            <p:cNvGrpSpPr/>
            <p:nvPr/>
          </p:nvGrpSpPr>
          <p:grpSpPr>
            <a:xfrm>
              <a:off x="10545822" y="4403405"/>
              <a:ext cx="1085182" cy="559012"/>
              <a:chOff x="7666412" y="501280"/>
              <a:chExt cx="1085182" cy="559012"/>
            </a:xfrm>
          </p:grpSpPr>
          <p:pic>
            <p:nvPicPr>
              <p:cNvPr id="634" name="Grafik 633">
                <a:extLst>
                  <a:ext uri="{FF2B5EF4-FFF2-40B4-BE49-F238E27FC236}">
                    <a16:creationId xmlns:a16="http://schemas.microsoft.com/office/drawing/2014/main" id="{7DFE0614-5D9E-411C-8F75-AD0F7716F6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66641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35" name="Rechteck 634">
                <a:extLst>
                  <a:ext uri="{FF2B5EF4-FFF2-40B4-BE49-F238E27FC236}">
                    <a16:creationId xmlns:a16="http://schemas.microsoft.com/office/drawing/2014/main" id="{2753D33C-51A5-4D03-B219-18DB1C7A57EA}"/>
                  </a:ext>
                </a:extLst>
              </p:cNvPr>
              <p:cNvSpPr/>
              <p:nvPr/>
            </p:nvSpPr>
            <p:spPr>
              <a:xfrm>
                <a:off x="8497317" y="793215"/>
                <a:ext cx="254277" cy="26707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632" name="Grafik 631">
              <a:extLst>
                <a:ext uri="{FF2B5EF4-FFF2-40B4-BE49-F238E27FC236}">
                  <a16:creationId xmlns:a16="http://schemas.microsoft.com/office/drawing/2014/main" id="{8D253BC7-9E20-4972-90DD-C5E686238CC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55689" y="4409500"/>
              <a:ext cx="1085182" cy="554784"/>
            </a:xfrm>
            <a:prstGeom prst="rect">
              <a:avLst/>
            </a:prstGeom>
          </p:spPr>
        </p:pic>
      </p:grpSp>
      <p:grpSp>
        <p:nvGrpSpPr>
          <p:cNvPr id="668" name="Gruppieren 667">
            <a:extLst>
              <a:ext uri="{FF2B5EF4-FFF2-40B4-BE49-F238E27FC236}">
                <a16:creationId xmlns:a16="http://schemas.microsoft.com/office/drawing/2014/main" id="{07FABCFD-2670-4589-8797-FB02B168382B}"/>
              </a:ext>
            </a:extLst>
          </p:cNvPr>
          <p:cNvGrpSpPr/>
          <p:nvPr/>
        </p:nvGrpSpPr>
        <p:grpSpPr>
          <a:xfrm>
            <a:off x="508342" y="4887880"/>
            <a:ext cx="11175315" cy="565107"/>
            <a:chOff x="364354" y="5175458"/>
            <a:chExt cx="11175315" cy="565107"/>
          </a:xfrm>
        </p:grpSpPr>
        <p:grpSp>
          <p:nvGrpSpPr>
            <p:cNvPr id="629" name="Gruppieren 628">
              <a:extLst>
                <a:ext uri="{FF2B5EF4-FFF2-40B4-BE49-F238E27FC236}">
                  <a16:creationId xmlns:a16="http://schemas.microsoft.com/office/drawing/2014/main" id="{A809CF18-BF7E-46F8-89AD-4F89E4198C18}"/>
                </a:ext>
              </a:extLst>
            </p:cNvPr>
            <p:cNvGrpSpPr/>
            <p:nvPr/>
          </p:nvGrpSpPr>
          <p:grpSpPr>
            <a:xfrm>
              <a:off x="364354" y="5175458"/>
              <a:ext cx="1085182" cy="559004"/>
              <a:chOff x="10545822" y="501280"/>
              <a:chExt cx="1085182" cy="559004"/>
            </a:xfrm>
          </p:grpSpPr>
          <p:pic>
            <p:nvPicPr>
              <p:cNvPr id="630" name="Grafik 629">
                <a:extLst>
                  <a:ext uri="{FF2B5EF4-FFF2-40B4-BE49-F238E27FC236}">
                    <a16:creationId xmlns:a16="http://schemas.microsoft.com/office/drawing/2014/main" id="{9BCB351F-6DBA-456D-93C3-2D09E57F18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54582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31" name="Rechteck 630">
                <a:extLst>
                  <a:ext uri="{FF2B5EF4-FFF2-40B4-BE49-F238E27FC236}">
                    <a16:creationId xmlns:a16="http://schemas.microsoft.com/office/drawing/2014/main" id="{321D3B99-410B-419C-85C6-E0D04BF61707}"/>
                  </a:ext>
                </a:extLst>
              </p:cNvPr>
              <p:cNvSpPr/>
              <p:nvPr/>
            </p:nvSpPr>
            <p:spPr>
              <a:xfrm>
                <a:off x="11105169" y="501280"/>
                <a:ext cx="525835" cy="559004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46" name="Gruppieren 645">
              <a:extLst>
                <a:ext uri="{FF2B5EF4-FFF2-40B4-BE49-F238E27FC236}">
                  <a16:creationId xmlns:a16="http://schemas.microsoft.com/office/drawing/2014/main" id="{E5739163-BB0E-4268-B8D1-5F73C6E05F0E}"/>
                </a:ext>
              </a:extLst>
            </p:cNvPr>
            <p:cNvGrpSpPr/>
            <p:nvPr/>
          </p:nvGrpSpPr>
          <p:grpSpPr>
            <a:xfrm>
              <a:off x="3248119" y="5175458"/>
              <a:ext cx="1091279" cy="554784"/>
              <a:chOff x="3880741" y="1837266"/>
              <a:chExt cx="1091279" cy="554784"/>
            </a:xfrm>
          </p:grpSpPr>
          <p:pic>
            <p:nvPicPr>
              <p:cNvPr id="666" name="Grafik 665">
                <a:extLst>
                  <a:ext uri="{FF2B5EF4-FFF2-40B4-BE49-F238E27FC236}">
                    <a16:creationId xmlns:a16="http://schemas.microsoft.com/office/drawing/2014/main" id="{05209C22-1023-4478-AA0E-82D7ACAF6C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883789" y="1837266"/>
                <a:ext cx="1085182" cy="554784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</p:pic>
          <p:sp>
            <p:nvSpPr>
              <p:cNvPr id="667" name="Rechteck 666">
                <a:extLst>
                  <a:ext uri="{FF2B5EF4-FFF2-40B4-BE49-F238E27FC236}">
                    <a16:creationId xmlns:a16="http://schemas.microsoft.com/office/drawing/2014/main" id="{BA59C475-5483-4020-9171-9833A837D319}"/>
                  </a:ext>
                </a:extLst>
              </p:cNvPr>
              <p:cNvSpPr/>
              <p:nvPr/>
            </p:nvSpPr>
            <p:spPr>
              <a:xfrm>
                <a:off x="3880741" y="1837266"/>
                <a:ext cx="1091279" cy="554784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48" name="Gruppieren 647">
              <a:extLst>
                <a:ext uri="{FF2B5EF4-FFF2-40B4-BE49-F238E27FC236}">
                  <a16:creationId xmlns:a16="http://schemas.microsoft.com/office/drawing/2014/main" id="{14694FC0-CE1E-45E2-8EF3-A264C72B15E5}"/>
                </a:ext>
              </a:extLst>
            </p:cNvPr>
            <p:cNvGrpSpPr/>
            <p:nvPr/>
          </p:nvGrpSpPr>
          <p:grpSpPr>
            <a:xfrm>
              <a:off x="6137981" y="5175458"/>
              <a:ext cx="1085186" cy="554784"/>
              <a:chOff x="455689" y="495185"/>
              <a:chExt cx="1085186" cy="554784"/>
            </a:xfrm>
          </p:grpSpPr>
          <p:pic>
            <p:nvPicPr>
              <p:cNvPr id="664" name="Grafik 663">
                <a:extLst>
                  <a:ext uri="{FF2B5EF4-FFF2-40B4-BE49-F238E27FC236}">
                    <a16:creationId xmlns:a16="http://schemas.microsoft.com/office/drawing/2014/main" id="{1F087F26-B6C3-4597-88AF-A3E0DBBE04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55693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65" name="L-Form 664">
                <a:extLst>
                  <a:ext uri="{FF2B5EF4-FFF2-40B4-BE49-F238E27FC236}">
                    <a16:creationId xmlns:a16="http://schemas.microsoft.com/office/drawing/2014/main" id="{C596CE5D-FBB1-4BC8-849B-8D8169ACDA22}"/>
                  </a:ext>
                </a:extLst>
              </p:cNvPr>
              <p:cNvSpPr/>
              <p:nvPr/>
            </p:nvSpPr>
            <p:spPr>
              <a:xfrm flipH="1">
                <a:off x="455689" y="495185"/>
                <a:ext cx="1085183" cy="554784"/>
              </a:xfrm>
              <a:prstGeom prst="corner">
                <a:avLst>
                  <a:gd name="adj1" fmla="val 48252"/>
                  <a:gd name="adj2" fmla="val 145008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49" name="Gruppieren 648">
              <a:extLst>
                <a:ext uri="{FF2B5EF4-FFF2-40B4-BE49-F238E27FC236}">
                  <a16:creationId xmlns:a16="http://schemas.microsoft.com/office/drawing/2014/main" id="{3AD01B29-8141-4753-809F-6AB8330F9FDC}"/>
                </a:ext>
              </a:extLst>
            </p:cNvPr>
            <p:cNvGrpSpPr/>
            <p:nvPr/>
          </p:nvGrpSpPr>
          <p:grpSpPr>
            <a:xfrm>
              <a:off x="10454487" y="5175458"/>
              <a:ext cx="1085182" cy="554784"/>
              <a:chOff x="1895398" y="495185"/>
              <a:chExt cx="1085182" cy="554784"/>
            </a:xfrm>
          </p:grpSpPr>
          <p:pic>
            <p:nvPicPr>
              <p:cNvPr id="662" name="Grafik 661">
                <a:extLst>
                  <a:ext uri="{FF2B5EF4-FFF2-40B4-BE49-F238E27FC236}">
                    <a16:creationId xmlns:a16="http://schemas.microsoft.com/office/drawing/2014/main" id="{567410FB-2A84-41DF-9669-1952F3724C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95398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63" name="L-Form 662">
                <a:extLst>
                  <a:ext uri="{FF2B5EF4-FFF2-40B4-BE49-F238E27FC236}">
                    <a16:creationId xmlns:a16="http://schemas.microsoft.com/office/drawing/2014/main" id="{71FE8C72-9416-45DF-AF5D-4293DB994B8D}"/>
                  </a:ext>
                </a:extLst>
              </p:cNvPr>
              <p:cNvSpPr/>
              <p:nvPr/>
            </p:nvSpPr>
            <p:spPr>
              <a:xfrm flipH="1">
                <a:off x="2178049" y="495185"/>
                <a:ext cx="802528" cy="554784"/>
              </a:xfrm>
              <a:prstGeom prst="corner">
                <a:avLst>
                  <a:gd name="adj1" fmla="val 48252"/>
                  <a:gd name="adj2" fmla="val 97222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50" name="Gruppieren 649">
              <a:extLst>
                <a:ext uri="{FF2B5EF4-FFF2-40B4-BE49-F238E27FC236}">
                  <a16:creationId xmlns:a16="http://schemas.microsoft.com/office/drawing/2014/main" id="{4D94E8A0-7A99-495D-B1B0-B260640B64C3}"/>
                </a:ext>
              </a:extLst>
            </p:cNvPr>
            <p:cNvGrpSpPr/>
            <p:nvPr/>
          </p:nvGrpSpPr>
          <p:grpSpPr>
            <a:xfrm>
              <a:off x="4693050" y="5175458"/>
              <a:ext cx="1091279" cy="565107"/>
              <a:chOff x="6220610" y="495185"/>
              <a:chExt cx="1091279" cy="565107"/>
            </a:xfrm>
          </p:grpSpPr>
          <p:pic>
            <p:nvPicPr>
              <p:cNvPr id="660" name="Grafik 659">
                <a:extLst>
                  <a:ext uri="{FF2B5EF4-FFF2-40B4-BE49-F238E27FC236}">
                    <a16:creationId xmlns:a16="http://schemas.microsoft.com/office/drawing/2014/main" id="{D5E6CA74-1FA1-4FB9-9FB2-5D21B0B2B0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20610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61" name="L-Form 660">
                <a:extLst>
                  <a:ext uri="{FF2B5EF4-FFF2-40B4-BE49-F238E27FC236}">
                    <a16:creationId xmlns:a16="http://schemas.microsoft.com/office/drawing/2014/main" id="{32F6A2BD-AEB0-45E5-BF14-B6D21BCC27DF}"/>
                  </a:ext>
                </a:extLst>
              </p:cNvPr>
              <p:cNvSpPr/>
              <p:nvPr/>
            </p:nvSpPr>
            <p:spPr>
              <a:xfrm flipH="1">
                <a:off x="6773862" y="495185"/>
                <a:ext cx="538025" cy="565107"/>
              </a:xfrm>
              <a:prstGeom prst="corner">
                <a:avLst>
                  <a:gd name="adj1" fmla="val 50613"/>
                  <a:gd name="adj2" fmla="val 49599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51" name="Gruppieren 650">
              <a:extLst>
                <a:ext uri="{FF2B5EF4-FFF2-40B4-BE49-F238E27FC236}">
                  <a16:creationId xmlns:a16="http://schemas.microsoft.com/office/drawing/2014/main" id="{05405E53-EEF9-4EC1-92A2-58E616FE662C}"/>
                </a:ext>
              </a:extLst>
            </p:cNvPr>
            <p:cNvGrpSpPr/>
            <p:nvPr/>
          </p:nvGrpSpPr>
          <p:grpSpPr>
            <a:xfrm>
              <a:off x="1803188" y="5175458"/>
              <a:ext cx="1091279" cy="554784"/>
              <a:chOff x="3335103" y="501280"/>
              <a:chExt cx="1091279" cy="554784"/>
            </a:xfrm>
          </p:grpSpPr>
          <p:pic>
            <p:nvPicPr>
              <p:cNvPr id="658" name="Grafik 657">
                <a:extLst>
                  <a:ext uri="{FF2B5EF4-FFF2-40B4-BE49-F238E27FC236}">
                    <a16:creationId xmlns:a16="http://schemas.microsoft.com/office/drawing/2014/main" id="{1986139D-99F5-4FE0-958B-D09CB9B897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35103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59" name="Rechteck 658">
                <a:extLst>
                  <a:ext uri="{FF2B5EF4-FFF2-40B4-BE49-F238E27FC236}">
                    <a16:creationId xmlns:a16="http://schemas.microsoft.com/office/drawing/2014/main" id="{ED93CDF7-BE81-4D74-B276-1A8418EAE37B}"/>
                  </a:ext>
                </a:extLst>
              </p:cNvPr>
              <p:cNvSpPr/>
              <p:nvPr/>
            </p:nvSpPr>
            <p:spPr>
              <a:xfrm>
                <a:off x="4155791" y="501280"/>
                <a:ext cx="270590" cy="554784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52" name="Gruppieren 651">
              <a:extLst>
                <a:ext uri="{FF2B5EF4-FFF2-40B4-BE49-F238E27FC236}">
                  <a16:creationId xmlns:a16="http://schemas.microsoft.com/office/drawing/2014/main" id="{CEF73517-04BD-445A-918A-2A0103C30FE1}"/>
                </a:ext>
              </a:extLst>
            </p:cNvPr>
            <p:cNvGrpSpPr/>
            <p:nvPr/>
          </p:nvGrpSpPr>
          <p:grpSpPr>
            <a:xfrm>
              <a:off x="7576819" y="5175458"/>
              <a:ext cx="1085182" cy="559012"/>
              <a:chOff x="7666412" y="501280"/>
              <a:chExt cx="1085182" cy="559012"/>
            </a:xfrm>
          </p:grpSpPr>
          <p:pic>
            <p:nvPicPr>
              <p:cNvPr id="656" name="Grafik 655">
                <a:extLst>
                  <a:ext uri="{FF2B5EF4-FFF2-40B4-BE49-F238E27FC236}">
                    <a16:creationId xmlns:a16="http://schemas.microsoft.com/office/drawing/2014/main" id="{7BEA41E5-180A-4609-A010-169021EAF9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66641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57" name="Rechteck 656">
                <a:extLst>
                  <a:ext uri="{FF2B5EF4-FFF2-40B4-BE49-F238E27FC236}">
                    <a16:creationId xmlns:a16="http://schemas.microsoft.com/office/drawing/2014/main" id="{502F55AA-262C-40B5-9513-488B8A9159A6}"/>
                  </a:ext>
                </a:extLst>
              </p:cNvPr>
              <p:cNvSpPr/>
              <p:nvPr/>
            </p:nvSpPr>
            <p:spPr>
              <a:xfrm>
                <a:off x="8497317" y="793215"/>
                <a:ext cx="254277" cy="26707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53" name="Gruppieren 652">
              <a:extLst>
                <a:ext uri="{FF2B5EF4-FFF2-40B4-BE49-F238E27FC236}">
                  <a16:creationId xmlns:a16="http://schemas.microsoft.com/office/drawing/2014/main" id="{402C473B-8702-4993-8E6F-1E3765B7211A}"/>
                </a:ext>
              </a:extLst>
            </p:cNvPr>
            <p:cNvGrpSpPr/>
            <p:nvPr/>
          </p:nvGrpSpPr>
          <p:grpSpPr>
            <a:xfrm>
              <a:off x="9015653" y="5175458"/>
              <a:ext cx="1085182" cy="565107"/>
              <a:chOff x="9110683" y="495185"/>
              <a:chExt cx="1085182" cy="565107"/>
            </a:xfrm>
          </p:grpSpPr>
          <p:pic>
            <p:nvPicPr>
              <p:cNvPr id="654" name="Grafik 653">
                <a:extLst>
                  <a:ext uri="{FF2B5EF4-FFF2-40B4-BE49-F238E27FC236}">
                    <a16:creationId xmlns:a16="http://schemas.microsoft.com/office/drawing/2014/main" id="{7DEF5097-54EA-46B1-A8D7-065733D87E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110683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55" name="Rechteck 654">
                <a:extLst>
                  <a:ext uri="{FF2B5EF4-FFF2-40B4-BE49-F238E27FC236}">
                    <a16:creationId xmlns:a16="http://schemas.microsoft.com/office/drawing/2014/main" id="{9DCF63F2-1DFD-470B-9A20-108F025B6728}"/>
                  </a:ext>
                </a:extLst>
              </p:cNvPr>
              <p:cNvSpPr/>
              <p:nvPr/>
            </p:nvSpPr>
            <p:spPr>
              <a:xfrm>
                <a:off x="9110683" y="495185"/>
                <a:ext cx="799883" cy="56510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96" name="Gruppieren 695">
            <a:extLst>
              <a:ext uri="{FF2B5EF4-FFF2-40B4-BE49-F238E27FC236}">
                <a16:creationId xmlns:a16="http://schemas.microsoft.com/office/drawing/2014/main" id="{DC76D6AA-86BA-4285-B805-0A0310EDC92B}"/>
              </a:ext>
            </a:extLst>
          </p:cNvPr>
          <p:cNvGrpSpPr/>
          <p:nvPr/>
        </p:nvGrpSpPr>
        <p:grpSpPr>
          <a:xfrm>
            <a:off x="508342" y="5854648"/>
            <a:ext cx="11175315" cy="565107"/>
            <a:chOff x="455689" y="5592838"/>
            <a:chExt cx="11175315" cy="565107"/>
          </a:xfrm>
        </p:grpSpPr>
        <p:grpSp>
          <p:nvGrpSpPr>
            <p:cNvPr id="670" name="Gruppieren 669">
              <a:extLst>
                <a:ext uri="{FF2B5EF4-FFF2-40B4-BE49-F238E27FC236}">
                  <a16:creationId xmlns:a16="http://schemas.microsoft.com/office/drawing/2014/main" id="{D7319E8D-1484-4233-9041-7F6774A2405E}"/>
                </a:ext>
              </a:extLst>
            </p:cNvPr>
            <p:cNvGrpSpPr/>
            <p:nvPr/>
          </p:nvGrpSpPr>
          <p:grpSpPr>
            <a:xfrm>
              <a:off x="7666408" y="5592838"/>
              <a:ext cx="1085182" cy="559004"/>
              <a:chOff x="10545822" y="501280"/>
              <a:chExt cx="1085182" cy="559004"/>
            </a:xfrm>
          </p:grpSpPr>
          <p:pic>
            <p:nvPicPr>
              <p:cNvPr id="692" name="Grafik 691">
                <a:extLst>
                  <a:ext uri="{FF2B5EF4-FFF2-40B4-BE49-F238E27FC236}">
                    <a16:creationId xmlns:a16="http://schemas.microsoft.com/office/drawing/2014/main" id="{319ED857-060F-4E44-A0F3-79A26C8E3B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54582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93" name="Rechteck 692">
                <a:extLst>
                  <a:ext uri="{FF2B5EF4-FFF2-40B4-BE49-F238E27FC236}">
                    <a16:creationId xmlns:a16="http://schemas.microsoft.com/office/drawing/2014/main" id="{D66F33DD-1839-43AB-9D58-CC9119FEAF79}"/>
                  </a:ext>
                </a:extLst>
              </p:cNvPr>
              <p:cNvSpPr/>
              <p:nvPr/>
            </p:nvSpPr>
            <p:spPr>
              <a:xfrm>
                <a:off x="11105169" y="501280"/>
                <a:ext cx="525835" cy="559004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2" name="Gruppieren 671">
              <a:extLst>
                <a:ext uri="{FF2B5EF4-FFF2-40B4-BE49-F238E27FC236}">
                  <a16:creationId xmlns:a16="http://schemas.microsoft.com/office/drawing/2014/main" id="{05E20A1C-0919-4685-AA72-08F91B803274}"/>
                </a:ext>
              </a:extLst>
            </p:cNvPr>
            <p:cNvGrpSpPr/>
            <p:nvPr/>
          </p:nvGrpSpPr>
          <p:grpSpPr>
            <a:xfrm>
              <a:off x="9106113" y="5592838"/>
              <a:ext cx="1085186" cy="554784"/>
              <a:chOff x="455689" y="495185"/>
              <a:chExt cx="1085186" cy="554784"/>
            </a:xfrm>
          </p:grpSpPr>
          <p:pic>
            <p:nvPicPr>
              <p:cNvPr id="688" name="Grafik 687">
                <a:extLst>
                  <a:ext uri="{FF2B5EF4-FFF2-40B4-BE49-F238E27FC236}">
                    <a16:creationId xmlns:a16="http://schemas.microsoft.com/office/drawing/2014/main" id="{F2A1A42E-B732-4F71-83DD-D6E2220AB1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55693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89" name="L-Form 688">
                <a:extLst>
                  <a:ext uri="{FF2B5EF4-FFF2-40B4-BE49-F238E27FC236}">
                    <a16:creationId xmlns:a16="http://schemas.microsoft.com/office/drawing/2014/main" id="{79BC60D8-44FF-4107-B5D4-C5F7E2F768A8}"/>
                  </a:ext>
                </a:extLst>
              </p:cNvPr>
              <p:cNvSpPr/>
              <p:nvPr/>
            </p:nvSpPr>
            <p:spPr>
              <a:xfrm flipH="1">
                <a:off x="455689" y="495185"/>
                <a:ext cx="1085183" cy="554784"/>
              </a:xfrm>
              <a:prstGeom prst="corner">
                <a:avLst>
                  <a:gd name="adj1" fmla="val 48252"/>
                  <a:gd name="adj2" fmla="val 145008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3" name="Gruppieren 672">
              <a:extLst>
                <a:ext uri="{FF2B5EF4-FFF2-40B4-BE49-F238E27FC236}">
                  <a16:creationId xmlns:a16="http://schemas.microsoft.com/office/drawing/2014/main" id="{A52674FD-DE43-47A6-A2E3-E082341079F9}"/>
                </a:ext>
              </a:extLst>
            </p:cNvPr>
            <p:cNvGrpSpPr/>
            <p:nvPr/>
          </p:nvGrpSpPr>
          <p:grpSpPr>
            <a:xfrm>
              <a:off x="6226703" y="5592838"/>
              <a:ext cx="1085182" cy="554784"/>
              <a:chOff x="1895398" y="495185"/>
              <a:chExt cx="1085182" cy="554784"/>
            </a:xfrm>
          </p:grpSpPr>
          <p:pic>
            <p:nvPicPr>
              <p:cNvPr id="686" name="Grafik 685">
                <a:extLst>
                  <a:ext uri="{FF2B5EF4-FFF2-40B4-BE49-F238E27FC236}">
                    <a16:creationId xmlns:a16="http://schemas.microsoft.com/office/drawing/2014/main" id="{7A1A6181-CB86-4C41-9A1A-1467C42342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95398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87" name="L-Form 686">
                <a:extLst>
                  <a:ext uri="{FF2B5EF4-FFF2-40B4-BE49-F238E27FC236}">
                    <a16:creationId xmlns:a16="http://schemas.microsoft.com/office/drawing/2014/main" id="{1A5FE3EA-BBC5-4E36-BFEB-D0E7B794C86E}"/>
                  </a:ext>
                </a:extLst>
              </p:cNvPr>
              <p:cNvSpPr/>
              <p:nvPr/>
            </p:nvSpPr>
            <p:spPr>
              <a:xfrm flipH="1">
                <a:off x="2178049" y="495185"/>
                <a:ext cx="802528" cy="554784"/>
              </a:xfrm>
              <a:prstGeom prst="corner">
                <a:avLst>
                  <a:gd name="adj1" fmla="val 48252"/>
                  <a:gd name="adj2" fmla="val 97222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4" name="Gruppieren 673">
              <a:extLst>
                <a:ext uri="{FF2B5EF4-FFF2-40B4-BE49-F238E27FC236}">
                  <a16:creationId xmlns:a16="http://schemas.microsoft.com/office/drawing/2014/main" id="{059500B6-73A8-4C6F-BE16-C794CF168BC3}"/>
                </a:ext>
              </a:extLst>
            </p:cNvPr>
            <p:cNvGrpSpPr/>
            <p:nvPr/>
          </p:nvGrpSpPr>
          <p:grpSpPr>
            <a:xfrm>
              <a:off x="455689" y="5592838"/>
              <a:ext cx="1091279" cy="565107"/>
              <a:chOff x="6220610" y="495185"/>
              <a:chExt cx="1091279" cy="565107"/>
            </a:xfrm>
          </p:grpSpPr>
          <p:pic>
            <p:nvPicPr>
              <p:cNvPr id="684" name="Grafik 683">
                <a:extLst>
                  <a:ext uri="{FF2B5EF4-FFF2-40B4-BE49-F238E27FC236}">
                    <a16:creationId xmlns:a16="http://schemas.microsoft.com/office/drawing/2014/main" id="{D965BCE6-DB4D-4521-8D2E-63BDA9C471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20610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85" name="L-Form 684">
                <a:extLst>
                  <a:ext uri="{FF2B5EF4-FFF2-40B4-BE49-F238E27FC236}">
                    <a16:creationId xmlns:a16="http://schemas.microsoft.com/office/drawing/2014/main" id="{E22F3E11-C372-4713-A62B-7C74B90CB2A7}"/>
                  </a:ext>
                </a:extLst>
              </p:cNvPr>
              <p:cNvSpPr/>
              <p:nvPr/>
            </p:nvSpPr>
            <p:spPr>
              <a:xfrm flipH="1">
                <a:off x="6773862" y="495185"/>
                <a:ext cx="538025" cy="565107"/>
              </a:xfrm>
              <a:prstGeom prst="corner">
                <a:avLst>
                  <a:gd name="adj1" fmla="val 50613"/>
                  <a:gd name="adj2" fmla="val 49599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5" name="Gruppieren 674">
              <a:extLst>
                <a:ext uri="{FF2B5EF4-FFF2-40B4-BE49-F238E27FC236}">
                  <a16:creationId xmlns:a16="http://schemas.microsoft.com/office/drawing/2014/main" id="{BDA1C494-73DF-4AA4-97BA-43764D574C11}"/>
                </a:ext>
              </a:extLst>
            </p:cNvPr>
            <p:cNvGrpSpPr/>
            <p:nvPr/>
          </p:nvGrpSpPr>
          <p:grpSpPr>
            <a:xfrm>
              <a:off x="4780901" y="5592838"/>
              <a:ext cx="1091279" cy="554784"/>
              <a:chOff x="3335103" y="501280"/>
              <a:chExt cx="1091279" cy="554784"/>
            </a:xfrm>
          </p:grpSpPr>
          <p:pic>
            <p:nvPicPr>
              <p:cNvPr id="682" name="Grafik 681">
                <a:extLst>
                  <a:ext uri="{FF2B5EF4-FFF2-40B4-BE49-F238E27FC236}">
                    <a16:creationId xmlns:a16="http://schemas.microsoft.com/office/drawing/2014/main" id="{C8F07469-75AD-4384-B3B0-D7F7B6EF44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35103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83" name="Rechteck 682">
                <a:extLst>
                  <a:ext uri="{FF2B5EF4-FFF2-40B4-BE49-F238E27FC236}">
                    <a16:creationId xmlns:a16="http://schemas.microsoft.com/office/drawing/2014/main" id="{C8E43121-E930-48F6-A49A-2B2944BE9C86}"/>
                  </a:ext>
                </a:extLst>
              </p:cNvPr>
              <p:cNvSpPr/>
              <p:nvPr/>
            </p:nvSpPr>
            <p:spPr>
              <a:xfrm>
                <a:off x="4155791" y="501280"/>
                <a:ext cx="270590" cy="554784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6" name="Gruppieren 675">
              <a:extLst>
                <a:ext uri="{FF2B5EF4-FFF2-40B4-BE49-F238E27FC236}">
                  <a16:creationId xmlns:a16="http://schemas.microsoft.com/office/drawing/2014/main" id="{DE6867C5-0A4E-42BB-B646-51A86BC4CA90}"/>
                </a:ext>
              </a:extLst>
            </p:cNvPr>
            <p:cNvGrpSpPr/>
            <p:nvPr/>
          </p:nvGrpSpPr>
          <p:grpSpPr>
            <a:xfrm>
              <a:off x="1901491" y="5592838"/>
              <a:ext cx="1085182" cy="559012"/>
              <a:chOff x="7666412" y="501280"/>
              <a:chExt cx="1085182" cy="559012"/>
            </a:xfrm>
          </p:grpSpPr>
          <p:pic>
            <p:nvPicPr>
              <p:cNvPr id="680" name="Grafik 679">
                <a:extLst>
                  <a:ext uri="{FF2B5EF4-FFF2-40B4-BE49-F238E27FC236}">
                    <a16:creationId xmlns:a16="http://schemas.microsoft.com/office/drawing/2014/main" id="{EEDB6D8F-7420-4AB0-8EEB-C62E8EA2A7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66641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81" name="Rechteck 680">
                <a:extLst>
                  <a:ext uri="{FF2B5EF4-FFF2-40B4-BE49-F238E27FC236}">
                    <a16:creationId xmlns:a16="http://schemas.microsoft.com/office/drawing/2014/main" id="{A38C64A7-0D99-4317-860C-EBA6C1F405D7}"/>
                  </a:ext>
                </a:extLst>
              </p:cNvPr>
              <p:cNvSpPr/>
              <p:nvPr/>
            </p:nvSpPr>
            <p:spPr>
              <a:xfrm>
                <a:off x="8497317" y="793215"/>
                <a:ext cx="254277" cy="26707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7" name="Gruppieren 676">
              <a:extLst>
                <a:ext uri="{FF2B5EF4-FFF2-40B4-BE49-F238E27FC236}">
                  <a16:creationId xmlns:a16="http://schemas.microsoft.com/office/drawing/2014/main" id="{FC229A82-1574-4973-B11A-0F5FCFFF4FD6}"/>
                </a:ext>
              </a:extLst>
            </p:cNvPr>
            <p:cNvGrpSpPr/>
            <p:nvPr/>
          </p:nvGrpSpPr>
          <p:grpSpPr>
            <a:xfrm>
              <a:off x="3341196" y="5592838"/>
              <a:ext cx="1085182" cy="565107"/>
              <a:chOff x="9110683" y="495185"/>
              <a:chExt cx="1085182" cy="565107"/>
            </a:xfrm>
          </p:grpSpPr>
          <p:pic>
            <p:nvPicPr>
              <p:cNvPr id="678" name="Grafik 677">
                <a:extLst>
                  <a:ext uri="{FF2B5EF4-FFF2-40B4-BE49-F238E27FC236}">
                    <a16:creationId xmlns:a16="http://schemas.microsoft.com/office/drawing/2014/main" id="{399F5BF7-2052-4842-B58D-63B59E1374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110683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79" name="Rechteck 678">
                <a:extLst>
                  <a:ext uri="{FF2B5EF4-FFF2-40B4-BE49-F238E27FC236}">
                    <a16:creationId xmlns:a16="http://schemas.microsoft.com/office/drawing/2014/main" id="{0821779E-32A1-4810-BC50-18C83E66BF47}"/>
                  </a:ext>
                </a:extLst>
              </p:cNvPr>
              <p:cNvSpPr/>
              <p:nvPr/>
            </p:nvSpPr>
            <p:spPr>
              <a:xfrm>
                <a:off x="9110683" y="495185"/>
                <a:ext cx="799883" cy="56510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694" name="Grafik 693">
              <a:extLst>
                <a:ext uri="{FF2B5EF4-FFF2-40B4-BE49-F238E27FC236}">
                  <a16:creationId xmlns:a16="http://schemas.microsoft.com/office/drawing/2014/main" id="{B6CE8319-2F09-4C4C-A904-1DB575A214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545822" y="5592838"/>
              <a:ext cx="1085182" cy="554784"/>
            </a:xfrm>
            <a:prstGeom prst="rect">
              <a:avLst/>
            </a:prstGeom>
          </p:spPr>
        </p:pic>
      </p:grpSp>
      <p:sp>
        <p:nvSpPr>
          <p:cNvPr id="697" name="L-Form 696">
            <a:extLst>
              <a:ext uri="{FF2B5EF4-FFF2-40B4-BE49-F238E27FC236}">
                <a16:creationId xmlns:a16="http://schemas.microsoft.com/office/drawing/2014/main" id="{D826CBAA-4D29-41E8-89D2-A75EB9BA47F0}"/>
              </a:ext>
            </a:extLst>
          </p:cNvPr>
          <p:cNvSpPr/>
          <p:nvPr/>
        </p:nvSpPr>
        <p:spPr>
          <a:xfrm flipH="1">
            <a:off x="381000" y="2306320"/>
            <a:ext cx="11316784" cy="4234180"/>
          </a:xfrm>
          <a:prstGeom prst="corner">
            <a:avLst>
              <a:gd name="adj1" fmla="val 74571"/>
              <a:gd name="adj2" fmla="val 95741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36" name="Grafik 535">
            <a:hlinkClick r:id="" action="ppaction://hlinkshowjump?jump=firstslide">
              <a:snd r:embed="rId11" name="cashreg.wav"/>
            </a:hlinkClick>
            <a:extLst>
              <a:ext uri="{FF2B5EF4-FFF2-40B4-BE49-F238E27FC236}">
                <a16:creationId xmlns:a16="http://schemas.microsoft.com/office/drawing/2014/main" id="{51B41A0E-65CE-42AB-89B0-DDC6B24EA63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852128" y="3835566"/>
            <a:ext cx="1194920" cy="603556"/>
          </a:xfrm>
          <a:prstGeom prst="rect">
            <a:avLst/>
          </a:prstGeom>
        </p:spPr>
      </p:pic>
      <p:pic>
        <p:nvPicPr>
          <p:cNvPr id="538" name="Grafik 537">
            <a:hlinkClick r:id="" action="ppaction://hlinkshowjump?jump=firstslide">
              <a:snd r:embed="rId11" name="cashreg.wav"/>
            </a:hlinkClick>
            <a:extLst>
              <a:ext uri="{FF2B5EF4-FFF2-40B4-BE49-F238E27FC236}">
                <a16:creationId xmlns:a16="http://schemas.microsoft.com/office/drawing/2014/main" id="{D75775A2-5D71-47D7-8A89-830D9438DE9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408093" y="3308275"/>
            <a:ext cx="1194920" cy="603556"/>
          </a:xfrm>
          <a:prstGeom prst="rect">
            <a:avLst/>
          </a:prstGeom>
        </p:spPr>
      </p:pic>
      <p:pic>
        <p:nvPicPr>
          <p:cNvPr id="540" name="Grafik 539">
            <a:hlinkClick r:id="" action="ppaction://hlinkshowjump?jump=firstslide">
              <a:snd r:embed="rId11" name="cashreg.wav"/>
            </a:hlinkClick>
            <a:extLst>
              <a:ext uri="{FF2B5EF4-FFF2-40B4-BE49-F238E27FC236}">
                <a16:creationId xmlns:a16="http://schemas.microsoft.com/office/drawing/2014/main" id="{36BB6EBA-B211-4B57-B0FF-328679F66E1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140857" y="3827677"/>
            <a:ext cx="1018120" cy="603556"/>
          </a:xfrm>
          <a:prstGeom prst="rect">
            <a:avLst/>
          </a:prstGeom>
        </p:spPr>
      </p:pic>
      <p:pic>
        <p:nvPicPr>
          <p:cNvPr id="542" name="Grafik 541">
            <a:hlinkClick r:id="" action="ppaction://hlinkshowjump?jump=nextslide">
              <a:snd r:embed="rId15" name="chimes.wav"/>
            </a:hlinkClick>
            <a:extLst>
              <a:ext uri="{FF2B5EF4-FFF2-40B4-BE49-F238E27FC236}">
                <a16:creationId xmlns:a16="http://schemas.microsoft.com/office/drawing/2014/main" id="{0D210405-6E32-45D7-BEBD-9604B8004F4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983358" y="3225913"/>
            <a:ext cx="908383" cy="609653"/>
          </a:xfrm>
          <a:prstGeom prst="rect">
            <a:avLst/>
          </a:prstGeom>
        </p:spPr>
      </p:pic>
      <p:pic>
        <p:nvPicPr>
          <p:cNvPr id="544" name="Grafik 543">
            <a:hlinkClick r:id="" action="ppaction://hlinkshowjump?jump=firstslide">
              <a:snd r:embed="rId11" name="cashreg.wav"/>
            </a:hlinkClick>
            <a:extLst>
              <a:ext uri="{FF2B5EF4-FFF2-40B4-BE49-F238E27FC236}">
                <a16:creationId xmlns:a16="http://schemas.microsoft.com/office/drawing/2014/main" id="{0C9716FC-AB99-4BB6-822F-6FAA7E1156A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966079" y="3735010"/>
            <a:ext cx="768163" cy="609653"/>
          </a:xfrm>
          <a:prstGeom prst="rect">
            <a:avLst/>
          </a:prstGeom>
        </p:spPr>
      </p:pic>
      <p:pic>
        <p:nvPicPr>
          <p:cNvPr id="546" name="Grafik 545">
            <a:hlinkClick r:id="" action="ppaction://hlinkshowjump?jump=firstslide">
              <a:snd r:embed="rId11" name="cashreg.wav"/>
            </a:hlinkClick>
            <a:extLst>
              <a:ext uri="{FF2B5EF4-FFF2-40B4-BE49-F238E27FC236}">
                <a16:creationId xmlns:a16="http://schemas.microsoft.com/office/drawing/2014/main" id="{0310E5E1-8458-4064-B357-962046C4929D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960993" y="3191793"/>
            <a:ext cx="755970" cy="609653"/>
          </a:xfrm>
          <a:prstGeom prst="rect">
            <a:avLst/>
          </a:prstGeom>
        </p:spPr>
      </p:pic>
      <p:pic>
        <p:nvPicPr>
          <p:cNvPr id="548" name="Grafik 547">
            <a:hlinkClick r:id="" action="ppaction://hlinkshowjump?jump=firstslide">
              <a:snd r:embed="rId11" name="cashreg.wav"/>
            </a:hlinkClick>
            <a:extLst>
              <a:ext uri="{FF2B5EF4-FFF2-40B4-BE49-F238E27FC236}">
                <a16:creationId xmlns:a16="http://schemas.microsoft.com/office/drawing/2014/main" id="{C99DCCBA-D719-43EC-88F0-2FAD35B6EF68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053452" y="3725747"/>
            <a:ext cx="658425" cy="609653"/>
          </a:xfrm>
          <a:prstGeom prst="rect">
            <a:avLst/>
          </a:prstGeom>
        </p:spPr>
      </p:pic>
      <p:pic>
        <p:nvPicPr>
          <p:cNvPr id="550" name="Grafik 549">
            <a:hlinkClick r:id="" action="ppaction://hlinkshowjump?jump=firstslide">
              <a:snd r:embed="rId11" name="cashreg.wav"/>
            </a:hlinkClick>
            <a:extLst>
              <a:ext uri="{FF2B5EF4-FFF2-40B4-BE49-F238E27FC236}">
                <a16:creationId xmlns:a16="http://schemas.microsoft.com/office/drawing/2014/main" id="{4DA1B161-DD53-435D-A0A2-24FE789524DE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292228" y="3191007"/>
            <a:ext cx="512108" cy="609653"/>
          </a:xfrm>
          <a:prstGeom prst="rect">
            <a:avLst/>
          </a:prstGeom>
        </p:spPr>
      </p:pic>
      <p:pic>
        <p:nvPicPr>
          <p:cNvPr id="552" name="Grafik 551">
            <a:hlinkClick r:id="" action="ppaction://hlinkshowjump?jump=firstslide">
              <a:snd r:embed="rId11" name="cashreg.wav"/>
            </a:hlinkClick>
            <a:extLst>
              <a:ext uri="{FF2B5EF4-FFF2-40B4-BE49-F238E27FC236}">
                <a16:creationId xmlns:a16="http://schemas.microsoft.com/office/drawing/2014/main" id="{0E126ABB-D267-4BC4-8FA3-DEC5319186F8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51833" y="3681494"/>
            <a:ext cx="1091279" cy="79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826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4" name="Gruppieren 593">
            <a:extLst>
              <a:ext uri="{FF2B5EF4-FFF2-40B4-BE49-F238E27FC236}">
                <a16:creationId xmlns:a16="http://schemas.microsoft.com/office/drawing/2014/main" id="{AF538C68-989D-4F89-81C2-AE92BD201644}"/>
              </a:ext>
            </a:extLst>
          </p:cNvPr>
          <p:cNvGrpSpPr/>
          <p:nvPr/>
        </p:nvGrpSpPr>
        <p:grpSpPr>
          <a:xfrm>
            <a:off x="508346" y="495185"/>
            <a:ext cx="11175311" cy="560879"/>
            <a:chOff x="455693" y="495185"/>
            <a:chExt cx="11175311" cy="560879"/>
          </a:xfrm>
        </p:grpSpPr>
        <p:pic>
          <p:nvPicPr>
            <p:cNvPr id="568" name="Grafik 567">
              <a:extLst>
                <a:ext uri="{FF2B5EF4-FFF2-40B4-BE49-F238E27FC236}">
                  <a16:creationId xmlns:a16="http://schemas.microsoft.com/office/drawing/2014/main" id="{2147C679-A226-4ABC-9BE6-29C69C6A31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5693" y="501280"/>
              <a:ext cx="1085182" cy="548688"/>
            </a:xfrm>
            <a:prstGeom prst="rect">
              <a:avLst/>
            </a:prstGeom>
          </p:spPr>
        </p:pic>
        <p:pic>
          <p:nvPicPr>
            <p:cNvPr id="564" name="Grafik 563">
              <a:extLst>
                <a:ext uri="{FF2B5EF4-FFF2-40B4-BE49-F238E27FC236}">
                  <a16:creationId xmlns:a16="http://schemas.microsoft.com/office/drawing/2014/main" id="{3E63987D-2B3E-405A-ADAB-6B25C5FB6BE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94527" y="501280"/>
              <a:ext cx="1085182" cy="548688"/>
            </a:xfrm>
            <a:prstGeom prst="rect">
              <a:avLst/>
            </a:prstGeom>
          </p:spPr>
        </p:pic>
        <p:pic>
          <p:nvPicPr>
            <p:cNvPr id="560" name="Grafik 559">
              <a:extLst>
                <a:ext uri="{FF2B5EF4-FFF2-40B4-BE49-F238E27FC236}">
                  <a16:creationId xmlns:a16="http://schemas.microsoft.com/office/drawing/2014/main" id="{00D13B71-4A21-4F04-BFDB-DDEDF3D2A6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23223" y="501280"/>
              <a:ext cx="1091279" cy="554784"/>
            </a:xfrm>
            <a:prstGeom prst="rect">
              <a:avLst/>
            </a:prstGeom>
          </p:spPr>
        </p:pic>
        <p:pic>
          <p:nvPicPr>
            <p:cNvPr id="558" name="Grafik 557">
              <a:extLst>
                <a:ext uri="{FF2B5EF4-FFF2-40B4-BE49-F238E27FC236}">
                  <a16:creationId xmlns:a16="http://schemas.microsoft.com/office/drawing/2014/main" id="{10DF00F7-F3E1-43B7-81E4-2A59165ED42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33361" y="495185"/>
              <a:ext cx="1091279" cy="554784"/>
            </a:xfrm>
            <a:prstGeom prst="rect">
              <a:avLst/>
            </a:prstGeom>
          </p:spPr>
        </p:pic>
        <p:pic>
          <p:nvPicPr>
            <p:cNvPr id="570" name="Grafik 569">
              <a:extLst>
                <a:ext uri="{FF2B5EF4-FFF2-40B4-BE49-F238E27FC236}">
                  <a16:creationId xmlns:a16="http://schemas.microsoft.com/office/drawing/2014/main" id="{96F254AB-DAEB-451B-B83A-ADCADD67F0E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781340" y="495185"/>
              <a:ext cx="1085182" cy="554784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pic>
          <p:nvPicPr>
            <p:cNvPr id="556" name="Grafik 555">
              <a:extLst>
                <a:ext uri="{FF2B5EF4-FFF2-40B4-BE49-F238E27FC236}">
                  <a16:creationId xmlns:a16="http://schemas.microsoft.com/office/drawing/2014/main" id="{344D875D-C409-4DC8-8C66-02584FE74EA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668154" y="495185"/>
              <a:ext cx="1085182" cy="554784"/>
            </a:xfrm>
            <a:prstGeom prst="rect">
              <a:avLst/>
            </a:prstGeom>
          </p:spPr>
        </p:pic>
        <p:pic>
          <p:nvPicPr>
            <p:cNvPr id="566" name="Grafik 565">
              <a:extLst>
                <a:ext uri="{FF2B5EF4-FFF2-40B4-BE49-F238E27FC236}">
                  <a16:creationId xmlns:a16="http://schemas.microsoft.com/office/drawing/2014/main" id="{2E04C38D-5E14-49D2-8DB2-B4B9C47F264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106988" y="501280"/>
              <a:ext cx="1085182" cy="554784"/>
            </a:xfrm>
            <a:prstGeom prst="rect">
              <a:avLst/>
            </a:prstGeom>
          </p:spPr>
        </p:pic>
        <p:pic>
          <p:nvPicPr>
            <p:cNvPr id="562" name="Grafik 561">
              <a:extLst>
                <a:ext uri="{FF2B5EF4-FFF2-40B4-BE49-F238E27FC236}">
                  <a16:creationId xmlns:a16="http://schemas.microsoft.com/office/drawing/2014/main" id="{23C6B8DA-DA20-4151-9D6D-6E7F9D33551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545822" y="495185"/>
              <a:ext cx="1085182" cy="554784"/>
            </a:xfrm>
            <a:prstGeom prst="rect">
              <a:avLst/>
            </a:prstGeom>
          </p:spPr>
        </p:pic>
      </p:grpSp>
      <p:grpSp>
        <p:nvGrpSpPr>
          <p:cNvPr id="695" name="Gruppieren 694">
            <a:extLst>
              <a:ext uri="{FF2B5EF4-FFF2-40B4-BE49-F238E27FC236}">
                <a16:creationId xmlns:a16="http://schemas.microsoft.com/office/drawing/2014/main" id="{3469BE11-0C5E-4DEA-91B3-F1FCB71CAA9E}"/>
              </a:ext>
            </a:extLst>
          </p:cNvPr>
          <p:cNvGrpSpPr/>
          <p:nvPr/>
        </p:nvGrpSpPr>
        <p:grpSpPr>
          <a:xfrm>
            <a:off x="508342" y="1478370"/>
            <a:ext cx="11175315" cy="560879"/>
            <a:chOff x="455689" y="1498341"/>
            <a:chExt cx="11175315" cy="560879"/>
          </a:xfrm>
        </p:grpSpPr>
        <p:pic>
          <p:nvPicPr>
            <p:cNvPr id="554" name="Grafik 553">
              <a:extLst>
                <a:ext uri="{FF2B5EF4-FFF2-40B4-BE49-F238E27FC236}">
                  <a16:creationId xmlns:a16="http://schemas.microsoft.com/office/drawing/2014/main" id="{1D65FAD0-7026-40ED-88B4-C75927220E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220606" y="1498341"/>
              <a:ext cx="1085182" cy="554784"/>
            </a:xfrm>
            <a:prstGeom prst="rect">
              <a:avLst/>
            </a:prstGeom>
          </p:spPr>
        </p:pic>
        <p:pic>
          <p:nvPicPr>
            <p:cNvPr id="618" name="Grafik 617">
              <a:extLst>
                <a:ext uri="{FF2B5EF4-FFF2-40B4-BE49-F238E27FC236}">
                  <a16:creationId xmlns:a16="http://schemas.microsoft.com/office/drawing/2014/main" id="{AEACBB9B-CAC9-4891-AAF3-03A0267D5AE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106117" y="1504436"/>
              <a:ext cx="1085182" cy="548688"/>
            </a:xfrm>
            <a:prstGeom prst="rect">
              <a:avLst/>
            </a:prstGeom>
          </p:spPr>
        </p:pic>
        <p:pic>
          <p:nvPicPr>
            <p:cNvPr id="616" name="Grafik 615">
              <a:extLst>
                <a:ext uri="{FF2B5EF4-FFF2-40B4-BE49-F238E27FC236}">
                  <a16:creationId xmlns:a16="http://schemas.microsoft.com/office/drawing/2014/main" id="{636F23AE-BFCA-48FE-9D96-AE623B62F04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545822" y="1504436"/>
              <a:ext cx="1085182" cy="548688"/>
            </a:xfrm>
            <a:prstGeom prst="rect">
              <a:avLst/>
            </a:prstGeom>
          </p:spPr>
        </p:pic>
        <p:pic>
          <p:nvPicPr>
            <p:cNvPr id="614" name="Grafik 613">
              <a:extLst>
                <a:ext uri="{FF2B5EF4-FFF2-40B4-BE49-F238E27FC236}">
                  <a16:creationId xmlns:a16="http://schemas.microsoft.com/office/drawing/2014/main" id="{874CAC8C-81CF-4C42-94E2-07B5CEC87E5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95394" y="1504436"/>
              <a:ext cx="1091279" cy="554784"/>
            </a:xfrm>
            <a:prstGeom prst="rect">
              <a:avLst/>
            </a:prstGeom>
          </p:spPr>
        </p:pic>
        <p:pic>
          <p:nvPicPr>
            <p:cNvPr id="612" name="Grafik 611">
              <a:extLst>
                <a:ext uri="{FF2B5EF4-FFF2-40B4-BE49-F238E27FC236}">
                  <a16:creationId xmlns:a16="http://schemas.microsoft.com/office/drawing/2014/main" id="{C08AE4B1-7427-48CD-8391-D972390FA40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60311" y="1498341"/>
              <a:ext cx="1091279" cy="554784"/>
            </a:xfrm>
            <a:prstGeom prst="rect">
              <a:avLst/>
            </a:prstGeom>
          </p:spPr>
        </p:pic>
        <p:pic>
          <p:nvPicPr>
            <p:cNvPr id="608" name="Grafik 607">
              <a:extLst>
                <a:ext uri="{FF2B5EF4-FFF2-40B4-BE49-F238E27FC236}">
                  <a16:creationId xmlns:a16="http://schemas.microsoft.com/office/drawing/2014/main" id="{324F6715-BA1C-4802-8175-D3ACD55048D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55689" y="1498341"/>
              <a:ext cx="1085182" cy="554784"/>
            </a:xfrm>
            <a:prstGeom prst="rect">
              <a:avLst/>
            </a:prstGeom>
          </p:spPr>
        </p:pic>
        <p:pic>
          <p:nvPicPr>
            <p:cNvPr id="606" name="Grafik 605">
              <a:extLst>
                <a:ext uri="{FF2B5EF4-FFF2-40B4-BE49-F238E27FC236}">
                  <a16:creationId xmlns:a16="http://schemas.microsoft.com/office/drawing/2014/main" id="{6A6F8D1A-6A74-405C-A1D3-05DB15751F5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780901" y="1504436"/>
              <a:ext cx="1085182" cy="554784"/>
            </a:xfrm>
            <a:prstGeom prst="rect">
              <a:avLst/>
            </a:prstGeom>
          </p:spPr>
        </p:pic>
        <p:pic>
          <p:nvPicPr>
            <p:cNvPr id="604" name="Grafik 603">
              <a:extLst>
                <a:ext uri="{FF2B5EF4-FFF2-40B4-BE49-F238E27FC236}">
                  <a16:creationId xmlns:a16="http://schemas.microsoft.com/office/drawing/2014/main" id="{3B81CE8E-9C77-45A6-8805-9F9C7088561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341196" y="1498341"/>
              <a:ext cx="1085182" cy="554784"/>
            </a:xfrm>
            <a:prstGeom prst="rect">
              <a:avLst/>
            </a:prstGeom>
          </p:spPr>
        </p:pic>
      </p:grpSp>
      <p:grpSp>
        <p:nvGrpSpPr>
          <p:cNvPr id="644" name="Gruppieren 643">
            <a:extLst>
              <a:ext uri="{FF2B5EF4-FFF2-40B4-BE49-F238E27FC236}">
                <a16:creationId xmlns:a16="http://schemas.microsoft.com/office/drawing/2014/main" id="{616A9CC3-B3C2-4B5B-A27B-552E3531638D}"/>
              </a:ext>
            </a:extLst>
          </p:cNvPr>
          <p:cNvGrpSpPr/>
          <p:nvPr/>
        </p:nvGrpSpPr>
        <p:grpSpPr>
          <a:xfrm>
            <a:off x="508342" y="2461556"/>
            <a:ext cx="11175315" cy="560879"/>
            <a:chOff x="455689" y="4403405"/>
            <a:chExt cx="11175315" cy="560879"/>
          </a:xfrm>
        </p:grpSpPr>
        <p:grpSp>
          <p:nvGrpSpPr>
            <p:cNvPr id="600" name="Gruppieren 599">
              <a:extLst>
                <a:ext uri="{FF2B5EF4-FFF2-40B4-BE49-F238E27FC236}">
                  <a16:creationId xmlns:a16="http://schemas.microsoft.com/office/drawing/2014/main" id="{5CDBF902-7BDA-44E6-BD04-741E638F1B2A}"/>
                </a:ext>
              </a:extLst>
            </p:cNvPr>
            <p:cNvGrpSpPr/>
            <p:nvPr/>
          </p:nvGrpSpPr>
          <p:grpSpPr>
            <a:xfrm>
              <a:off x="9100891" y="4403405"/>
              <a:ext cx="1091279" cy="554784"/>
              <a:chOff x="3880741" y="1837266"/>
              <a:chExt cx="1091279" cy="554784"/>
            </a:xfrm>
          </p:grpSpPr>
          <p:pic>
            <p:nvPicPr>
              <p:cNvPr id="610" name="Grafik 609">
                <a:extLst>
                  <a:ext uri="{FF2B5EF4-FFF2-40B4-BE49-F238E27FC236}">
                    <a16:creationId xmlns:a16="http://schemas.microsoft.com/office/drawing/2014/main" id="{9138B177-AE60-4CF6-AE87-BE9DF03387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883789" y="1837266"/>
                <a:ext cx="1085182" cy="554784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</p:pic>
          <p:sp>
            <p:nvSpPr>
              <p:cNvPr id="611" name="Rechteck 610">
                <a:extLst>
                  <a:ext uri="{FF2B5EF4-FFF2-40B4-BE49-F238E27FC236}">
                    <a16:creationId xmlns:a16="http://schemas.microsoft.com/office/drawing/2014/main" id="{C7618885-175E-4AF8-B61B-3D7D0B29B63C}"/>
                  </a:ext>
                </a:extLst>
              </p:cNvPr>
              <p:cNvSpPr/>
              <p:nvPr/>
            </p:nvSpPr>
            <p:spPr>
              <a:xfrm>
                <a:off x="3880741" y="1837266"/>
                <a:ext cx="1091279" cy="554784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622" name="Grafik 621">
              <a:extLst>
                <a:ext uri="{FF2B5EF4-FFF2-40B4-BE49-F238E27FC236}">
                  <a16:creationId xmlns:a16="http://schemas.microsoft.com/office/drawing/2014/main" id="{5F5C3D47-AD38-4BC3-A2A5-6EE04E63E5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894523" y="4403405"/>
              <a:ext cx="1085182" cy="554784"/>
            </a:xfrm>
            <a:prstGeom prst="rect">
              <a:avLst/>
            </a:prstGeom>
          </p:spPr>
        </p:pic>
        <p:pic>
          <p:nvPicPr>
            <p:cNvPr id="642" name="Grafik 641">
              <a:extLst>
                <a:ext uri="{FF2B5EF4-FFF2-40B4-BE49-F238E27FC236}">
                  <a16:creationId xmlns:a16="http://schemas.microsoft.com/office/drawing/2014/main" id="{C37BA4A2-EC1B-460B-9D8E-0EC8FBBDA3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33361" y="4409500"/>
              <a:ext cx="1085182" cy="548688"/>
            </a:xfrm>
            <a:prstGeom prst="rect">
              <a:avLst/>
            </a:prstGeom>
          </p:spPr>
        </p:pic>
        <p:pic>
          <p:nvPicPr>
            <p:cNvPr id="640" name="Grafik 639">
              <a:extLst>
                <a:ext uri="{FF2B5EF4-FFF2-40B4-BE49-F238E27FC236}">
                  <a16:creationId xmlns:a16="http://schemas.microsoft.com/office/drawing/2014/main" id="{F12ABA47-76F5-49B0-9875-2139CA9A117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17126" y="4409500"/>
              <a:ext cx="1085182" cy="548688"/>
            </a:xfrm>
            <a:prstGeom prst="rect">
              <a:avLst/>
            </a:prstGeom>
          </p:spPr>
        </p:pic>
        <p:pic>
          <p:nvPicPr>
            <p:cNvPr id="638" name="Grafik 637">
              <a:extLst>
                <a:ext uri="{FF2B5EF4-FFF2-40B4-BE49-F238E27FC236}">
                  <a16:creationId xmlns:a16="http://schemas.microsoft.com/office/drawing/2014/main" id="{ACD924AC-7E9A-462F-9628-4A8810DC20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72195" y="4409500"/>
              <a:ext cx="1091279" cy="554784"/>
            </a:xfrm>
            <a:prstGeom prst="rect">
              <a:avLst/>
            </a:prstGeom>
          </p:spPr>
        </p:pic>
        <p:grpSp>
          <p:nvGrpSpPr>
            <p:cNvPr id="626" name="Gruppieren 625">
              <a:extLst>
                <a:ext uri="{FF2B5EF4-FFF2-40B4-BE49-F238E27FC236}">
                  <a16:creationId xmlns:a16="http://schemas.microsoft.com/office/drawing/2014/main" id="{EAB9C844-9263-4F34-B86D-5E506504686C}"/>
                </a:ext>
              </a:extLst>
            </p:cNvPr>
            <p:cNvGrpSpPr/>
            <p:nvPr/>
          </p:nvGrpSpPr>
          <p:grpSpPr>
            <a:xfrm>
              <a:off x="7655960" y="4403405"/>
              <a:ext cx="1091279" cy="554784"/>
              <a:chOff x="3335103" y="501280"/>
              <a:chExt cx="1091279" cy="554784"/>
            </a:xfrm>
          </p:grpSpPr>
          <p:pic>
            <p:nvPicPr>
              <p:cNvPr id="636" name="Grafik 635">
                <a:extLst>
                  <a:ext uri="{FF2B5EF4-FFF2-40B4-BE49-F238E27FC236}">
                    <a16:creationId xmlns:a16="http://schemas.microsoft.com/office/drawing/2014/main" id="{DDF2A5D7-9388-4C19-AE8E-5E39EDE654D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35103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37" name="Rechteck 636">
                <a:extLst>
                  <a:ext uri="{FF2B5EF4-FFF2-40B4-BE49-F238E27FC236}">
                    <a16:creationId xmlns:a16="http://schemas.microsoft.com/office/drawing/2014/main" id="{6887F012-9CA8-4B7A-B35A-73142D195FBB}"/>
                  </a:ext>
                </a:extLst>
              </p:cNvPr>
              <p:cNvSpPr/>
              <p:nvPr/>
            </p:nvSpPr>
            <p:spPr>
              <a:xfrm>
                <a:off x="4155791" y="501280"/>
                <a:ext cx="270590" cy="554784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27" name="Gruppieren 626">
              <a:extLst>
                <a:ext uri="{FF2B5EF4-FFF2-40B4-BE49-F238E27FC236}">
                  <a16:creationId xmlns:a16="http://schemas.microsoft.com/office/drawing/2014/main" id="{E4C84736-5D15-41CC-9B7C-46822795251B}"/>
                </a:ext>
              </a:extLst>
            </p:cNvPr>
            <p:cNvGrpSpPr/>
            <p:nvPr/>
          </p:nvGrpSpPr>
          <p:grpSpPr>
            <a:xfrm>
              <a:off x="10545822" y="4403405"/>
              <a:ext cx="1085182" cy="559012"/>
              <a:chOff x="7666412" y="501280"/>
              <a:chExt cx="1085182" cy="559012"/>
            </a:xfrm>
          </p:grpSpPr>
          <p:pic>
            <p:nvPicPr>
              <p:cNvPr id="634" name="Grafik 633">
                <a:extLst>
                  <a:ext uri="{FF2B5EF4-FFF2-40B4-BE49-F238E27FC236}">
                    <a16:creationId xmlns:a16="http://schemas.microsoft.com/office/drawing/2014/main" id="{7DFE0614-5D9E-411C-8F75-AD0F7716F6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66641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35" name="Rechteck 634">
                <a:extLst>
                  <a:ext uri="{FF2B5EF4-FFF2-40B4-BE49-F238E27FC236}">
                    <a16:creationId xmlns:a16="http://schemas.microsoft.com/office/drawing/2014/main" id="{2753D33C-51A5-4D03-B219-18DB1C7A57EA}"/>
                  </a:ext>
                </a:extLst>
              </p:cNvPr>
              <p:cNvSpPr/>
              <p:nvPr/>
            </p:nvSpPr>
            <p:spPr>
              <a:xfrm>
                <a:off x="8497317" y="793215"/>
                <a:ext cx="254277" cy="26707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632" name="Grafik 631">
              <a:extLst>
                <a:ext uri="{FF2B5EF4-FFF2-40B4-BE49-F238E27FC236}">
                  <a16:creationId xmlns:a16="http://schemas.microsoft.com/office/drawing/2014/main" id="{8D253BC7-9E20-4972-90DD-C5E686238CC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55689" y="4409500"/>
              <a:ext cx="1085182" cy="554784"/>
            </a:xfrm>
            <a:prstGeom prst="rect">
              <a:avLst/>
            </a:prstGeom>
          </p:spPr>
        </p:pic>
      </p:grpSp>
      <p:grpSp>
        <p:nvGrpSpPr>
          <p:cNvPr id="668" name="Gruppieren 667">
            <a:extLst>
              <a:ext uri="{FF2B5EF4-FFF2-40B4-BE49-F238E27FC236}">
                <a16:creationId xmlns:a16="http://schemas.microsoft.com/office/drawing/2014/main" id="{07FABCFD-2670-4589-8797-FB02B168382B}"/>
              </a:ext>
            </a:extLst>
          </p:cNvPr>
          <p:cNvGrpSpPr/>
          <p:nvPr/>
        </p:nvGrpSpPr>
        <p:grpSpPr>
          <a:xfrm>
            <a:off x="508342" y="4887880"/>
            <a:ext cx="11175315" cy="565107"/>
            <a:chOff x="364354" y="5175458"/>
            <a:chExt cx="11175315" cy="565107"/>
          </a:xfrm>
        </p:grpSpPr>
        <p:grpSp>
          <p:nvGrpSpPr>
            <p:cNvPr id="629" name="Gruppieren 628">
              <a:extLst>
                <a:ext uri="{FF2B5EF4-FFF2-40B4-BE49-F238E27FC236}">
                  <a16:creationId xmlns:a16="http://schemas.microsoft.com/office/drawing/2014/main" id="{A809CF18-BF7E-46F8-89AD-4F89E4198C18}"/>
                </a:ext>
              </a:extLst>
            </p:cNvPr>
            <p:cNvGrpSpPr/>
            <p:nvPr/>
          </p:nvGrpSpPr>
          <p:grpSpPr>
            <a:xfrm>
              <a:off x="364354" y="5175458"/>
              <a:ext cx="1085182" cy="559004"/>
              <a:chOff x="10545822" y="501280"/>
              <a:chExt cx="1085182" cy="559004"/>
            </a:xfrm>
          </p:grpSpPr>
          <p:pic>
            <p:nvPicPr>
              <p:cNvPr id="630" name="Grafik 629">
                <a:extLst>
                  <a:ext uri="{FF2B5EF4-FFF2-40B4-BE49-F238E27FC236}">
                    <a16:creationId xmlns:a16="http://schemas.microsoft.com/office/drawing/2014/main" id="{9BCB351F-6DBA-456D-93C3-2D09E57F18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54582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31" name="Rechteck 630">
                <a:extLst>
                  <a:ext uri="{FF2B5EF4-FFF2-40B4-BE49-F238E27FC236}">
                    <a16:creationId xmlns:a16="http://schemas.microsoft.com/office/drawing/2014/main" id="{321D3B99-410B-419C-85C6-E0D04BF61707}"/>
                  </a:ext>
                </a:extLst>
              </p:cNvPr>
              <p:cNvSpPr/>
              <p:nvPr/>
            </p:nvSpPr>
            <p:spPr>
              <a:xfrm>
                <a:off x="11105169" y="501280"/>
                <a:ext cx="525835" cy="559004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46" name="Gruppieren 645">
              <a:extLst>
                <a:ext uri="{FF2B5EF4-FFF2-40B4-BE49-F238E27FC236}">
                  <a16:creationId xmlns:a16="http://schemas.microsoft.com/office/drawing/2014/main" id="{E5739163-BB0E-4268-B8D1-5F73C6E05F0E}"/>
                </a:ext>
              </a:extLst>
            </p:cNvPr>
            <p:cNvGrpSpPr/>
            <p:nvPr/>
          </p:nvGrpSpPr>
          <p:grpSpPr>
            <a:xfrm>
              <a:off x="3248119" y="5175458"/>
              <a:ext cx="1091279" cy="554784"/>
              <a:chOff x="3880741" y="1837266"/>
              <a:chExt cx="1091279" cy="554784"/>
            </a:xfrm>
          </p:grpSpPr>
          <p:pic>
            <p:nvPicPr>
              <p:cNvPr id="666" name="Grafik 665">
                <a:extLst>
                  <a:ext uri="{FF2B5EF4-FFF2-40B4-BE49-F238E27FC236}">
                    <a16:creationId xmlns:a16="http://schemas.microsoft.com/office/drawing/2014/main" id="{05209C22-1023-4478-AA0E-82D7ACAF6C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883789" y="1837266"/>
                <a:ext cx="1085182" cy="554784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</p:pic>
          <p:sp>
            <p:nvSpPr>
              <p:cNvPr id="667" name="Rechteck 666">
                <a:extLst>
                  <a:ext uri="{FF2B5EF4-FFF2-40B4-BE49-F238E27FC236}">
                    <a16:creationId xmlns:a16="http://schemas.microsoft.com/office/drawing/2014/main" id="{BA59C475-5483-4020-9171-9833A837D319}"/>
                  </a:ext>
                </a:extLst>
              </p:cNvPr>
              <p:cNvSpPr/>
              <p:nvPr/>
            </p:nvSpPr>
            <p:spPr>
              <a:xfrm>
                <a:off x="3880741" y="1837266"/>
                <a:ext cx="1091279" cy="554784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48" name="Gruppieren 647">
              <a:extLst>
                <a:ext uri="{FF2B5EF4-FFF2-40B4-BE49-F238E27FC236}">
                  <a16:creationId xmlns:a16="http://schemas.microsoft.com/office/drawing/2014/main" id="{14694FC0-CE1E-45E2-8EF3-A264C72B15E5}"/>
                </a:ext>
              </a:extLst>
            </p:cNvPr>
            <p:cNvGrpSpPr/>
            <p:nvPr/>
          </p:nvGrpSpPr>
          <p:grpSpPr>
            <a:xfrm>
              <a:off x="6137981" y="5175458"/>
              <a:ext cx="1085186" cy="554784"/>
              <a:chOff x="455689" y="495185"/>
              <a:chExt cx="1085186" cy="554784"/>
            </a:xfrm>
          </p:grpSpPr>
          <p:pic>
            <p:nvPicPr>
              <p:cNvPr id="664" name="Grafik 663">
                <a:extLst>
                  <a:ext uri="{FF2B5EF4-FFF2-40B4-BE49-F238E27FC236}">
                    <a16:creationId xmlns:a16="http://schemas.microsoft.com/office/drawing/2014/main" id="{1F087F26-B6C3-4597-88AF-A3E0DBBE04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55693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65" name="L-Form 664">
                <a:extLst>
                  <a:ext uri="{FF2B5EF4-FFF2-40B4-BE49-F238E27FC236}">
                    <a16:creationId xmlns:a16="http://schemas.microsoft.com/office/drawing/2014/main" id="{C596CE5D-FBB1-4BC8-849B-8D8169ACDA22}"/>
                  </a:ext>
                </a:extLst>
              </p:cNvPr>
              <p:cNvSpPr/>
              <p:nvPr/>
            </p:nvSpPr>
            <p:spPr>
              <a:xfrm flipH="1">
                <a:off x="455689" y="495185"/>
                <a:ext cx="1085183" cy="554784"/>
              </a:xfrm>
              <a:prstGeom prst="corner">
                <a:avLst>
                  <a:gd name="adj1" fmla="val 48252"/>
                  <a:gd name="adj2" fmla="val 145008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49" name="Gruppieren 648">
              <a:extLst>
                <a:ext uri="{FF2B5EF4-FFF2-40B4-BE49-F238E27FC236}">
                  <a16:creationId xmlns:a16="http://schemas.microsoft.com/office/drawing/2014/main" id="{3AD01B29-8141-4753-809F-6AB8330F9FDC}"/>
                </a:ext>
              </a:extLst>
            </p:cNvPr>
            <p:cNvGrpSpPr/>
            <p:nvPr/>
          </p:nvGrpSpPr>
          <p:grpSpPr>
            <a:xfrm>
              <a:off x="10454487" y="5175458"/>
              <a:ext cx="1085182" cy="554784"/>
              <a:chOff x="1895398" y="495185"/>
              <a:chExt cx="1085182" cy="554784"/>
            </a:xfrm>
          </p:grpSpPr>
          <p:pic>
            <p:nvPicPr>
              <p:cNvPr id="662" name="Grafik 661">
                <a:extLst>
                  <a:ext uri="{FF2B5EF4-FFF2-40B4-BE49-F238E27FC236}">
                    <a16:creationId xmlns:a16="http://schemas.microsoft.com/office/drawing/2014/main" id="{567410FB-2A84-41DF-9669-1952F3724C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95398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63" name="L-Form 662">
                <a:extLst>
                  <a:ext uri="{FF2B5EF4-FFF2-40B4-BE49-F238E27FC236}">
                    <a16:creationId xmlns:a16="http://schemas.microsoft.com/office/drawing/2014/main" id="{71FE8C72-9416-45DF-AF5D-4293DB994B8D}"/>
                  </a:ext>
                </a:extLst>
              </p:cNvPr>
              <p:cNvSpPr/>
              <p:nvPr/>
            </p:nvSpPr>
            <p:spPr>
              <a:xfrm flipH="1">
                <a:off x="2178049" y="495185"/>
                <a:ext cx="802528" cy="554784"/>
              </a:xfrm>
              <a:prstGeom prst="corner">
                <a:avLst>
                  <a:gd name="adj1" fmla="val 48252"/>
                  <a:gd name="adj2" fmla="val 97222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50" name="Gruppieren 649">
              <a:extLst>
                <a:ext uri="{FF2B5EF4-FFF2-40B4-BE49-F238E27FC236}">
                  <a16:creationId xmlns:a16="http://schemas.microsoft.com/office/drawing/2014/main" id="{4D94E8A0-7A99-495D-B1B0-B260640B64C3}"/>
                </a:ext>
              </a:extLst>
            </p:cNvPr>
            <p:cNvGrpSpPr/>
            <p:nvPr/>
          </p:nvGrpSpPr>
          <p:grpSpPr>
            <a:xfrm>
              <a:off x="4693050" y="5175458"/>
              <a:ext cx="1091279" cy="565107"/>
              <a:chOff x="6220610" y="495185"/>
              <a:chExt cx="1091279" cy="565107"/>
            </a:xfrm>
          </p:grpSpPr>
          <p:pic>
            <p:nvPicPr>
              <p:cNvPr id="660" name="Grafik 659">
                <a:extLst>
                  <a:ext uri="{FF2B5EF4-FFF2-40B4-BE49-F238E27FC236}">
                    <a16:creationId xmlns:a16="http://schemas.microsoft.com/office/drawing/2014/main" id="{D5E6CA74-1FA1-4FB9-9FB2-5D21B0B2B0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20610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61" name="L-Form 660">
                <a:extLst>
                  <a:ext uri="{FF2B5EF4-FFF2-40B4-BE49-F238E27FC236}">
                    <a16:creationId xmlns:a16="http://schemas.microsoft.com/office/drawing/2014/main" id="{32F6A2BD-AEB0-45E5-BF14-B6D21BCC27DF}"/>
                  </a:ext>
                </a:extLst>
              </p:cNvPr>
              <p:cNvSpPr/>
              <p:nvPr/>
            </p:nvSpPr>
            <p:spPr>
              <a:xfrm flipH="1">
                <a:off x="6773862" y="495185"/>
                <a:ext cx="538025" cy="565107"/>
              </a:xfrm>
              <a:prstGeom prst="corner">
                <a:avLst>
                  <a:gd name="adj1" fmla="val 50613"/>
                  <a:gd name="adj2" fmla="val 49599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51" name="Gruppieren 650">
              <a:extLst>
                <a:ext uri="{FF2B5EF4-FFF2-40B4-BE49-F238E27FC236}">
                  <a16:creationId xmlns:a16="http://schemas.microsoft.com/office/drawing/2014/main" id="{05405E53-EEF9-4EC1-92A2-58E616FE662C}"/>
                </a:ext>
              </a:extLst>
            </p:cNvPr>
            <p:cNvGrpSpPr/>
            <p:nvPr/>
          </p:nvGrpSpPr>
          <p:grpSpPr>
            <a:xfrm>
              <a:off x="1803188" y="5175458"/>
              <a:ext cx="1091279" cy="554784"/>
              <a:chOff x="3335103" y="501280"/>
              <a:chExt cx="1091279" cy="554784"/>
            </a:xfrm>
          </p:grpSpPr>
          <p:pic>
            <p:nvPicPr>
              <p:cNvPr id="658" name="Grafik 657">
                <a:extLst>
                  <a:ext uri="{FF2B5EF4-FFF2-40B4-BE49-F238E27FC236}">
                    <a16:creationId xmlns:a16="http://schemas.microsoft.com/office/drawing/2014/main" id="{1986139D-99F5-4FE0-958B-D09CB9B897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35103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59" name="Rechteck 658">
                <a:extLst>
                  <a:ext uri="{FF2B5EF4-FFF2-40B4-BE49-F238E27FC236}">
                    <a16:creationId xmlns:a16="http://schemas.microsoft.com/office/drawing/2014/main" id="{ED93CDF7-BE81-4D74-B276-1A8418EAE37B}"/>
                  </a:ext>
                </a:extLst>
              </p:cNvPr>
              <p:cNvSpPr/>
              <p:nvPr/>
            </p:nvSpPr>
            <p:spPr>
              <a:xfrm>
                <a:off x="4155791" y="501280"/>
                <a:ext cx="270590" cy="554784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52" name="Gruppieren 651">
              <a:extLst>
                <a:ext uri="{FF2B5EF4-FFF2-40B4-BE49-F238E27FC236}">
                  <a16:creationId xmlns:a16="http://schemas.microsoft.com/office/drawing/2014/main" id="{CEF73517-04BD-445A-918A-2A0103C30FE1}"/>
                </a:ext>
              </a:extLst>
            </p:cNvPr>
            <p:cNvGrpSpPr/>
            <p:nvPr/>
          </p:nvGrpSpPr>
          <p:grpSpPr>
            <a:xfrm>
              <a:off x="7576819" y="5175458"/>
              <a:ext cx="1085182" cy="559012"/>
              <a:chOff x="7666412" y="501280"/>
              <a:chExt cx="1085182" cy="559012"/>
            </a:xfrm>
          </p:grpSpPr>
          <p:pic>
            <p:nvPicPr>
              <p:cNvPr id="656" name="Grafik 655">
                <a:extLst>
                  <a:ext uri="{FF2B5EF4-FFF2-40B4-BE49-F238E27FC236}">
                    <a16:creationId xmlns:a16="http://schemas.microsoft.com/office/drawing/2014/main" id="{7BEA41E5-180A-4609-A010-169021EAF9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66641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57" name="Rechteck 656">
                <a:extLst>
                  <a:ext uri="{FF2B5EF4-FFF2-40B4-BE49-F238E27FC236}">
                    <a16:creationId xmlns:a16="http://schemas.microsoft.com/office/drawing/2014/main" id="{502F55AA-262C-40B5-9513-488B8A9159A6}"/>
                  </a:ext>
                </a:extLst>
              </p:cNvPr>
              <p:cNvSpPr/>
              <p:nvPr/>
            </p:nvSpPr>
            <p:spPr>
              <a:xfrm>
                <a:off x="8497317" y="793215"/>
                <a:ext cx="254277" cy="26707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53" name="Gruppieren 652">
              <a:extLst>
                <a:ext uri="{FF2B5EF4-FFF2-40B4-BE49-F238E27FC236}">
                  <a16:creationId xmlns:a16="http://schemas.microsoft.com/office/drawing/2014/main" id="{402C473B-8702-4993-8E6F-1E3765B7211A}"/>
                </a:ext>
              </a:extLst>
            </p:cNvPr>
            <p:cNvGrpSpPr/>
            <p:nvPr/>
          </p:nvGrpSpPr>
          <p:grpSpPr>
            <a:xfrm>
              <a:off x="9015653" y="5175458"/>
              <a:ext cx="1085182" cy="565107"/>
              <a:chOff x="9110683" y="495185"/>
              <a:chExt cx="1085182" cy="565107"/>
            </a:xfrm>
          </p:grpSpPr>
          <p:pic>
            <p:nvPicPr>
              <p:cNvPr id="654" name="Grafik 653">
                <a:extLst>
                  <a:ext uri="{FF2B5EF4-FFF2-40B4-BE49-F238E27FC236}">
                    <a16:creationId xmlns:a16="http://schemas.microsoft.com/office/drawing/2014/main" id="{7DEF5097-54EA-46B1-A8D7-065733D87E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110683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55" name="Rechteck 654">
                <a:extLst>
                  <a:ext uri="{FF2B5EF4-FFF2-40B4-BE49-F238E27FC236}">
                    <a16:creationId xmlns:a16="http://schemas.microsoft.com/office/drawing/2014/main" id="{9DCF63F2-1DFD-470B-9A20-108F025B6728}"/>
                  </a:ext>
                </a:extLst>
              </p:cNvPr>
              <p:cNvSpPr/>
              <p:nvPr/>
            </p:nvSpPr>
            <p:spPr>
              <a:xfrm>
                <a:off x="9110683" y="495185"/>
                <a:ext cx="799883" cy="56510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96" name="Gruppieren 695">
            <a:extLst>
              <a:ext uri="{FF2B5EF4-FFF2-40B4-BE49-F238E27FC236}">
                <a16:creationId xmlns:a16="http://schemas.microsoft.com/office/drawing/2014/main" id="{DC76D6AA-86BA-4285-B805-0A0310EDC92B}"/>
              </a:ext>
            </a:extLst>
          </p:cNvPr>
          <p:cNvGrpSpPr/>
          <p:nvPr/>
        </p:nvGrpSpPr>
        <p:grpSpPr>
          <a:xfrm>
            <a:off x="508342" y="5854648"/>
            <a:ext cx="11175315" cy="565107"/>
            <a:chOff x="455689" y="5592838"/>
            <a:chExt cx="11175315" cy="565107"/>
          </a:xfrm>
        </p:grpSpPr>
        <p:grpSp>
          <p:nvGrpSpPr>
            <p:cNvPr id="670" name="Gruppieren 669">
              <a:extLst>
                <a:ext uri="{FF2B5EF4-FFF2-40B4-BE49-F238E27FC236}">
                  <a16:creationId xmlns:a16="http://schemas.microsoft.com/office/drawing/2014/main" id="{D7319E8D-1484-4233-9041-7F6774A2405E}"/>
                </a:ext>
              </a:extLst>
            </p:cNvPr>
            <p:cNvGrpSpPr/>
            <p:nvPr/>
          </p:nvGrpSpPr>
          <p:grpSpPr>
            <a:xfrm>
              <a:off x="7666408" y="5592838"/>
              <a:ext cx="1085182" cy="559004"/>
              <a:chOff x="10545822" y="501280"/>
              <a:chExt cx="1085182" cy="559004"/>
            </a:xfrm>
          </p:grpSpPr>
          <p:pic>
            <p:nvPicPr>
              <p:cNvPr id="692" name="Grafik 691">
                <a:extLst>
                  <a:ext uri="{FF2B5EF4-FFF2-40B4-BE49-F238E27FC236}">
                    <a16:creationId xmlns:a16="http://schemas.microsoft.com/office/drawing/2014/main" id="{319ED857-060F-4E44-A0F3-79A26C8E3B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54582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93" name="Rechteck 692">
                <a:extLst>
                  <a:ext uri="{FF2B5EF4-FFF2-40B4-BE49-F238E27FC236}">
                    <a16:creationId xmlns:a16="http://schemas.microsoft.com/office/drawing/2014/main" id="{D66F33DD-1839-43AB-9D58-CC9119FEAF79}"/>
                  </a:ext>
                </a:extLst>
              </p:cNvPr>
              <p:cNvSpPr/>
              <p:nvPr/>
            </p:nvSpPr>
            <p:spPr>
              <a:xfrm>
                <a:off x="11105169" y="501280"/>
                <a:ext cx="525835" cy="559004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2" name="Gruppieren 671">
              <a:extLst>
                <a:ext uri="{FF2B5EF4-FFF2-40B4-BE49-F238E27FC236}">
                  <a16:creationId xmlns:a16="http://schemas.microsoft.com/office/drawing/2014/main" id="{05E20A1C-0919-4685-AA72-08F91B803274}"/>
                </a:ext>
              </a:extLst>
            </p:cNvPr>
            <p:cNvGrpSpPr/>
            <p:nvPr/>
          </p:nvGrpSpPr>
          <p:grpSpPr>
            <a:xfrm>
              <a:off x="9106113" y="5592838"/>
              <a:ext cx="1085186" cy="554784"/>
              <a:chOff x="455689" y="495185"/>
              <a:chExt cx="1085186" cy="554784"/>
            </a:xfrm>
          </p:grpSpPr>
          <p:pic>
            <p:nvPicPr>
              <p:cNvPr id="688" name="Grafik 687">
                <a:extLst>
                  <a:ext uri="{FF2B5EF4-FFF2-40B4-BE49-F238E27FC236}">
                    <a16:creationId xmlns:a16="http://schemas.microsoft.com/office/drawing/2014/main" id="{F2A1A42E-B732-4F71-83DD-D6E2220AB1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55693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89" name="L-Form 688">
                <a:extLst>
                  <a:ext uri="{FF2B5EF4-FFF2-40B4-BE49-F238E27FC236}">
                    <a16:creationId xmlns:a16="http://schemas.microsoft.com/office/drawing/2014/main" id="{79BC60D8-44FF-4107-B5D4-C5F7E2F768A8}"/>
                  </a:ext>
                </a:extLst>
              </p:cNvPr>
              <p:cNvSpPr/>
              <p:nvPr/>
            </p:nvSpPr>
            <p:spPr>
              <a:xfrm flipH="1">
                <a:off x="455689" y="495185"/>
                <a:ext cx="1085183" cy="554784"/>
              </a:xfrm>
              <a:prstGeom prst="corner">
                <a:avLst>
                  <a:gd name="adj1" fmla="val 48252"/>
                  <a:gd name="adj2" fmla="val 145008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3" name="Gruppieren 672">
              <a:extLst>
                <a:ext uri="{FF2B5EF4-FFF2-40B4-BE49-F238E27FC236}">
                  <a16:creationId xmlns:a16="http://schemas.microsoft.com/office/drawing/2014/main" id="{A52674FD-DE43-47A6-A2E3-E082341079F9}"/>
                </a:ext>
              </a:extLst>
            </p:cNvPr>
            <p:cNvGrpSpPr/>
            <p:nvPr/>
          </p:nvGrpSpPr>
          <p:grpSpPr>
            <a:xfrm>
              <a:off x="6226703" y="5592838"/>
              <a:ext cx="1085182" cy="554784"/>
              <a:chOff x="1895398" y="495185"/>
              <a:chExt cx="1085182" cy="554784"/>
            </a:xfrm>
          </p:grpSpPr>
          <p:pic>
            <p:nvPicPr>
              <p:cNvPr id="686" name="Grafik 685">
                <a:extLst>
                  <a:ext uri="{FF2B5EF4-FFF2-40B4-BE49-F238E27FC236}">
                    <a16:creationId xmlns:a16="http://schemas.microsoft.com/office/drawing/2014/main" id="{7A1A6181-CB86-4C41-9A1A-1467C42342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95398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87" name="L-Form 686">
                <a:extLst>
                  <a:ext uri="{FF2B5EF4-FFF2-40B4-BE49-F238E27FC236}">
                    <a16:creationId xmlns:a16="http://schemas.microsoft.com/office/drawing/2014/main" id="{1A5FE3EA-BBC5-4E36-BFEB-D0E7B794C86E}"/>
                  </a:ext>
                </a:extLst>
              </p:cNvPr>
              <p:cNvSpPr/>
              <p:nvPr/>
            </p:nvSpPr>
            <p:spPr>
              <a:xfrm flipH="1">
                <a:off x="2178049" y="495185"/>
                <a:ext cx="802528" cy="554784"/>
              </a:xfrm>
              <a:prstGeom prst="corner">
                <a:avLst>
                  <a:gd name="adj1" fmla="val 48252"/>
                  <a:gd name="adj2" fmla="val 97222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4" name="Gruppieren 673">
              <a:extLst>
                <a:ext uri="{FF2B5EF4-FFF2-40B4-BE49-F238E27FC236}">
                  <a16:creationId xmlns:a16="http://schemas.microsoft.com/office/drawing/2014/main" id="{059500B6-73A8-4C6F-BE16-C794CF168BC3}"/>
                </a:ext>
              </a:extLst>
            </p:cNvPr>
            <p:cNvGrpSpPr/>
            <p:nvPr/>
          </p:nvGrpSpPr>
          <p:grpSpPr>
            <a:xfrm>
              <a:off x="455689" y="5592838"/>
              <a:ext cx="1091279" cy="565107"/>
              <a:chOff x="6220610" y="495185"/>
              <a:chExt cx="1091279" cy="565107"/>
            </a:xfrm>
          </p:grpSpPr>
          <p:pic>
            <p:nvPicPr>
              <p:cNvPr id="684" name="Grafik 683">
                <a:extLst>
                  <a:ext uri="{FF2B5EF4-FFF2-40B4-BE49-F238E27FC236}">
                    <a16:creationId xmlns:a16="http://schemas.microsoft.com/office/drawing/2014/main" id="{D965BCE6-DB4D-4521-8D2E-63BDA9C471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20610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85" name="L-Form 684">
                <a:extLst>
                  <a:ext uri="{FF2B5EF4-FFF2-40B4-BE49-F238E27FC236}">
                    <a16:creationId xmlns:a16="http://schemas.microsoft.com/office/drawing/2014/main" id="{E22F3E11-C372-4713-A62B-7C74B90CB2A7}"/>
                  </a:ext>
                </a:extLst>
              </p:cNvPr>
              <p:cNvSpPr/>
              <p:nvPr/>
            </p:nvSpPr>
            <p:spPr>
              <a:xfrm flipH="1">
                <a:off x="6773862" y="495185"/>
                <a:ext cx="538025" cy="565107"/>
              </a:xfrm>
              <a:prstGeom prst="corner">
                <a:avLst>
                  <a:gd name="adj1" fmla="val 50613"/>
                  <a:gd name="adj2" fmla="val 49599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5" name="Gruppieren 674">
              <a:extLst>
                <a:ext uri="{FF2B5EF4-FFF2-40B4-BE49-F238E27FC236}">
                  <a16:creationId xmlns:a16="http://schemas.microsoft.com/office/drawing/2014/main" id="{BDA1C494-73DF-4AA4-97BA-43764D574C11}"/>
                </a:ext>
              </a:extLst>
            </p:cNvPr>
            <p:cNvGrpSpPr/>
            <p:nvPr/>
          </p:nvGrpSpPr>
          <p:grpSpPr>
            <a:xfrm>
              <a:off x="4780901" y="5592838"/>
              <a:ext cx="1091279" cy="554784"/>
              <a:chOff x="3335103" y="501280"/>
              <a:chExt cx="1091279" cy="554784"/>
            </a:xfrm>
          </p:grpSpPr>
          <p:pic>
            <p:nvPicPr>
              <p:cNvPr id="682" name="Grafik 681">
                <a:extLst>
                  <a:ext uri="{FF2B5EF4-FFF2-40B4-BE49-F238E27FC236}">
                    <a16:creationId xmlns:a16="http://schemas.microsoft.com/office/drawing/2014/main" id="{C8F07469-75AD-4384-B3B0-D7F7B6EF44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35103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83" name="Rechteck 682">
                <a:extLst>
                  <a:ext uri="{FF2B5EF4-FFF2-40B4-BE49-F238E27FC236}">
                    <a16:creationId xmlns:a16="http://schemas.microsoft.com/office/drawing/2014/main" id="{C8E43121-E930-48F6-A49A-2B2944BE9C86}"/>
                  </a:ext>
                </a:extLst>
              </p:cNvPr>
              <p:cNvSpPr/>
              <p:nvPr/>
            </p:nvSpPr>
            <p:spPr>
              <a:xfrm>
                <a:off x="4155791" y="501280"/>
                <a:ext cx="270590" cy="554784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6" name="Gruppieren 675">
              <a:extLst>
                <a:ext uri="{FF2B5EF4-FFF2-40B4-BE49-F238E27FC236}">
                  <a16:creationId xmlns:a16="http://schemas.microsoft.com/office/drawing/2014/main" id="{DE6867C5-0A4E-42BB-B646-51A86BC4CA90}"/>
                </a:ext>
              </a:extLst>
            </p:cNvPr>
            <p:cNvGrpSpPr/>
            <p:nvPr/>
          </p:nvGrpSpPr>
          <p:grpSpPr>
            <a:xfrm>
              <a:off x="1901491" y="5592838"/>
              <a:ext cx="1085182" cy="559012"/>
              <a:chOff x="7666412" y="501280"/>
              <a:chExt cx="1085182" cy="559012"/>
            </a:xfrm>
          </p:grpSpPr>
          <p:pic>
            <p:nvPicPr>
              <p:cNvPr id="680" name="Grafik 679">
                <a:extLst>
                  <a:ext uri="{FF2B5EF4-FFF2-40B4-BE49-F238E27FC236}">
                    <a16:creationId xmlns:a16="http://schemas.microsoft.com/office/drawing/2014/main" id="{EEDB6D8F-7420-4AB0-8EEB-C62E8EA2A7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66641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81" name="Rechteck 680">
                <a:extLst>
                  <a:ext uri="{FF2B5EF4-FFF2-40B4-BE49-F238E27FC236}">
                    <a16:creationId xmlns:a16="http://schemas.microsoft.com/office/drawing/2014/main" id="{A38C64A7-0D99-4317-860C-EBA6C1F405D7}"/>
                  </a:ext>
                </a:extLst>
              </p:cNvPr>
              <p:cNvSpPr/>
              <p:nvPr/>
            </p:nvSpPr>
            <p:spPr>
              <a:xfrm>
                <a:off x="8497317" y="793215"/>
                <a:ext cx="254277" cy="26707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7" name="Gruppieren 676">
              <a:extLst>
                <a:ext uri="{FF2B5EF4-FFF2-40B4-BE49-F238E27FC236}">
                  <a16:creationId xmlns:a16="http://schemas.microsoft.com/office/drawing/2014/main" id="{FC229A82-1574-4973-B11A-0F5FCFFF4FD6}"/>
                </a:ext>
              </a:extLst>
            </p:cNvPr>
            <p:cNvGrpSpPr/>
            <p:nvPr/>
          </p:nvGrpSpPr>
          <p:grpSpPr>
            <a:xfrm>
              <a:off x="3341196" y="5592838"/>
              <a:ext cx="1085182" cy="565107"/>
              <a:chOff x="9110683" y="495185"/>
              <a:chExt cx="1085182" cy="565107"/>
            </a:xfrm>
          </p:grpSpPr>
          <p:pic>
            <p:nvPicPr>
              <p:cNvPr id="678" name="Grafik 677">
                <a:extLst>
                  <a:ext uri="{FF2B5EF4-FFF2-40B4-BE49-F238E27FC236}">
                    <a16:creationId xmlns:a16="http://schemas.microsoft.com/office/drawing/2014/main" id="{399F5BF7-2052-4842-B58D-63B59E1374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110683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79" name="Rechteck 678">
                <a:extLst>
                  <a:ext uri="{FF2B5EF4-FFF2-40B4-BE49-F238E27FC236}">
                    <a16:creationId xmlns:a16="http://schemas.microsoft.com/office/drawing/2014/main" id="{0821779E-32A1-4810-BC50-18C83E66BF47}"/>
                  </a:ext>
                </a:extLst>
              </p:cNvPr>
              <p:cNvSpPr/>
              <p:nvPr/>
            </p:nvSpPr>
            <p:spPr>
              <a:xfrm>
                <a:off x="9110683" y="495185"/>
                <a:ext cx="799883" cy="56510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694" name="Grafik 693">
              <a:extLst>
                <a:ext uri="{FF2B5EF4-FFF2-40B4-BE49-F238E27FC236}">
                  <a16:creationId xmlns:a16="http://schemas.microsoft.com/office/drawing/2014/main" id="{B6CE8319-2F09-4C4C-A904-1DB575A214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545822" y="5592838"/>
              <a:ext cx="1085182" cy="554784"/>
            </a:xfrm>
            <a:prstGeom prst="rect">
              <a:avLst/>
            </a:prstGeom>
          </p:spPr>
        </p:pic>
      </p:grpSp>
      <p:sp>
        <p:nvSpPr>
          <p:cNvPr id="697" name="L-Form 696">
            <a:extLst>
              <a:ext uri="{FF2B5EF4-FFF2-40B4-BE49-F238E27FC236}">
                <a16:creationId xmlns:a16="http://schemas.microsoft.com/office/drawing/2014/main" id="{D826CBAA-4D29-41E8-89D2-A75EB9BA47F0}"/>
              </a:ext>
            </a:extLst>
          </p:cNvPr>
          <p:cNvSpPr/>
          <p:nvPr/>
        </p:nvSpPr>
        <p:spPr>
          <a:xfrm flipH="1">
            <a:off x="381000" y="2275840"/>
            <a:ext cx="11316784" cy="4264660"/>
          </a:xfrm>
          <a:prstGeom prst="corner">
            <a:avLst>
              <a:gd name="adj1" fmla="val 77243"/>
              <a:gd name="adj2" fmla="val 98153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36" name="Grafik 535">
            <a:extLst>
              <a:ext uri="{FF2B5EF4-FFF2-40B4-BE49-F238E27FC236}">
                <a16:creationId xmlns:a16="http://schemas.microsoft.com/office/drawing/2014/main" id="{51B41A0E-65CE-42AB-89B0-DDC6B24EA63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852128" y="3835566"/>
            <a:ext cx="1194920" cy="603556"/>
          </a:xfrm>
          <a:prstGeom prst="rect">
            <a:avLst/>
          </a:prstGeom>
        </p:spPr>
      </p:pic>
      <p:pic>
        <p:nvPicPr>
          <p:cNvPr id="538" name="Grafik 537">
            <a:extLst>
              <a:ext uri="{FF2B5EF4-FFF2-40B4-BE49-F238E27FC236}">
                <a16:creationId xmlns:a16="http://schemas.microsoft.com/office/drawing/2014/main" id="{D75775A2-5D71-47D7-8A89-830D9438DE9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408093" y="3308275"/>
            <a:ext cx="1194920" cy="603556"/>
          </a:xfrm>
          <a:prstGeom prst="rect">
            <a:avLst/>
          </a:prstGeom>
        </p:spPr>
      </p:pic>
      <p:pic>
        <p:nvPicPr>
          <p:cNvPr id="540" name="Grafik 539">
            <a:extLst>
              <a:ext uri="{FF2B5EF4-FFF2-40B4-BE49-F238E27FC236}">
                <a16:creationId xmlns:a16="http://schemas.microsoft.com/office/drawing/2014/main" id="{36BB6EBA-B211-4B57-B0FF-328679F66E1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140857" y="3827677"/>
            <a:ext cx="1018120" cy="603556"/>
          </a:xfrm>
          <a:prstGeom prst="rect">
            <a:avLst/>
          </a:prstGeom>
        </p:spPr>
      </p:pic>
      <p:pic>
        <p:nvPicPr>
          <p:cNvPr id="542" name="Grafik 541">
            <a:extLst>
              <a:ext uri="{FF2B5EF4-FFF2-40B4-BE49-F238E27FC236}">
                <a16:creationId xmlns:a16="http://schemas.microsoft.com/office/drawing/2014/main" id="{0D210405-6E32-45D7-BEBD-9604B8004F4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983358" y="3225913"/>
            <a:ext cx="908383" cy="609653"/>
          </a:xfrm>
          <a:prstGeom prst="rect">
            <a:avLst/>
          </a:prstGeom>
        </p:spPr>
      </p:pic>
      <p:pic>
        <p:nvPicPr>
          <p:cNvPr id="544" name="Grafik 543">
            <a:extLst>
              <a:ext uri="{FF2B5EF4-FFF2-40B4-BE49-F238E27FC236}">
                <a16:creationId xmlns:a16="http://schemas.microsoft.com/office/drawing/2014/main" id="{0C9716FC-AB99-4BB6-822F-6FAA7E1156A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966079" y="3735010"/>
            <a:ext cx="768163" cy="609653"/>
          </a:xfrm>
          <a:prstGeom prst="rect">
            <a:avLst/>
          </a:prstGeom>
        </p:spPr>
      </p:pic>
      <p:pic>
        <p:nvPicPr>
          <p:cNvPr id="546" name="Grafik 545">
            <a:extLst>
              <a:ext uri="{FF2B5EF4-FFF2-40B4-BE49-F238E27FC236}">
                <a16:creationId xmlns:a16="http://schemas.microsoft.com/office/drawing/2014/main" id="{0310E5E1-8458-4064-B357-962046C4929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960993" y="3191793"/>
            <a:ext cx="755970" cy="609653"/>
          </a:xfrm>
          <a:prstGeom prst="rect">
            <a:avLst/>
          </a:prstGeom>
        </p:spPr>
      </p:pic>
      <p:pic>
        <p:nvPicPr>
          <p:cNvPr id="548" name="Grafik 547">
            <a:extLst>
              <a:ext uri="{FF2B5EF4-FFF2-40B4-BE49-F238E27FC236}">
                <a16:creationId xmlns:a16="http://schemas.microsoft.com/office/drawing/2014/main" id="{C99DCCBA-D719-43EC-88F0-2FAD35B6EF6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53452" y="3725747"/>
            <a:ext cx="658425" cy="609653"/>
          </a:xfrm>
          <a:prstGeom prst="rect">
            <a:avLst/>
          </a:prstGeom>
        </p:spPr>
      </p:pic>
      <p:pic>
        <p:nvPicPr>
          <p:cNvPr id="550" name="Grafik 549">
            <a:extLst>
              <a:ext uri="{FF2B5EF4-FFF2-40B4-BE49-F238E27FC236}">
                <a16:creationId xmlns:a16="http://schemas.microsoft.com/office/drawing/2014/main" id="{4DA1B161-DD53-435D-A0A2-24FE789524DE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292228" y="3191007"/>
            <a:ext cx="512108" cy="609653"/>
          </a:xfrm>
          <a:prstGeom prst="rect">
            <a:avLst/>
          </a:prstGeom>
        </p:spPr>
      </p:pic>
      <p:pic>
        <p:nvPicPr>
          <p:cNvPr id="552" name="Grafik 551">
            <a:extLst>
              <a:ext uri="{FF2B5EF4-FFF2-40B4-BE49-F238E27FC236}">
                <a16:creationId xmlns:a16="http://schemas.microsoft.com/office/drawing/2014/main" id="{0E126ABB-D267-4BC4-8FA3-DEC5319186F8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51833" y="3681494"/>
            <a:ext cx="1091279" cy="792549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20FD1233-A79D-4B1C-8008-FB799DBD9D8C}"/>
              </a:ext>
            </a:extLst>
          </p:cNvPr>
          <p:cNvSpPr txBox="1"/>
          <p:nvPr/>
        </p:nvSpPr>
        <p:spPr>
          <a:xfrm>
            <a:off x="7133192" y="2823425"/>
            <a:ext cx="6537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2" panose="05020102010507070707" pitchFamily="18" charset="2"/>
              </a:rPr>
              <a:t></a:t>
            </a:r>
            <a:endParaRPr kumimoji="0" lang="de-AT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9192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4" name="Gruppieren 593">
            <a:extLst>
              <a:ext uri="{FF2B5EF4-FFF2-40B4-BE49-F238E27FC236}">
                <a16:creationId xmlns:a16="http://schemas.microsoft.com/office/drawing/2014/main" id="{AF538C68-989D-4F89-81C2-AE92BD201644}"/>
              </a:ext>
            </a:extLst>
          </p:cNvPr>
          <p:cNvGrpSpPr/>
          <p:nvPr/>
        </p:nvGrpSpPr>
        <p:grpSpPr>
          <a:xfrm>
            <a:off x="508346" y="495185"/>
            <a:ext cx="11175311" cy="560879"/>
            <a:chOff x="455693" y="495185"/>
            <a:chExt cx="11175311" cy="560879"/>
          </a:xfrm>
        </p:grpSpPr>
        <p:pic>
          <p:nvPicPr>
            <p:cNvPr id="568" name="Grafik 567">
              <a:extLst>
                <a:ext uri="{FF2B5EF4-FFF2-40B4-BE49-F238E27FC236}">
                  <a16:creationId xmlns:a16="http://schemas.microsoft.com/office/drawing/2014/main" id="{2147C679-A226-4ABC-9BE6-29C69C6A31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5693" y="501280"/>
              <a:ext cx="1085182" cy="548688"/>
            </a:xfrm>
            <a:prstGeom prst="rect">
              <a:avLst/>
            </a:prstGeom>
          </p:spPr>
        </p:pic>
        <p:pic>
          <p:nvPicPr>
            <p:cNvPr id="564" name="Grafik 563">
              <a:extLst>
                <a:ext uri="{FF2B5EF4-FFF2-40B4-BE49-F238E27FC236}">
                  <a16:creationId xmlns:a16="http://schemas.microsoft.com/office/drawing/2014/main" id="{3E63987D-2B3E-405A-ADAB-6B25C5FB6BE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94527" y="501280"/>
              <a:ext cx="1085182" cy="548688"/>
            </a:xfrm>
            <a:prstGeom prst="rect">
              <a:avLst/>
            </a:prstGeom>
          </p:spPr>
        </p:pic>
        <p:pic>
          <p:nvPicPr>
            <p:cNvPr id="560" name="Grafik 559">
              <a:extLst>
                <a:ext uri="{FF2B5EF4-FFF2-40B4-BE49-F238E27FC236}">
                  <a16:creationId xmlns:a16="http://schemas.microsoft.com/office/drawing/2014/main" id="{00D13B71-4A21-4F04-BFDB-DDEDF3D2A6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23223" y="501280"/>
              <a:ext cx="1091279" cy="554784"/>
            </a:xfrm>
            <a:prstGeom prst="rect">
              <a:avLst/>
            </a:prstGeom>
          </p:spPr>
        </p:pic>
        <p:pic>
          <p:nvPicPr>
            <p:cNvPr id="558" name="Grafik 557">
              <a:extLst>
                <a:ext uri="{FF2B5EF4-FFF2-40B4-BE49-F238E27FC236}">
                  <a16:creationId xmlns:a16="http://schemas.microsoft.com/office/drawing/2014/main" id="{10DF00F7-F3E1-43B7-81E4-2A59165ED42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33361" y="495185"/>
              <a:ext cx="1091279" cy="554784"/>
            </a:xfrm>
            <a:prstGeom prst="rect">
              <a:avLst/>
            </a:prstGeom>
          </p:spPr>
        </p:pic>
        <p:pic>
          <p:nvPicPr>
            <p:cNvPr id="570" name="Grafik 569">
              <a:extLst>
                <a:ext uri="{FF2B5EF4-FFF2-40B4-BE49-F238E27FC236}">
                  <a16:creationId xmlns:a16="http://schemas.microsoft.com/office/drawing/2014/main" id="{96F254AB-DAEB-451B-B83A-ADCADD67F0E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781340" y="495185"/>
              <a:ext cx="1085182" cy="554784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pic>
          <p:nvPicPr>
            <p:cNvPr id="556" name="Grafik 555">
              <a:extLst>
                <a:ext uri="{FF2B5EF4-FFF2-40B4-BE49-F238E27FC236}">
                  <a16:creationId xmlns:a16="http://schemas.microsoft.com/office/drawing/2014/main" id="{344D875D-C409-4DC8-8C66-02584FE74EA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668154" y="495185"/>
              <a:ext cx="1085182" cy="554784"/>
            </a:xfrm>
            <a:prstGeom prst="rect">
              <a:avLst/>
            </a:prstGeom>
          </p:spPr>
        </p:pic>
        <p:pic>
          <p:nvPicPr>
            <p:cNvPr id="566" name="Grafik 565">
              <a:extLst>
                <a:ext uri="{FF2B5EF4-FFF2-40B4-BE49-F238E27FC236}">
                  <a16:creationId xmlns:a16="http://schemas.microsoft.com/office/drawing/2014/main" id="{2E04C38D-5E14-49D2-8DB2-B4B9C47F264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106988" y="501280"/>
              <a:ext cx="1085182" cy="554784"/>
            </a:xfrm>
            <a:prstGeom prst="rect">
              <a:avLst/>
            </a:prstGeom>
          </p:spPr>
        </p:pic>
        <p:pic>
          <p:nvPicPr>
            <p:cNvPr id="562" name="Grafik 561">
              <a:extLst>
                <a:ext uri="{FF2B5EF4-FFF2-40B4-BE49-F238E27FC236}">
                  <a16:creationId xmlns:a16="http://schemas.microsoft.com/office/drawing/2014/main" id="{23C6B8DA-DA20-4151-9D6D-6E7F9D33551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545822" y="495185"/>
              <a:ext cx="1085182" cy="554784"/>
            </a:xfrm>
            <a:prstGeom prst="rect">
              <a:avLst/>
            </a:prstGeom>
          </p:spPr>
        </p:pic>
      </p:grpSp>
      <p:grpSp>
        <p:nvGrpSpPr>
          <p:cNvPr id="695" name="Gruppieren 694">
            <a:extLst>
              <a:ext uri="{FF2B5EF4-FFF2-40B4-BE49-F238E27FC236}">
                <a16:creationId xmlns:a16="http://schemas.microsoft.com/office/drawing/2014/main" id="{3469BE11-0C5E-4DEA-91B3-F1FCB71CAA9E}"/>
              </a:ext>
            </a:extLst>
          </p:cNvPr>
          <p:cNvGrpSpPr/>
          <p:nvPr/>
        </p:nvGrpSpPr>
        <p:grpSpPr>
          <a:xfrm>
            <a:off x="508342" y="1478370"/>
            <a:ext cx="11175315" cy="560879"/>
            <a:chOff x="455689" y="1498341"/>
            <a:chExt cx="11175315" cy="560879"/>
          </a:xfrm>
        </p:grpSpPr>
        <p:pic>
          <p:nvPicPr>
            <p:cNvPr id="554" name="Grafik 553">
              <a:extLst>
                <a:ext uri="{FF2B5EF4-FFF2-40B4-BE49-F238E27FC236}">
                  <a16:creationId xmlns:a16="http://schemas.microsoft.com/office/drawing/2014/main" id="{1D65FAD0-7026-40ED-88B4-C75927220E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220606" y="1498341"/>
              <a:ext cx="1085182" cy="554784"/>
            </a:xfrm>
            <a:prstGeom prst="rect">
              <a:avLst/>
            </a:prstGeom>
          </p:spPr>
        </p:pic>
        <p:pic>
          <p:nvPicPr>
            <p:cNvPr id="618" name="Grafik 617">
              <a:extLst>
                <a:ext uri="{FF2B5EF4-FFF2-40B4-BE49-F238E27FC236}">
                  <a16:creationId xmlns:a16="http://schemas.microsoft.com/office/drawing/2014/main" id="{AEACBB9B-CAC9-4891-AAF3-03A0267D5AE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106117" y="1504436"/>
              <a:ext cx="1085182" cy="548688"/>
            </a:xfrm>
            <a:prstGeom prst="rect">
              <a:avLst/>
            </a:prstGeom>
          </p:spPr>
        </p:pic>
        <p:pic>
          <p:nvPicPr>
            <p:cNvPr id="616" name="Grafik 615">
              <a:extLst>
                <a:ext uri="{FF2B5EF4-FFF2-40B4-BE49-F238E27FC236}">
                  <a16:creationId xmlns:a16="http://schemas.microsoft.com/office/drawing/2014/main" id="{636F23AE-BFCA-48FE-9D96-AE623B62F04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545822" y="1504436"/>
              <a:ext cx="1085182" cy="548688"/>
            </a:xfrm>
            <a:prstGeom prst="rect">
              <a:avLst/>
            </a:prstGeom>
          </p:spPr>
        </p:pic>
        <p:pic>
          <p:nvPicPr>
            <p:cNvPr id="614" name="Grafik 613">
              <a:extLst>
                <a:ext uri="{FF2B5EF4-FFF2-40B4-BE49-F238E27FC236}">
                  <a16:creationId xmlns:a16="http://schemas.microsoft.com/office/drawing/2014/main" id="{874CAC8C-81CF-4C42-94E2-07B5CEC87E5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95394" y="1504436"/>
              <a:ext cx="1091279" cy="554784"/>
            </a:xfrm>
            <a:prstGeom prst="rect">
              <a:avLst/>
            </a:prstGeom>
          </p:spPr>
        </p:pic>
        <p:pic>
          <p:nvPicPr>
            <p:cNvPr id="612" name="Grafik 611">
              <a:extLst>
                <a:ext uri="{FF2B5EF4-FFF2-40B4-BE49-F238E27FC236}">
                  <a16:creationId xmlns:a16="http://schemas.microsoft.com/office/drawing/2014/main" id="{C08AE4B1-7427-48CD-8391-D972390FA40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60311" y="1498341"/>
              <a:ext cx="1091279" cy="554784"/>
            </a:xfrm>
            <a:prstGeom prst="rect">
              <a:avLst/>
            </a:prstGeom>
          </p:spPr>
        </p:pic>
        <p:pic>
          <p:nvPicPr>
            <p:cNvPr id="608" name="Grafik 607">
              <a:extLst>
                <a:ext uri="{FF2B5EF4-FFF2-40B4-BE49-F238E27FC236}">
                  <a16:creationId xmlns:a16="http://schemas.microsoft.com/office/drawing/2014/main" id="{324F6715-BA1C-4802-8175-D3ACD55048D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55689" y="1498341"/>
              <a:ext cx="1085182" cy="554784"/>
            </a:xfrm>
            <a:prstGeom prst="rect">
              <a:avLst/>
            </a:prstGeom>
          </p:spPr>
        </p:pic>
        <p:pic>
          <p:nvPicPr>
            <p:cNvPr id="606" name="Grafik 605">
              <a:extLst>
                <a:ext uri="{FF2B5EF4-FFF2-40B4-BE49-F238E27FC236}">
                  <a16:creationId xmlns:a16="http://schemas.microsoft.com/office/drawing/2014/main" id="{6A6F8D1A-6A74-405C-A1D3-05DB15751F5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780901" y="1504436"/>
              <a:ext cx="1085182" cy="554784"/>
            </a:xfrm>
            <a:prstGeom prst="rect">
              <a:avLst/>
            </a:prstGeom>
          </p:spPr>
        </p:pic>
        <p:pic>
          <p:nvPicPr>
            <p:cNvPr id="604" name="Grafik 603">
              <a:extLst>
                <a:ext uri="{FF2B5EF4-FFF2-40B4-BE49-F238E27FC236}">
                  <a16:creationId xmlns:a16="http://schemas.microsoft.com/office/drawing/2014/main" id="{3B81CE8E-9C77-45A6-8805-9F9C7088561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341196" y="1498341"/>
              <a:ext cx="1085182" cy="554784"/>
            </a:xfrm>
            <a:prstGeom prst="rect">
              <a:avLst/>
            </a:prstGeom>
          </p:spPr>
        </p:pic>
      </p:grpSp>
      <p:grpSp>
        <p:nvGrpSpPr>
          <p:cNvPr id="644" name="Gruppieren 643">
            <a:extLst>
              <a:ext uri="{FF2B5EF4-FFF2-40B4-BE49-F238E27FC236}">
                <a16:creationId xmlns:a16="http://schemas.microsoft.com/office/drawing/2014/main" id="{616A9CC3-B3C2-4B5B-A27B-552E3531638D}"/>
              </a:ext>
            </a:extLst>
          </p:cNvPr>
          <p:cNvGrpSpPr/>
          <p:nvPr/>
        </p:nvGrpSpPr>
        <p:grpSpPr>
          <a:xfrm>
            <a:off x="508342" y="2461556"/>
            <a:ext cx="11175315" cy="560879"/>
            <a:chOff x="455689" y="4403405"/>
            <a:chExt cx="11175315" cy="560879"/>
          </a:xfrm>
        </p:grpSpPr>
        <p:grpSp>
          <p:nvGrpSpPr>
            <p:cNvPr id="600" name="Gruppieren 599">
              <a:extLst>
                <a:ext uri="{FF2B5EF4-FFF2-40B4-BE49-F238E27FC236}">
                  <a16:creationId xmlns:a16="http://schemas.microsoft.com/office/drawing/2014/main" id="{5CDBF902-7BDA-44E6-BD04-741E638F1B2A}"/>
                </a:ext>
              </a:extLst>
            </p:cNvPr>
            <p:cNvGrpSpPr/>
            <p:nvPr/>
          </p:nvGrpSpPr>
          <p:grpSpPr>
            <a:xfrm>
              <a:off x="9100891" y="4403405"/>
              <a:ext cx="1091279" cy="554784"/>
              <a:chOff x="3880741" y="1837266"/>
              <a:chExt cx="1091279" cy="554784"/>
            </a:xfrm>
          </p:grpSpPr>
          <p:pic>
            <p:nvPicPr>
              <p:cNvPr id="610" name="Grafik 609">
                <a:extLst>
                  <a:ext uri="{FF2B5EF4-FFF2-40B4-BE49-F238E27FC236}">
                    <a16:creationId xmlns:a16="http://schemas.microsoft.com/office/drawing/2014/main" id="{9138B177-AE60-4CF6-AE87-BE9DF03387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883789" y="1837266"/>
                <a:ext cx="1085182" cy="554784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</p:pic>
          <p:sp>
            <p:nvSpPr>
              <p:cNvPr id="611" name="Rechteck 610">
                <a:extLst>
                  <a:ext uri="{FF2B5EF4-FFF2-40B4-BE49-F238E27FC236}">
                    <a16:creationId xmlns:a16="http://schemas.microsoft.com/office/drawing/2014/main" id="{C7618885-175E-4AF8-B61B-3D7D0B29B63C}"/>
                  </a:ext>
                </a:extLst>
              </p:cNvPr>
              <p:cNvSpPr/>
              <p:nvPr/>
            </p:nvSpPr>
            <p:spPr>
              <a:xfrm>
                <a:off x="3880741" y="1837266"/>
                <a:ext cx="1091279" cy="554784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622" name="Grafik 621">
              <a:extLst>
                <a:ext uri="{FF2B5EF4-FFF2-40B4-BE49-F238E27FC236}">
                  <a16:creationId xmlns:a16="http://schemas.microsoft.com/office/drawing/2014/main" id="{5F5C3D47-AD38-4BC3-A2A5-6EE04E63E5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894523" y="4403405"/>
              <a:ext cx="1085182" cy="554784"/>
            </a:xfrm>
            <a:prstGeom prst="rect">
              <a:avLst/>
            </a:prstGeom>
          </p:spPr>
        </p:pic>
        <p:pic>
          <p:nvPicPr>
            <p:cNvPr id="642" name="Grafik 641">
              <a:extLst>
                <a:ext uri="{FF2B5EF4-FFF2-40B4-BE49-F238E27FC236}">
                  <a16:creationId xmlns:a16="http://schemas.microsoft.com/office/drawing/2014/main" id="{C37BA4A2-EC1B-460B-9D8E-0EC8FBBDA3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33361" y="4409500"/>
              <a:ext cx="1085182" cy="548688"/>
            </a:xfrm>
            <a:prstGeom prst="rect">
              <a:avLst/>
            </a:prstGeom>
          </p:spPr>
        </p:pic>
        <p:pic>
          <p:nvPicPr>
            <p:cNvPr id="640" name="Grafik 639">
              <a:extLst>
                <a:ext uri="{FF2B5EF4-FFF2-40B4-BE49-F238E27FC236}">
                  <a16:creationId xmlns:a16="http://schemas.microsoft.com/office/drawing/2014/main" id="{F12ABA47-76F5-49B0-9875-2139CA9A117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17126" y="4409500"/>
              <a:ext cx="1085182" cy="548688"/>
            </a:xfrm>
            <a:prstGeom prst="rect">
              <a:avLst/>
            </a:prstGeom>
          </p:spPr>
        </p:pic>
        <p:pic>
          <p:nvPicPr>
            <p:cNvPr id="638" name="Grafik 637">
              <a:extLst>
                <a:ext uri="{FF2B5EF4-FFF2-40B4-BE49-F238E27FC236}">
                  <a16:creationId xmlns:a16="http://schemas.microsoft.com/office/drawing/2014/main" id="{ACD924AC-7E9A-462F-9628-4A8810DC20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72195" y="4409500"/>
              <a:ext cx="1091279" cy="554784"/>
            </a:xfrm>
            <a:prstGeom prst="rect">
              <a:avLst/>
            </a:prstGeom>
          </p:spPr>
        </p:pic>
        <p:grpSp>
          <p:nvGrpSpPr>
            <p:cNvPr id="626" name="Gruppieren 625">
              <a:extLst>
                <a:ext uri="{FF2B5EF4-FFF2-40B4-BE49-F238E27FC236}">
                  <a16:creationId xmlns:a16="http://schemas.microsoft.com/office/drawing/2014/main" id="{EAB9C844-9263-4F34-B86D-5E506504686C}"/>
                </a:ext>
              </a:extLst>
            </p:cNvPr>
            <p:cNvGrpSpPr/>
            <p:nvPr/>
          </p:nvGrpSpPr>
          <p:grpSpPr>
            <a:xfrm>
              <a:off x="7655960" y="4403405"/>
              <a:ext cx="1091279" cy="554784"/>
              <a:chOff x="3335103" y="501280"/>
              <a:chExt cx="1091279" cy="554784"/>
            </a:xfrm>
          </p:grpSpPr>
          <p:pic>
            <p:nvPicPr>
              <p:cNvPr id="636" name="Grafik 635">
                <a:extLst>
                  <a:ext uri="{FF2B5EF4-FFF2-40B4-BE49-F238E27FC236}">
                    <a16:creationId xmlns:a16="http://schemas.microsoft.com/office/drawing/2014/main" id="{DDF2A5D7-9388-4C19-AE8E-5E39EDE654D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35103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37" name="Rechteck 636">
                <a:extLst>
                  <a:ext uri="{FF2B5EF4-FFF2-40B4-BE49-F238E27FC236}">
                    <a16:creationId xmlns:a16="http://schemas.microsoft.com/office/drawing/2014/main" id="{6887F012-9CA8-4B7A-B35A-73142D195FBB}"/>
                  </a:ext>
                </a:extLst>
              </p:cNvPr>
              <p:cNvSpPr/>
              <p:nvPr/>
            </p:nvSpPr>
            <p:spPr>
              <a:xfrm>
                <a:off x="4155791" y="501280"/>
                <a:ext cx="270590" cy="554784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27" name="Gruppieren 626">
              <a:extLst>
                <a:ext uri="{FF2B5EF4-FFF2-40B4-BE49-F238E27FC236}">
                  <a16:creationId xmlns:a16="http://schemas.microsoft.com/office/drawing/2014/main" id="{E4C84736-5D15-41CC-9B7C-46822795251B}"/>
                </a:ext>
              </a:extLst>
            </p:cNvPr>
            <p:cNvGrpSpPr/>
            <p:nvPr/>
          </p:nvGrpSpPr>
          <p:grpSpPr>
            <a:xfrm>
              <a:off x="10545822" y="4403405"/>
              <a:ext cx="1085182" cy="559012"/>
              <a:chOff x="7666412" y="501280"/>
              <a:chExt cx="1085182" cy="559012"/>
            </a:xfrm>
          </p:grpSpPr>
          <p:pic>
            <p:nvPicPr>
              <p:cNvPr id="634" name="Grafik 633">
                <a:extLst>
                  <a:ext uri="{FF2B5EF4-FFF2-40B4-BE49-F238E27FC236}">
                    <a16:creationId xmlns:a16="http://schemas.microsoft.com/office/drawing/2014/main" id="{7DFE0614-5D9E-411C-8F75-AD0F7716F6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66641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35" name="Rechteck 634">
                <a:extLst>
                  <a:ext uri="{FF2B5EF4-FFF2-40B4-BE49-F238E27FC236}">
                    <a16:creationId xmlns:a16="http://schemas.microsoft.com/office/drawing/2014/main" id="{2753D33C-51A5-4D03-B219-18DB1C7A57EA}"/>
                  </a:ext>
                </a:extLst>
              </p:cNvPr>
              <p:cNvSpPr/>
              <p:nvPr/>
            </p:nvSpPr>
            <p:spPr>
              <a:xfrm>
                <a:off x="8497317" y="793215"/>
                <a:ext cx="254277" cy="26707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632" name="Grafik 631">
              <a:extLst>
                <a:ext uri="{FF2B5EF4-FFF2-40B4-BE49-F238E27FC236}">
                  <a16:creationId xmlns:a16="http://schemas.microsoft.com/office/drawing/2014/main" id="{8D253BC7-9E20-4972-90DD-C5E686238CC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55689" y="4409500"/>
              <a:ext cx="1085182" cy="554784"/>
            </a:xfrm>
            <a:prstGeom prst="rect">
              <a:avLst/>
            </a:prstGeom>
          </p:spPr>
        </p:pic>
      </p:grpSp>
      <p:grpSp>
        <p:nvGrpSpPr>
          <p:cNvPr id="668" name="Gruppieren 667">
            <a:extLst>
              <a:ext uri="{FF2B5EF4-FFF2-40B4-BE49-F238E27FC236}">
                <a16:creationId xmlns:a16="http://schemas.microsoft.com/office/drawing/2014/main" id="{07FABCFD-2670-4589-8797-FB02B168382B}"/>
              </a:ext>
            </a:extLst>
          </p:cNvPr>
          <p:cNvGrpSpPr/>
          <p:nvPr/>
        </p:nvGrpSpPr>
        <p:grpSpPr>
          <a:xfrm>
            <a:off x="508342" y="4887880"/>
            <a:ext cx="11175315" cy="565107"/>
            <a:chOff x="364354" y="5175458"/>
            <a:chExt cx="11175315" cy="565107"/>
          </a:xfrm>
        </p:grpSpPr>
        <p:grpSp>
          <p:nvGrpSpPr>
            <p:cNvPr id="629" name="Gruppieren 628">
              <a:extLst>
                <a:ext uri="{FF2B5EF4-FFF2-40B4-BE49-F238E27FC236}">
                  <a16:creationId xmlns:a16="http://schemas.microsoft.com/office/drawing/2014/main" id="{A809CF18-BF7E-46F8-89AD-4F89E4198C18}"/>
                </a:ext>
              </a:extLst>
            </p:cNvPr>
            <p:cNvGrpSpPr/>
            <p:nvPr/>
          </p:nvGrpSpPr>
          <p:grpSpPr>
            <a:xfrm>
              <a:off x="364354" y="5175458"/>
              <a:ext cx="1085182" cy="559004"/>
              <a:chOff x="10545822" y="501280"/>
              <a:chExt cx="1085182" cy="559004"/>
            </a:xfrm>
          </p:grpSpPr>
          <p:pic>
            <p:nvPicPr>
              <p:cNvPr id="630" name="Grafik 629">
                <a:extLst>
                  <a:ext uri="{FF2B5EF4-FFF2-40B4-BE49-F238E27FC236}">
                    <a16:creationId xmlns:a16="http://schemas.microsoft.com/office/drawing/2014/main" id="{9BCB351F-6DBA-456D-93C3-2D09E57F18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54582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31" name="Rechteck 630">
                <a:extLst>
                  <a:ext uri="{FF2B5EF4-FFF2-40B4-BE49-F238E27FC236}">
                    <a16:creationId xmlns:a16="http://schemas.microsoft.com/office/drawing/2014/main" id="{321D3B99-410B-419C-85C6-E0D04BF61707}"/>
                  </a:ext>
                </a:extLst>
              </p:cNvPr>
              <p:cNvSpPr/>
              <p:nvPr/>
            </p:nvSpPr>
            <p:spPr>
              <a:xfrm>
                <a:off x="11105169" y="501280"/>
                <a:ext cx="525835" cy="559004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46" name="Gruppieren 645">
              <a:extLst>
                <a:ext uri="{FF2B5EF4-FFF2-40B4-BE49-F238E27FC236}">
                  <a16:creationId xmlns:a16="http://schemas.microsoft.com/office/drawing/2014/main" id="{E5739163-BB0E-4268-B8D1-5F73C6E05F0E}"/>
                </a:ext>
              </a:extLst>
            </p:cNvPr>
            <p:cNvGrpSpPr/>
            <p:nvPr/>
          </p:nvGrpSpPr>
          <p:grpSpPr>
            <a:xfrm>
              <a:off x="3248119" y="5175458"/>
              <a:ext cx="1091279" cy="554784"/>
              <a:chOff x="3880741" y="1837266"/>
              <a:chExt cx="1091279" cy="554784"/>
            </a:xfrm>
          </p:grpSpPr>
          <p:pic>
            <p:nvPicPr>
              <p:cNvPr id="666" name="Grafik 665">
                <a:extLst>
                  <a:ext uri="{FF2B5EF4-FFF2-40B4-BE49-F238E27FC236}">
                    <a16:creationId xmlns:a16="http://schemas.microsoft.com/office/drawing/2014/main" id="{05209C22-1023-4478-AA0E-82D7ACAF6C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883789" y="1837266"/>
                <a:ext cx="1085182" cy="554784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</p:pic>
          <p:sp>
            <p:nvSpPr>
              <p:cNvPr id="667" name="Rechteck 666">
                <a:extLst>
                  <a:ext uri="{FF2B5EF4-FFF2-40B4-BE49-F238E27FC236}">
                    <a16:creationId xmlns:a16="http://schemas.microsoft.com/office/drawing/2014/main" id="{BA59C475-5483-4020-9171-9833A837D319}"/>
                  </a:ext>
                </a:extLst>
              </p:cNvPr>
              <p:cNvSpPr/>
              <p:nvPr/>
            </p:nvSpPr>
            <p:spPr>
              <a:xfrm>
                <a:off x="3880741" y="1837266"/>
                <a:ext cx="1091279" cy="554784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48" name="Gruppieren 647">
              <a:extLst>
                <a:ext uri="{FF2B5EF4-FFF2-40B4-BE49-F238E27FC236}">
                  <a16:creationId xmlns:a16="http://schemas.microsoft.com/office/drawing/2014/main" id="{14694FC0-CE1E-45E2-8EF3-A264C72B15E5}"/>
                </a:ext>
              </a:extLst>
            </p:cNvPr>
            <p:cNvGrpSpPr/>
            <p:nvPr/>
          </p:nvGrpSpPr>
          <p:grpSpPr>
            <a:xfrm>
              <a:off x="6137981" y="5175458"/>
              <a:ext cx="1085186" cy="554784"/>
              <a:chOff x="455689" y="495185"/>
              <a:chExt cx="1085186" cy="554784"/>
            </a:xfrm>
          </p:grpSpPr>
          <p:pic>
            <p:nvPicPr>
              <p:cNvPr id="664" name="Grafik 663">
                <a:extLst>
                  <a:ext uri="{FF2B5EF4-FFF2-40B4-BE49-F238E27FC236}">
                    <a16:creationId xmlns:a16="http://schemas.microsoft.com/office/drawing/2014/main" id="{1F087F26-B6C3-4597-88AF-A3E0DBBE04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55693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65" name="L-Form 664">
                <a:extLst>
                  <a:ext uri="{FF2B5EF4-FFF2-40B4-BE49-F238E27FC236}">
                    <a16:creationId xmlns:a16="http://schemas.microsoft.com/office/drawing/2014/main" id="{C596CE5D-FBB1-4BC8-849B-8D8169ACDA22}"/>
                  </a:ext>
                </a:extLst>
              </p:cNvPr>
              <p:cNvSpPr/>
              <p:nvPr/>
            </p:nvSpPr>
            <p:spPr>
              <a:xfrm flipH="1">
                <a:off x="455689" y="495185"/>
                <a:ext cx="1085183" cy="554784"/>
              </a:xfrm>
              <a:prstGeom prst="corner">
                <a:avLst>
                  <a:gd name="adj1" fmla="val 48252"/>
                  <a:gd name="adj2" fmla="val 145008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49" name="Gruppieren 648">
              <a:extLst>
                <a:ext uri="{FF2B5EF4-FFF2-40B4-BE49-F238E27FC236}">
                  <a16:creationId xmlns:a16="http://schemas.microsoft.com/office/drawing/2014/main" id="{3AD01B29-8141-4753-809F-6AB8330F9FDC}"/>
                </a:ext>
              </a:extLst>
            </p:cNvPr>
            <p:cNvGrpSpPr/>
            <p:nvPr/>
          </p:nvGrpSpPr>
          <p:grpSpPr>
            <a:xfrm>
              <a:off x="10454487" y="5175458"/>
              <a:ext cx="1085182" cy="554784"/>
              <a:chOff x="1895398" y="495185"/>
              <a:chExt cx="1085182" cy="554784"/>
            </a:xfrm>
          </p:grpSpPr>
          <p:pic>
            <p:nvPicPr>
              <p:cNvPr id="662" name="Grafik 661">
                <a:extLst>
                  <a:ext uri="{FF2B5EF4-FFF2-40B4-BE49-F238E27FC236}">
                    <a16:creationId xmlns:a16="http://schemas.microsoft.com/office/drawing/2014/main" id="{567410FB-2A84-41DF-9669-1952F3724C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95398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63" name="L-Form 662">
                <a:extLst>
                  <a:ext uri="{FF2B5EF4-FFF2-40B4-BE49-F238E27FC236}">
                    <a16:creationId xmlns:a16="http://schemas.microsoft.com/office/drawing/2014/main" id="{71FE8C72-9416-45DF-AF5D-4293DB994B8D}"/>
                  </a:ext>
                </a:extLst>
              </p:cNvPr>
              <p:cNvSpPr/>
              <p:nvPr/>
            </p:nvSpPr>
            <p:spPr>
              <a:xfrm flipH="1">
                <a:off x="2178049" y="495185"/>
                <a:ext cx="802528" cy="554784"/>
              </a:xfrm>
              <a:prstGeom prst="corner">
                <a:avLst>
                  <a:gd name="adj1" fmla="val 48252"/>
                  <a:gd name="adj2" fmla="val 97222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50" name="Gruppieren 649">
              <a:extLst>
                <a:ext uri="{FF2B5EF4-FFF2-40B4-BE49-F238E27FC236}">
                  <a16:creationId xmlns:a16="http://schemas.microsoft.com/office/drawing/2014/main" id="{4D94E8A0-7A99-495D-B1B0-B260640B64C3}"/>
                </a:ext>
              </a:extLst>
            </p:cNvPr>
            <p:cNvGrpSpPr/>
            <p:nvPr/>
          </p:nvGrpSpPr>
          <p:grpSpPr>
            <a:xfrm>
              <a:off x="4693050" y="5175458"/>
              <a:ext cx="1091279" cy="565107"/>
              <a:chOff x="6220610" y="495185"/>
              <a:chExt cx="1091279" cy="565107"/>
            </a:xfrm>
          </p:grpSpPr>
          <p:pic>
            <p:nvPicPr>
              <p:cNvPr id="660" name="Grafik 659">
                <a:extLst>
                  <a:ext uri="{FF2B5EF4-FFF2-40B4-BE49-F238E27FC236}">
                    <a16:creationId xmlns:a16="http://schemas.microsoft.com/office/drawing/2014/main" id="{D5E6CA74-1FA1-4FB9-9FB2-5D21B0B2B0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20610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61" name="L-Form 660">
                <a:extLst>
                  <a:ext uri="{FF2B5EF4-FFF2-40B4-BE49-F238E27FC236}">
                    <a16:creationId xmlns:a16="http://schemas.microsoft.com/office/drawing/2014/main" id="{32F6A2BD-AEB0-45E5-BF14-B6D21BCC27DF}"/>
                  </a:ext>
                </a:extLst>
              </p:cNvPr>
              <p:cNvSpPr/>
              <p:nvPr/>
            </p:nvSpPr>
            <p:spPr>
              <a:xfrm flipH="1">
                <a:off x="6773862" y="495185"/>
                <a:ext cx="538025" cy="565107"/>
              </a:xfrm>
              <a:prstGeom prst="corner">
                <a:avLst>
                  <a:gd name="adj1" fmla="val 50613"/>
                  <a:gd name="adj2" fmla="val 49599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51" name="Gruppieren 650">
              <a:extLst>
                <a:ext uri="{FF2B5EF4-FFF2-40B4-BE49-F238E27FC236}">
                  <a16:creationId xmlns:a16="http://schemas.microsoft.com/office/drawing/2014/main" id="{05405E53-EEF9-4EC1-92A2-58E616FE662C}"/>
                </a:ext>
              </a:extLst>
            </p:cNvPr>
            <p:cNvGrpSpPr/>
            <p:nvPr/>
          </p:nvGrpSpPr>
          <p:grpSpPr>
            <a:xfrm>
              <a:off x="1803188" y="5175458"/>
              <a:ext cx="1091279" cy="554784"/>
              <a:chOff x="3335103" y="501280"/>
              <a:chExt cx="1091279" cy="554784"/>
            </a:xfrm>
          </p:grpSpPr>
          <p:pic>
            <p:nvPicPr>
              <p:cNvPr id="658" name="Grafik 657">
                <a:extLst>
                  <a:ext uri="{FF2B5EF4-FFF2-40B4-BE49-F238E27FC236}">
                    <a16:creationId xmlns:a16="http://schemas.microsoft.com/office/drawing/2014/main" id="{1986139D-99F5-4FE0-958B-D09CB9B897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35103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59" name="Rechteck 658">
                <a:extLst>
                  <a:ext uri="{FF2B5EF4-FFF2-40B4-BE49-F238E27FC236}">
                    <a16:creationId xmlns:a16="http://schemas.microsoft.com/office/drawing/2014/main" id="{ED93CDF7-BE81-4D74-B276-1A8418EAE37B}"/>
                  </a:ext>
                </a:extLst>
              </p:cNvPr>
              <p:cNvSpPr/>
              <p:nvPr/>
            </p:nvSpPr>
            <p:spPr>
              <a:xfrm>
                <a:off x="4155791" y="501280"/>
                <a:ext cx="270590" cy="554784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52" name="Gruppieren 651">
              <a:extLst>
                <a:ext uri="{FF2B5EF4-FFF2-40B4-BE49-F238E27FC236}">
                  <a16:creationId xmlns:a16="http://schemas.microsoft.com/office/drawing/2014/main" id="{CEF73517-04BD-445A-918A-2A0103C30FE1}"/>
                </a:ext>
              </a:extLst>
            </p:cNvPr>
            <p:cNvGrpSpPr/>
            <p:nvPr/>
          </p:nvGrpSpPr>
          <p:grpSpPr>
            <a:xfrm>
              <a:off x="7576819" y="5175458"/>
              <a:ext cx="1085182" cy="559012"/>
              <a:chOff x="7666412" y="501280"/>
              <a:chExt cx="1085182" cy="559012"/>
            </a:xfrm>
          </p:grpSpPr>
          <p:pic>
            <p:nvPicPr>
              <p:cNvPr id="656" name="Grafik 655">
                <a:extLst>
                  <a:ext uri="{FF2B5EF4-FFF2-40B4-BE49-F238E27FC236}">
                    <a16:creationId xmlns:a16="http://schemas.microsoft.com/office/drawing/2014/main" id="{7BEA41E5-180A-4609-A010-169021EAF9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66641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57" name="Rechteck 656">
                <a:extLst>
                  <a:ext uri="{FF2B5EF4-FFF2-40B4-BE49-F238E27FC236}">
                    <a16:creationId xmlns:a16="http://schemas.microsoft.com/office/drawing/2014/main" id="{502F55AA-262C-40B5-9513-488B8A9159A6}"/>
                  </a:ext>
                </a:extLst>
              </p:cNvPr>
              <p:cNvSpPr/>
              <p:nvPr/>
            </p:nvSpPr>
            <p:spPr>
              <a:xfrm>
                <a:off x="8497317" y="793215"/>
                <a:ext cx="254277" cy="26707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53" name="Gruppieren 652">
              <a:extLst>
                <a:ext uri="{FF2B5EF4-FFF2-40B4-BE49-F238E27FC236}">
                  <a16:creationId xmlns:a16="http://schemas.microsoft.com/office/drawing/2014/main" id="{402C473B-8702-4993-8E6F-1E3765B7211A}"/>
                </a:ext>
              </a:extLst>
            </p:cNvPr>
            <p:cNvGrpSpPr/>
            <p:nvPr/>
          </p:nvGrpSpPr>
          <p:grpSpPr>
            <a:xfrm>
              <a:off x="9015653" y="5175458"/>
              <a:ext cx="1085182" cy="565107"/>
              <a:chOff x="9110683" y="495185"/>
              <a:chExt cx="1085182" cy="565107"/>
            </a:xfrm>
          </p:grpSpPr>
          <p:pic>
            <p:nvPicPr>
              <p:cNvPr id="654" name="Grafik 653">
                <a:extLst>
                  <a:ext uri="{FF2B5EF4-FFF2-40B4-BE49-F238E27FC236}">
                    <a16:creationId xmlns:a16="http://schemas.microsoft.com/office/drawing/2014/main" id="{7DEF5097-54EA-46B1-A8D7-065733D87E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110683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55" name="Rechteck 654">
                <a:extLst>
                  <a:ext uri="{FF2B5EF4-FFF2-40B4-BE49-F238E27FC236}">
                    <a16:creationId xmlns:a16="http://schemas.microsoft.com/office/drawing/2014/main" id="{9DCF63F2-1DFD-470B-9A20-108F025B6728}"/>
                  </a:ext>
                </a:extLst>
              </p:cNvPr>
              <p:cNvSpPr/>
              <p:nvPr/>
            </p:nvSpPr>
            <p:spPr>
              <a:xfrm>
                <a:off x="9110683" y="495185"/>
                <a:ext cx="799883" cy="56510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96" name="Gruppieren 695">
            <a:extLst>
              <a:ext uri="{FF2B5EF4-FFF2-40B4-BE49-F238E27FC236}">
                <a16:creationId xmlns:a16="http://schemas.microsoft.com/office/drawing/2014/main" id="{DC76D6AA-86BA-4285-B805-0A0310EDC92B}"/>
              </a:ext>
            </a:extLst>
          </p:cNvPr>
          <p:cNvGrpSpPr/>
          <p:nvPr/>
        </p:nvGrpSpPr>
        <p:grpSpPr>
          <a:xfrm>
            <a:off x="508342" y="5854648"/>
            <a:ext cx="11175315" cy="565107"/>
            <a:chOff x="455689" y="5592838"/>
            <a:chExt cx="11175315" cy="565107"/>
          </a:xfrm>
        </p:grpSpPr>
        <p:grpSp>
          <p:nvGrpSpPr>
            <p:cNvPr id="670" name="Gruppieren 669">
              <a:extLst>
                <a:ext uri="{FF2B5EF4-FFF2-40B4-BE49-F238E27FC236}">
                  <a16:creationId xmlns:a16="http://schemas.microsoft.com/office/drawing/2014/main" id="{D7319E8D-1484-4233-9041-7F6774A2405E}"/>
                </a:ext>
              </a:extLst>
            </p:cNvPr>
            <p:cNvGrpSpPr/>
            <p:nvPr/>
          </p:nvGrpSpPr>
          <p:grpSpPr>
            <a:xfrm>
              <a:off x="7666408" y="5592838"/>
              <a:ext cx="1085182" cy="559004"/>
              <a:chOff x="10545822" y="501280"/>
              <a:chExt cx="1085182" cy="559004"/>
            </a:xfrm>
          </p:grpSpPr>
          <p:pic>
            <p:nvPicPr>
              <p:cNvPr id="692" name="Grafik 691">
                <a:extLst>
                  <a:ext uri="{FF2B5EF4-FFF2-40B4-BE49-F238E27FC236}">
                    <a16:creationId xmlns:a16="http://schemas.microsoft.com/office/drawing/2014/main" id="{319ED857-060F-4E44-A0F3-79A26C8E3B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54582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93" name="Rechteck 692">
                <a:extLst>
                  <a:ext uri="{FF2B5EF4-FFF2-40B4-BE49-F238E27FC236}">
                    <a16:creationId xmlns:a16="http://schemas.microsoft.com/office/drawing/2014/main" id="{D66F33DD-1839-43AB-9D58-CC9119FEAF79}"/>
                  </a:ext>
                </a:extLst>
              </p:cNvPr>
              <p:cNvSpPr/>
              <p:nvPr/>
            </p:nvSpPr>
            <p:spPr>
              <a:xfrm>
                <a:off x="11105169" y="501280"/>
                <a:ext cx="525835" cy="559004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2" name="Gruppieren 671">
              <a:extLst>
                <a:ext uri="{FF2B5EF4-FFF2-40B4-BE49-F238E27FC236}">
                  <a16:creationId xmlns:a16="http://schemas.microsoft.com/office/drawing/2014/main" id="{05E20A1C-0919-4685-AA72-08F91B803274}"/>
                </a:ext>
              </a:extLst>
            </p:cNvPr>
            <p:cNvGrpSpPr/>
            <p:nvPr/>
          </p:nvGrpSpPr>
          <p:grpSpPr>
            <a:xfrm>
              <a:off x="9106113" y="5592838"/>
              <a:ext cx="1085186" cy="554784"/>
              <a:chOff x="455689" y="495185"/>
              <a:chExt cx="1085186" cy="554784"/>
            </a:xfrm>
          </p:grpSpPr>
          <p:pic>
            <p:nvPicPr>
              <p:cNvPr id="688" name="Grafik 687">
                <a:extLst>
                  <a:ext uri="{FF2B5EF4-FFF2-40B4-BE49-F238E27FC236}">
                    <a16:creationId xmlns:a16="http://schemas.microsoft.com/office/drawing/2014/main" id="{F2A1A42E-B732-4F71-83DD-D6E2220AB1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55693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89" name="L-Form 688">
                <a:extLst>
                  <a:ext uri="{FF2B5EF4-FFF2-40B4-BE49-F238E27FC236}">
                    <a16:creationId xmlns:a16="http://schemas.microsoft.com/office/drawing/2014/main" id="{79BC60D8-44FF-4107-B5D4-C5F7E2F768A8}"/>
                  </a:ext>
                </a:extLst>
              </p:cNvPr>
              <p:cNvSpPr/>
              <p:nvPr/>
            </p:nvSpPr>
            <p:spPr>
              <a:xfrm flipH="1">
                <a:off x="455689" y="495185"/>
                <a:ext cx="1085183" cy="554784"/>
              </a:xfrm>
              <a:prstGeom prst="corner">
                <a:avLst>
                  <a:gd name="adj1" fmla="val 48252"/>
                  <a:gd name="adj2" fmla="val 145008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3" name="Gruppieren 672">
              <a:extLst>
                <a:ext uri="{FF2B5EF4-FFF2-40B4-BE49-F238E27FC236}">
                  <a16:creationId xmlns:a16="http://schemas.microsoft.com/office/drawing/2014/main" id="{A52674FD-DE43-47A6-A2E3-E082341079F9}"/>
                </a:ext>
              </a:extLst>
            </p:cNvPr>
            <p:cNvGrpSpPr/>
            <p:nvPr/>
          </p:nvGrpSpPr>
          <p:grpSpPr>
            <a:xfrm>
              <a:off x="6226703" y="5592838"/>
              <a:ext cx="1085182" cy="554784"/>
              <a:chOff x="1895398" y="495185"/>
              <a:chExt cx="1085182" cy="554784"/>
            </a:xfrm>
          </p:grpSpPr>
          <p:pic>
            <p:nvPicPr>
              <p:cNvPr id="686" name="Grafik 685">
                <a:extLst>
                  <a:ext uri="{FF2B5EF4-FFF2-40B4-BE49-F238E27FC236}">
                    <a16:creationId xmlns:a16="http://schemas.microsoft.com/office/drawing/2014/main" id="{7A1A6181-CB86-4C41-9A1A-1467C42342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95398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87" name="L-Form 686">
                <a:extLst>
                  <a:ext uri="{FF2B5EF4-FFF2-40B4-BE49-F238E27FC236}">
                    <a16:creationId xmlns:a16="http://schemas.microsoft.com/office/drawing/2014/main" id="{1A5FE3EA-BBC5-4E36-BFEB-D0E7B794C86E}"/>
                  </a:ext>
                </a:extLst>
              </p:cNvPr>
              <p:cNvSpPr/>
              <p:nvPr/>
            </p:nvSpPr>
            <p:spPr>
              <a:xfrm flipH="1">
                <a:off x="2178049" y="495185"/>
                <a:ext cx="802528" cy="554784"/>
              </a:xfrm>
              <a:prstGeom prst="corner">
                <a:avLst>
                  <a:gd name="adj1" fmla="val 48252"/>
                  <a:gd name="adj2" fmla="val 97222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4" name="Gruppieren 673">
              <a:extLst>
                <a:ext uri="{FF2B5EF4-FFF2-40B4-BE49-F238E27FC236}">
                  <a16:creationId xmlns:a16="http://schemas.microsoft.com/office/drawing/2014/main" id="{059500B6-73A8-4C6F-BE16-C794CF168BC3}"/>
                </a:ext>
              </a:extLst>
            </p:cNvPr>
            <p:cNvGrpSpPr/>
            <p:nvPr/>
          </p:nvGrpSpPr>
          <p:grpSpPr>
            <a:xfrm>
              <a:off x="455689" y="5592838"/>
              <a:ext cx="1091279" cy="565107"/>
              <a:chOff x="6220610" y="495185"/>
              <a:chExt cx="1091279" cy="565107"/>
            </a:xfrm>
          </p:grpSpPr>
          <p:pic>
            <p:nvPicPr>
              <p:cNvPr id="684" name="Grafik 683">
                <a:extLst>
                  <a:ext uri="{FF2B5EF4-FFF2-40B4-BE49-F238E27FC236}">
                    <a16:creationId xmlns:a16="http://schemas.microsoft.com/office/drawing/2014/main" id="{D965BCE6-DB4D-4521-8D2E-63BDA9C471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20610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85" name="L-Form 684">
                <a:extLst>
                  <a:ext uri="{FF2B5EF4-FFF2-40B4-BE49-F238E27FC236}">
                    <a16:creationId xmlns:a16="http://schemas.microsoft.com/office/drawing/2014/main" id="{E22F3E11-C372-4713-A62B-7C74B90CB2A7}"/>
                  </a:ext>
                </a:extLst>
              </p:cNvPr>
              <p:cNvSpPr/>
              <p:nvPr/>
            </p:nvSpPr>
            <p:spPr>
              <a:xfrm flipH="1">
                <a:off x="6773862" y="495185"/>
                <a:ext cx="538025" cy="565107"/>
              </a:xfrm>
              <a:prstGeom prst="corner">
                <a:avLst>
                  <a:gd name="adj1" fmla="val 50613"/>
                  <a:gd name="adj2" fmla="val 49599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5" name="Gruppieren 674">
              <a:extLst>
                <a:ext uri="{FF2B5EF4-FFF2-40B4-BE49-F238E27FC236}">
                  <a16:creationId xmlns:a16="http://schemas.microsoft.com/office/drawing/2014/main" id="{BDA1C494-73DF-4AA4-97BA-43764D574C11}"/>
                </a:ext>
              </a:extLst>
            </p:cNvPr>
            <p:cNvGrpSpPr/>
            <p:nvPr/>
          </p:nvGrpSpPr>
          <p:grpSpPr>
            <a:xfrm>
              <a:off x="4780901" y="5592838"/>
              <a:ext cx="1091279" cy="554784"/>
              <a:chOff x="3335103" y="501280"/>
              <a:chExt cx="1091279" cy="554784"/>
            </a:xfrm>
          </p:grpSpPr>
          <p:pic>
            <p:nvPicPr>
              <p:cNvPr id="682" name="Grafik 681">
                <a:extLst>
                  <a:ext uri="{FF2B5EF4-FFF2-40B4-BE49-F238E27FC236}">
                    <a16:creationId xmlns:a16="http://schemas.microsoft.com/office/drawing/2014/main" id="{C8F07469-75AD-4384-B3B0-D7F7B6EF44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35103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83" name="Rechteck 682">
                <a:extLst>
                  <a:ext uri="{FF2B5EF4-FFF2-40B4-BE49-F238E27FC236}">
                    <a16:creationId xmlns:a16="http://schemas.microsoft.com/office/drawing/2014/main" id="{C8E43121-E930-48F6-A49A-2B2944BE9C86}"/>
                  </a:ext>
                </a:extLst>
              </p:cNvPr>
              <p:cNvSpPr/>
              <p:nvPr/>
            </p:nvSpPr>
            <p:spPr>
              <a:xfrm>
                <a:off x="4155791" y="501280"/>
                <a:ext cx="270590" cy="554784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6" name="Gruppieren 675">
              <a:extLst>
                <a:ext uri="{FF2B5EF4-FFF2-40B4-BE49-F238E27FC236}">
                  <a16:creationId xmlns:a16="http://schemas.microsoft.com/office/drawing/2014/main" id="{DE6867C5-0A4E-42BB-B646-51A86BC4CA90}"/>
                </a:ext>
              </a:extLst>
            </p:cNvPr>
            <p:cNvGrpSpPr/>
            <p:nvPr/>
          </p:nvGrpSpPr>
          <p:grpSpPr>
            <a:xfrm>
              <a:off x="1901491" y="5592838"/>
              <a:ext cx="1085182" cy="559012"/>
              <a:chOff x="7666412" y="501280"/>
              <a:chExt cx="1085182" cy="559012"/>
            </a:xfrm>
          </p:grpSpPr>
          <p:pic>
            <p:nvPicPr>
              <p:cNvPr id="680" name="Grafik 679">
                <a:extLst>
                  <a:ext uri="{FF2B5EF4-FFF2-40B4-BE49-F238E27FC236}">
                    <a16:creationId xmlns:a16="http://schemas.microsoft.com/office/drawing/2014/main" id="{EEDB6D8F-7420-4AB0-8EEB-C62E8EA2A7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66641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81" name="Rechteck 680">
                <a:extLst>
                  <a:ext uri="{FF2B5EF4-FFF2-40B4-BE49-F238E27FC236}">
                    <a16:creationId xmlns:a16="http://schemas.microsoft.com/office/drawing/2014/main" id="{A38C64A7-0D99-4317-860C-EBA6C1F405D7}"/>
                  </a:ext>
                </a:extLst>
              </p:cNvPr>
              <p:cNvSpPr/>
              <p:nvPr/>
            </p:nvSpPr>
            <p:spPr>
              <a:xfrm>
                <a:off x="8497317" y="793215"/>
                <a:ext cx="254277" cy="26707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7" name="Gruppieren 676">
              <a:extLst>
                <a:ext uri="{FF2B5EF4-FFF2-40B4-BE49-F238E27FC236}">
                  <a16:creationId xmlns:a16="http://schemas.microsoft.com/office/drawing/2014/main" id="{FC229A82-1574-4973-B11A-0F5FCFFF4FD6}"/>
                </a:ext>
              </a:extLst>
            </p:cNvPr>
            <p:cNvGrpSpPr/>
            <p:nvPr/>
          </p:nvGrpSpPr>
          <p:grpSpPr>
            <a:xfrm>
              <a:off x="3341196" y="5592838"/>
              <a:ext cx="1085182" cy="565107"/>
              <a:chOff x="9110683" y="495185"/>
              <a:chExt cx="1085182" cy="565107"/>
            </a:xfrm>
          </p:grpSpPr>
          <p:pic>
            <p:nvPicPr>
              <p:cNvPr id="678" name="Grafik 677">
                <a:extLst>
                  <a:ext uri="{FF2B5EF4-FFF2-40B4-BE49-F238E27FC236}">
                    <a16:creationId xmlns:a16="http://schemas.microsoft.com/office/drawing/2014/main" id="{399F5BF7-2052-4842-B58D-63B59E1374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110683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79" name="Rechteck 678">
                <a:extLst>
                  <a:ext uri="{FF2B5EF4-FFF2-40B4-BE49-F238E27FC236}">
                    <a16:creationId xmlns:a16="http://schemas.microsoft.com/office/drawing/2014/main" id="{0821779E-32A1-4810-BC50-18C83E66BF47}"/>
                  </a:ext>
                </a:extLst>
              </p:cNvPr>
              <p:cNvSpPr/>
              <p:nvPr/>
            </p:nvSpPr>
            <p:spPr>
              <a:xfrm>
                <a:off x="9110683" y="495185"/>
                <a:ext cx="799883" cy="56510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694" name="Grafik 693">
              <a:extLst>
                <a:ext uri="{FF2B5EF4-FFF2-40B4-BE49-F238E27FC236}">
                  <a16:creationId xmlns:a16="http://schemas.microsoft.com/office/drawing/2014/main" id="{B6CE8319-2F09-4C4C-A904-1DB575A214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545822" y="5592838"/>
              <a:ext cx="1085182" cy="554784"/>
            </a:xfrm>
            <a:prstGeom prst="rect">
              <a:avLst/>
            </a:prstGeom>
          </p:spPr>
        </p:pic>
      </p:grpSp>
      <p:sp>
        <p:nvSpPr>
          <p:cNvPr id="697" name="L-Form 696">
            <a:extLst>
              <a:ext uri="{FF2B5EF4-FFF2-40B4-BE49-F238E27FC236}">
                <a16:creationId xmlns:a16="http://schemas.microsoft.com/office/drawing/2014/main" id="{D826CBAA-4D29-41E8-89D2-A75EB9BA47F0}"/>
              </a:ext>
            </a:extLst>
          </p:cNvPr>
          <p:cNvSpPr/>
          <p:nvPr/>
        </p:nvSpPr>
        <p:spPr>
          <a:xfrm flipH="1">
            <a:off x="381000" y="2306320"/>
            <a:ext cx="11316784" cy="4234180"/>
          </a:xfrm>
          <a:prstGeom prst="corner">
            <a:avLst>
              <a:gd name="adj1" fmla="val 74571"/>
              <a:gd name="adj2" fmla="val 62388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36" name="Grafik 535">
            <a:hlinkClick r:id="" action="ppaction://hlinkshowjump?jump=firstslide">
              <a:snd r:embed="rId11" name="cashreg.wav"/>
            </a:hlinkClick>
            <a:extLst>
              <a:ext uri="{FF2B5EF4-FFF2-40B4-BE49-F238E27FC236}">
                <a16:creationId xmlns:a16="http://schemas.microsoft.com/office/drawing/2014/main" id="{51B41A0E-65CE-42AB-89B0-DDC6B24EA63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852128" y="3835566"/>
            <a:ext cx="1194920" cy="603556"/>
          </a:xfrm>
          <a:prstGeom prst="rect">
            <a:avLst/>
          </a:prstGeom>
        </p:spPr>
      </p:pic>
      <p:pic>
        <p:nvPicPr>
          <p:cNvPr id="538" name="Grafik 537">
            <a:hlinkClick r:id="" action="ppaction://hlinkshowjump?jump=firstslide">
              <a:snd r:embed="rId11" name="cashreg.wav"/>
            </a:hlinkClick>
            <a:extLst>
              <a:ext uri="{FF2B5EF4-FFF2-40B4-BE49-F238E27FC236}">
                <a16:creationId xmlns:a16="http://schemas.microsoft.com/office/drawing/2014/main" id="{D75775A2-5D71-47D7-8A89-830D9438DE9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408093" y="3308275"/>
            <a:ext cx="1194920" cy="603556"/>
          </a:xfrm>
          <a:prstGeom prst="rect">
            <a:avLst/>
          </a:prstGeom>
        </p:spPr>
      </p:pic>
      <p:pic>
        <p:nvPicPr>
          <p:cNvPr id="540" name="Grafik 539">
            <a:hlinkClick r:id="" action="ppaction://hlinkshowjump?jump=firstslide">
              <a:snd r:embed="rId11" name="cashreg.wav"/>
            </a:hlinkClick>
            <a:extLst>
              <a:ext uri="{FF2B5EF4-FFF2-40B4-BE49-F238E27FC236}">
                <a16:creationId xmlns:a16="http://schemas.microsoft.com/office/drawing/2014/main" id="{36BB6EBA-B211-4B57-B0FF-328679F66E1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140857" y="3827677"/>
            <a:ext cx="1018120" cy="603556"/>
          </a:xfrm>
          <a:prstGeom prst="rect">
            <a:avLst/>
          </a:prstGeom>
        </p:spPr>
      </p:pic>
      <p:pic>
        <p:nvPicPr>
          <p:cNvPr id="542" name="Grafik 541">
            <a:hlinkClick r:id="" action="ppaction://hlinkshowjump?jump=firstslide">
              <a:snd r:embed="rId15" name="camera.wav"/>
            </a:hlinkClick>
            <a:extLst>
              <a:ext uri="{FF2B5EF4-FFF2-40B4-BE49-F238E27FC236}">
                <a16:creationId xmlns:a16="http://schemas.microsoft.com/office/drawing/2014/main" id="{0D210405-6E32-45D7-BEBD-9604B8004F4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983358" y="3225913"/>
            <a:ext cx="908383" cy="609653"/>
          </a:xfrm>
          <a:prstGeom prst="rect">
            <a:avLst/>
          </a:prstGeom>
        </p:spPr>
      </p:pic>
      <p:pic>
        <p:nvPicPr>
          <p:cNvPr id="544" name="Grafik 543">
            <a:hlinkClick r:id="" action="ppaction://hlinkshowjump?jump=firstslide">
              <a:snd r:embed="rId11" name="cashreg.wav"/>
            </a:hlinkClick>
            <a:extLst>
              <a:ext uri="{FF2B5EF4-FFF2-40B4-BE49-F238E27FC236}">
                <a16:creationId xmlns:a16="http://schemas.microsoft.com/office/drawing/2014/main" id="{0C9716FC-AB99-4BB6-822F-6FAA7E1156A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966079" y="3735010"/>
            <a:ext cx="768163" cy="609653"/>
          </a:xfrm>
          <a:prstGeom prst="rect">
            <a:avLst/>
          </a:prstGeom>
        </p:spPr>
      </p:pic>
      <p:pic>
        <p:nvPicPr>
          <p:cNvPr id="546" name="Grafik 545">
            <a:hlinkClick r:id="" action="ppaction://hlinkshowjump?jump=firstslide">
              <a:snd r:embed="rId11" name="cashreg.wav"/>
            </a:hlinkClick>
            <a:extLst>
              <a:ext uri="{FF2B5EF4-FFF2-40B4-BE49-F238E27FC236}">
                <a16:creationId xmlns:a16="http://schemas.microsoft.com/office/drawing/2014/main" id="{0310E5E1-8458-4064-B357-962046C4929D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960993" y="3191793"/>
            <a:ext cx="755970" cy="609653"/>
          </a:xfrm>
          <a:prstGeom prst="rect">
            <a:avLst/>
          </a:prstGeom>
        </p:spPr>
      </p:pic>
      <p:pic>
        <p:nvPicPr>
          <p:cNvPr id="548" name="Grafik 547">
            <a:hlinkClick r:id="" action="ppaction://hlinkshowjump?jump=nextslide">
              <a:snd r:embed="rId19" name="chimes.wav"/>
            </a:hlinkClick>
            <a:extLst>
              <a:ext uri="{FF2B5EF4-FFF2-40B4-BE49-F238E27FC236}">
                <a16:creationId xmlns:a16="http://schemas.microsoft.com/office/drawing/2014/main" id="{C99DCCBA-D719-43EC-88F0-2FAD35B6EF68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053452" y="3725747"/>
            <a:ext cx="658425" cy="609653"/>
          </a:xfrm>
          <a:prstGeom prst="rect">
            <a:avLst/>
          </a:prstGeom>
        </p:spPr>
      </p:pic>
      <p:pic>
        <p:nvPicPr>
          <p:cNvPr id="550" name="Grafik 549">
            <a:hlinkClick r:id="" action="ppaction://hlinkshowjump?jump=firstslide">
              <a:snd r:embed="rId11" name="cashreg.wav"/>
            </a:hlinkClick>
            <a:extLst>
              <a:ext uri="{FF2B5EF4-FFF2-40B4-BE49-F238E27FC236}">
                <a16:creationId xmlns:a16="http://schemas.microsoft.com/office/drawing/2014/main" id="{4DA1B161-DD53-435D-A0A2-24FE789524DE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292228" y="3191007"/>
            <a:ext cx="512108" cy="609653"/>
          </a:xfrm>
          <a:prstGeom prst="rect">
            <a:avLst/>
          </a:prstGeom>
        </p:spPr>
      </p:pic>
      <p:pic>
        <p:nvPicPr>
          <p:cNvPr id="552" name="Grafik 551">
            <a:hlinkClick r:id="" action="ppaction://hlinkshowjump?jump=firstslide">
              <a:snd r:embed="rId11" name="cashreg.wav"/>
            </a:hlinkClick>
            <a:extLst>
              <a:ext uri="{FF2B5EF4-FFF2-40B4-BE49-F238E27FC236}">
                <a16:creationId xmlns:a16="http://schemas.microsoft.com/office/drawing/2014/main" id="{0E126ABB-D267-4BC4-8FA3-DEC5319186F8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51833" y="3681494"/>
            <a:ext cx="1091279" cy="79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684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4" name="Gruppieren 593">
            <a:extLst>
              <a:ext uri="{FF2B5EF4-FFF2-40B4-BE49-F238E27FC236}">
                <a16:creationId xmlns:a16="http://schemas.microsoft.com/office/drawing/2014/main" id="{AF538C68-989D-4F89-81C2-AE92BD201644}"/>
              </a:ext>
            </a:extLst>
          </p:cNvPr>
          <p:cNvGrpSpPr/>
          <p:nvPr/>
        </p:nvGrpSpPr>
        <p:grpSpPr>
          <a:xfrm>
            <a:off x="508346" y="495185"/>
            <a:ext cx="11175311" cy="560879"/>
            <a:chOff x="455693" y="495185"/>
            <a:chExt cx="11175311" cy="560879"/>
          </a:xfrm>
        </p:grpSpPr>
        <p:pic>
          <p:nvPicPr>
            <p:cNvPr id="568" name="Grafik 567">
              <a:extLst>
                <a:ext uri="{FF2B5EF4-FFF2-40B4-BE49-F238E27FC236}">
                  <a16:creationId xmlns:a16="http://schemas.microsoft.com/office/drawing/2014/main" id="{2147C679-A226-4ABC-9BE6-29C69C6A31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5693" y="501280"/>
              <a:ext cx="1085182" cy="548688"/>
            </a:xfrm>
            <a:prstGeom prst="rect">
              <a:avLst/>
            </a:prstGeom>
          </p:spPr>
        </p:pic>
        <p:pic>
          <p:nvPicPr>
            <p:cNvPr id="564" name="Grafik 563">
              <a:extLst>
                <a:ext uri="{FF2B5EF4-FFF2-40B4-BE49-F238E27FC236}">
                  <a16:creationId xmlns:a16="http://schemas.microsoft.com/office/drawing/2014/main" id="{3E63987D-2B3E-405A-ADAB-6B25C5FB6BE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94527" y="501280"/>
              <a:ext cx="1085182" cy="548688"/>
            </a:xfrm>
            <a:prstGeom prst="rect">
              <a:avLst/>
            </a:prstGeom>
          </p:spPr>
        </p:pic>
        <p:pic>
          <p:nvPicPr>
            <p:cNvPr id="560" name="Grafik 559">
              <a:extLst>
                <a:ext uri="{FF2B5EF4-FFF2-40B4-BE49-F238E27FC236}">
                  <a16:creationId xmlns:a16="http://schemas.microsoft.com/office/drawing/2014/main" id="{00D13B71-4A21-4F04-BFDB-DDEDF3D2A6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23223" y="501280"/>
              <a:ext cx="1091279" cy="554784"/>
            </a:xfrm>
            <a:prstGeom prst="rect">
              <a:avLst/>
            </a:prstGeom>
          </p:spPr>
        </p:pic>
        <p:pic>
          <p:nvPicPr>
            <p:cNvPr id="558" name="Grafik 557">
              <a:extLst>
                <a:ext uri="{FF2B5EF4-FFF2-40B4-BE49-F238E27FC236}">
                  <a16:creationId xmlns:a16="http://schemas.microsoft.com/office/drawing/2014/main" id="{10DF00F7-F3E1-43B7-81E4-2A59165ED42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33361" y="495185"/>
              <a:ext cx="1091279" cy="554784"/>
            </a:xfrm>
            <a:prstGeom prst="rect">
              <a:avLst/>
            </a:prstGeom>
          </p:spPr>
        </p:pic>
        <p:pic>
          <p:nvPicPr>
            <p:cNvPr id="570" name="Grafik 569">
              <a:extLst>
                <a:ext uri="{FF2B5EF4-FFF2-40B4-BE49-F238E27FC236}">
                  <a16:creationId xmlns:a16="http://schemas.microsoft.com/office/drawing/2014/main" id="{96F254AB-DAEB-451B-B83A-ADCADD67F0E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781340" y="495185"/>
              <a:ext cx="1085182" cy="554784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pic>
          <p:nvPicPr>
            <p:cNvPr id="556" name="Grafik 555">
              <a:extLst>
                <a:ext uri="{FF2B5EF4-FFF2-40B4-BE49-F238E27FC236}">
                  <a16:creationId xmlns:a16="http://schemas.microsoft.com/office/drawing/2014/main" id="{344D875D-C409-4DC8-8C66-02584FE74EA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668154" y="495185"/>
              <a:ext cx="1085182" cy="554784"/>
            </a:xfrm>
            <a:prstGeom prst="rect">
              <a:avLst/>
            </a:prstGeom>
          </p:spPr>
        </p:pic>
        <p:pic>
          <p:nvPicPr>
            <p:cNvPr id="566" name="Grafik 565">
              <a:extLst>
                <a:ext uri="{FF2B5EF4-FFF2-40B4-BE49-F238E27FC236}">
                  <a16:creationId xmlns:a16="http://schemas.microsoft.com/office/drawing/2014/main" id="{2E04C38D-5E14-49D2-8DB2-B4B9C47F264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106988" y="501280"/>
              <a:ext cx="1085182" cy="554784"/>
            </a:xfrm>
            <a:prstGeom prst="rect">
              <a:avLst/>
            </a:prstGeom>
          </p:spPr>
        </p:pic>
        <p:pic>
          <p:nvPicPr>
            <p:cNvPr id="562" name="Grafik 561">
              <a:extLst>
                <a:ext uri="{FF2B5EF4-FFF2-40B4-BE49-F238E27FC236}">
                  <a16:creationId xmlns:a16="http://schemas.microsoft.com/office/drawing/2014/main" id="{23C6B8DA-DA20-4151-9D6D-6E7F9D33551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545822" y="495185"/>
              <a:ext cx="1085182" cy="554784"/>
            </a:xfrm>
            <a:prstGeom prst="rect">
              <a:avLst/>
            </a:prstGeom>
          </p:spPr>
        </p:pic>
      </p:grpSp>
      <p:grpSp>
        <p:nvGrpSpPr>
          <p:cNvPr id="695" name="Gruppieren 694">
            <a:extLst>
              <a:ext uri="{FF2B5EF4-FFF2-40B4-BE49-F238E27FC236}">
                <a16:creationId xmlns:a16="http://schemas.microsoft.com/office/drawing/2014/main" id="{3469BE11-0C5E-4DEA-91B3-F1FCB71CAA9E}"/>
              </a:ext>
            </a:extLst>
          </p:cNvPr>
          <p:cNvGrpSpPr/>
          <p:nvPr/>
        </p:nvGrpSpPr>
        <p:grpSpPr>
          <a:xfrm>
            <a:off x="508342" y="1478370"/>
            <a:ext cx="11175315" cy="560879"/>
            <a:chOff x="455689" y="1498341"/>
            <a:chExt cx="11175315" cy="560879"/>
          </a:xfrm>
        </p:grpSpPr>
        <p:pic>
          <p:nvPicPr>
            <p:cNvPr id="554" name="Grafik 553">
              <a:extLst>
                <a:ext uri="{FF2B5EF4-FFF2-40B4-BE49-F238E27FC236}">
                  <a16:creationId xmlns:a16="http://schemas.microsoft.com/office/drawing/2014/main" id="{1D65FAD0-7026-40ED-88B4-C75927220E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220606" y="1498341"/>
              <a:ext cx="1085182" cy="554784"/>
            </a:xfrm>
            <a:prstGeom prst="rect">
              <a:avLst/>
            </a:prstGeom>
          </p:spPr>
        </p:pic>
        <p:pic>
          <p:nvPicPr>
            <p:cNvPr id="618" name="Grafik 617">
              <a:extLst>
                <a:ext uri="{FF2B5EF4-FFF2-40B4-BE49-F238E27FC236}">
                  <a16:creationId xmlns:a16="http://schemas.microsoft.com/office/drawing/2014/main" id="{AEACBB9B-CAC9-4891-AAF3-03A0267D5AE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106117" y="1504436"/>
              <a:ext cx="1085182" cy="548688"/>
            </a:xfrm>
            <a:prstGeom prst="rect">
              <a:avLst/>
            </a:prstGeom>
          </p:spPr>
        </p:pic>
        <p:pic>
          <p:nvPicPr>
            <p:cNvPr id="616" name="Grafik 615">
              <a:extLst>
                <a:ext uri="{FF2B5EF4-FFF2-40B4-BE49-F238E27FC236}">
                  <a16:creationId xmlns:a16="http://schemas.microsoft.com/office/drawing/2014/main" id="{636F23AE-BFCA-48FE-9D96-AE623B62F04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545822" y="1504436"/>
              <a:ext cx="1085182" cy="548688"/>
            </a:xfrm>
            <a:prstGeom prst="rect">
              <a:avLst/>
            </a:prstGeom>
          </p:spPr>
        </p:pic>
        <p:pic>
          <p:nvPicPr>
            <p:cNvPr id="614" name="Grafik 613">
              <a:extLst>
                <a:ext uri="{FF2B5EF4-FFF2-40B4-BE49-F238E27FC236}">
                  <a16:creationId xmlns:a16="http://schemas.microsoft.com/office/drawing/2014/main" id="{874CAC8C-81CF-4C42-94E2-07B5CEC87E5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95394" y="1504436"/>
              <a:ext cx="1091279" cy="554784"/>
            </a:xfrm>
            <a:prstGeom prst="rect">
              <a:avLst/>
            </a:prstGeom>
          </p:spPr>
        </p:pic>
        <p:pic>
          <p:nvPicPr>
            <p:cNvPr id="612" name="Grafik 611">
              <a:extLst>
                <a:ext uri="{FF2B5EF4-FFF2-40B4-BE49-F238E27FC236}">
                  <a16:creationId xmlns:a16="http://schemas.microsoft.com/office/drawing/2014/main" id="{C08AE4B1-7427-48CD-8391-D972390FA40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60311" y="1498341"/>
              <a:ext cx="1091279" cy="554784"/>
            </a:xfrm>
            <a:prstGeom prst="rect">
              <a:avLst/>
            </a:prstGeom>
          </p:spPr>
        </p:pic>
        <p:pic>
          <p:nvPicPr>
            <p:cNvPr id="608" name="Grafik 607">
              <a:extLst>
                <a:ext uri="{FF2B5EF4-FFF2-40B4-BE49-F238E27FC236}">
                  <a16:creationId xmlns:a16="http://schemas.microsoft.com/office/drawing/2014/main" id="{324F6715-BA1C-4802-8175-D3ACD55048D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55689" y="1498341"/>
              <a:ext cx="1085182" cy="554784"/>
            </a:xfrm>
            <a:prstGeom prst="rect">
              <a:avLst/>
            </a:prstGeom>
          </p:spPr>
        </p:pic>
        <p:pic>
          <p:nvPicPr>
            <p:cNvPr id="606" name="Grafik 605">
              <a:extLst>
                <a:ext uri="{FF2B5EF4-FFF2-40B4-BE49-F238E27FC236}">
                  <a16:creationId xmlns:a16="http://schemas.microsoft.com/office/drawing/2014/main" id="{6A6F8D1A-6A74-405C-A1D3-05DB15751F5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780901" y="1504436"/>
              <a:ext cx="1085182" cy="554784"/>
            </a:xfrm>
            <a:prstGeom prst="rect">
              <a:avLst/>
            </a:prstGeom>
          </p:spPr>
        </p:pic>
        <p:pic>
          <p:nvPicPr>
            <p:cNvPr id="604" name="Grafik 603">
              <a:extLst>
                <a:ext uri="{FF2B5EF4-FFF2-40B4-BE49-F238E27FC236}">
                  <a16:creationId xmlns:a16="http://schemas.microsoft.com/office/drawing/2014/main" id="{3B81CE8E-9C77-45A6-8805-9F9C7088561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341196" y="1498341"/>
              <a:ext cx="1085182" cy="554784"/>
            </a:xfrm>
            <a:prstGeom prst="rect">
              <a:avLst/>
            </a:prstGeom>
          </p:spPr>
        </p:pic>
      </p:grpSp>
      <p:grpSp>
        <p:nvGrpSpPr>
          <p:cNvPr id="644" name="Gruppieren 643">
            <a:extLst>
              <a:ext uri="{FF2B5EF4-FFF2-40B4-BE49-F238E27FC236}">
                <a16:creationId xmlns:a16="http://schemas.microsoft.com/office/drawing/2014/main" id="{616A9CC3-B3C2-4B5B-A27B-552E3531638D}"/>
              </a:ext>
            </a:extLst>
          </p:cNvPr>
          <p:cNvGrpSpPr/>
          <p:nvPr/>
        </p:nvGrpSpPr>
        <p:grpSpPr>
          <a:xfrm>
            <a:off x="508342" y="2461556"/>
            <a:ext cx="11175315" cy="560879"/>
            <a:chOff x="455689" y="4403405"/>
            <a:chExt cx="11175315" cy="560879"/>
          </a:xfrm>
        </p:grpSpPr>
        <p:grpSp>
          <p:nvGrpSpPr>
            <p:cNvPr id="600" name="Gruppieren 599">
              <a:extLst>
                <a:ext uri="{FF2B5EF4-FFF2-40B4-BE49-F238E27FC236}">
                  <a16:creationId xmlns:a16="http://schemas.microsoft.com/office/drawing/2014/main" id="{5CDBF902-7BDA-44E6-BD04-741E638F1B2A}"/>
                </a:ext>
              </a:extLst>
            </p:cNvPr>
            <p:cNvGrpSpPr/>
            <p:nvPr/>
          </p:nvGrpSpPr>
          <p:grpSpPr>
            <a:xfrm>
              <a:off x="9100891" y="4403405"/>
              <a:ext cx="1091279" cy="554784"/>
              <a:chOff x="3880741" y="1837266"/>
              <a:chExt cx="1091279" cy="554784"/>
            </a:xfrm>
          </p:grpSpPr>
          <p:pic>
            <p:nvPicPr>
              <p:cNvPr id="610" name="Grafik 609">
                <a:extLst>
                  <a:ext uri="{FF2B5EF4-FFF2-40B4-BE49-F238E27FC236}">
                    <a16:creationId xmlns:a16="http://schemas.microsoft.com/office/drawing/2014/main" id="{9138B177-AE60-4CF6-AE87-BE9DF03387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883789" y="1837266"/>
                <a:ext cx="1085182" cy="554784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</p:pic>
          <p:sp>
            <p:nvSpPr>
              <p:cNvPr id="611" name="Rechteck 610">
                <a:extLst>
                  <a:ext uri="{FF2B5EF4-FFF2-40B4-BE49-F238E27FC236}">
                    <a16:creationId xmlns:a16="http://schemas.microsoft.com/office/drawing/2014/main" id="{C7618885-175E-4AF8-B61B-3D7D0B29B63C}"/>
                  </a:ext>
                </a:extLst>
              </p:cNvPr>
              <p:cNvSpPr/>
              <p:nvPr/>
            </p:nvSpPr>
            <p:spPr>
              <a:xfrm>
                <a:off x="3880741" y="1837266"/>
                <a:ext cx="1091279" cy="554784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622" name="Grafik 621">
              <a:extLst>
                <a:ext uri="{FF2B5EF4-FFF2-40B4-BE49-F238E27FC236}">
                  <a16:creationId xmlns:a16="http://schemas.microsoft.com/office/drawing/2014/main" id="{5F5C3D47-AD38-4BC3-A2A5-6EE04E63E5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894523" y="4403405"/>
              <a:ext cx="1085182" cy="554784"/>
            </a:xfrm>
            <a:prstGeom prst="rect">
              <a:avLst/>
            </a:prstGeom>
          </p:spPr>
        </p:pic>
        <p:pic>
          <p:nvPicPr>
            <p:cNvPr id="642" name="Grafik 641">
              <a:extLst>
                <a:ext uri="{FF2B5EF4-FFF2-40B4-BE49-F238E27FC236}">
                  <a16:creationId xmlns:a16="http://schemas.microsoft.com/office/drawing/2014/main" id="{C37BA4A2-EC1B-460B-9D8E-0EC8FBBDA3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33361" y="4409500"/>
              <a:ext cx="1085182" cy="548688"/>
            </a:xfrm>
            <a:prstGeom prst="rect">
              <a:avLst/>
            </a:prstGeom>
          </p:spPr>
        </p:pic>
        <p:pic>
          <p:nvPicPr>
            <p:cNvPr id="640" name="Grafik 639">
              <a:extLst>
                <a:ext uri="{FF2B5EF4-FFF2-40B4-BE49-F238E27FC236}">
                  <a16:creationId xmlns:a16="http://schemas.microsoft.com/office/drawing/2014/main" id="{F12ABA47-76F5-49B0-9875-2139CA9A117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17126" y="4409500"/>
              <a:ext cx="1085182" cy="548688"/>
            </a:xfrm>
            <a:prstGeom prst="rect">
              <a:avLst/>
            </a:prstGeom>
          </p:spPr>
        </p:pic>
        <p:pic>
          <p:nvPicPr>
            <p:cNvPr id="638" name="Grafik 637">
              <a:extLst>
                <a:ext uri="{FF2B5EF4-FFF2-40B4-BE49-F238E27FC236}">
                  <a16:creationId xmlns:a16="http://schemas.microsoft.com/office/drawing/2014/main" id="{ACD924AC-7E9A-462F-9628-4A8810DC20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72195" y="4409500"/>
              <a:ext cx="1091279" cy="554784"/>
            </a:xfrm>
            <a:prstGeom prst="rect">
              <a:avLst/>
            </a:prstGeom>
          </p:spPr>
        </p:pic>
        <p:pic>
          <p:nvPicPr>
            <p:cNvPr id="636" name="Grafik 635">
              <a:extLst>
                <a:ext uri="{FF2B5EF4-FFF2-40B4-BE49-F238E27FC236}">
                  <a16:creationId xmlns:a16="http://schemas.microsoft.com/office/drawing/2014/main" id="{DDF2A5D7-9388-4C19-AE8E-5E39EDE654D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55960" y="4403405"/>
              <a:ext cx="1091279" cy="554784"/>
            </a:xfrm>
            <a:prstGeom prst="rect">
              <a:avLst/>
            </a:prstGeom>
          </p:spPr>
        </p:pic>
        <p:grpSp>
          <p:nvGrpSpPr>
            <p:cNvPr id="627" name="Gruppieren 626">
              <a:extLst>
                <a:ext uri="{FF2B5EF4-FFF2-40B4-BE49-F238E27FC236}">
                  <a16:creationId xmlns:a16="http://schemas.microsoft.com/office/drawing/2014/main" id="{E4C84736-5D15-41CC-9B7C-46822795251B}"/>
                </a:ext>
              </a:extLst>
            </p:cNvPr>
            <p:cNvGrpSpPr/>
            <p:nvPr/>
          </p:nvGrpSpPr>
          <p:grpSpPr>
            <a:xfrm>
              <a:off x="10545822" y="4403405"/>
              <a:ext cx="1085182" cy="559012"/>
              <a:chOff x="7666412" y="501280"/>
              <a:chExt cx="1085182" cy="559012"/>
            </a:xfrm>
          </p:grpSpPr>
          <p:pic>
            <p:nvPicPr>
              <p:cNvPr id="634" name="Grafik 633">
                <a:extLst>
                  <a:ext uri="{FF2B5EF4-FFF2-40B4-BE49-F238E27FC236}">
                    <a16:creationId xmlns:a16="http://schemas.microsoft.com/office/drawing/2014/main" id="{7DFE0614-5D9E-411C-8F75-AD0F7716F6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66641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35" name="Rechteck 634">
                <a:extLst>
                  <a:ext uri="{FF2B5EF4-FFF2-40B4-BE49-F238E27FC236}">
                    <a16:creationId xmlns:a16="http://schemas.microsoft.com/office/drawing/2014/main" id="{2753D33C-51A5-4D03-B219-18DB1C7A57EA}"/>
                  </a:ext>
                </a:extLst>
              </p:cNvPr>
              <p:cNvSpPr/>
              <p:nvPr/>
            </p:nvSpPr>
            <p:spPr>
              <a:xfrm>
                <a:off x="8497317" y="793215"/>
                <a:ext cx="254277" cy="26707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632" name="Grafik 631">
              <a:extLst>
                <a:ext uri="{FF2B5EF4-FFF2-40B4-BE49-F238E27FC236}">
                  <a16:creationId xmlns:a16="http://schemas.microsoft.com/office/drawing/2014/main" id="{8D253BC7-9E20-4972-90DD-C5E686238CC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55689" y="4409500"/>
              <a:ext cx="1085182" cy="554784"/>
            </a:xfrm>
            <a:prstGeom prst="rect">
              <a:avLst/>
            </a:prstGeom>
          </p:spPr>
        </p:pic>
      </p:grpSp>
      <p:grpSp>
        <p:nvGrpSpPr>
          <p:cNvPr id="668" name="Gruppieren 667">
            <a:extLst>
              <a:ext uri="{FF2B5EF4-FFF2-40B4-BE49-F238E27FC236}">
                <a16:creationId xmlns:a16="http://schemas.microsoft.com/office/drawing/2014/main" id="{07FABCFD-2670-4589-8797-FB02B168382B}"/>
              </a:ext>
            </a:extLst>
          </p:cNvPr>
          <p:cNvGrpSpPr/>
          <p:nvPr/>
        </p:nvGrpSpPr>
        <p:grpSpPr>
          <a:xfrm>
            <a:off x="508342" y="4887880"/>
            <a:ext cx="11175315" cy="565107"/>
            <a:chOff x="364354" y="5175458"/>
            <a:chExt cx="11175315" cy="565107"/>
          </a:xfrm>
        </p:grpSpPr>
        <p:grpSp>
          <p:nvGrpSpPr>
            <p:cNvPr id="629" name="Gruppieren 628">
              <a:extLst>
                <a:ext uri="{FF2B5EF4-FFF2-40B4-BE49-F238E27FC236}">
                  <a16:creationId xmlns:a16="http://schemas.microsoft.com/office/drawing/2014/main" id="{A809CF18-BF7E-46F8-89AD-4F89E4198C18}"/>
                </a:ext>
              </a:extLst>
            </p:cNvPr>
            <p:cNvGrpSpPr/>
            <p:nvPr/>
          </p:nvGrpSpPr>
          <p:grpSpPr>
            <a:xfrm>
              <a:off x="364354" y="5175458"/>
              <a:ext cx="1085182" cy="559004"/>
              <a:chOff x="10545822" y="501280"/>
              <a:chExt cx="1085182" cy="559004"/>
            </a:xfrm>
          </p:grpSpPr>
          <p:pic>
            <p:nvPicPr>
              <p:cNvPr id="630" name="Grafik 629">
                <a:extLst>
                  <a:ext uri="{FF2B5EF4-FFF2-40B4-BE49-F238E27FC236}">
                    <a16:creationId xmlns:a16="http://schemas.microsoft.com/office/drawing/2014/main" id="{9BCB351F-6DBA-456D-93C3-2D09E57F18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54582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31" name="Rechteck 630">
                <a:extLst>
                  <a:ext uri="{FF2B5EF4-FFF2-40B4-BE49-F238E27FC236}">
                    <a16:creationId xmlns:a16="http://schemas.microsoft.com/office/drawing/2014/main" id="{321D3B99-410B-419C-85C6-E0D04BF61707}"/>
                  </a:ext>
                </a:extLst>
              </p:cNvPr>
              <p:cNvSpPr/>
              <p:nvPr/>
            </p:nvSpPr>
            <p:spPr>
              <a:xfrm>
                <a:off x="11105169" y="501280"/>
                <a:ext cx="525835" cy="559004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46" name="Gruppieren 645">
              <a:extLst>
                <a:ext uri="{FF2B5EF4-FFF2-40B4-BE49-F238E27FC236}">
                  <a16:creationId xmlns:a16="http://schemas.microsoft.com/office/drawing/2014/main" id="{E5739163-BB0E-4268-B8D1-5F73C6E05F0E}"/>
                </a:ext>
              </a:extLst>
            </p:cNvPr>
            <p:cNvGrpSpPr/>
            <p:nvPr/>
          </p:nvGrpSpPr>
          <p:grpSpPr>
            <a:xfrm>
              <a:off x="3248119" y="5175458"/>
              <a:ext cx="1091279" cy="554784"/>
              <a:chOff x="3880741" y="1837266"/>
              <a:chExt cx="1091279" cy="554784"/>
            </a:xfrm>
          </p:grpSpPr>
          <p:pic>
            <p:nvPicPr>
              <p:cNvPr id="666" name="Grafik 665">
                <a:extLst>
                  <a:ext uri="{FF2B5EF4-FFF2-40B4-BE49-F238E27FC236}">
                    <a16:creationId xmlns:a16="http://schemas.microsoft.com/office/drawing/2014/main" id="{05209C22-1023-4478-AA0E-82D7ACAF6C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883789" y="1837266"/>
                <a:ext cx="1085182" cy="554784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</p:pic>
          <p:sp>
            <p:nvSpPr>
              <p:cNvPr id="667" name="Rechteck 666">
                <a:extLst>
                  <a:ext uri="{FF2B5EF4-FFF2-40B4-BE49-F238E27FC236}">
                    <a16:creationId xmlns:a16="http://schemas.microsoft.com/office/drawing/2014/main" id="{BA59C475-5483-4020-9171-9833A837D319}"/>
                  </a:ext>
                </a:extLst>
              </p:cNvPr>
              <p:cNvSpPr/>
              <p:nvPr/>
            </p:nvSpPr>
            <p:spPr>
              <a:xfrm>
                <a:off x="3880741" y="1837266"/>
                <a:ext cx="1091279" cy="554784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48" name="Gruppieren 647">
              <a:extLst>
                <a:ext uri="{FF2B5EF4-FFF2-40B4-BE49-F238E27FC236}">
                  <a16:creationId xmlns:a16="http://schemas.microsoft.com/office/drawing/2014/main" id="{14694FC0-CE1E-45E2-8EF3-A264C72B15E5}"/>
                </a:ext>
              </a:extLst>
            </p:cNvPr>
            <p:cNvGrpSpPr/>
            <p:nvPr/>
          </p:nvGrpSpPr>
          <p:grpSpPr>
            <a:xfrm>
              <a:off x="6137981" y="5175458"/>
              <a:ext cx="1085186" cy="554784"/>
              <a:chOff x="455689" y="495185"/>
              <a:chExt cx="1085186" cy="554784"/>
            </a:xfrm>
          </p:grpSpPr>
          <p:pic>
            <p:nvPicPr>
              <p:cNvPr id="664" name="Grafik 663">
                <a:extLst>
                  <a:ext uri="{FF2B5EF4-FFF2-40B4-BE49-F238E27FC236}">
                    <a16:creationId xmlns:a16="http://schemas.microsoft.com/office/drawing/2014/main" id="{1F087F26-B6C3-4597-88AF-A3E0DBBE04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55693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65" name="L-Form 664">
                <a:extLst>
                  <a:ext uri="{FF2B5EF4-FFF2-40B4-BE49-F238E27FC236}">
                    <a16:creationId xmlns:a16="http://schemas.microsoft.com/office/drawing/2014/main" id="{C596CE5D-FBB1-4BC8-849B-8D8169ACDA22}"/>
                  </a:ext>
                </a:extLst>
              </p:cNvPr>
              <p:cNvSpPr/>
              <p:nvPr/>
            </p:nvSpPr>
            <p:spPr>
              <a:xfrm flipH="1">
                <a:off x="455689" y="495185"/>
                <a:ext cx="1085183" cy="554784"/>
              </a:xfrm>
              <a:prstGeom prst="corner">
                <a:avLst>
                  <a:gd name="adj1" fmla="val 48252"/>
                  <a:gd name="adj2" fmla="val 145008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49" name="Gruppieren 648">
              <a:extLst>
                <a:ext uri="{FF2B5EF4-FFF2-40B4-BE49-F238E27FC236}">
                  <a16:creationId xmlns:a16="http://schemas.microsoft.com/office/drawing/2014/main" id="{3AD01B29-8141-4753-809F-6AB8330F9FDC}"/>
                </a:ext>
              </a:extLst>
            </p:cNvPr>
            <p:cNvGrpSpPr/>
            <p:nvPr/>
          </p:nvGrpSpPr>
          <p:grpSpPr>
            <a:xfrm>
              <a:off x="10454487" y="5175458"/>
              <a:ext cx="1085182" cy="554784"/>
              <a:chOff x="1895398" y="495185"/>
              <a:chExt cx="1085182" cy="554784"/>
            </a:xfrm>
          </p:grpSpPr>
          <p:pic>
            <p:nvPicPr>
              <p:cNvPr id="662" name="Grafik 661">
                <a:extLst>
                  <a:ext uri="{FF2B5EF4-FFF2-40B4-BE49-F238E27FC236}">
                    <a16:creationId xmlns:a16="http://schemas.microsoft.com/office/drawing/2014/main" id="{567410FB-2A84-41DF-9669-1952F3724C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95398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63" name="L-Form 662">
                <a:extLst>
                  <a:ext uri="{FF2B5EF4-FFF2-40B4-BE49-F238E27FC236}">
                    <a16:creationId xmlns:a16="http://schemas.microsoft.com/office/drawing/2014/main" id="{71FE8C72-9416-45DF-AF5D-4293DB994B8D}"/>
                  </a:ext>
                </a:extLst>
              </p:cNvPr>
              <p:cNvSpPr/>
              <p:nvPr/>
            </p:nvSpPr>
            <p:spPr>
              <a:xfrm flipH="1">
                <a:off x="2178049" y="495185"/>
                <a:ext cx="802528" cy="554784"/>
              </a:xfrm>
              <a:prstGeom prst="corner">
                <a:avLst>
                  <a:gd name="adj1" fmla="val 48252"/>
                  <a:gd name="adj2" fmla="val 97222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50" name="Gruppieren 649">
              <a:extLst>
                <a:ext uri="{FF2B5EF4-FFF2-40B4-BE49-F238E27FC236}">
                  <a16:creationId xmlns:a16="http://schemas.microsoft.com/office/drawing/2014/main" id="{4D94E8A0-7A99-495D-B1B0-B260640B64C3}"/>
                </a:ext>
              </a:extLst>
            </p:cNvPr>
            <p:cNvGrpSpPr/>
            <p:nvPr/>
          </p:nvGrpSpPr>
          <p:grpSpPr>
            <a:xfrm>
              <a:off x="4693050" y="5175458"/>
              <a:ext cx="1091279" cy="565107"/>
              <a:chOff x="6220610" y="495185"/>
              <a:chExt cx="1091279" cy="565107"/>
            </a:xfrm>
          </p:grpSpPr>
          <p:pic>
            <p:nvPicPr>
              <p:cNvPr id="660" name="Grafik 659">
                <a:extLst>
                  <a:ext uri="{FF2B5EF4-FFF2-40B4-BE49-F238E27FC236}">
                    <a16:creationId xmlns:a16="http://schemas.microsoft.com/office/drawing/2014/main" id="{D5E6CA74-1FA1-4FB9-9FB2-5D21B0B2B0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20610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61" name="L-Form 660">
                <a:extLst>
                  <a:ext uri="{FF2B5EF4-FFF2-40B4-BE49-F238E27FC236}">
                    <a16:creationId xmlns:a16="http://schemas.microsoft.com/office/drawing/2014/main" id="{32F6A2BD-AEB0-45E5-BF14-B6D21BCC27DF}"/>
                  </a:ext>
                </a:extLst>
              </p:cNvPr>
              <p:cNvSpPr/>
              <p:nvPr/>
            </p:nvSpPr>
            <p:spPr>
              <a:xfrm flipH="1">
                <a:off x="6773862" y="495185"/>
                <a:ext cx="538025" cy="565107"/>
              </a:xfrm>
              <a:prstGeom prst="corner">
                <a:avLst>
                  <a:gd name="adj1" fmla="val 50613"/>
                  <a:gd name="adj2" fmla="val 49599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51" name="Gruppieren 650">
              <a:extLst>
                <a:ext uri="{FF2B5EF4-FFF2-40B4-BE49-F238E27FC236}">
                  <a16:creationId xmlns:a16="http://schemas.microsoft.com/office/drawing/2014/main" id="{05405E53-EEF9-4EC1-92A2-58E616FE662C}"/>
                </a:ext>
              </a:extLst>
            </p:cNvPr>
            <p:cNvGrpSpPr/>
            <p:nvPr/>
          </p:nvGrpSpPr>
          <p:grpSpPr>
            <a:xfrm>
              <a:off x="1803188" y="5175458"/>
              <a:ext cx="1091279" cy="554784"/>
              <a:chOff x="3335103" y="501280"/>
              <a:chExt cx="1091279" cy="554784"/>
            </a:xfrm>
          </p:grpSpPr>
          <p:pic>
            <p:nvPicPr>
              <p:cNvPr id="658" name="Grafik 657">
                <a:extLst>
                  <a:ext uri="{FF2B5EF4-FFF2-40B4-BE49-F238E27FC236}">
                    <a16:creationId xmlns:a16="http://schemas.microsoft.com/office/drawing/2014/main" id="{1986139D-99F5-4FE0-958B-D09CB9B897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35103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59" name="Rechteck 658">
                <a:extLst>
                  <a:ext uri="{FF2B5EF4-FFF2-40B4-BE49-F238E27FC236}">
                    <a16:creationId xmlns:a16="http://schemas.microsoft.com/office/drawing/2014/main" id="{ED93CDF7-BE81-4D74-B276-1A8418EAE37B}"/>
                  </a:ext>
                </a:extLst>
              </p:cNvPr>
              <p:cNvSpPr/>
              <p:nvPr/>
            </p:nvSpPr>
            <p:spPr>
              <a:xfrm>
                <a:off x="4155791" y="501280"/>
                <a:ext cx="270590" cy="554784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52" name="Gruppieren 651">
              <a:extLst>
                <a:ext uri="{FF2B5EF4-FFF2-40B4-BE49-F238E27FC236}">
                  <a16:creationId xmlns:a16="http://schemas.microsoft.com/office/drawing/2014/main" id="{CEF73517-04BD-445A-918A-2A0103C30FE1}"/>
                </a:ext>
              </a:extLst>
            </p:cNvPr>
            <p:cNvGrpSpPr/>
            <p:nvPr/>
          </p:nvGrpSpPr>
          <p:grpSpPr>
            <a:xfrm>
              <a:off x="7576819" y="5175458"/>
              <a:ext cx="1085182" cy="559012"/>
              <a:chOff x="7666412" y="501280"/>
              <a:chExt cx="1085182" cy="559012"/>
            </a:xfrm>
          </p:grpSpPr>
          <p:pic>
            <p:nvPicPr>
              <p:cNvPr id="656" name="Grafik 655">
                <a:extLst>
                  <a:ext uri="{FF2B5EF4-FFF2-40B4-BE49-F238E27FC236}">
                    <a16:creationId xmlns:a16="http://schemas.microsoft.com/office/drawing/2014/main" id="{7BEA41E5-180A-4609-A010-169021EAF9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66641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57" name="Rechteck 656">
                <a:extLst>
                  <a:ext uri="{FF2B5EF4-FFF2-40B4-BE49-F238E27FC236}">
                    <a16:creationId xmlns:a16="http://schemas.microsoft.com/office/drawing/2014/main" id="{502F55AA-262C-40B5-9513-488B8A9159A6}"/>
                  </a:ext>
                </a:extLst>
              </p:cNvPr>
              <p:cNvSpPr/>
              <p:nvPr/>
            </p:nvSpPr>
            <p:spPr>
              <a:xfrm>
                <a:off x="8497317" y="793215"/>
                <a:ext cx="254277" cy="26707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53" name="Gruppieren 652">
              <a:extLst>
                <a:ext uri="{FF2B5EF4-FFF2-40B4-BE49-F238E27FC236}">
                  <a16:creationId xmlns:a16="http://schemas.microsoft.com/office/drawing/2014/main" id="{402C473B-8702-4993-8E6F-1E3765B7211A}"/>
                </a:ext>
              </a:extLst>
            </p:cNvPr>
            <p:cNvGrpSpPr/>
            <p:nvPr/>
          </p:nvGrpSpPr>
          <p:grpSpPr>
            <a:xfrm>
              <a:off x="9015653" y="5175458"/>
              <a:ext cx="1085182" cy="565107"/>
              <a:chOff x="9110683" y="495185"/>
              <a:chExt cx="1085182" cy="565107"/>
            </a:xfrm>
          </p:grpSpPr>
          <p:pic>
            <p:nvPicPr>
              <p:cNvPr id="654" name="Grafik 653">
                <a:extLst>
                  <a:ext uri="{FF2B5EF4-FFF2-40B4-BE49-F238E27FC236}">
                    <a16:creationId xmlns:a16="http://schemas.microsoft.com/office/drawing/2014/main" id="{7DEF5097-54EA-46B1-A8D7-065733D87E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110683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55" name="Rechteck 654">
                <a:extLst>
                  <a:ext uri="{FF2B5EF4-FFF2-40B4-BE49-F238E27FC236}">
                    <a16:creationId xmlns:a16="http://schemas.microsoft.com/office/drawing/2014/main" id="{9DCF63F2-1DFD-470B-9A20-108F025B6728}"/>
                  </a:ext>
                </a:extLst>
              </p:cNvPr>
              <p:cNvSpPr/>
              <p:nvPr/>
            </p:nvSpPr>
            <p:spPr>
              <a:xfrm>
                <a:off x="9110683" y="495185"/>
                <a:ext cx="799883" cy="56510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96" name="Gruppieren 695">
            <a:extLst>
              <a:ext uri="{FF2B5EF4-FFF2-40B4-BE49-F238E27FC236}">
                <a16:creationId xmlns:a16="http://schemas.microsoft.com/office/drawing/2014/main" id="{DC76D6AA-86BA-4285-B805-0A0310EDC92B}"/>
              </a:ext>
            </a:extLst>
          </p:cNvPr>
          <p:cNvGrpSpPr/>
          <p:nvPr/>
        </p:nvGrpSpPr>
        <p:grpSpPr>
          <a:xfrm>
            <a:off x="508342" y="5854648"/>
            <a:ext cx="11175315" cy="565107"/>
            <a:chOff x="455689" y="5592838"/>
            <a:chExt cx="11175315" cy="565107"/>
          </a:xfrm>
        </p:grpSpPr>
        <p:grpSp>
          <p:nvGrpSpPr>
            <p:cNvPr id="670" name="Gruppieren 669">
              <a:extLst>
                <a:ext uri="{FF2B5EF4-FFF2-40B4-BE49-F238E27FC236}">
                  <a16:creationId xmlns:a16="http://schemas.microsoft.com/office/drawing/2014/main" id="{D7319E8D-1484-4233-9041-7F6774A2405E}"/>
                </a:ext>
              </a:extLst>
            </p:cNvPr>
            <p:cNvGrpSpPr/>
            <p:nvPr/>
          </p:nvGrpSpPr>
          <p:grpSpPr>
            <a:xfrm>
              <a:off x="7666408" y="5592838"/>
              <a:ext cx="1085182" cy="559004"/>
              <a:chOff x="10545822" y="501280"/>
              <a:chExt cx="1085182" cy="559004"/>
            </a:xfrm>
          </p:grpSpPr>
          <p:pic>
            <p:nvPicPr>
              <p:cNvPr id="692" name="Grafik 691">
                <a:extLst>
                  <a:ext uri="{FF2B5EF4-FFF2-40B4-BE49-F238E27FC236}">
                    <a16:creationId xmlns:a16="http://schemas.microsoft.com/office/drawing/2014/main" id="{319ED857-060F-4E44-A0F3-79A26C8E3B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54582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93" name="Rechteck 692">
                <a:extLst>
                  <a:ext uri="{FF2B5EF4-FFF2-40B4-BE49-F238E27FC236}">
                    <a16:creationId xmlns:a16="http://schemas.microsoft.com/office/drawing/2014/main" id="{D66F33DD-1839-43AB-9D58-CC9119FEAF79}"/>
                  </a:ext>
                </a:extLst>
              </p:cNvPr>
              <p:cNvSpPr/>
              <p:nvPr/>
            </p:nvSpPr>
            <p:spPr>
              <a:xfrm>
                <a:off x="11105169" y="501280"/>
                <a:ext cx="525835" cy="559004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2" name="Gruppieren 671">
              <a:extLst>
                <a:ext uri="{FF2B5EF4-FFF2-40B4-BE49-F238E27FC236}">
                  <a16:creationId xmlns:a16="http://schemas.microsoft.com/office/drawing/2014/main" id="{05E20A1C-0919-4685-AA72-08F91B803274}"/>
                </a:ext>
              </a:extLst>
            </p:cNvPr>
            <p:cNvGrpSpPr/>
            <p:nvPr/>
          </p:nvGrpSpPr>
          <p:grpSpPr>
            <a:xfrm>
              <a:off x="9106113" y="5592838"/>
              <a:ext cx="1085186" cy="554784"/>
              <a:chOff x="455689" y="495185"/>
              <a:chExt cx="1085186" cy="554784"/>
            </a:xfrm>
          </p:grpSpPr>
          <p:pic>
            <p:nvPicPr>
              <p:cNvPr id="688" name="Grafik 687">
                <a:extLst>
                  <a:ext uri="{FF2B5EF4-FFF2-40B4-BE49-F238E27FC236}">
                    <a16:creationId xmlns:a16="http://schemas.microsoft.com/office/drawing/2014/main" id="{F2A1A42E-B732-4F71-83DD-D6E2220AB1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55693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89" name="L-Form 688">
                <a:extLst>
                  <a:ext uri="{FF2B5EF4-FFF2-40B4-BE49-F238E27FC236}">
                    <a16:creationId xmlns:a16="http://schemas.microsoft.com/office/drawing/2014/main" id="{79BC60D8-44FF-4107-B5D4-C5F7E2F768A8}"/>
                  </a:ext>
                </a:extLst>
              </p:cNvPr>
              <p:cNvSpPr/>
              <p:nvPr/>
            </p:nvSpPr>
            <p:spPr>
              <a:xfrm flipH="1">
                <a:off x="455689" y="495185"/>
                <a:ext cx="1085183" cy="554784"/>
              </a:xfrm>
              <a:prstGeom prst="corner">
                <a:avLst>
                  <a:gd name="adj1" fmla="val 48252"/>
                  <a:gd name="adj2" fmla="val 145008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3" name="Gruppieren 672">
              <a:extLst>
                <a:ext uri="{FF2B5EF4-FFF2-40B4-BE49-F238E27FC236}">
                  <a16:creationId xmlns:a16="http://schemas.microsoft.com/office/drawing/2014/main" id="{A52674FD-DE43-47A6-A2E3-E082341079F9}"/>
                </a:ext>
              </a:extLst>
            </p:cNvPr>
            <p:cNvGrpSpPr/>
            <p:nvPr/>
          </p:nvGrpSpPr>
          <p:grpSpPr>
            <a:xfrm>
              <a:off x="6226703" y="5592838"/>
              <a:ext cx="1085182" cy="554784"/>
              <a:chOff x="1895398" y="495185"/>
              <a:chExt cx="1085182" cy="554784"/>
            </a:xfrm>
          </p:grpSpPr>
          <p:pic>
            <p:nvPicPr>
              <p:cNvPr id="686" name="Grafik 685">
                <a:extLst>
                  <a:ext uri="{FF2B5EF4-FFF2-40B4-BE49-F238E27FC236}">
                    <a16:creationId xmlns:a16="http://schemas.microsoft.com/office/drawing/2014/main" id="{7A1A6181-CB86-4C41-9A1A-1467C42342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95398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87" name="L-Form 686">
                <a:extLst>
                  <a:ext uri="{FF2B5EF4-FFF2-40B4-BE49-F238E27FC236}">
                    <a16:creationId xmlns:a16="http://schemas.microsoft.com/office/drawing/2014/main" id="{1A5FE3EA-BBC5-4E36-BFEB-D0E7B794C86E}"/>
                  </a:ext>
                </a:extLst>
              </p:cNvPr>
              <p:cNvSpPr/>
              <p:nvPr/>
            </p:nvSpPr>
            <p:spPr>
              <a:xfrm flipH="1">
                <a:off x="2178049" y="495185"/>
                <a:ext cx="802528" cy="554784"/>
              </a:xfrm>
              <a:prstGeom prst="corner">
                <a:avLst>
                  <a:gd name="adj1" fmla="val 48252"/>
                  <a:gd name="adj2" fmla="val 97222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4" name="Gruppieren 673">
              <a:extLst>
                <a:ext uri="{FF2B5EF4-FFF2-40B4-BE49-F238E27FC236}">
                  <a16:creationId xmlns:a16="http://schemas.microsoft.com/office/drawing/2014/main" id="{059500B6-73A8-4C6F-BE16-C794CF168BC3}"/>
                </a:ext>
              </a:extLst>
            </p:cNvPr>
            <p:cNvGrpSpPr/>
            <p:nvPr/>
          </p:nvGrpSpPr>
          <p:grpSpPr>
            <a:xfrm>
              <a:off x="455689" y="5592838"/>
              <a:ext cx="1091279" cy="565107"/>
              <a:chOff x="6220610" y="495185"/>
              <a:chExt cx="1091279" cy="565107"/>
            </a:xfrm>
          </p:grpSpPr>
          <p:pic>
            <p:nvPicPr>
              <p:cNvPr id="684" name="Grafik 683">
                <a:extLst>
                  <a:ext uri="{FF2B5EF4-FFF2-40B4-BE49-F238E27FC236}">
                    <a16:creationId xmlns:a16="http://schemas.microsoft.com/office/drawing/2014/main" id="{D965BCE6-DB4D-4521-8D2E-63BDA9C471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20610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85" name="L-Form 684">
                <a:extLst>
                  <a:ext uri="{FF2B5EF4-FFF2-40B4-BE49-F238E27FC236}">
                    <a16:creationId xmlns:a16="http://schemas.microsoft.com/office/drawing/2014/main" id="{E22F3E11-C372-4713-A62B-7C74B90CB2A7}"/>
                  </a:ext>
                </a:extLst>
              </p:cNvPr>
              <p:cNvSpPr/>
              <p:nvPr/>
            </p:nvSpPr>
            <p:spPr>
              <a:xfrm flipH="1">
                <a:off x="6773862" y="495185"/>
                <a:ext cx="538025" cy="565107"/>
              </a:xfrm>
              <a:prstGeom prst="corner">
                <a:avLst>
                  <a:gd name="adj1" fmla="val 50613"/>
                  <a:gd name="adj2" fmla="val 49599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5" name="Gruppieren 674">
              <a:extLst>
                <a:ext uri="{FF2B5EF4-FFF2-40B4-BE49-F238E27FC236}">
                  <a16:creationId xmlns:a16="http://schemas.microsoft.com/office/drawing/2014/main" id="{BDA1C494-73DF-4AA4-97BA-43764D574C11}"/>
                </a:ext>
              </a:extLst>
            </p:cNvPr>
            <p:cNvGrpSpPr/>
            <p:nvPr/>
          </p:nvGrpSpPr>
          <p:grpSpPr>
            <a:xfrm>
              <a:off x="4780901" y="5592838"/>
              <a:ext cx="1091279" cy="554784"/>
              <a:chOff x="3335103" y="501280"/>
              <a:chExt cx="1091279" cy="554784"/>
            </a:xfrm>
          </p:grpSpPr>
          <p:pic>
            <p:nvPicPr>
              <p:cNvPr id="682" name="Grafik 681">
                <a:extLst>
                  <a:ext uri="{FF2B5EF4-FFF2-40B4-BE49-F238E27FC236}">
                    <a16:creationId xmlns:a16="http://schemas.microsoft.com/office/drawing/2014/main" id="{C8F07469-75AD-4384-B3B0-D7F7B6EF44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35103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83" name="Rechteck 682">
                <a:extLst>
                  <a:ext uri="{FF2B5EF4-FFF2-40B4-BE49-F238E27FC236}">
                    <a16:creationId xmlns:a16="http://schemas.microsoft.com/office/drawing/2014/main" id="{C8E43121-E930-48F6-A49A-2B2944BE9C86}"/>
                  </a:ext>
                </a:extLst>
              </p:cNvPr>
              <p:cNvSpPr/>
              <p:nvPr/>
            </p:nvSpPr>
            <p:spPr>
              <a:xfrm>
                <a:off x="4155791" y="501280"/>
                <a:ext cx="270590" cy="554784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6" name="Gruppieren 675">
              <a:extLst>
                <a:ext uri="{FF2B5EF4-FFF2-40B4-BE49-F238E27FC236}">
                  <a16:creationId xmlns:a16="http://schemas.microsoft.com/office/drawing/2014/main" id="{DE6867C5-0A4E-42BB-B646-51A86BC4CA90}"/>
                </a:ext>
              </a:extLst>
            </p:cNvPr>
            <p:cNvGrpSpPr/>
            <p:nvPr/>
          </p:nvGrpSpPr>
          <p:grpSpPr>
            <a:xfrm>
              <a:off x="1901491" y="5592838"/>
              <a:ext cx="1085182" cy="559012"/>
              <a:chOff x="7666412" y="501280"/>
              <a:chExt cx="1085182" cy="559012"/>
            </a:xfrm>
          </p:grpSpPr>
          <p:pic>
            <p:nvPicPr>
              <p:cNvPr id="680" name="Grafik 679">
                <a:extLst>
                  <a:ext uri="{FF2B5EF4-FFF2-40B4-BE49-F238E27FC236}">
                    <a16:creationId xmlns:a16="http://schemas.microsoft.com/office/drawing/2014/main" id="{EEDB6D8F-7420-4AB0-8EEB-C62E8EA2A7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66641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81" name="Rechteck 680">
                <a:extLst>
                  <a:ext uri="{FF2B5EF4-FFF2-40B4-BE49-F238E27FC236}">
                    <a16:creationId xmlns:a16="http://schemas.microsoft.com/office/drawing/2014/main" id="{A38C64A7-0D99-4317-860C-EBA6C1F405D7}"/>
                  </a:ext>
                </a:extLst>
              </p:cNvPr>
              <p:cNvSpPr/>
              <p:nvPr/>
            </p:nvSpPr>
            <p:spPr>
              <a:xfrm>
                <a:off x="8497317" y="793215"/>
                <a:ext cx="254277" cy="26707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7" name="Gruppieren 676">
              <a:extLst>
                <a:ext uri="{FF2B5EF4-FFF2-40B4-BE49-F238E27FC236}">
                  <a16:creationId xmlns:a16="http://schemas.microsoft.com/office/drawing/2014/main" id="{FC229A82-1574-4973-B11A-0F5FCFFF4FD6}"/>
                </a:ext>
              </a:extLst>
            </p:cNvPr>
            <p:cNvGrpSpPr/>
            <p:nvPr/>
          </p:nvGrpSpPr>
          <p:grpSpPr>
            <a:xfrm>
              <a:off x="3341196" y="5592838"/>
              <a:ext cx="1085182" cy="565107"/>
              <a:chOff x="9110683" y="495185"/>
              <a:chExt cx="1085182" cy="565107"/>
            </a:xfrm>
          </p:grpSpPr>
          <p:pic>
            <p:nvPicPr>
              <p:cNvPr id="678" name="Grafik 677">
                <a:extLst>
                  <a:ext uri="{FF2B5EF4-FFF2-40B4-BE49-F238E27FC236}">
                    <a16:creationId xmlns:a16="http://schemas.microsoft.com/office/drawing/2014/main" id="{399F5BF7-2052-4842-B58D-63B59E1374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110683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79" name="Rechteck 678">
                <a:extLst>
                  <a:ext uri="{FF2B5EF4-FFF2-40B4-BE49-F238E27FC236}">
                    <a16:creationId xmlns:a16="http://schemas.microsoft.com/office/drawing/2014/main" id="{0821779E-32A1-4810-BC50-18C83E66BF47}"/>
                  </a:ext>
                </a:extLst>
              </p:cNvPr>
              <p:cNvSpPr/>
              <p:nvPr/>
            </p:nvSpPr>
            <p:spPr>
              <a:xfrm>
                <a:off x="9110683" y="495185"/>
                <a:ext cx="799883" cy="56510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694" name="Grafik 693">
              <a:extLst>
                <a:ext uri="{FF2B5EF4-FFF2-40B4-BE49-F238E27FC236}">
                  <a16:creationId xmlns:a16="http://schemas.microsoft.com/office/drawing/2014/main" id="{B6CE8319-2F09-4C4C-A904-1DB575A214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545822" y="5592838"/>
              <a:ext cx="1085182" cy="554784"/>
            </a:xfrm>
            <a:prstGeom prst="rect">
              <a:avLst/>
            </a:prstGeom>
          </p:spPr>
        </p:pic>
      </p:grpSp>
      <p:sp>
        <p:nvSpPr>
          <p:cNvPr id="697" name="L-Form 696">
            <a:extLst>
              <a:ext uri="{FF2B5EF4-FFF2-40B4-BE49-F238E27FC236}">
                <a16:creationId xmlns:a16="http://schemas.microsoft.com/office/drawing/2014/main" id="{D826CBAA-4D29-41E8-89D2-A75EB9BA47F0}"/>
              </a:ext>
            </a:extLst>
          </p:cNvPr>
          <p:cNvSpPr/>
          <p:nvPr/>
        </p:nvSpPr>
        <p:spPr>
          <a:xfrm flipH="1">
            <a:off x="381000" y="2275840"/>
            <a:ext cx="11316784" cy="4264660"/>
          </a:xfrm>
          <a:prstGeom prst="corner">
            <a:avLst>
              <a:gd name="adj1" fmla="val 77243"/>
              <a:gd name="adj2" fmla="val 60512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36" name="Grafik 535">
            <a:extLst>
              <a:ext uri="{FF2B5EF4-FFF2-40B4-BE49-F238E27FC236}">
                <a16:creationId xmlns:a16="http://schemas.microsoft.com/office/drawing/2014/main" id="{51B41A0E-65CE-42AB-89B0-DDC6B24EA63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852128" y="3835566"/>
            <a:ext cx="1194920" cy="603556"/>
          </a:xfrm>
          <a:prstGeom prst="rect">
            <a:avLst/>
          </a:prstGeom>
        </p:spPr>
      </p:pic>
      <p:pic>
        <p:nvPicPr>
          <p:cNvPr id="538" name="Grafik 537">
            <a:extLst>
              <a:ext uri="{FF2B5EF4-FFF2-40B4-BE49-F238E27FC236}">
                <a16:creationId xmlns:a16="http://schemas.microsoft.com/office/drawing/2014/main" id="{D75775A2-5D71-47D7-8A89-830D9438DE9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408093" y="3308275"/>
            <a:ext cx="1194920" cy="603556"/>
          </a:xfrm>
          <a:prstGeom prst="rect">
            <a:avLst/>
          </a:prstGeom>
        </p:spPr>
      </p:pic>
      <p:pic>
        <p:nvPicPr>
          <p:cNvPr id="540" name="Grafik 539">
            <a:extLst>
              <a:ext uri="{FF2B5EF4-FFF2-40B4-BE49-F238E27FC236}">
                <a16:creationId xmlns:a16="http://schemas.microsoft.com/office/drawing/2014/main" id="{36BB6EBA-B211-4B57-B0FF-328679F66E1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140857" y="3827677"/>
            <a:ext cx="1018120" cy="603556"/>
          </a:xfrm>
          <a:prstGeom prst="rect">
            <a:avLst/>
          </a:prstGeom>
        </p:spPr>
      </p:pic>
      <p:pic>
        <p:nvPicPr>
          <p:cNvPr id="542" name="Grafik 541">
            <a:extLst>
              <a:ext uri="{FF2B5EF4-FFF2-40B4-BE49-F238E27FC236}">
                <a16:creationId xmlns:a16="http://schemas.microsoft.com/office/drawing/2014/main" id="{0D210405-6E32-45D7-BEBD-9604B8004F4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983358" y="3225913"/>
            <a:ext cx="908383" cy="609653"/>
          </a:xfrm>
          <a:prstGeom prst="rect">
            <a:avLst/>
          </a:prstGeom>
        </p:spPr>
      </p:pic>
      <p:pic>
        <p:nvPicPr>
          <p:cNvPr id="544" name="Grafik 543">
            <a:extLst>
              <a:ext uri="{FF2B5EF4-FFF2-40B4-BE49-F238E27FC236}">
                <a16:creationId xmlns:a16="http://schemas.microsoft.com/office/drawing/2014/main" id="{0C9716FC-AB99-4BB6-822F-6FAA7E1156A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966079" y="3735010"/>
            <a:ext cx="768163" cy="609653"/>
          </a:xfrm>
          <a:prstGeom prst="rect">
            <a:avLst/>
          </a:prstGeom>
        </p:spPr>
      </p:pic>
      <p:pic>
        <p:nvPicPr>
          <p:cNvPr id="546" name="Grafik 545">
            <a:extLst>
              <a:ext uri="{FF2B5EF4-FFF2-40B4-BE49-F238E27FC236}">
                <a16:creationId xmlns:a16="http://schemas.microsoft.com/office/drawing/2014/main" id="{0310E5E1-8458-4064-B357-962046C4929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960993" y="3191793"/>
            <a:ext cx="755970" cy="609653"/>
          </a:xfrm>
          <a:prstGeom prst="rect">
            <a:avLst/>
          </a:prstGeom>
        </p:spPr>
      </p:pic>
      <p:pic>
        <p:nvPicPr>
          <p:cNvPr id="548" name="Grafik 547">
            <a:extLst>
              <a:ext uri="{FF2B5EF4-FFF2-40B4-BE49-F238E27FC236}">
                <a16:creationId xmlns:a16="http://schemas.microsoft.com/office/drawing/2014/main" id="{C99DCCBA-D719-43EC-88F0-2FAD35B6EF6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53452" y="3725747"/>
            <a:ext cx="658425" cy="609653"/>
          </a:xfrm>
          <a:prstGeom prst="rect">
            <a:avLst/>
          </a:prstGeom>
        </p:spPr>
      </p:pic>
      <p:pic>
        <p:nvPicPr>
          <p:cNvPr id="550" name="Grafik 549">
            <a:extLst>
              <a:ext uri="{FF2B5EF4-FFF2-40B4-BE49-F238E27FC236}">
                <a16:creationId xmlns:a16="http://schemas.microsoft.com/office/drawing/2014/main" id="{4DA1B161-DD53-435D-A0A2-24FE789524DE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292228" y="3191007"/>
            <a:ext cx="512108" cy="609653"/>
          </a:xfrm>
          <a:prstGeom prst="rect">
            <a:avLst/>
          </a:prstGeom>
        </p:spPr>
      </p:pic>
      <p:pic>
        <p:nvPicPr>
          <p:cNvPr id="552" name="Grafik 551">
            <a:extLst>
              <a:ext uri="{FF2B5EF4-FFF2-40B4-BE49-F238E27FC236}">
                <a16:creationId xmlns:a16="http://schemas.microsoft.com/office/drawing/2014/main" id="{0E126ABB-D267-4BC4-8FA3-DEC5319186F8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51833" y="3681494"/>
            <a:ext cx="1091279" cy="792549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20FD1233-A79D-4B1C-8008-FB799DBD9D8C}"/>
              </a:ext>
            </a:extLst>
          </p:cNvPr>
          <p:cNvSpPr txBox="1"/>
          <p:nvPr/>
        </p:nvSpPr>
        <p:spPr>
          <a:xfrm>
            <a:off x="8597564" y="2784160"/>
            <a:ext cx="6537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2" panose="05020102010507070707" pitchFamily="18" charset="2"/>
              </a:rPr>
              <a:t></a:t>
            </a:r>
            <a:endParaRPr kumimoji="0" lang="de-AT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8007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4" name="Gruppieren 593">
            <a:extLst>
              <a:ext uri="{FF2B5EF4-FFF2-40B4-BE49-F238E27FC236}">
                <a16:creationId xmlns:a16="http://schemas.microsoft.com/office/drawing/2014/main" id="{AF538C68-989D-4F89-81C2-AE92BD201644}"/>
              </a:ext>
            </a:extLst>
          </p:cNvPr>
          <p:cNvGrpSpPr/>
          <p:nvPr/>
        </p:nvGrpSpPr>
        <p:grpSpPr>
          <a:xfrm>
            <a:off x="508346" y="495185"/>
            <a:ext cx="11175311" cy="560879"/>
            <a:chOff x="455693" y="495185"/>
            <a:chExt cx="11175311" cy="560879"/>
          </a:xfrm>
        </p:grpSpPr>
        <p:pic>
          <p:nvPicPr>
            <p:cNvPr id="568" name="Grafik 567">
              <a:extLst>
                <a:ext uri="{FF2B5EF4-FFF2-40B4-BE49-F238E27FC236}">
                  <a16:creationId xmlns:a16="http://schemas.microsoft.com/office/drawing/2014/main" id="{2147C679-A226-4ABC-9BE6-29C69C6A31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5693" y="501280"/>
              <a:ext cx="1085182" cy="548688"/>
            </a:xfrm>
            <a:prstGeom prst="rect">
              <a:avLst/>
            </a:prstGeom>
          </p:spPr>
        </p:pic>
        <p:pic>
          <p:nvPicPr>
            <p:cNvPr id="564" name="Grafik 563">
              <a:extLst>
                <a:ext uri="{FF2B5EF4-FFF2-40B4-BE49-F238E27FC236}">
                  <a16:creationId xmlns:a16="http://schemas.microsoft.com/office/drawing/2014/main" id="{3E63987D-2B3E-405A-ADAB-6B25C5FB6BE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94527" y="501280"/>
              <a:ext cx="1085182" cy="548688"/>
            </a:xfrm>
            <a:prstGeom prst="rect">
              <a:avLst/>
            </a:prstGeom>
          </p:spPr>
        </p:pic>
        <p:pic>
          <p:nvPicPr>
            <p:cNvPr id="560" name="Grafik 559">
              <a:extLst>
                <a:ext uri="{FF2B5EF4-FFF2-40B4-BE49-F238E27FC236}">
                  <a16:creationId xmlns:a16="http://schemas.microsoft.com/office/drawing/2014/main" id="{00D13B71-4A21-4F04-BFDB-DDEDF3D2A6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23223" y="501280"/>
              <a:ext cx="1091279" cy="554784"/>
            </a:xfrm>
            <a:prstGeom prst="rect">
              <a:avLst/>
            </a:prstGeom>
          </p:spPr>
        </p:pic>
        <p:pic>
          <p:nvPicPr>
            <p:cNvPr id="558" name="Grafik 557">
              <a:extLst>
                <a:ext uri="{FF2B5EF4-FFF2-40B4-BE49-F238E27FC236}">
                  <a16:creationId xmlns:a16="http://schemas.microsoft.com/office/drawing/2014/main" id="{10DF00F7-F3E1-43B7-81E4-2A59165ED42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33361" y="495185"/>
              <a:ext cx="1091279" cy="554784"/>
            </a:xfrm>
            <a:prstGeom prst="rect">
              <a:avLst/>
            </a:prstGeom>
          </p:spPr>
        </p:pic>
        <p:pic>
          <p:nvPicPr>
            <p:cNvPr id="570" name="Grafik 569">
              <a:extLst>
                <a:ext uri="{FF2B5EF4-FFF2-40B4-BE49-F238E27FC236}">
                  <a16:creationId xmlns:a16="http://schemas.microsoft.com/office/drawing/2014/main" id="{96F254AB-DAEB-451B-B83A-ADCADD67F0E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781340" y="495185"/>
              <a:ext cx="1085182" cy="554784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pic>
          <p:nvPicPr>
            <p:cNvPr id="556" name="Grafik 555">
              <a:extLst>
                <a:ext uri="{FF2B5EF4-FFF2-40B4-BE49-F238E27FC236}">
                  <a16:creationId xmlns:a16="http://schemas.microsoft.com/office/drawing/2014/main" id="{344D875D-C409-4DC8-8C66-02584FE74EA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668154" y="495185"/>
              <a:ext cx="1085182" cy="554784"/>
            </a:xfrm>
            <a:prstGeom prst="rect">
              <a:avLst/>
            </a:prstGeom>
          </p:spPr>
        </p:pic>
        <p:pic>
          <p:nvPicPr>
            <p:cNvPr id="566" name="Grafik 565">
              <a:extLst>
                <a:ext uri="{FF2B5EF4-FFF2-40B4-BE49-F238E27FC236}">
                  <a16:creationId xmlns:a16="http://schemas.microsoft.com/office/drawing/2014/main" id="{2E04C38D-5E14-49D2-8DB2-B4B9C47F264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106988" y="501280"/>
              <a:ext cx="1085182" cy="554784"/>
            </a:xfrm>
            <a:prstGeom prst="rect">
              <a:avLst/>
            </a:prstGeom>
          </p:spPr>
        </p:pic>
        <p:pic>
          <p:nvPicPr>
            <p:cNvPr id="562" name="Grafik 561">
              <a:extLst>
                <a:ext uri="{FF2B5EF4-FFF2-40B4-BE49-F238E27FC236}">
                  <a16:creationId xmlns:a16="http://schemas.microsoft.com/office/drawing/2014/main" id="{23C6B8DA-DA20-4151-9D6D-6E7F9D33551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545822" y="495185"/>
              <a:ext cx="1085182" cy="554784"/>
            </a:xfrm>
            <a:prstGeom prst="rect">
              <a:avLst/>
            </a:prstGeom>
          </p:spPr>
        </p:pic>
      </p:grpSp>
      <p:grpSp>
        <p:nvGrpSpPr>
          <p:cNvPr id="695" name="Gruppieren 694">
            <a:extLst>
              <a:ext uri="{FF2B5EF4-FFF2-40B4-BE49-F238E27FC236}">
                <a16:creationId xmlns:a16="http://schemas.microsoft.com/office/drawing/2014/main" id="{3469BE11-0C5E-4DEA-91B3-F1FCB71CAA9E}"/>
              </a:ext>
            </a:extLst>
          </p:cNvPr>
          <p:cNvGrpSpPr/>
          <p:nvPr/>
        </p:nvGrpSpPr>
        <p:grpSpPr>
          <a:xfrm>
            <a:off x="508342" y="1478370"/>
            <a:ext cx="11175315" cy="560879"/>
            <a:chOff x="455689" y="1498341"/>
            <a:chExt cx="11175315" cy="560879"/>
          </a:xfrm>
        </p:grpSpPr>
        <p:pic>
          <p:nvPicPr>
            <p:cNvPr id="554" name="Grafik 553">
              <a:extLst>
                <a:ext uri="{FF2B5EF4-FFF2-40B4-BE49-F238E27FC236}">
                  <a16:creationId xmlns:a16="http://schemas.microsoft.com/office/drawing/2014/main" id="{1D65FAD0-7026-40ED-88B4-C75927220E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220606" y="1498341"/>
              <a:ext cx="1085182" cy="554784"/>
            </a:xfrm>
            <a:prstGeom prst="rect">
              <a:avLst/>
            </a:prstGeom>
          </p:spPr>
        </p:pic>
        <p:pic>
          <p:nvPicPr>
            <p:cNvPr id="618" name="Grafik 617">
              <a:extLst>
                <a:ext uri="{FF2B5EF4-FFF2-40B4-BE49-F238E27FC236}">
                  <a16:creationId xmlns:a16="http://schemas.microsoft.com/office/drawing/2014/main" id="{AEACBB9B-CAC9-4891-AAF3-03A0267D5AE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106117" y="1504436"/>
              <a:ext cx="1085182" cy="548688"/>
            </a:xfrm>
            <a:prstGeom prst="rect">
              <a:avLst/>
            </a:prstGeom>
          </p:spPr>
        </p:pic>
        <p:pic>
          <p:nvPicPr>
            <p:cNvPr id="616" name="Grafik 615">
              <a:extLst>
                <a:ext uri="{FF2B5EF4-FFF2-40B4-BE49-F238E27FC236}">
                  <a16:creationId xmlns:a16="http://schemas.microsoft.com/office/drawing/2014/main" id="{636F23AE-BFCA-48FE-9D96-AE623B62F04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545822" y="1504436"/>
              <a:ext cx="1085182" cy="548688"/>
            </a:xfrm>
            <a:prstGeom prst="rect">
              <a:avLst/>
            </a:prstGeom>
          </p:spPr>
        </p:pic>
        <p:pic>
          <p:nvPicPr>
            <p:cNvPr id="614" name="Grafik 613">
              <a:extLst>
                <a:ext uri="{FF2B5EF4-FFF2-40B4-BE49-F238E27FC236}">
                  <a16:creationId xmlns:a16="http://schemas.microsoft.com/office/drawing/2014/main" id="{874CAC8C-81CF-4C42-94E2-07B5CEC87E5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95394" y="1504436"/>
              <a:ext cx="1091279" cy="554784"/>
            </a:xfrm>
            <a:prstGeom prst="rect">
              <a:avLst/>
            </a:prstGeom>
          </p:spPr>
        </p:pic>
        <p:pic>
          <p:nvPicPr>
            <p:cNvPr id="612" name="Grafik 611">
              <a:extLst>
                <a:ext uri="{FF2B5EF4-FFF2-40B4-BE49-F238E27FC236}">
                  <a16:creationId xmlns:a16="http://schemas.microsoft.com/office/drawing/2014/main" id="{C08AE4B1-7427-48CD-8391-D972390FA40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60311" y="1498341"/>
              <a:ext cx="1091279" cy="554784"/>
            </a:xfrm>
            <a:prstGeom prst="rect">
              <a:avLst/>
            </a:prstGeom>
          </p:spPr>
        </p:pic>
        <p:pic>
          <p:nvPicPr>
            <p:cNvPr id="608" name="Grafik 607">
              <a:extLst>
                <a:ext uri="{FF2B5EF4-FFF2-40B4-BE49-F238E27FC236}">
                  <a16:creationId xmlns:a16="http://schemas.microsoft.com/office/drawing/2014/main" id="{324F6715-BA1C-4802-8175-D3ACD55048D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55689" y="1498341"/>
              <a:ext cx="1085182" cy="554784"/>
            </a:xfrm>
            <a:prstGeom prst="rect">
              <a:avLst/>
            </a:prstGeom>
          </p:spPr>
        </p:pic>
        <p:pic>
          <p:nvPicPr>
            <p:cNvPr id="606" name="Grafik 605">
              <a:extLst>
                <a:ext uri="{FF2B5EF4-FFF2-40B4-BE49-F238E27FC236}">
                  <a16:creationId xmlns:a16="http://schemas.microsoft.com/office/drawing/2014/main" id="{6A6F8D1A-6A74-405C-A1D3-05DB15751F5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780901" y="1504436"/>
              <a:ext cx="1085182" cy="554784"/>
            </a:xfrm>
            <a:prstGeom prst="rect">
              <a:avLst/>
            </a:prstGeom>
          </p:spPr>
        </p:pic>
        <p:pic>
          <p:nvPicPr>
            <p:cNvPr id="604" name="Grafik 603">
              <a:extLst>
                <a:ext uri="{FF2B5EF4-FFF2-40B4-BE49-F238E27FC236}">
                  <a16:creationId xmlns:a16="http://schemas.microsoft.com/office/drawing/2014/main" id="{3B81CE8E-9C77-45A6-8805-9F9C7088561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341196" y="1498341"/>
              <a:ext cx="1085182" cy="554784"/>
            </a:xfrm>
            <a:prstGeom prst="rect">
              <a:avLst/>
            </a:prstGeom>
          </p:spPr>
        </p:pic>
      </p:grpSp>
      <p:grpSp>
        <p:nvGrpSpPr>
          <p:cNvPr id="644" name="Gruppieren 643">
            <a:extLst>
              <a:ext uri="{FF2B5EF4-FFF2-40B4-BE49-F238E27FC236}">
                <a16:creationId xmlns:a16="http://schemas.microsoft.com/office/drawing/2014/main" id="{616A9CC3-B3C2-4B5B-A27B-552E3531638D}"/>
              </a:ext>
            </a:extLst>
          </p:cNvPr>
          <p:cNvGrpSpPr/>
          <p:nvPr/>
        </p:nvGrpSpPr>
        <p:grpSpPr>
          <a:xfrm>
            <a:off x="508342" y="2461556"/>
            <a:ext cx="11175315" cy="560879"/>
            <a:chOff x="455689" y="4403405"/>
            <a:chExt cx="11175315" cy="560879"/>
          </a:xfrm>
        </p:grpSpPr>
        <p:grpSp>
          <p:nvGrpSpPr>
            <p:cNvPr id="600" name="Gruppieren 599">
              <a:extLst>
                <a:ext uri="{FF2B5EF4-FFF2-40B4-BE49-F238E27FC236}">
                  <a16:creationId xmlns:a16="http://schemas.microsoft.com/office/drawing/2014/main" id="{5CDBF902-7BDA-44E6-BD04-741E638F1B2A}"/>
                </a:ext>
              </a:extLst>
            </p:cNvPr>
            <p:cNvGrpSpPr/>
            <p:nvPr/>
          </p:nvGrpSpPr>
          <p:grpSpPr>
            <a:xfrm>
              <a:off x="9100891" y="4403405"/>
              <a:ext cx="1091279" cy="554784"/>
              <a:chOff x="3880741" y="1837266"/>
              <a:chExt cx="1091279" cy="554784"/>
            </a:xfrm>
          </p:grpSpPr>
          <p:pic>
            <p:nvPicPr>
              <p:cNvPr id="610" name="Grafik 609">
                <a:extLst>
                  <a:ext uri="{FF2B5EF4-FFF2-40B4-BE49-F238E27FC236}">
                    <a16:creationId xmlns:a16="http://schemas.microsoft.com/office/drawing/2014/main" id="{9138B177-AE60-4CF6-AE87-BE9DF03387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883789" y="1837266"/>
                <a:ext cx="1085182" cy="554784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</p:pic>
          <p:sp>
            <p:nvSpPr>
              <p:cNvPr id="611" name="Rechteck 610">
                <a:extLst>
                  <a:ext uri="{FF2B5EF4-FFF2-40B4-BE49-F238E27FC236}">
                    <a16:creationId xmlns:a16="http://schemas.microsoft.com/office/drawing/2014/main" id="{C7618885-175E-4AF8-B61B-3D7D0B29B63C}"/>
                  </a:ext>
                </a:extLst>
              </p:cNvPr>
              <p:cNvSpPr/>
              <p:nvPr/>
            </p:nvSpPr>
            <p:spPr>
              <a:xfrm>
                <a:off x="3880741" y="1837266"/>
                <a:ext cx="1091279" cy="554784"/>
              </a:xfrm>
              <a:prstGeom prst="rect">
                <a:avLst/>
              </a:prstGeom>
              <a:solidFill>
                <a:srgbClr val="00B0F0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622" name="Grafik 621">
              <a:extLst>
                <a:ext uri="{FF2B5EF4-FFF2-40B4-BE49-F238E27FC236}">
                  <a16:creationId xmlns:a16="http://schemas.microsoft.com/office/drawing/2014/main" id="{5F5C3D47-AD38-4BC3-A2A5-6EE04E63E5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894523" y="4403405"/>
              <a:ext cx="1085182" cy="554784"/>
            </a:xfrm>
            <a:prstGeom prst="rect">
              <a:avLst/>
            </a:prstGeom>
          </p:spPr>
        </p:pic>
        <p:pic>
          <p:nvPicPr>
            <p:cNvPr id="642" name="Grafik 641">
              <a:extLst>
                <a:ext uri="{FF2B5EF4-FFF2-40B4-BE49-F238E27FC236}">
                  <a16:creationId xmlns:a16="http://schemas.microsoft.com/office/drawing/2014/main" id="{C37BA4A2-EC1B-460B-9D8E-0EC8FBBDA3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33361" y="4409500"/>
              <a:ext cx="1085182" cy="548688"/>
            </a:xfrm>
            <a:prstGeom prst="rect">
              <a:avLst/>
            </a:prstGeom>
          </p:spPr>
        </p:pic>
        <p:pic>
          <p:nvPicPr>
            <p:cNvPr id="640" name="Grafik 639">
              <a:extLst>
                <a:ext uri="{FF2B5EF4-FFF2-40B4-BE49-F238E27FC236}">
                  <a16:creationId xmlns:a16="http://schemas.microsoft.com/office/drawing/2014/main" id="{F12ABA47-76F5-49B0-9875-2139CA9A117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17126" y="4409500"/>
              <a:ext cx="1085182" cy="548688"/>
            </a:xfrm>
            <a:prstGeom prst="rect">
              <a:avLst/>
            </a:prstGeom>
          </p:spPr>
        </p:pic>
        <p:pic>
          <p:nvPicPr>
            <p:cNvPr id="638" name="Grafik 637">
              <a:extLst>
                <a:ext uri="{FF2B5EF4-FFF2-40B4-BE49-F238E27FC236}">
                  <a16:creationId xmlns:a16="http://schemas.microsoft.com/office/drawing/2014/main" id="{ACD924AC-7E9A-462F-9628-4A8810DC20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72195" y="4409500"/>
              <a:ext cx="1091279" cy="554784"/>
            </a:xfrm>
            <a:prstGeom prst="rect">
              <a:avLst/>
            </a:prstGeom>
          </p:spPr>
        </p:pic>
        <p:pic>
          <p:nvPicPr>
            <p:cNvPr id="636" name="Grafik 635">
              <a:extLst>
                <a:ext uri="{FF2B5EF4-FFF2-40B4-BE49-F238E27FC236}">
                  <a16:creationId xmlns:a16="http://schemas.microsoft.com/office/drawing/2014/main" id="{DDF2A5D7-9388-4C19-AE8E-5E39EDE654D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55960" y="4403405"/>
              <a:ext cx="1091279" cy="554784"/>
            </a:xfrm>
            <a:prstGeom prst="rect">
              <a:avLst/>
            </a:prstGeom>
          </p:spPr>
        </p:pic>
        <p:grpSp>
          <p:nvGrpSpPr>
            <p:cNvPr id="627" name="Gruppieren 626">
              <a:extLst>
                <a:ext uri="{FF2B5EF4-FFF2-40B4-BE49-F238E27FC236}">
                  <a16:creationId xmlns:a16="http://schemas.microsoft.com/office/drawing/2014/main" id="{E4C84736-5D15-41CC-9B7C-46822795251B}"/>
                </a:ext>
              </a:extLst>
            </p:cNvPr>
            <p:cNvGrpSpPr/>
            <p:nvPr/>
          </p:nvGrpSpPr>
          <p:grpSpPr>
            <a:xfrm>
              <a:off x="10545822" y="4403405"/>
              <a:ext cx="1085182" cy="559012"/>
              <a:chOff x="7666412" y="501280"/>
              <a:chExt cx="1085182" cy="559012"/>
            </a:xfrm>
          </p:grpSpPr>
          <p:pic>
            <p:nvPicPr>
              <p:cNvPr id="634" name="Grafik 633">
                <a:extLst>
                  <a:ext uri="{FF2B5EF4-FFF2-40B4-BE49-F238E27FC236}">
                    <a16:creationId xmlns:a16="http://schemas.microsoft.com/office/drawing/2014/main" id="{7DFE0614-5D9E-411C-8F75-AD0F7716F6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66641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35" name="Rechteck 634">
                <a:extLst>
                  <a:ext uri="{FF2B5EF4-FFF2-40B4-BE49-F238E27FC236}">
                    <a16:creationId xmlns:a16="http://schemas.microsoft.com/office/drawing/2014/main" id="{2753D33C-51A5-4D03-B219-18DB1C7A57EA}"/>
                  </a:ext>
                </a:extLst>
              </p:cNvPr>
              <p:cNvSpPr/>
              <p:nvPr/>
            </p:nvSpPr>
            <p:spPr>
              <a:xfrm>
                <a:off x="8497317" y="793215"/>
                <a:ext cx="254277" cy="26707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632" name="Grafik 631">
              <a:extLst>
                <a:ext uri="{FF2B5EF4-FFF2-40B4-BE49-F238E27FC236}">
                  <a16:creationId xmlns:a16="http://schemas.microsoft.com/office/drawing/2014/main" id="{8D253BC7-9E20-4972-90DD-C5E686238CC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55689" y="4409500"/>
              <a:ext cx="1085182" cy="554784"/>
            </a:xfrm>
            <a:prstGeom prst="rect">
              <a:avLst/>
            </a:prstGeom>
          </p:spPr>
        </p:pic>
      </p:grpSp>
      <p:grpSp>
        <p:nvGrpSpPr>
          <p:cNvPr id="668" name="Gruppieren 667">
            <a:extLst>
              <a:ext uri="{FF2B5EF4-FFF2-40B4-BE49-F238E27FC236}">
                <a16:creationId xmlns:a16="http://schemas.microsoft.com/office/drawing/2014/main" id="{07FABCFD-2670-4589-8797-FB02B168382B}"/>
              </a:ext>
            </a:extLst>
          </p:cNvPr>
          <p:cNvGrpSpPr/>
          <p:nvPr/>
        </p:nvGrpSpPr>
        <p:grpSpPr>
          <a:xfrm>
            <a:off x="508342" y="4887880"/>
            <a:ext cx="11175315" cy="565107"/>
            <a:chOff x="364354" y="5175458"/>
            <a:chExt cx="11175315" cy="565107"/>
          </a:xfrm>
        </p:grpSpPr>
        <p:grpSp>
          <p:nvGrpSpPr>
            <p:cNvPr id="629" name="Gruppieren 628">
              <a:extLst>
                <a:ext uri="{FF2B5EF4-FFF2-40B4-BE49-F238E27FC236}">
                  <a16:creationId xmlns:a16="http://schemas.microsoft.com/office/drawing/2014/main" id="{A809CF18-BF7E-46F8-89AD-4F89E4198C18}"/>
                </a:ext>
              </a:extLst>
            </p:cNvPr>
            <p:cNvGrpSpPr/>
            <p:nvPr/>
          </p:nvGrpSpPr>
          <p:grpSpPr>
            <a:xfrm>
              <a:off x="364354" y="5175458"/>
              <a:ext cx="1085182" cy="559004"/>
              <a:chOff x="10545822" y="501280"/>
              <a:chExt cx="1085182" cy="559004"/>
            </a:xfrm>
          </p:grpSpPr>
          <p:pic>
            <p:nvPicPr>
              <p:cNvPr id="630" name="Grafik 629">
                <a:extLst>
                  <a:ext uri="{FF2B5EF4-FFF2-40B4-BE49-F238E27FC236}">
                    <a16:creationId xmlns:a16="http://schemas.microsoft.com/office/drawing/2014/main" id="{9BCB351F-6DBA-456D-93C3-2D09E57F18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54582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31" name="Rechteck 630">
                <a:extLst>
                  <a:ext uri="{FF2B5EF4-FFF2-40B4-BE49-F238E27FC236}">
                    <a16:creationId xmlns:a16="http://schemas.microsoft.com/office/drawing/2014/main" id="{321D3B99-410B-419C-85C6-E0D04BF61707}"/>
                  </a:ext>
                </a:extLst>
              </p:cNvPr>
              <p:cNvSpPr/>
              <p:nvPr/>
            </p:nvSpPr>
            <p:spPr>
              <a:xfrm>
                <a:off x="11105169" y="501280"/>
                <a:ext cx="525835" cy="559004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46" name="Gruppieren 645">
              <a:extLst>
                <a:ext uri="{FF2B5EF4-FFF2-40B4-BE49-F238E27FC236}">
                  <a16:creationId xmlns:a16="http://schemas.microsoft.com/office/drawing/2014/main" id="{E5739163-BB0E-4268-B8D1-5F73C6E05F0E}"/>
                </a:ext>
              </a:extLst>
            </p:cNvPr>
            <p:cNvGrpSpPr/>
            <p:nvPr/>
          </p:nvGrpSpPr>
          <p:grpSpPr>
            <a:xfrm>
              <a:off x="3248119" y="5175458"/>
              <a:ext cx="1091279" cy="554784"/>
              <a:chOff x="3880741" y="1837266"/>
              <a:chExt cx="1091279" cy="554784"/>
            </a:xfrm>
          </p:grpSpPr>
          <p:pic>
            <p:nvPicPr>
              <p:cNvPr id="666" name="Grafik 665">
                <a:extLst>
                  <a:ext uri="{FF2B5EF4-FFF2-40B4-BE49-F238E27FC236}">
                    <a16:creationId xmlns:a16="http://schemas.microsoft.com/office/drawing/2014/main" id="{05209C22-1023-4478-AA0E-82D7ACAF6C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883789" y="1837266"/>
                <a:ext cx="1085182" cy="554784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</p:pic>
          <p:sp>
            <p:nvSpPr>
              <p:cNvPr id="667" name="Rechteck 666">
                <a:extLst>
                  <a:ext uri="{FF2B5EF4-FFF2-40B4-BE49-F238E27FC236}">
                    <a16:creationId xmlns:a16="http://schemas.microsoft.com/office/drawing/2014/main" id="{BA59C475-5483-4020-9171-9833A837D319}"/>
                  </a:ext>
                </a:extLst>
              </p:cNvPr>
              <p:cNvSpPr/>
              <p:nvPr/>
            </p:nvSpPr>
            <p:spPr>
              <a:xfrm>
                <a:off x="3880741" y="1837266"/>
                <a:ext cx="1091279" cy="554784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48" name="Gruppieren 647">
              <a:extLst>
                <a:ext uri="{FF2B5EF4-FFF2-40B4-BE49-F238E27FC236}">
                  <a16:creationId xmlns:a16="http://schemas.microsoft.com/office/drawing/2014/main" id="{14694FC0-CE1E-45E2-8EF3-A264C72B15E5}"/>
                </a:ext>
              </a:extLst>
            </p:cNvPr>
            <p:cNvGrpSpPr/>
            <p:nvPr/>
          </p:nvGrpSpPr>
          <p:grpSpPr>
            <a:xfrm>
              <a:off x="6137981" y="5175458"/>
              <a:ext cx="1085186" cy="554784"/>
              <a:chOff x="455689" y="495185"/>
              <a:chExt cx="1085186" cy="554784"/>
            </a:xfrm>
          </p:grpSpPr>
          <p:pic>
            <p:nvPicPr>
              <p:cNvPr id="664" name="Grafik 663">
                <a:extLst>
                  <a:ext uri="{FF2B5EF4-FFF2-40B4-BE49-F238E27FC236}">
                    <a16:creationId xmlns:a16="http://schemas.microsoft.com/office/drawing/2014/main" id="{1F087F26-B6C3-4597-88AF-A3E0DBBE04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55693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65" name="L-Form 664">
                <a:extLst>
                  <a:ext uri="{FF2B5EF4-FFF2-40B4-BE49-F238E27FC236}">
                    <a16:creationId xmlns:a16="http://schemas.microsoft.com/office/drawing/2014/main" id="{C596CE5D-FBB1-4BC8-849B-8D8169ACDA22}"/>
                  </a:ext>
                </a:extLst>
              </p:cNvPr>
              <p:cNvSpPr/>
              <p:nvPr/>
            </p:nvSpPr>
            <p:spPr>
              <a:xfrm flipH="1">
                <a:off x="455689" y="495185"/>
                <a:ext cx="1085183" cy="554784"/>
              </a:xfrm>
              <a:prstGeom prst="corner">
                <a:avLst>
                  <a:gd name="adj1" fmla="val 48252"/>
                  <a:gd name="adj2" fmla="val 145008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49" name="Gruppieren 648">
              <a:extLst>
                <a:ext uri="{FF2B5EF4-FFF2-40B4-BE49-F238E27FC236}">
                  <a16:creationId xmlns:a16="http://schemas.microsoft.com/office/drawing/2014/main" id="{3AD01B29-8141-4753-809F-6AB8330F9FDC}"/>
                </a:ext>
              </a:extLst>
            </p:cNvPr>
            <p:cNvGrpSpPr/>
            <p:nvPr/>
          </p:nvGrpSpPr>
          <p:grpSpPr>
            <a:xfrm>
              <a:off x="10454487" y="5175458"/>
              <a:ext cx="1085182" cy="554784"/>
              <a:chOff x="1895398" y="495185"/>
              <a:chExt cx="1085182" cy="554784"/>
            </a:xfrm>
          </p:grpSpPr>
          <p:pic>
            <p:nvPicPr>
              <p:cNvPr id="662" name="Grafik 661">
                <a:extLst>
                  <a:ext uri="{FF2B5EF4-FFF2-40B4-BE49-F238E27FC236}">
                    <a16:creationId xmlns:a16="http://schemas.microsoft.com/office/drawing/2014/main" id="{567410FB-2A84-41DF-9669-1952F3724C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95398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63" name="L-Form 662">
                <a:extLst>
                  <a:ext uri="{FF2B5EF4-FFF2-40B4-BE49-F238E27FC236}">
                    <a16:creationId xmlns:a16="http://schemas.microsoft.com/office/drawing/2014/main" id="{71FE8C72-9416-45DF-AF5D-4293DB994B8D}"/>
                  </a:ext>
                </a:extLst>
              </p:cNvPr>
              <p:cNvSpPr/>
              <p:nvPr/>
            </p:nvSpPr>
            <p:spPr>
              <a:xfrm flipH="1">
                <a:off x="2178049" y="495185"/>
                <a:ext cx="802528" cy="554784"/>
              </a:xfrm>
              <a:prstGeom prst="corner">
                <a:avLst>
                  <a:gd name="adj1" fmla="val 48252"/>
                  <a:gd name="adj2" fmla="val 97222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50" name="Gruppieren 649">
              <a:extLst>
                <a:ext uri="{FF2B5EF4-FFF2-40B4-BE49-F238E27FC236}">
                  <a16:creationId xmlns:a16="http://schemas.microsoft.com/office/drawing/2014/main" id="{4D94E8A0-7A99-495D-B1B0-B260640B64C3}"/>
                </a:ext>
              </a:extLst>
            </p:cNvPr>
            <p:cNvGrpSpPr/>
            <p:nvPr/>
          </p:nvGrpSpPr>
          <p:grpSpPr>
            <a:xfrm>
              <a:off x="4693050" y="5175458"/>
              <a:ext cx="1091279" cy="565107"/>
              <a:chOff x="6220610" y="495185"/>
              <a:chExt cx="1091279" cy="565107"/>
            </a:xfrm>
          </p:grpSpPr>
          <p:pic>
            <p:nvPicPr>
              <p:cNvPr id="660" name="Grafik 659">
                <a:extLst>
                  <a:ext uri="{FF2B5EF4-FFF2-40B4-BE49-F238E27FC236}">
                    <a16:creationId xmlns:a16="http://schemas.microsoft.com/office/drawing/2014/main" id="{D5E6CA74-1FA1-4FB9-9FB2-5D21B0B2B0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20610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61" name="L-Form 660">
                <a:extLst>
                  <a:ext uri="{FF2B5EF4-FFF2-40B4-BE49-F238E27FC236}">
                    <a16:creationId xmlns:a16="http://schemas.microsoft.com/office/drawing/2014/main" id="{32F6A2BD-AEB0-45E5-BF14-B6D21BCC27DF}"/>
                  </a:ext>
                </a:extLst>
              </p:cNvPr>
              <p:cNvSpPr/>
              <p:nvPr/>
            </p:nvSpPr>
            <p:spPr>
              <a:xfrm flipH="1">
                <a:off x="6773862" y="495185"/>
                <a:ext cx="538025" cy="565107"/>
              </a:xfrm>
              <a:prstGeom prst="corner">
                <a:avLst>
                  <a:gd name="adj1" fmla="val 50613"/>
                  <a:gd name="adj2" fmla="val 49599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51" name="Gruppieren 650">
              <a:extLst>
                <a:ext uri="{FF2B5EF4-FFF2-40B4-BE49-F238E27FC236}">
                  <a16:creationId xmlns:a16="http://schemas.microsoft.com/office/drawing/2014/main" id="{05405E53-EEF9-4EC1-92A2-58E616FE662C}"/>
                </a:ext>
              </a:extLst>
            </p:cNvPr>
            <p:cNvGrpSpPr/>
            <p:nvPr/>
          </p:nvGrpSpPr>
          <p:grpSpPr>
            <a:xfrm>
              <a:off x="1803188" y="5175458"/>
              <a:ext cx="1091279" cy="554784"/>
              <a:chOff x="3335103" y="501280"/>
              <a:chExt cx="1091279" cy="554784"/>
            </a:xfrm>
          </p:grpSpPr>
          <p:pic>
            <p:nvPicPr>
              <p:cNvPr id="658" name="Grafik 657">
                <a:extLst>
                  <a:ext uri="{FF2B5EF4-FFF2-40B4-BE49-F238E27FC236}">
                    <a16:creationId xmlns:a16="http://schemas.microsoft.com/office/drawing/2014/main" id="{1986139D-99F5-4FE0-958B-D09CB9B897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35103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59" name="Rechteck 658">
                <a:extLst>
                  <a:ext uri="{FF2B5EF4-FFF2-40B4-BE49-F238E27FC236}">
                    <a16:creationId xmlns:a16="http://schemas.microsoft.com/office/drawing/2014/main" id="{ED93CDF7-BE81-4D74-B276-1A8418EAE37B}"/>
                  </a:ext>
                </a:extLst>
              </p:cNvPr>
              <p:cNvSpPr/>
              <p:nvPr/>
            </p:nvSpPr>
            <p:spPr>
              <a:xfrm>
                <a:off x="4155791" y="501280"/>
                <a:ext cx="270590" cy="554784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52" name="Gruppieren 651">
              <a:extLst>
                <a:ext uri="{FF2B5EF4-FFF2-40B4-BE49-F238E27FC236}">
                  <a16:creationId xmlns:a16="http://schemas.microsoft.com/office/drawing/2014/main" id="{CEF73517-04BD-445A-918A-2A0103C30FE1}"/>
                </a:ext>
              </a:extLst>
            </p:cNvPr>
            <p:cNvGrpSpPr/>
            <p:nvPr/>
          </p:nvGrpSpPr>
          <p:grpSpPr>
            <a:xfrm>
              <a:off x="7576819" y="5175458"/>
              <a:ext cx="1085182" cy="559012"/>
              <a:chOff x="7666412" y="501280"/>
              <a:chExt cx="1085182" cy="559012"/>
            </a:xfrm>
          </p:grpSpPr>
          <p:pic>
            <p:nvPicPr>
              <p:cNvPr id="656" name="Grafik 655">
                <a:extLst>
                  <a:ext uri="{FF2B5EF4-FFF2-40B4-BE49-F238E27FC236}">
                    <a16:creationId xmlns:a16="http://schemas.microsoft.com/office/drawing/2014/main" id="{7BEA41E5-180A-4609-A010-169021EAF9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66641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57" name="Rechteck 656">
                <a:extLst>
                  <a:ext uri="{FF2B5EF4-FFF2-40B4-BE49-F238E27FC236}">
                    <a16:creationId xmlns:a16="http://schemas.microsoft.com/office/drawing/2014/main" id="{502F55AA-262C-40B5-9513-488B8A9159A6}"/>
                  </a:ext>
                </a:extLst>
              </p:cNvPr>
              <p:cNvSpPr/>
              <p:nvPr/>
            </p:nvSpPr>
            <p:spPr>
              <a:xfrm>
                <a:off x="8497317" y="793215"/>
                <a:ext cx="254277" cy="26707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53" name="Gruppieren 652">
              <a:extLst>
                <a:ext uri="{FF2B5EF4-FFF2-40B4-BE49-F238E27FC236}">
                  <a16:creationId xmlns:a16="http://schemas.microsoft.com/office/drawing/2014/main" id="{402C473B-8702-4993-8E6F-1E3765B7211A}"/>
                </a:ext>
              </a:extLst>
            </p:cNvPr>
            <p:cNvGrpSpPr/>
            <p:nvPr/>
          </p:nvGrpSpPr>
          <p:grpSpPr>
            <a:xfrm>
              <a:off x="9015653" y="5175458"/>
              <a:ext cx="1085182" cy="565107"/>
              <a:chOff x="9110683" y="495185"/>
              <a:chExt cx="1085182" cy="565107"/>
            </a:xfrm>
          </p:grpSpPr>
          <p:pic>
            <p:nvPicPr>
              <p:cNvPr id="654" name="Grafik 653">
                <a:extLst>
                  <a:ext uri="{FF2B5EF4-FFF2-40B4-BE49-F238E27FC236}">
                    <a16:creationId xmlns:a16="http://schemas.microsoft.com/office/drawing/2014/main" id="{7DEF5097-54EA-46B1-A8D7-065733D87E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110683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55" name="Rechteck 654">
                <a:extLst>
                  <a:ext uri="{FF2B5EF4-FFF2-40B4-BE49-F238E27FC236}">
                    <a16:creationId xmlns:a16="http://schemas.microsoft.com/office/drawing/2014/main" id="{9DCF63F2-1DFD-470B-9A20-108F025B6728}"/>
                  </a:ext>
                </a:extLst>
              </p:cNvPr>
              <p:cNvSpPr/>
              <p:nvPr/>
            </p:nvSpPr>
            <p:spPr>
              <a:xfrm>
                <a:off x="9110683" y="495185"/>
                <a:ext cx="799883" cy="56510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96" name="Gruppieren 695">
            <a:extLst>
              <a:ext uri="{FF2B5EF4-FFF2-40B4-BE49-F238E27FC236}">
                <a16:creationId xmlns:a16="http://schemas.microsoft.com/office/drawing/2014/main" id="{DC76D6AA-86BA-4285-B805-0A0310EDC92B}"/>
              </a:ext>
            </a:extLst>
          </p:cNvPr>
          <p:cNvGrpSpPr/>
          <p:nvPr/>
        </p:nvGrpSpPr>
        <p:grpSpPr>
          <a:xfrm>
            <a:off x="508342" y="5854648"/>
            <a:ext cx="11175315" cy="565107"/>
            <a:chOff x="455689" y="5592838"/>
            <a:chExt cx="11175315" cy="565107"/>
          </a:xfrm>
        </p:grpSpPr>
        <p:grpSp>
          <p:nvGrpSpPr>
            <p:cNvPr id="670" name="Gruppieren 669">
              <a:extLst>
                <a:ext uri="{FF2B5EF4-FFF2-40B4-BE49-F238E27FC236}">
                  <a16:creationId xmlns:a16="http://schemas.microsoft.com/office/drawing/2014/main" id="{D7319E8D-1484-4233-9041-7F6774A2405E}"/>
                </a:ext>
              </a:extLst>
            </p:cNvPr>
            <p:cNvGrpSpPr/>
            <p:nvPr/>
          </p:nvGrpSpPr>
          <p:grpSpPr>
            <a:xfrm>
              <a:off x="7666408" y="5592838"/>
              <a:ext cx="1085182" cy="559004"/>
              <a:chOff x="10545822" y="501280"/>
              <a:chExt cx="1085182" cy="559004"/>
            </a:xfrm>
          </p:grpSpPr>
          <p:pic>
            <p:nvPicPr>
              <p:cNvPr id="692" name="Grafik 691">
                <a:extLst>
                  <a:ext uri="{FF2B5EF4-FFF2-40B4-BE49-F238E27FC236}">
                    <a16:creationId xmlns:a16="http://schemas.microsoft.com/office/drawing/2014/main" id="{319ED857-060F-4E44-A0F3-79A26C8E3B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54582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93" name="Rechteck 692">
                <a:extLst>
                  <a:ext uri="{FF2B5EF4-FFF2-40B4-BE49-F238E27FC236}">
                    <a16:creationId xmlns:a16="http://schemas.microsoft.com/office/drawing/2014/main" id="{D66F33DD-1839-43AB-9D58-CC9119FEAF79}"/>
                  </a:ext>
                </a:extLst>
              </p:cNvPr>
              <p:cNvSpPr/>
              <p:nvPr/>
            </p:nvSpPr>
            <p:spPr>
              <a:xfrm>
                <a:off x="11105169" y="501280"/>
                <a:ext cx="525835" cy="559004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2" name="Gruppieren 671">
              <a:extLst>
                <a:ext uri="{FF2B5EF4-FFF2-40B4-BE49-F238E27FC236}">
                  <a16:creationId xmlns:a16="http://schemas.microsoft.com/office/drawing/2014/main" id="{05E20A1C-0919-4685-AA72-08F91B803274}"/>
                </a:ext>
              </a:extLst>
            </p:cNvPr>
            <p:cNvGrpSpPr/>
            <p:nvPr/>
          </p:nvGrpSpPr>
          <p:grpSpPr>
            <a:xfrm>
              <a:off x="9106113" y="5592838"/>
              <a:ext cx="1085186" cy="554784"/>
              <a:chOff x="455689" y="495185"/>
              <a:chExt cx="1085186" cy="554784"/>
            </a:xfrm>
          </p:grpSpPr>
          <p:pic>
            <p:nvPicPr>
              <p:cNvPr id="688" name="Grafik 687">
                <a:extLst>
                  <a:ext uri="{FF2B5EF4-FFF2-40B4-BE49-F238E27FC236}">
                    <a16:creationId xmlns:a16="http://schemas.microsoft.com/office/drawing/2014/main" id="{F2A1A42E-B732-4F71-83DD-D6E2220AB1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55693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89" name="L-Form 688">
                <a:extLst>
                  <a:ext uri="{FF2B5EF4-FFF2-40B4-BE49-F238E27FC236}">
                    <a16:creationId xmlns:a16="http://schemas.microsoft.com/office/drawing/2014/main" id="{79BC60D8-44FF-4107-B5D4-C5F7E2F768A8}"/>
                  </a:ext>
                </a:extLst>
              </p:cNvPr>
              <p:cNvSpPr/>
              <p:nvPr/>
            </p:nvSpPr>
            <p:spPr>
              <a:xfrm flipH="1">
                <a:off x="455689" y="495185"/>
                <a:ext cx="1085183" cy="554784"/>
              </a:xfrm>
              <a:prstGeom prst="corner">
                <a:avLst>
                  <a:gd name="adj1" fmla="val 48252"/>
                  <a:gd name="adj2" fmla="val 145008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3" name="Gruppieren 672">
              <a:extLst>
                <a:ext uri="{FF2B5EF4-FFF2-40B4-BE49-F238E27FC236}">
                  <a16:creationId xmlns:a16="http://schemas.microsoft.com/office/drawing/2014/main" id="{A52674FD-DE43-47A6-A2E3-E082341079F9}"/>
                </a:ext>
              </a:extLst>
            </p:cNvPr>
            <p:cNvGrpSpPr/>
            <p:nvPr/>
          </p:nvGrpSpPr>
          <p:grpSpPr>
            <a:xfrm>
              <a:off x="6226703" y="5592838"/>
              <a:ext cx="1085182" cy="554784"/>
              <a:chOff x="1895398" y="495185"/>
              <a:chExt cx="1085182" cy="554784"/>
            </a:xfrm>
          </p:grpSpPr>
          <p:pic>
            <p:nvPicPr>
              <p:cNvPr id="686" name="Grafik 685">
                <a:extLst>
                  <a:ext uri="{FF2B5EF4-FFF2-40B4-BE49-F238E27FC236}">
                    <a16:creationId xmlns:a16="http://schemas.microsoft.com/office/drawing/2014/main" id="{7A1A6181-CB86-4C41-9A1A-1467C42342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95398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87" name="L-Form 686">
                <a:extLst>
                  <a:ext uri="{FF2B5EF4-FFF2-40B4-BE49-F238E27FC236}">
                    <a16:creationId xmlns:a16="http://schemas.microsoft.com/office/drawing/2014/main" id="{1A5FE3EA-BBC5-4E36-BFEB-D0E7B794C86E}"/>
                  </a:ext>
                </a:extLst>
              </p:cNvPr>
              <p:cNvSpPr/>
              <p:nvPr/>
            </p:nvSpPr>
            <p:spPr>
              <a:xfrm flipH="1">
                <a:off x="2178049" y="495185"/>
                <a:ext cx="802528" cy="554784"/>
              </a:xfrm>
              <a:prstGeom prst="corner">
                <a:avLst>
                  <a:gd name="adj1" fmla="val 48252"/>
                  <a:gd name="adj2" fmla="val 97222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4" name="Gruppieren 673">
              <a:extLst>
                <a:ext uri="{FF2B5EF4-FFF2-40B4-BE49-F238E27FC236}">
                  <a16:creationId xmlns:a16="http://schemas.microsoft.com/office/drawing/2014/main" id="{059500B6-73A8-4C6F-BE16-C794CF168BC3}"/>
                </a:ext>
              </a:extLst>
            </p:cNvPr>
            <p:cNvGrpSpPr/>
            <p:nvPr/>
          </p:nvGrpSpPr>
          <p:grpSpPr>
            <a:xfrm>
              <a:off x="455689" y="5592838"/>
              <a:ext cx="1091279" cy="565107"/>
              <a:chOff x="6220610" y="495185"/>
              <a:chExt cx="1091279" cy="565107"/>
            </a:xfrm>
          </p:grpSpPr>
          <p:pic>
            <p:nvPicPr>
              <p:cNvPr id="684" name="Grafik 683">
                <a:extLst>
                  <a:ext uri="{FF2B5EF4-FFF2-40B4-BE49-F238E27FC236}">
                    <a16:creationId xmlns:a16="http://schemas.microsoft.com/office/drawing/2014/main" id="{D965BCE6-DB4D-4521-8D2E-63BDA9C471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20610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85" name="L-Form 684">
                <a:extLst>
                  <a:ext uri="{FF2B5EF4-FFF2-40B4-BE49-F238E27FC236}">
                    <a16:creationId xmlns:a16="http://schemas.microsoft.com/office/drawing/2014/main" id="{E22F3E11-C372-4713-A62B-7C74B90CB2A7}"/>
                  </a:ext>
                </a:extLst>
              </p:cNvPr>
              <p:cNvSpPr/>
              <p:nvPr/>
            </p:nvSpPr>
            <p:spPr>
              <a:xfrm flipH="1">
                <a:off x="6773862" y="495185"/>
                <a:ext cx="538025" cy="565107"/>
              </a:xfrm>
              <a:prstGeom prst="corner">
                <a:avLst>
                  <a:gd name="adj1" fmla="val 50613"/>
                  <a:gd name="adj2" fmla="val 49599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5" name="Gruppieren 674">
              <a:extLst>
                <a:ext uri="{FF2B5EF4-FFF2-40B4-BE49-F238E27FC236}">
                  <a16:creationId xmlns:a16="http://schemas.microsoft.com/office/drawing/2014/main" id="{BDA1C494-73DF-4AA4-97BA-43764D574C11}"/>
                </a:ext>
              </a:extLst>
            </p:cNvPr>
            <p:cNvGrpSpPr/>
            <p:nvPr/>
          </p:nvGrpSpPr>
          <p:grpSpPr>
            <a:xfrm>
              <a:off x="4780901" y="5592838"/>
              <a:ext cx="1091279" cy="554784"/>
              <a:chOff x="3335103" y="501280"/>
              <a:chExt cx="1091279" cy="554784"/>
            </a:xfrm>
          </p:grpSpPr>
          <p:pic>
            <p:nvPicPr>
              <p:cNvPr id="682" name="Grafik 681">
                <a:extLst>
                  <a:ext uri="{FF2B5EF4-FFF2-40B4-BE49-F238E27FC236}">
                    <a16:creationId xmlns:a16="http://schemas.microsoft.com/office/drawing/2014/main" id="{C8F07469-75AD-4384-B3B0-D7F7B6EF44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35103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83" name="Rechteck 682">
                <a:extLst>
                  <a:ext uri="{FF2B5EF4-FFF2-40B4-BE49-F238E27FC236}">
                    <a16:creationId xmlns:a16="http://schemas.microsoft.com/office/drawing/2014/main" id="{C8E43121-E930-48F6-A49A-2B2944BE9C86}"/>
                  </a:ext>
                </a:extLst>
              </p:cNvPr>
              <p:cNvSpPr/>
              <p:nvPr/>
            </p:nvSpPr>
            <p:spPr>
              <a:xfrm>
                <a:off x="4155791" y="501280"/>
                <a:ext cx="270590" cy="554784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6" name="Gruppieren 675">
              <a:extLst>
                <a:ext uri="{FF2B5EF4-FFF2-40B4-BE49-F238E27FC236}">
                  <a16:creationId xmlns:a16="http://schemas.microsoft.com/office/drawing/2014/main" id="{DE6867C5-0A4E-42BB-B646-51A86BC4CA90}"/>
                </a:ext>
              </a:extLst>
            </p:cNvPr>
            <p:cNvGrpSpPr/>
            <p:nvPr/>
          </p:nvGrpSpPr>
          <p:grpSpPr>
            <a:xfrm>
              <a:off x="1901491" y="5592838"/>
              <a:ext cx="1085182" cy="559012"/>
              <a:chOff x="7666412" y="501280"/>
              <a:chExt cx="1085182" cy="559012"/>
            </a:xfrm>
          </p:grpSpPr>
          <p:pic>
            <p:nvPicPr>
              <p:cNvPr id="680" name="Grafik 679">
                <a:extLst>
                  <a:ext uri="{FF2B5EF4-FFF2-40B4-BE49-F238E27FC236}">
                    <a16:creationId xmlns:a16="http://schemas.microsoft.com/office/drawing/2014/main" id="{EEDB6D8F-7420-4AB0-8EEB-C62E8EA2A7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66641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81" name="Rechteck 680">
                <a:extLst>
                  <a:ext uri="{FF2B5EF4-FFF2-40B4-BE49-F238E27FC236}">
                    <a16:creationId xmlns:a16="http://schemas.microsoft.com/office/drawing/2014/main" id="{A38C64A7-0D99-4317-860C-EBA6C1F405D7}"/>
                  </a:ext>
                </a:extLst>
              </p:cNvPr>
              <p:cNvSpPr/>
              <p:nvPr/>
            </p:nvSpPr>
            <p:spPr>
              <a:xfrm>
                <a:off x="8497317" y="793215"/>
                <a:ext cx="254277" cy="26707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7" name="Gruppieren 676">
              <a:extLst>
                <a:ext uri="{FF2B5EF4-FFF2-40B4-BE49-F238E27FC236}">
                  <a16:creationId xmlns:a16="http://schemas.microsoft.com/office/drawing/2014/main" id="{FC229A82-1574-4973-B11A-0F5FCFFF4FD6}"/>
                </a:ext>
              </a:extLst>
            </p:cNvPr>
            <p:cNvGrpSpPr/>
            <p:nvPr/>
          </p:nvGrpSpPr>
          <p:grpSpPr>
            <a:xfrm>
              <a:off x="3341196" y="5592838"/>
              <a:ext cx="1085182" cy="565107"/>
              <a:chOff x="9110683" y="495185"/>
              <a:chExt cx="1085182" cy="565107"/>
            </a:xfrm>
          </p:grpSpPr>
          <p:pic>
            <p:nvPicPr>
              <p:cNvPr id="678" name="Grafik 677">
                <a:extLst>
                  <a:ext uri="{FF2B5EF4-FFF2-40B4-BE49-F238E27FC236}">
                    <a16:creationId xmlns:a16="http://schemas.microsoft.com/office/drawing/2014/main" id="{399F5BF7-2052-4842-B58D-63B59E1374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110683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79" name="Rechteck 678">
                <a:extLst>
                  <a:ext uri="{FF2B5EF4-FFF2-40B4-BE49-F238E27FC236}">
                    <a16:creationId xmlns:a16="http://schemas.microsoft.com/office/drawing/2014/main" id="{0821779E-32A1-4810-BC50-18C83E66BF47}"/>
                  </a:ext>
                </a:extLst>
              </p:cNvPr>
              <p:cNvSpPr/>
              <p:nvPr/>
            </p:nvSpPr>
            <p:spPr>
              <a:xfrm>
                <a:off x="9110683" y="495185"/>
                <a:ext cx="799883" cy="56510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694" name="Grafik 693">
              <a:extLst>
                <a:ext uri="{FF2B5EF4-FFF2-40B4-BE49-F238E27FC236}">
                  <a16:creationId xmlns:a16="http://schemas.microsoft.com/office/drawing/2014/main" id="{B6CE8319-2F09-4C4C-A904-1DB575A214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545822" y="5592838"/>
              <a:ext cx="1085182" cy="554784"/>
            </a:xfrm>
            <a:prstGeom prst="rect">
              <a:avLst/>
            </a:prstGeom>
          </p:spPr>
        </p:pic>
      </p:grpSp>
      <p:sp>
        <p:nvSpPr>
          <p:cNvPr id="697" name="L-Form 696">
            <a:extLst>
              <a:ext uri="{FF2B5EF4-FFF2-40B4-BE49-F238E27FC236}">
                <a16:creationId xmlns:a16="http://schemas.microsoft.com/office/drawing/2014/main" id="{D826CBAA-4D29-41E8-89D2-A75EB9BA47F0}"/>
              </a:ext>
            </a:extLst>
          </p:cNvPr>
          <p:cNvSpPr/>
          <p:nvPr/>
        </p:nvSpPr>
        <p:spPr>
          <a:xfrm flipH="1">
            <a:off x="381000" y="2306320"/>
            <a:ext cx="11316784" cy="4234180"/>
          </a:xfrm>
          <a:prstGeom prst="corner">
            <a:avLst>
              <a:gd name="adj1" fmla="val 74571"/>
              <a:gd name="adj2" fmla="val 29515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36" name="Grafik 535">
            <a:hlinkClick r:id="" action="ppaction://hlinkshowjump?jump=nextslide">
              <a:snd r:embed="rId11" name="chimes.wav"/>
            </a:hlinkClick>
            <a:extLst>
              <a:ext uri="{FF2B5EF4-FFF2-40B4-BE49-F238E27FC236}">
                <a16:creationId xmlns:a16="http://schemas.microsoft.com/office/drawing/2014/main" id="{51B41A0E-65CE-42AB-89B0-DDC6B24EA63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852128" y="3835566"/>
            <a:ext cx="1194920" cy="603556"/>
          </a:xfrm>
          <a:prstGeom prst="rect">
            <a:avLst/>
          </a:prstGeom>
        </p:spPr>
      </p:pic>
      <p:pic>
        <p:nvPicPr>
          <p:cNvPr id="538" name="Grafik 537">
            <a:hlinkClick r:id="" action="ppaction://hlinkshowjump?jump=firstslide">
              <a:snd r:embed="rId13" name="cashreg.wav"/>
            </a:hlinkClick>
            <a:extLst>
              <a:ext uri="{FF2B5EF4-FFF2-40B4-BE49-F238E27FC236}">
                <a16:creationId xmlns:a16="http://schemas.microsoft.com/office/drawing/2014/main" id="{D75775A2-5D71-47D7-8A89-830D9438DE9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408093" y="3308275"/>
            <a:ext cx="1194920" cy="603556"/>
          </a:xfrm>
          <a:prstGeom prst="rect">
            <a:avLst/>
          </a:prstGeom>
        </p:spPr>
      </p:pic>
      <p:pic>
        <p:nvPicPr>
          <p:cNvPr id="540" name="Grafik 539">
            <a:hlinkClick r:id="" action="ppaction://hlinkshowjump?jump=firstslide">
              <a:snd r:embed="rId13" name="cashreg.wav"/>
            </a:hlinkClick>
            <a:extLst>
              <a:ext uri="{FF2B5EF4-FFF2-40B4-BE49-F238E27FC236}">
                <a16:creationId xmlns:a16="http://schemas.microsoft.com/office/drawing/2014/main" id="{36BB6EBA-B211-4B57-B0FF-328679F66E1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40857" y="3827677"/>
            <a:ext cx="1018120" cy="603556"/>
          </a:xfrm>
          <a:prstGeom prst="rect">
            <a:avLst/>
          </a:prstGeom>
        </p:spPr>
      </p:pic>
      <p:pic>
        <p:nvPicPr>
          <p:cNvPr id="542" name="Grafik 541">
            <a:hlinkClick r:id="" action="ppaction://hlinkshowjump?jump=firstslide">
              <a:snd r:embed="rId16" name="camera.wav"/>
            </a:hlinkClick>
            <a:extLst>
              <a:ext uri="{FF2B5EF4-FFF2-40B4-BE49-F238E27FC236}">
                <a16:creationId xmlns:a16="http://schemas.microsoft.com/office/drawing/2014/main" id="{0D210405-6E32-45D7-BEBD-9604B8004F4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983358" y="3225913"/>
            <a:ext cx="908383" cy="609653"/>
          </a:xfrm>
          <a:prstGeom prst="rect">
            <a:avLst/>
          </a:prstGeom>
        </p:spPr>
      </p:pic>
      <p:pic>
        <p:nvPicPr>
          <p:cNvPr id="544" name="Grafik 543">
            <a:hlinkClick r:id="" action="ppaction://hlinkshowjump?jump=firstslide">
              <a:snd r:embed="rId13" name="cashreg.wav"/>
            </a:hlinkClick>
            <a:extLst>
              <a:ext uri="{FF2B5EF4-FFF2-40B4-BE49-F238E27FC236}">
                <a16:creationId xmlns:a16="http://schemas.microsoft.com/office/drawing/2014/main" id="{0C9716FC-AB99-4BB6-822F-6FAA7E1156AA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966079" y="3735010"/>
            <a:ext cx="768163" cy="609653"/>
          </a:xfrm>
          <a:prstGeom prst="rect">
            <a:avLst/>
          </a:prstGeom>
        </p:spPr>
      </p:pic>
      <p:pic>
        <p:nvPicPr>
          <p:cNvPr id="546" name="Grafik 545">
            <a:hlinkClick r:id="" action="ppaction://hlinkshowjump?jump=firstslide">
              <a:snd r:embed="rId13" name="cashreg.wav"/>
            </a:hlinkClick>
            <a:extLst>
              <a:ext uri="{FF2B5EF4-FFF2-40B4-BE49-F238E27FC236}">
                <a16:creationId xmlns:a16="http://schemas.microsoft.com/office/drawing/2014/main" id="{0310E5E1-8458-4064-B357-962046C4929D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960993" y="3191793"/>
            <a:ext cx="755970" cy="609653"/>
          </a:xfrm>
          <a:prstGeom prst="rect">
            <a:avLst/>
          </a:prstGeom>
        </p:spPr>
      </p:pic>
      <p:pic>
        <p:nvPicPr>
          <p:cNvPr id="548" name="Grafik 547">
            <a:hlinkClick r:id="" action="ppaction://hlinkshowjump?jump=firstslide">
              <a:snd r:embed="rId13" name="cashreg.wav"/>
            </a:hlinkClick>
            <a:extLst>
              <a:ext uri="{FF2B5EF4-FFF2-40B4-BE49-F238E27FC236}">
                <a16:creationId xmlns:a16="http://schemas.microsoft.com/office/drawing/2014/main" id="{C99DCCBA-D719-43EC-88F0-2FAD35B6EF68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053452" y="3725747"/>
            <a:ext cx="658425" cy="609653"/>
          </a:xfrm>
          <a:prstGeom prst="rect">
            <a:avLst/>
          </a:prstGeom>
        </p:spPr>
      </p:pic>
      <p:pic>
        <p:nvPicPr>
          <p:cNvPr id="550" name="Grafik 549">
            <a:hlinkClick r:id="" action="ppaction://hlinkshowjump?jump=firstslide">
              <a:snd r:embed="rId13" name="cashreg.wav"/>
            </a:hlinkClick>
            <a:extLst>
              <a:ext uri="{FF2B5EF4-FFF2-40B4-BE49-F238E27FC236}">
                <a16:creationId xmlns:a16="http://schemas.microsoft.com/office/drawing/2014/main" id="{4DA1B161-DD53-435D-A0A2-24FE789524DE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292228" y="3191007"/>
            <a:ext cx="512108" cy="609653"/>
          </a:xfrm>
          <a:prstGeom prst="rect">
            <a:avLst/>
          </a:prstGeom>
        </p:spPr>
      </p:pic>
      <p:pic>
        <p:nvPicPr>
          <p:cNvPr id="552" name="Grafik 551">
            <a:hlinkClick r:id="" action="ppaction://hlinkshowjump?jump=firstslide">
              <a:snd r:embed="rId13" name="cashreg.wav"/>
            </a:hlinkClick>
            <a:extLst>
              <a:ext uri="{FF2B5EF4-FFF2-40B4-BE49-F238E27FC236}">
                <a16:creationId xmlns:a16="http://schemas.microsoft.com/office/drawing/2014/main" id="{0E126ABB-D267-4BC4-8FA3-DEC5319186F8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51833" y="3681494"/>
            <a:ext cx="1091279" cy="79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676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4" name="Gruppieren 593">
            <a:extLst>
              <a:ext uri="{FF2B5EF4-FFF2-40B4-BE49-F238E27FC236}">
                <a16:creationId xmlns:a16="http://schemas.microsoft.com/office/drawing/2014/main" id="{AF538C68-989D-4F89-81C2-AE92BD201644}"/>
              </a:ext>
            </a:extLst>
          </p:cNvPr>
          <p:cNvGrpSpPr/>
          <p:nvPr/>
        </p:nvGrpSpPr>
        <p:grpSpPr>
          <a:xfrm>
            <a:off x="508346" y="495185"/>
            <a:ext cx="11175311" cy="560879"/>
            <a:chOff x="455693" y="495185"/>
            <a:chExt cx="11175311" cy="560879"/>
          </a:xfrm>
        </p:grpSpPr>
        <p:pic>
          <p:nvPicPr>
            <p:cNvPr id="568" name="Grafik 567">
              <a:extLst>
                <a:ext uri="{FF2B5EF4-FFF2-40B4-BE49-F238E27FC236}">
                  <a16:creationId xmlns:a16="http://schemas.microsoft.com/office/drawing/2014/main" id="{2147C679-A226-4ABC-9BE6-29C69C6A31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5693" y="501280"/>
              <a:ext cx="1085182" cy="548688"/>
            </a:xfrm>
            <a:prstGeom prst="rect">
              <a:avLst/>
            </a:prstGeom>
          </p:spPr>
        </p:pic>
        <p:pic>
          <p:nvPicPr>
            <p:cNvPr id="564" name="Grafik 563">
              <a:extLst>
                <a:ext uri="{FF2B5EF4-FFF2-40B4-BE49-F238E27FC236}">
                  <a16:creationId xmlns:a16="http://schemas.microsoft.com/office/drawing/2014/main" id="{3E63987D-2B3E-405A-ADAB-6B25C5FB6BE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94527" y="501280"/>
              <a:ext cx="1085182" cy="548688"/>
            </a:xfrm>
            <a:prstGeom prst="rect">
              <a:avLst/>
            </a:prstGeom>
          </p:spPr>
        </p:pic>
        <p:pic>
          <p:nvPicPr>
            <p:cNvPr id="560" name="Grafik 559">
              <a:extLst>
                <a:ext uri="{FF2B5EF4-FFF2-40B4-BE49-F238E27FC236}">
                  <a16:creationId xmlns:a16="http://schemas.microsoft.com/office/drawing/2014/main" id="{00D13B71-4A21-4F04-BFDB-DDEDF3D2A6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23223" y="501280"/>
              <a:ext cx="1091279" cy="554784"/>
            </a:xfrm>
            <a:prstGeom prst="rect">
              <a:avLst/>
            </a:prstGeom>
          </p:spPr>
        </p:pic>
        <p:pic>
          <p:nvPicPr>
            <p:cNvPr id="558" name="Grafik 557">
              <a:extLst>
                <a:ext uri="{FF2B5EF4-FFF2-40B4-BE49-F238E27FC236}">
                  <a16:creationId xmlns:a16="http://schemas.microsoft.com/office/drawing/2014/main" id="{10DF00F7-F3E1-43B7-81E4-2A59165ED42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33361" y="495185"/>
              <a:ext cx="1091279" cy="554784"/>
            </a:xfrm>
            <a:prstGeom prst="rect">
              <a:avLst/>
            </a:prstGeom>
          </p:spPr>
        </p:pic>
        <p:pic>
          <p:nvPicPr>
            <p:cNvPr id="570" name="Grafik 569">
              <a:extLst>
                <a:ext uri="{FF2B5EF4-FFF2-40B4-BE49-F238E27FC236}">
                  <a16:creationId xmlns:a16="http://schemas.microsoft.com/office/drawing/2014/main" id="{96F254AB-DAEB-451B-B83A-ADCADD67F0E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781340" y="495185"/>
              <a:ext cx="1085182" cy="554784"/>
            </a:xfrm>
            <a:prstGeom prst="rect">
              <a:avLst/>
            </a:prstGeom>
            <a:ln w="3175">
              <a:solidFill>
                <a:schemeClr val="bg1"/>
              </a:solidFill>
            </a:ln>
          </p:spPr>
        </p:pic>
        <p:pic>
          <p:nvPicPr>
            <p:cNvPr id="556" name="Grafik 555">
              <a:extLst>
                <a:ext uri="{FF2B5EF4-FFF2-40B4-BE49-F238E27FC236}">
                  <a16:creationId xmlns:a16="http://schemas.microsoft.com/office/drawing/2014/main" id="{344D875D-C409-4DC8-8C66-02584FE74EA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668154" y="495185"/>
              <a:ext cx="1085182" cy="554784"/>
            </a:xfrm>
            <a:prstGeom prst="rect">
              <a:avLst/>
            </a:prstGeom>
          </p:spPr>
        </p:pic>
        <p:pic>
          <p:nvPicPr>
            <p:cNvPr id="566" name="Grafik 565">
              <a:extLst>
                <a:ext uri="{FF2B5EF4-FFF2-40B4-BE49-F238E27FC236}">
                  <a16:creationId xmlns:a16="http://schemas.microsoft.com/office/drawing/2014/main" id="{2E04C38D-5E14-49D2-8DB2-B4B9C47F264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106988" y="501280"/>
              <a:ext cx="1085182" cy="554784"/>
            </a:xfrm>
            <a:prstGeom prst="rect">
              <a:avLst/>
            </a:prstGeom>
          </p:spPr>
        </p:pic>
        <p:pic>
          <p:nvPicPr>
            <p:cNvPr id="562" name="Grafik 561">
              <a:extLst>
                <a:ext uri="{FF2B5EF4-FFF2-40B4-BE49-F238E27FC236}">
                  <a16:creationId xmlns:a16="http://schemas.microsoft.com/office/drawing/2014/main" id="{23C6B8DA-DA20-4151-9D6D-6E7F9D33551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545822" y="495185"/>
              <a:ext cx="1085182" cy="554784"/>
            </a:xfrm>
            <a:prstGeom prst="rect">
              <a:avLst/>
            </a:prstGeom>
          </p:spPr>
        </p:pic>
      </p:grpSp>
      <p:grpSp>
        <p:nvGrpSpPr>
          <p:cNvPr id="695" name="Gruppieren 694">
            <a:extLst>
              <a:ext uri="{FF2B5EF4-FFF2-40B4-BE49-F238E27FC236}">
                <a16:creationId xmlns:a16="http://schemas.microsoft.com/office/drawing/2014/main" id="{3469BE11-0C5E-4DEA-91B3-F1FCB71CAA9E}"/>
              </a:ext>
            </a:extLst>
          </p:cNvPr>
          <p:cNvGrpSpPr/>
          <p:nvPr/>
        </p:nvGrpSpPr>
        <p:grpSpPr>
          <a:xfrm>
            <a:off x="508342" y="1478370"/>
            <a:ext cx="11175315" cy="560879"/>
            <a:chOff x="455689" y="1498341"/>
            <a:chExt cx="11175315" cy="560879"/>
          </a:xfrm>
        </p:grpSpPr>
        <p:pic>
          <p:nvPicPr>
            <p:cNvPr id="554" name="Grafik 553">
              <a:extLst>
                <a:ext uri="{FF2B5EF4-FFF2-40B4-BE49-F238E27FC236}">
                  <a16:creationId xmlns:a16="http://schemas.microsoft.com/office/drawing/2014/main" id="{1D65FAD0-7026-40ED-88B4-C75927220E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220606" y="1498341"/>
              <a:ext cx="1085182" cy="554784"/>
            </a:xfrm>
            <a:prstGeom prst="rect">
              <a:avLst/>
            </a:prstGeom>
          </p:spPr>
        </p:pic>
        <p:pic>
          <p:nvPicPr>
            <p:cNvPr id="618" name="Grafik 617">
              <a:extLst>
                <a:ext uri="{FF2B5EF4-FFF2-40B4-BE49-F238E27FC236}">
                  <a16:creationId xmlns:a16="http://schemas.microsoft.com/office/drawing/2014/main" id="{AEACBB9B-CAC9-4891-AAF3-03A0267D5AE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106117" y="1504436"/>
              <a:ext cx="1085182" cy="548688"/>
            </a:xfrm>
            <a:prstGeom prst="rect">
              <a:avLst/>
            </a:prstGeom>
          </p:spPr>
        </p:pic>
        <p:pic>
          <p:nvPicPr>
            <p:cNvPr id="616" name="Grafik 615">
              <a:extLst>
                <a:ext uri="{FF2B5EF4-FFF2-40B4-BE49-F238E27FC236}">
                  <a16:creationId xmlns:a16="http://schemas.microsoft.com/office/drawing/2014/main" id="{636F23AE-BFCA-48FE-9D96-AE623B62F04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545822" y="1504436"/>
              <a:ext cx="1085182" cy="548688"/>
            </a:xfrm>
            <a:prstGeom prst="rect">
              <a:avLst/>
            </a:prstGeom>
          </p:spPr>
        </p:pic>
        <p:pic>
          <p:nvPicPr>
            <p:cNvPr id="614" name="Grafik 613">
              <a:extLst>
                <a:ext uri="{FF2B5EF4-FFF2-40B4-BE49-F238E27FC236}">
                  <a16:creationId xmlns:a16="http://schemas.microsoft.com/office/drawing/2014/main" id="{874CAC8C-81CF-4C42-94E2-07B5CEC87E5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95394" y="1504436"/>
              <a:ext cx="1091279" cy="554784"/>
            </a:xfrm>
            <a:prstGeom prst="rect">
              <a:avLst/>
            </a:prstGeom>
          </p:spPr>
        </p:pic>
        <p:pic>
          <p:nvPicPr>
            <p:cNvPr id="612" name="Grafik 611">
              <a:extLst>
                <a:ext uri="{FF2B5EF4-FFF2-40B4-BE49-F238E27FC236}">
                  <a16:creationId xmlns:a16="http://schemas.microsoft.com/office/drawing/2014/main" id="{C08AE4B1-7427-48CD-8391-D972390FA40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60311" y="1498341"/>
              <a:ext cx="1091279" cy="554784"/>
            </a:xfrm>
            <a:prstGeom prst="rect">
              <a:avLst/>
            </a:prstGeom>
          </p:spPr>
        </p:pic>
        <p:pic>
          <p:nvPicPr>
            <p:cNvPr id="608" name="Grafik 607">
              <a:extLst>
                <a:ext uri="{FF2B5EF4-FFF2-40B4-BE49-F238E27FC236}">
                  <a16:creationId xmlns:a16="http://schemas.microsoft.com/office/drawing/2014/main" id="{324F6715-BA1C-4802-8175-D3ACD55048D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55689" y="1498341"/>
              <a:ext cx="1085182" cy="554784"/>
            </a:xfrm>
            <a:prstGeom prst="rect">
              <a:avLst/>
            </a:prstGeom>
          </p:spPr>
        </p:pic>
        <p:pic>
          <p:nvPicPr>
            <p:cNvPr id="606" name="Grafik 605">
              <a:extLst>
                <a:ext uri="{FF2B5EF4-FFF2-40B4-BE49-F238E27FC236}">
                  <a16:creationId xmlns:a16="http://schemas.microsoft.com/office/drawing/2014/main" id="{6A6F8D1A-6A74-405C-A1D3-05DB15751F5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780901" y="1504436"/>
              <a:ext cx="1085182" cy="554784"/>
            </a:xfrm>
            <a:prstGeom prst="rect">
              <a:avLst/>
            </a:prstGeom>
          </p:spPr>
        </p:pic>
        <p:pic>
          <p:nvPicPr>
            <p:cNvPr id="604" name="Grafik 603">
              <a:extLst>
                <a:ext uri="{FF2B5EF4-FFF2-40B4-BE49-F238E27FC236}">
                  <a16:creationId xmlns:a16="http://schemas.microsoft.com/office/drawing/2014/main" id="{3B81CE8E-9C77-45A6-8805-9F9C7088561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341196" y="1498341"/>
              <a:ext cx="1085182" cy="554784"/>
            </a:xfrm>
            <a:prstGeom prst="rect">
              <a:avLst/>
            </a:prstGeom>
          </p:spPr>
        </p:pic>
      </p:grpSp>
      <p:grpSp>
        <p:nvGrpSpPr>
          <p:cNvPr id="644" name="Gruppieren 643">
            <a:extLst>
              <a:ext uri="{FF2B5EF4-FFF2-40B4-BE49-F238E27FC236}">
                <a16:creationId xmlns:a16="http://schemas.microsoft.com/office/drawing/2014/main" id="{616A9CC3-B3C2-4B5B-A27B-552E3531638D}"/>
              </a:ext>
            </a:extLst>
          </p:cNvPr>
          <p:cNvGrpSpPr/>
          <p:nvPr/>
        </p:nvGrpSpPr>
        <p:grpSpPr>
          <a:xfrm>
            <a:off x="508342" y="2461556"/>
            <a:ext cx="11175315" cy="560879"/>
            <a:chOff x="455689" y="4403405"/>
            <a:chExt cx="11175315" cy="560879"/>
          </a:xfrm>
        </p:grpSpPr>
        <p:pic>
          <p:nvPicPr>
            <p:cNvPr id="610" name="Grafik 609">
              <a:extLst>
                <a:ext uri="{FF2B5EF4-FFF2-40B4-BE49-F238E27FC236}">
                  <a16:creationId xmlns:a16="http://schemas.microsoft.com/office/drawing/2014/main" id="{9138B177-AE60-4CF6-AE87-BE9DF033872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103939" y="4403405"/>
              <a:ext cx="1085182" cy="554784"/>
            </a:xfrm>
            <a:prstGeom prst="rect">
              <a:avLst/>
            </a:prstGeom>
            <a:ln w="3175">
              <a:solidFill>
                <a:schemeClr val="bg1"/>
              </a:solidFill>
            </a:ln>
          </p:spPr>
        </p:pic>
        <p:pic>
          <p:nvPicPr>
            <p:cNvPr id="622" name="Grafik 621">
              <a:extLst>
                <a:ext uri="{FF2B5EF4-FFF2-40B4-BE49-F238E27FC236}">
                  <a16:creationId xmlns:a16="http://schemas.microsoft.com/office/drawing/2014/main" id="{5F5C3D47-AD38-4BC3-A2A5-6EE04E63E5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894523" y="4403405"/>
              <a:ext cx="1085182" cy="554784"/>
            </a:xfrm>
            <a:prstGeom prst="rect">
              <a:avLst/>
            </a:prstGeom>
          </p:spPr>
        </p:pic>
        <p:pic>
          <p:nvPicPr>
            <p:cNvPr id="642" name="Grafik 641">
              <a:extLst>
                <a:ext uri="{FF2B5EF4-FFF2-40B4-BE49-F238E27FC236}">
                  <a16:creationId xmlns:a16="http://schemas.microsoft.com/office/drawing/2014/main" id="{C37BA4A2-EC1B-460B-9D8E-0EC8FBBDA3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33361" y="4409500"/>
              <a:ext cx="1085182" cy="548688"/>
            </a:xfrm>
            <a:prstGeom prst="rect">
              <a:avLst/>
            </a:prstGeom>
          </p:spPr>
        </p:pic>
        <p:pic>
          <p:nvPicPr>
            <p:cNvPr id="640" name="Grafik 639">
              <a:extLst>
                <a:ext uri="{FF2B5EF4-FFF2-40B4-BE49-F238E27FC236}">
                  <a16:creationId xmlns:a16="http://schemas.microsoft.com/office/drawing/2014/main" id="{F12ABA47-76F5-49B0-9875-2139CA9A117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17126" y="4409500"/>
              <a:ext cx="1085182" cy="548688"/>
            </a:xfrm>
            <a:prstGeom prst="rect">
              <a:avLst/>
            </a:prstGeom>
          </p:spPr>
        </p:pic>
        <p:pic>
          <p:nvPicPr>
            <p:cNvPr id="638" name="Grafik 637">
              <a:extLst>
                <a:ext uri="{FF2B5EF4-FFF2-40B4-BE49-F238E27FC236}">
                  <a16:creationId xmlns:a16="http://schemas.microsoft.com/office/drawing/2014/main" id="{ACD924AC-7E9A-462F-9628-4A8810DC20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72195" y="4409500"/>
              <a:ext cx="1091279" cy="554784"/>
            </a:xfrm>
            <a:prstGeom prst="rect">
              <a:avLst/>
            </a:prstGeom>
          </p:spPr>
        </p:pic>
        <p:pic>
          <p:nvPicPr>
            <p:cNvPr id="636" name="Grafik 635">
              <a:extLst>
                <a:ext uri="{FF2B5EF4-FFF2-40B4-BE49-F238E27FC236}">
                  <a16:creationId xmlns:a16="http://schemas.microsoft.com/office/drawing/2014/main" id="{DDF2A5D7-9388-4C19-AE8E-5E39EDE654D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55960" y="4403405"/>
              <a:ext cx="1091279" cy="554784"/>
            </a:xfrm>
            <a:prstGeom prst="rect">
              <a:avLst/>
            </a:prstGeom>
          </p:spPr>
        </p:pic>
        <p:grpSp>
          <p:nvGrpSpPr>
            <p:cNvPr id="627" name="Gruppieren 626">
              <a:extLst>
                <a:ext uri="{FF2B5EF4-FFF2-40B4-BE49-F238E27FC236}">
                  <a16:creationId xmlns:a16="http://schemas.microsoft.com/office/drawing/2014/main" id="{E4C84736-5D15-41CC-9B7C-46822795251B}"/>
                </a:ext>
              </a:extLst>
            </p:cNvPr>
            <p:cNvGrpSpPr/>
            <p:nvPr/>
          </p:nvGrpSpPr>
          <p:grpSpPr>
            <a:xfrm>
              <a:off x="10545822" y="4403405"/>
              <a:ext cx="1085182" cy="559012"/>
              <a:chOff x="7666412" y="501280"/>
              <a:chExt cx="1085182" cy="559012"/>
            </a:xfrm>
          </p:grpSpPr>
          <p:pic>
            <p:nvPicPr>
              <p:cNvPr id="634" name="Grafik 633">
                <a:extLst>
                  <a:ext uri="{FF2B5EF4-FFF2-40B4-BE49-F238E27FC236}">
                    <a16:creationId xmlns:a16="http://schemas.microsoft.com/office/drawing/2014/main" id="{7DFE0614-5D9E-411C-8F75-AD0F7716F6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66641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35" name="Rechteck 634">
                <a:extLst>
                  <a:ext uri="{FF2B5EF4-FFF2-40B4-BE49-F238E27FC236}">
                    <a16:creationId xmlns:a16="http://schemas.microsoft.com/office/drawing/2014/main" id="{2753D33C-51A5-4D03-B219-18DB1C7A57EA}"/>
                  </a:ext>
                </a:extLst>
              </p:cNvPr>
              <p:cNvSpPr/>
              <p:nvPr/>
            </p:nvSpPr>
            <p:spPr>
              <a:xfrm>
                <a:off x="8497317" y="793215"/>
                <a:ext cx="254277" cy="26707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632" name="Grafik 631">
              <a:extLst>
                <a:ext uri="{FF2B5EF4-FFF2-40B4-BE49-F238E27FC236}">
                  <a16:creationId xmlns:a16="http://schemas.microsoft.com/office/drawing/2014/main" id="{8D253BC7-9E20-4972-90DD-C5E686238CC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55689" y="4409500"/>
              <a:ext cx="1085182" cy="554784"/>
            </a:xfrm>
            <a:prstGeom prst="rect">
              <a:avLst/>
            </a:prstGeom>
          </p:spPr>
        </p:pic>
      </p:grpSp>
      <p:grpSp>
        <p:nvGrpSpPr>
          <p:cNvPr id="668" name="Gruppieren 667">
            <a:extLst>
              <a:ext uri="{FF2B5EF4-FFF2-40B4-BE49-F238E27FC236}">
                <a16:creationId xmlns:a16="http://schemas.microsoft.com/office/drawing/2014/main" id="{07FABCFD-2670-4589-8797-FB02B168382B}"/>
              </a:ext>
            </a:extLst>
          </p:cNvPr>
          <p:cNvGrpSpPr/>
          <p:nvPr/>
        </p:nvGrpSpPr>
        <p:grpSpPr>
          <a:xfrm>
            <a:off x="508342" y="4887880"/>
            <a:ext cx="11175315" cy="565107"/>
            <a:chOff x="364354" y="5175458"/>
            <a:chExt cx="11175315" cy="565107"/>
          </a:xfrm>
        </p:grpSpPr>
        <p:grpSp>
          <p:nvGrpSpPr>
            <p:cNvPr id="629" name="Gruppieren 628">
              <a:extLst>
                <a:ext uri="{FF2B5EF4-FFF2-40B4-BE49-F238E27FC236}">
                  <a16:creationId xmlns:a16="http://schemas.microsoft.com/office/drawing/2014/main" id="{A809CF18-BF7E-46F8-89AD-4F89E4198C18}"/>
                </a:ext>
              </a:extLst>
            </p:cNvPr>
            <p:cNvGrpSpPr/>
            <p:nvPr/>
          </p:nvGrpSpPr>
          <p:grpSpPr>
            <a:xfrm>
              <a:off x="364354" y="5175458"/>
              <a:ext cx="1085182" cy="559004"/>
              <a:chOff x="10545822" y="501280"/>
              <a:chExt cx="1085182" cy="559004"/>
            </a:xfrm>
          </p:grpSpPr>
          <p:pic>
            <p:nvPicPr>
              <p:cNvPr id="630" name="Grafik 629">
                <a:extLst>
                  <a:ext uri="{FF2B5EF4-FFF2-40B4-BE49-F238E27FC236}">
                    <a16:creationId xmlns:a16="http://schemas.microsoft.com/office/drawing/2014/main" id="{9BCB351F-6DBA-456D-93C3-2D09E57F18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54582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31" name="Rechteck 630">
                <a:extLst>
                  <a:ext uri="{FF2B5EF4-FFF2-40B4-BE49-F238E27FC236}">
                    <a16:creationId xmlns:a16="http://schemas.microsoft.com/office/drawing/2014/main" id="{321D3B99-410B-419C-85C6-E0D04BF61707}"/>
                  </a:ext>
                </a:extLst>
              </p:cNvPr>
              <p:cNvSpPr/>
              <p:nvPr/>
            </p:nvSpPr>
            <p:spPr>
              <a:xfrm>
                <a:off x="11105169" y="501280"/>
                <a:ext cx="525835" cy="559004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46" name="Gruppieren 645">
              <a:extLst>
                <a:ext uri="{FF2B5EF4-FFF2-40B4-BE49-F238E27FC236}">
                  <a16:creationId xmlns:a16="http://schemas.microsoft.com/office/drawing/2014/main" id="{E5739163-BB0E-4268-B8D1-5F73C6E05F0E}"/>
                </a:ext>
              </a:extLst>
            </p:cNvPr>
            <p:cNvGrpSpPr/>
            <p:nvPr/>
          </p:nvGrpSpPr>
          <p:grpSpPr>
            <a:xfrm>
              <a:off x="3248119" y="5175458"/>
              <a:ext cx="1091279" cy="554784"/>
              <a:chOff x="3880741" y="1837266"/>
              <a:chExt cx="1091279" cy="554784"/>
            </a:xfrm>
          </p:grpSpPr>
          <p:pic>
            <p:nvPicPr>
              <p:cNvPr id="666" name="Grafik 665">
                <a:extLst>
                  <a:ext uri="{FF2B5EF4-FFF2-40B4-BE49-F238E27FC236}">
                    <a16:creationId xmlns:a16="http://schemas.microsoft.com/office/drawing/2014/main" id="{05209C22-1023-4478-AA0E-82D7ACAF6C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883789" y="1837266"/>
                <a:ext cx="1085182" cy="554784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</p:pic>
          <p:sp>
            <p:nvSpPr>
              <p:cNvPr id="667" name="Rechteck 666">
                <a:extLst>
                  <a:ext uri="{FF2B5EF4-FFF2-40B4-BE49-F238E27FC236}">
                    <a16:creationId xmlns:a16="http://schemas.microsoft.com/office/drawing/2014/main" id="{BA59C475-5483-4020-9171-9833A837D319}"/>
                  </a:ext>
                </a:extLst>
              </p:cNvPr>
              <p:cNvSpPr/>
              <p:nvPr/>
            </p:nvSpPr>
            <p:spPr>
              <a:xfrm>
                <a:off x="3880741" y="1837266"/>
                <a:ext cx="1091279" cy="554784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48" name="Gruppieren 647">
              <a:extLst>
                <a:ext uri="{FF2B5EF4-FFF2-40B4-BE49-F238E27FC236}">
                  <a16:creationId xmlns:a16="http://schemas.microsoft.com/office/drawing/2014/main" id="{14694FC0-CE1E-45E2-8EF3-A264C72B15E5}"/>
                </a:ext>
              </a:extLst>
            </p:cNvPr>
            <p:cNvGrpSpPr/>
            <p:nvPr/>
          </p:nvGrpSpPr>
          <p:grpSpPr>
            <a:xfrm>
              <a:off x="6137981" y="5175458"/>
              <a:ext cx="1085186" cy="554784"/>
              <a:chOff x="455689" y="495185"/>
              <a:chExt cx="1085186" cy="554784"/>
            </a:xfrm>
          </p:grpSpPr>
          <p:pic>
            <p:nvPicPr>
              <p:cNvPr id="664" name="Grafik 663">
                <a:extLst>
                  <a:ext uri="{FF2B5EF4-FFF2-40B4-BE49-F238E27FC236}">
                    <a16:creationId xmlns:a16="http://schemas.microsoft.com/office/drawing/2014/main" id="{1F087F26-B6C3-4597-88AF-A3E0DBBE04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55693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65" name="L-Form 664">
                <a:extLst>
                  <a:ext uri="{FF2B5EF4-FFF2-40B4-BE49-F238E27FC236}">
                    <a16:creationId xmlns:a16="http://schemas.microsoft.com/office/drawing/2014/main" id="{C596CE5D-FBB1-4BC8-849B-8D8169ACDA22}"/>
                  </a:ext>
                </a:extLst>
              </p:cNvPr>
              <p:cNvSpPr/>
              <p:nvPr/>
            </p:nvSpPr>
            <p:spPr>
              <a:xfrm flipH="1">
                <a:off x="455689" y="495185"/>
                <a:ext cx="1085183" cy="554784"/>
              </a:xfrm>
              <a:prstGeom prst="corner">
                <a:avLst>
                  <a:gd name="adj1" fmla="val 48252"/>
                  <a:gd name="adj2" fmla="val 145008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49" name="Gruppieren 648">
              <a:extLst>
                <a:ext uri="{FF2B5EF4-FFF2-40B4-BE49-F238E27FC236}">
                  <a16:creationId xmlns:a16="http://schemas.microsoft.com/office/drawing/2014/main" id="{3AD01B29-8141-4753-809F-6AB8330F9FDC}"/>
                </a:ext>
              </a:extLst>
            </p:cNvPr>
            <p:cNvGrpSpPr/>
            <p:nvPr/>
          </p:nvGrpSpPr>
          <p:grpSpPr>
            <a:xfrm>
              <a:off x="10454487" y="5175458"/>
              <a:ext cx="1085182" cy="554784"/>
              <a:chOff x="1895398" y="495185"/>
              <a:chExt cx="1085182" cy="554784"/>
            </a:xfrm>
          </p:grpSpPr>
          <p:pic>
            <p:nvPicPr>
              <p:cNvPr id="662" name="Grafik 661">
                <a:extLst>
                  <a:ext uri="{FF2B5EF4-FFF2-40B4-BE49-F238E27FC236}">
                    <a16:creationId xmlns:a16="http://schemas.microsoft.com/office/drawing/2014/main" id="{567410FB-2A84-41DF-9669-1952F3724C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95398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63" name="L-Form 662">
                <a:extLst>
                  <a:ext uri="{FF2B5EF4-FFF2-40B4-BE49-F238E27FC236}">
                    <a16:creationId xmlns:a16="http://schemas.microsoft.com/office/drawing/2014/main" id="{71FE8C72-9416-45DF-AF5D-4293DB994B8D}"/>
                  </a:ext>
                </a:extLst>
              </p:cNvPr>
              <p:cNvSpPr/>
              <p:nvPr/>
            </p:nvSpPr>
            <p:spPr>
              <a:xfrm flipH="1">
                <a:off x="2178049" y="495185"/>
                <a:ext cx="802528" cy="554784"/>
              </a:xfrm>
              <a:prstGeom prst="corner">
                <a:avLst>
                  <a:gd name="adj1" fmla="val 48252"/>
                  <a:gd name="adj2" fmla="val 97222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50" name="Gruppieren 649">
              <a:extLst>
                <a:ext uri="{FF2B5EF4-FFF2-40B4-BE49-F238E27FC236}">
                  <a16:creationId xmlns:a16="http://schemas.microsoft.com/office/drawing/2014/main" id="{4D94E8A0-7A99-495D-B1B0-B260640B64C3}"/>
                </a:ext>
              </a:extLst>
            </p:cNvPr>
            <p:cNvGrpSpPr/>
            <p:nvPr/>
          </p:nvGrpSpPr>
          <p:grpSpPr>
            <a:xfrm>
              <a:off x="4693050" y="5175458"/>
              <a:ext cx="1091279" cy="565107"/>
              <a:chOff x="6220610" y="495185"/>
              <a:chExt cx="1091279" cy="565107"/>
            </a:xfrm>
          </p:grpSpPr>
          <p:pic>
            <p:nvPicPr>
              <p:cNvPr id="660" name="Grafik 659">
                <a:extLst>
                  <a:ext uri="{FF2B5EF4-FFF2-40B4-BE49-F238E27FC236}">
                    <a16:creationId xmlns:a16="http://schemas.microsoft.com/office/drawing/2014/main" id="{D5E6CA74-1FA1-4FB9-9FB2-5D21B0B2B0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20610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61" name="L-Form 660">
                <a:extLst>
                  <a:ext uri="{FF2B5EF4-FFF2-40B4-BE49-F238E27FC236}">
                    <a16:creationId xmlns:a16="http://schemas.microsoft.com/office/drawing/2014/main" id="{32F6A2BD-AEB0-45E5-BF14-B6D21BCC27DF}"/>
                  </a:ext>
                </a:extLst>
              </p:cNvPr>
              <p:cNvSpPr/>
              <p:nvPr/>
            </p:nvSpPr>
            <p:spPr>
              <a:xfrm flipH="1">
                <a:off x="6773862" y="495185"/>
                <a:ext cx="538025" cy="565107"/>
              </a:xfrm>
              <a:prstGeom prst="corner">
                <a:avLst>
                  <a:gd name="adj1" fmla="val 50613"/>
                  <a:gd name="adj2" fmla="val 49599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51" name="Gruppieren 650">
              <a:extLst>
                <a:ext uri="{FF2B5EF4-FFF2-40B4-BE49-F238E27FC236}">
                  <a16:creationId xmlns:a16="http://schemas.microsoft.com/office/drawing/2014/main" id="{05405E53-EEF9-4EC1-92A2-58E616FE662C}"/>
                </a:ext>
              </a:extLst>
            </p:cNvPr>
            <p:cNvGrpSpPr/>
            <p:nvPr/>
          </p:nvGrpSpPr>
          <p:grpSpPr>
            <a:xfrm>
              <a:off x="1803188" y="5175458"/>
              <a:ext cx="1091279" cy="554784"/>
              <a:chOff x="3335103" y="501280"/>
              <a:chExt cx="1091279" cy="554784"/>
            </a:xfrm>
          </p:grpSpPr>
          <p:pic>
            <p:nvPicPr>
              <p:cNvPr id="658" name="Grafik 657">
                <a:extLst>
                  <a:ext uri="{FF2B5EF4-FFF2-40B4-BE49-F238E27FC236}">
                    <a16:creationId xmlns:a16="http://schemas.microsoft.com/office/drawing/2014/main" id="{1986139D-99F5-4FE0-958B-D09CB9B897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35103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59" name="Rechteck 658">
                <a:extLst>
                  <a:ext uri="{FF2B5EF4-FFF2-40B4-BE49-F238E27FC236}">
                    <a16:creationId xmlns:a16="http://schemas.microsoft.com/office/drawing/2014/main" id="{ED93CDF7-BE81-4D74-B276-1A8418EAE37B}"/>
                  </a:ext>
                </a:extLst>
              </p:cNvPr>
              <p:cNvSpPr/>
              <p:nvPr/>
            </p:nvSpPr>
            <p:spPr>
              <a:xfrm>
                <a:off x="4155791" y="501280"/>
                <a:ext cx="270590" cy="554784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52" name="Gruppieren 651">
              <a:extLst>
                <a:ext uri="{FF2B5EF4-FFF2-40B4-BE49-F238E27FC236}">
                  <a16:creationId xmlns:a16="http://schemas.microsoft.com/office/drawing/2014/main" id="{CEF73517-04BD-445A-918A-2A0103C30FE1}"/>
                </a:ext>
              </a:extLst>
            </p:cNvPr>
            <p:cNvGrpSpPr/>
            <p:nvPr/>
          </p:nvGrpSpPr>
          <p:grpSpPr>
            <a:xfrm>
              <a:off x="7576819" y="5175458"/>
              <a:ext cx="1085182" cy="559012"/>
              <a:chOff x="7666412" y="501280"/>
              <a:chExt cx="1085182" cy="559012"/>
            </a:xfrm>
          </p:grpSpPr>
          <p:pic>
            <p:nvPicPr>
              <p:cNvPr id="656" name="Grafik 655">
                <a:extLst>
                  <a:ext uri="{FF2B5EF4-FFF2-40B4-BE49-F238E27FC236}">
                    <a16:creationId xmlns:a16="http://schemas.microsoft.com/office/drawing/2014/main" id="{7BEA41E5-180A-4609-A010-169021EAF9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66641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57" name="Rechteck 656">
                <a:extLst>
                  <a:ext uri="{FF2B5EF4-FFF2-40B4-BE49-F238E27FC236}">
                    <a16:creationId xmlns:a16="http://schemas.microsoft.com/office/drawing/2014/main" id="{502F55AA-262C-40B5-9513-488B8A9159A6}"/>
                  </a:ext>
                </a:extLst>
              </p:cNvPr>
              <p:cNvSpPr/>
              <p:nvPr/>
            </p:nvSpPr>
            <p:spPr>
              <a:xfrm>
                <a:off x="8497317" y="793215"/>
                <a:ext cx="254277" cy="26707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53" name="Gruppieren 652">
              <a:extLst>
                <a:ext uri="{FF2B5EF4-FFF2-40B4-BE49-F238E27FC236}">
                  <a16:creationId xmlns:a16="http://schemas.microsoft.com/office/drawing/2014/main" id="{402C473B-8702-4993-8E6F-1E3765B7211A}"/>
                </a:ext>
              </a:extLst>
            </p:cNvPr>
            <p:cNvGrpSpPr/>
            <p:nvPr/>
          </p:nvGrpSpPr>
          <p:grpSpPr>
            <a:xfrm>
              <a:off x="9015653" y="5175458"/>
              <a:ext cx="1085182" cy="565107"/>
              <a:chOff x="9110683" y="495185"/>
              <a:chExt cx="1085182" cy="565107"/>
            </a:xfrm>
          </p:grpSpPr>
          <p:pic>
            <p:nvPicPr>
              <p:cNvPr id="654" name="Grafik 653">
                <a:extLst>
                  <a:ext uri="{FF2B5EF4-FFF2-40B4-BE49-F238E27FC236}">
                    <a16:creationId xmlns:a16="http://schemas.microsoft.com/office/drawing/2014/main" id="{7DEF5097-54EA-46B1-A8D7-065733D87E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110683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55" name="Rechteck 654">
                <a:extLst>
                  <a:ext uri="{FF2B5EF4-FFF2-40B4-BE49-F238E27FC236}">
                    <a16:creationId xmlns:a16="http://schemas.microsoft.com/office/drawing/2014/main" id="{9DCF63F2-1DFD-470B-9A20-108F025B6728}"/>
                  </a:ext>
                </a:extLst>
              </p:cNvPr>
              <p:cNvSpPr/>
              <p:nvPr/>
            </p:nvSpPr>
            <p:spPr>
              <a:xfrm>
                <a:off x="9110683" y="495185"/>
                <a:ext cx="799883" cy="56510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96" name="Gruppieren 695">
            <a:extLst>
              <a:ext uri="{FF2B5EF4-FFF2-40B4-BE49-F238E27FC236}">
                <a16:creationId xmlns:a16="http://schemas.microsoft.com/office/drawing/2014/main" id="{DC76D6AA-86BA-4285-B805-0A0310EDC92B}"/>
              </a:ext>
            </a:extLst>
          </p:cNvPr>
          <p:cNvGrpSpPr/>
          <p:nvPr/>
        </p:nvGrpSpPr>
        <p:grpSpPr>
          <a:xfrm>
            <a:off x="508342" y="5854648"/>
            <a:ext cx="11175315" cy="565107"/>
            <a:chOff x="455689" y="5592838"/>
            <a:chExt cx="11175315" cy="565107"/>
          </a:xfrm>
        </p:grpSpPr>
        <p:grpSp>
          <p:nvGrpSpPr>
            <p:cNvPr id="670" name="Gruppieren 669">
              <a:extLst>
                <a:ext uri="{FF2B5EF4-FFF2-40B4-BE49-F238E27FC236}">
                  <a16:creationId xmlns:a16="http://schemas.microsoft.com/office/drawing/2014/main" id="{D7319E8D-1484-4233-9041-7F6774A2405E}"/>
                </a:ext>
              </a:extLst>
            </p:cNvPr>
            <p:cNvGrpSpPr/>
            <p:nvPr/>
          </p:nvGrpSpPr>
          <p:grpSpPr>
            <a:xfrm>
              <a:off x="7666408" y="5592838"/>
              <a:ext cx="1085182" cy="559004"/>
              <a:chOff x="10545822" y="501280"/>
              <a:chExt cx="1085182" cy="559004"/>
            </a:xfrm>
          </p:grpSpPr>
          <p:pic>
            <p:nvPicPr>
              <p:cNvPr id="692" name="Grafik 691">
                <a:extLst>
                  <a:ext uri="{FF2B5EF4-FFF2-40B4-BE49-F238E27FC236}">
                    <a16:creationId xmlns:a16="http://schemas.microsoft.com/office/drawing/2014/main" id="{319ED857-060F-4E44-A0F3-79A26C8E3B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54582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93" name="Rechteck 692">
                <a:extLst>
                  <a:ext uri="{FF2B5EF4-FFF2-40B4-BE49-F238E27FC236}">
                    <a16:creationId xmlns:a16="http://schemas.microsoft.com/office/drawing/2014/main" id="{D66F33DD-1839-43AB-9D58-CC9119FEAF79}"/>
                  </a:ext>
                </a:extLst>
              </p:cNvPr>
              <p:cNvSpPr/>
              <p:nvPr/>
            </p:nvSpPr>
            <p:spPr>
              <a:xfrm>
                <a:off x="11105169" y="501280"/>
                <a:ext cx="525835" cy="559004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2" name="Gruppieren 671">
              <a:extLst>
                <a:ext uri="{FF2B5EF4-FFF2-40B4-BE49-F238E27FC236}">
                  <a16:creationId xmlns:a16="http://schemas.microsoft.com/office/drawing/2014/main" id="{05E20A1C-0919-4685-AA72-08F91B803274}"/>
                </a:ext>
              </a:extLst>
            </p:cNvPr>
            <p:cNvGrpSpPr/>
            <p:nvPr/>
          </p:nvGrpSpPr>
          <p:grpSpPr>
            <a:xfrm>
              <a:off x="9106113" y="5592838"/>
              <a:ext cx="1085186" cy="554784"/>
              <a:chOff x="455689" y="495185"/>
              <a:chExt cx="1085186" cy="554784"/>
            </a:xfrm>
          </p:grpSpPr>
          <p:pic>
            <p:nvPicPr>
              <p:cNvPr id="688" name="Grafik 687">
                <a:extLst>
                  <a:ext uri="{FF2B5EF4-FFF2-40B4-BE49-F238E27FC236}">
                    <a16:creationId xmlns:a16="http://schemas.microsoft.com/office/drawing/2014/main" id="{F2A1A42E-B732-4F71-83DD-D6E2220AB1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55693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89" name="L-Form 688">
                <a:extLst>
                  <a:ext uri="{FF2B5EF4-FFF2-40B4-BE49-F238E27FC236}">
                    <a16:creationId xmlns:a16="http://schemas.microsoft.com/office/drawing/2014/main" id="{79BC60D8-44FF-4107-B5D4-C5F7E2F768A8}"/>
                  </a:ext>
                </a:extLst>
              </p:cNvPr>
              <p:cNvSpPr/>
              <p:nvPr/>
            </p:nvSpPr>
            <p:spPr>
              <a:xfrm flipH="1">
                <a:off x="455689" y="495185"/>
                <a:ext cx="1085183" cy="554784"/>
              </a:xfrm>
              <a:prstGeom prst="corner">
                <a:avLst>
                  <a:gd name="adj1" fmla="val 48252"/>
                  <a:gd name="adj2" fmla="val 145008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3" name="Gruppieren 672">
              <a:extLst>
                <a:ext uri="{FF2B5EF4-FFF2-40B4-BE49-F238E27FC236}">
                  <a16:creationId xmlns:a16="http://schemas.microsoft.com/office/drawing/2014/main" id="{A52674FD-DE43-47A6-A2E3-E082341079F9}"/>
                </a:ext>
              </a:extLst>
            </p:cNvPr>
            <p:cNvGrpSpPr/>
            <p:nvPr/>
          </p:nvGrpSpPr>
          <p:grpSpPr>
            <a:xfrm>
              <a:off x="6226703" y="5592838"/>
              <a:ext cx="1085182" cy="554784"/>
              <a:chOff x="1895398" y="495185"/>
              <a:chExt cx="1085182" cy="554784"/>
            </a:xfrm>
          </p:grpSpPr>
          <p:pic>
            <p:nvPicPr>
              <p:cNvPr id="686" name="Grafik 685">
                <a:extLst>
                  <a:ext uri="{FF2B5EF4-FFF2-40B4-BE49-F238E27FC236}">
                    <a16:creationId xmlns:a16="http://schemas.microsoft.com/office/drawing/2014/main" id="{7A1A6181-CB86-4C41-9A1A-1467C42342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95398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87" name="L-Form 686">
                <a:extLst>
                  <a:ext uri="{FF2B5EF4-FFF2-40B4-BE49-F238E27FC236}">
                    <a16:creationId xmlns:a16="http://schemas.microsoft.com/office/drawing/2014/main" id="{1A5FE3EA-BBC5-4E36-BFEB-D0E7B794C86E}"/>
                  </a:ext>
                </a:extLst>
              </p:cNvPr>
              <p:cNvSpPr/>
              <p:nvPr/>
            </p:nvSpPr>
            <p:spPr>
              <a:xfrm flipH="1">
                <a:off x="2178049" y="495185"/>
                <a:ext cx="802528" cy="554784"/>
              </a:xfrm>
              <a:prstGeom prst="corner">
                <a:avLst>
                  <a:gd name="adj1" fmla="val 48252"/>
                  <a:gd name="adj2" fmla="val 97222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4" name="Gruppieren 673">
              <a:extLst>
                <a:ext uri="{FF2B5EF4-FFF2-40B4-BE49-F238E27FC236}">
                  <a16:creationId xmlns:a16="http://schemas.microsoft.com/office/drawing/2014/main" id="{059500B6-73A8-4C6F-BE16-C794CF168BC3}"/>
                </a:ext>
              </a:extLst>
            </p:cNvPr>
            <p:cNvGrpSpPr/>
            <p:nvPr/>
          </p:nvGrpSpPr>
          <p:grpSpPr>
            <a:xfrm>
              <a:off x="455689" y="5592838"/>
              <a:ext cx="1091279" cy="565107"/>
              <a:chOff x="6220610" y="495185"/>
              <a:chExt cx="1091279" cy="565107"/>
            </a:xfrm>
          </p:grpSpPr>
          <p:pic>
            <p:nvPicPr>
              <p:cNvPr id="684" name="Grafik 683">
                <a:extLst>
                  <a:ext uri="{FF2B5EF4-FFF2-40B4-BE49-F238E27FC236}">
                    <a16:creationId xmlns:a16="http://schemas.microsoft.com/office/drawing/2014/main" id="{D965BCE6-DB4D-4521-8D2E-63BDA9C471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20610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85" name="L-Form 684">
                <a:extLst>
                  <a:ext uri="{FF2B5EF4-FFF2-40B4-BE49-F238E27FC236}">
                    <a16:creationId xmlns:a16="http://schemas.microsoft.com/office/drawing/2014/main" id="{E22F3E11-C372-4713-A62B-7C74B90CB2A7}"/>
                  </a:ext>
                </a:extLst>
              </p:cNvPr>
              <p:cNvSpPr/>
              <p:nvPr/>
            </p:nvSpPr>
            <p:spPr>
              <a:xfrm flipH="1">
                <a:off x="6773862" y="495185"/>
                <a:ext cx="538025" cy="565107"/>
              </a:xfrm>
              <a:prstGeom prst="corner">
                <a:avLst>
                  <a:gd name="adj1" fmla="val 50613"/>
                  <a:gd name="adj2" fmla="val 49599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5" name="Gruppieren 674">
              <a:extLst>
                <a:ext uri="{FF2B5EF4-FFF2-40B4-BE49-F238E27FC236}">
                  <a16:creationId xmlns:a16="http://schemas.microsoft.com/office/drawing/2014/main" id="{BDA1C494-73DF-4AA4-97BA-43764D574C11}"/>
                </a:ext>
              </a:extLst>
            </p:cNvPr>
            <p:cNvGrpSpPr/>
            <p:nvPr/>
          </p:nvGrpSpPr>
          <p:grpSpPr>
            <a:xfrm>
              <a:off x="4780901" y="5592838"/>
              <a:ext cx="1091279" cy="554784"/>
              <a:chOff x="3335103" y="501280"/>
              <a:chExt cx="1091279" cy="554784"/>
            </a:xfrm>
          </p:grpSpPr>
          <p:pic>
            <p:nvPicPr>
              <p:cNvPr id="682" name="Grafik 681">
                <a:extLst>
                  <a:ext uri="{FF2B5EF4-FFF2-40B4-BE49-F238E27FC236}">
                    <a16:creationId xmlns:a16="http://schemas.microsoft.com/office/drawing/2014/main" id="{C8F07469-75AD-4384-B3B0-D7F7B6EF44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35103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83" name="Rechteck 682">
                <a:extLst>
                  <a:ext uri="{FF2B5EF4-FFF2-40B4-BE49-F238E27FC236}">
                    <a16:creationId xmlns:a16="http://schemas.microsoft.com/office/drawing/2014/main" id="{C8E43121-E930-48F6-A49A-2B2944BE9C86}"/>
                  </a:ext>
                </a:extLst>
              </p:cNvPr>
              <p:cNvSpPr/>
              <p:nvPr/>
            </p:nvSpPr>
            <p:spPr>
              <a:xfrm>
                <a:off x="4155791" y="501280"/>
                <a:ext cx="270590" cy="554784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6" name="Gruppieren 675">
              <a:extLst>
                <a:ext uri="{FF2B5EF4-FFF2-40B4-BE49-F238E27FC236}">
                  <a16:creationId xmlns:a16="http://schemas.microsoft.com/office/drawing/2014/main" id="{DE6867C5-0A4E-42BB-B646-51A86BC4CA90}"/>
                </a:ext>
              </a:extLst>
            </p:cNvPr>
            <p:cNvGrpSpPr/>
            <p:nvPr/>
          </p:nvGrpSpPr>
          <p:grpSpPr>
            <a:xfrm>
              <a:off x="1901491" y="5592838"/>
              <a:ext cx="1085182" cy="559012"/>
              <a:chOff x="7666412" y="501280"/>
              <a:chExt cx="1085182" cy="559012"/>
            </a:xfrm>
          </p:grpSpPr>
          <p:pic>
            <p:nvPicPr>
              <p:cNvPr id="680" name="Grafik 679">
                <a:extLst>
                  <a:ext uri="{FF2B5EF4-FFF2-40B4-BE49-F238E27FC236}">
                    <a16:creationId xmlns:a16="http://schemas.microsoft.com/office/drawing/2014/main" id="{EEDB6D8F-7420-4AB0-8EEB-C62E8EA2A7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66641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81" name="Rechteck 680">
                <a:extLst>
                  <a:ext uri="{FF2B5EF4-FFF2-40B4-BE49-F238E27FC236}">
                    <a16:creationId xmlns:a16="http://schemas.microsoft.com/office/drawing/2014/main" id="{A38C64A7-0D99-4317-860C-EBA6C1F405D7}"/>
                  </a:ext>
                </a:extLst>
              </p:cNvPr>
              <p:cNvSpPr/>
              <p:nvPr/>
            </p:nvSpPr>
            <p:spPr>
              <a:xfrm>
                <a:off x="8497317" y="793215"/>
                <a:ext cx="254277" cy="26707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7" name="Gruppieren 676">
              <a:extLst>
                <a:ext uri="{FF2B5EF4-FFF2-40B4-BE49-F238E27FC236}">
                  <a16:creationId xmlns:a16="http://schemas.microsoft.com/office/drawing/2014/main" id="{FC229A82-1574-4973-B11A-0F5FCFFF4FD6}"/>
                </a:ext>
              </a:extLst>
            </p:cNvPr>
            <p:cNvGrpSpPr/>
            <p:nvPr/>
          </p:nvGrpSpPr>
          <p:grpSpPr>
            <a:xfrm>
              <a:off x="3341196" y="5592838"/>
              <a:ext cx="1085182" cy="565107"/>
              <a:chOff x="9110683" y="495185"/>
              <a:chExt cx="1085182" cy="565107"/>
            </a:xfrm>
          </p:grpSpPr>
          <p:pic>
            <p:nvPicPr>
              <p:cNvPr id="678" name="Grafik 677">
                <a:extLst>
                  <a:ext uri="{FF2B5EF4-FFF2-40B4-BE49-F238E27FC236}">
                    <a16:creationId xmlns:a16="http://schemas.microsoft.com/office/drawing/2014/main" id="{399F5BF7-2052-4842-B58D-63B59E1374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110683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79" name="Rechteck 678">
                <a:extLst>
                  <a:ext uri="{FF2B5EF4-FFF2-40B4-BE49-F238E27FC236}">
                    <a16:creationId xmlns:a16="http://schemas.microsoft.com/office/drawing/2014/main" id="{0821779E-32A1-4810-BC50-18C83E66BF47}"/>
                  </a:ext>
                </a:extLst>
              </p:cNvPr>
              <p:cNvSpPr/>
              <p:nvPr/>
            </p:nvSpPr>
            <p:spPr>
              <a:xfrm>
                <a:off x="9110683" y="495185"/>
                <a:ext cx="799883" cy="56510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694" name="Grafik 693">
              <a:extLst>
                <a:ext uri="{FF2B5EF4-FFF2-40B4-BE49-F238E27FC236}">
                  <a16:creationId xmlns:a16="http://schemas.microsoft.com/office/drawing/2014/main" id="{B6CE8319-2F09-4C4C-A904-1DB575A214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545822" y="5592838"/>
              <a:ext cx="1085182" cy="554784"/>
            </a:xfrm>
            <a:prstGeom prst="rect">
              <a:avLst/>
            </a:prstGeom>
          </p:spPr>
        </p:pic>
      </p:grpSp>
      <p:sp>
        <p:nvSpPr>
          <p:cNvPr id="697" name="L-Form 696">
            <a:extLst>
              <a:ext uri="{FF2B5EF4-FFF2-40B4-BE49-F238E27FC236}">
                <a16:creationId xmlns:a16="http://schemas.microsoft.com/office/drawing/2014/main" id="{D826CBAA-4D29-41E8-89D2-A75EB9BA47F0}"/>
              </a:ext>
            </a:extLst>
          </p:cNvPr>
          <p:cNvSpPr/>
          <p:nvPr/>
        </p:nvSpPr>
        <p:spPr>
          <a:xfrm flipH="1">
            <a:off x="381000" y="2275840"/>
            <a:ext cx="11316784" cy="4264660"/>
          </a:xfrm>
          <a:prstGeom prst="corner">
            <a:avLst>
              <a:gd name="adj1" fmla="val 77243"/>
              <a:gd name="adj2" fmla="val 29065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36" name="Grafik 535">
            <a:extLst>
              <a:ext uri="{FF2B5EF4-FFF2-40B4-BE49-F238E27FC236}">
                <a16:creationId xmlns:a16="http://schemas.microsoft.com/office/drawing/2014/main" id="{51B41A0E-65CE-42AB-89B0-DDC6B24EA63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852128" y="3835566"/>
            <a:ext cx="1194920" cy="603556"/>
          </a:xfrm>
          <a:prstGeom prst="rect">
            <a:avLst/>
          </a:prstGeom>
        </p:spPr>
      </p:pic>
      <p:pic>
        <p:nvPicPr>
          <p:cNvPr id="538" name="Grafik 537">
            <a:extLst>
              <a:ext uri="{FF2B5EF4-FFF2-40B4-BE49-F238E27FC236}">
                <a16:creationId xmlns:a16="http://schemas.microsoft.com/office/drawing/2014/main" id="{D75775A2-5D71-47D7-8A89-830D9438DE9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408093" y="3308275"/>
            <a:ext cx="1194920" cy="603556"/>
          </a:xfrm>
          <a:prstGeom prst="rect">
            <a:avLst/>
          </a:prstGeom>
        </p:spPr>
      </p:pic>
      <p:pic>
        <p:nvPicPr>
          <p:cNvPr id="540" name="Grafik 539">
            <a:extLst>
              <a:ext uri="{FF2B5EF4-FFF2-40B4-BE49-F238E27FC236}">
                <a16:creationId xmlns:a16="http://schemas.microsoft.com/office/drawing/2014/main" id="{36BB6EBA-B211-4B57-B0FF-328679F66E1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140857" y="3827677"/>
            <a:ext cx="1018120" cy="603556"/>
          </a:xfrm>
          <a:prstGeom prst="rect">
            <a:avLst/>
          </a:prstGeom>
        </p:spPr>
      </p:pic>
      <p:pic>
        <p:nvPicPr>
          <p:cNvPr id="542" name="Grafik 541">
            <a:extLst>
              <a:ext uri="{FF2B5EF4-FFF2-40B4-BE49-F238E27FC236}">
                <a16:creationId xmlns:a16="http://schemas.microsoft.com/office/drawing/2014/main" id="{0D210405-6E32-45D7-BEBD-9604B8004F4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983358" y="3225913"/>
            <a:ext cx="908383" cy="609653"/>
          </a:xfrm>
          <a:prstGeom prst="rect">
            <a:avLst/>
          </a:prstGeom>
        </p:spPr>
      </p:pic>
      <p:pic>
        <p:nvPicPr>
          <p:cNvPr id="544" name="Grafik 543">
            <a:extLst>
              <a:ext uri="{FF2B5EF4-FFF2-40B4-BE49-F238E27FC236}">
                <a16:creationId xmlns:a16="http://schemas.microsoft.com/office/drawing/2014/main" id="{0C9716FC-AB99-4BB6-822F-6FAA7E1156A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966079" y="3735010"/>
            <a:ext cx="768163" cy="609653"/>
          </a:xfrm>
          <a:prstGeom prst="rect">
            <a:avLst/>
          </a:prstGeom>
        </p:spPr>
      </p:pic>
      <p:pic>
        <p:nvPicPr>
          <p:cNvPr id="546" name="Grafik 545">
            <a:extLst>
              <a:ext uri="{FF2B5EF4-FFF2-40B4-BE49-F238E27FC236}">
                <a16:creationId xmlns:a16="http://schemas.microsoft.com/office/drawing/2014/main" id="{0310E5E1-8458-4064-B357-962046C4929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960993" y="3191793"/>
            <a:ext cx="755970" cy="609653"/>
          </a:xfrm>
          <a:prstGeom prst="rect">
            <a:avLst/>
          </a:prstGeom>
        </p:spPr>
      </p:pic>
      <p:pic>
        <p:nvPicPr>
          <p:cNvPr id="548" name="Grafik 547">
            <a:extLst>
              <a:ext uri="{FF2B5EF4-FFF2-40B4-BE49-F238E27FC236}">
                <a16:creationId xmlns:a16="http://schemas.microsoft.com/office/drawing/2014/main" id="{C99DCCBA-D719-43EC-88F0-2FAD35B6EF6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53452" y="3725747"/>
            <a:ext cx="658425" cy="609653"/>
          </a:xfrm>
          <a:prstGeom prst="rect">
            <a:avLst/>
          </a:prstGeom>
        </p:spPr>
      </p:pic>
      <p:pic>
        <p:nvPicPr>
          <p:cNvPr id="550" name="Grafik 549">
            <a:extLst>
              <a:ext uri="{FF2B5EF4-FFF2-40B4-BE49-F238E27FC236}">
                <a16:creationId xmlns:a16="http://schemas.microsoft.com/office/drawing/2014/main" id="{4DA1B161-DD53-435D-A0A2-24FE789524DE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292228" y="3191007"/>
            <a:ext cx="512108" cy="609653"/>
          </a:xfrm>
          <a:prstGeom prst="rect">
            <a:avLst/>
          </a:prstGeom>
        </p:spPr>
      </p:pic>
      <p:pic>
        <p:nvPicPr>
          <p:cNvPr id="552" name="Grafik 551">
            <a:extLst>
              <a:ext uri="{FF2B5EF4-FFF2-40B4-BE49-F238E27FC236}">
                <a16:creationId xmlns:a16="http://schemas.microsoft.com/office/drawing/2014/main" id="{0E126ABB-D267-4BC4-8FA3-DEC5319186F8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51833" y="3681494"/>
            <a:ext cx="1091279" cy="792549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20FD1233-A79D-4B1C-8008-FB799DBD9D8C}"/>
              </a:ext>
            </a:extLst>
          </p:cNvPr>
          <p:cNvSpPr txBox="1"/>
          <p:nvPr/>
        </p:nvSpPr>
        <p:spPr>
          <a:xfrm>
            <a:off x="10033271" y="2804382"/>
            <a:ext cx="6537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2" panose="05020102010507070707" pitchFamily="18" charset="2"/>
              </a:rPr>
              <a:t></a:t>
            </a:r>
            <a:endParaRPr kumimoji="0" lang="de-AT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2066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4" name="Gruppieren 593">
            <a:extLst>
              <a:ext uri="{FF2B5EF4-FFF2-40B4-BE49-F238E27FC236}">
                <a16:creationId xmlns:a16="http://schemas.microsoft.com/office/drawing/2014/main" id="{AF538C68-989D-4F89-81C2-AE92BD201644}"/>
              </a:ext>
            </a:extLst>
          </p:cNvPr>
          <p:cNvGrpSpPr/>
          <p:nvPr/>
        </p:nvGrpSpPr>
        <p:grpSpPr>
          <a:xfrm>
            <a:off x="508346" y="495185"/>
            <a:ext cx="11175311" cy="560879"/>
            <a:chOff x="455693" y="495185"/>
            <a:chExt cx="11175311" cy="560879"/>
          </a:xfrm>
        </p:grpSpPr>
        <p:pic>
          <p:nvPicPr>
            <p:cNvPr id="568" name="Grafik 567">
              <a:extLst>
                <a:ext uri="{FF2B5EF4-FFF2-40B4-BE49-F238E27FC236}">
                  <a16:creationId xmlns:a16="http://schemas.microsoft.com/office/drawing/2014/main" id="{2147C679-A226-4ABC-9BE6-29C69C6A31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5693" y="501280"/>
              <a:ext cx="1085182" cy="548688"/>
            </a:xfrm>
            <a:prstGeom prst="rect">
              <a:avLst/>
            </a:prstGeom>
          </p:spPr>
        </p:pic>
        <p:pic>
          <p:nvPicPr>
            <p:cNvPr id="564" name="Grafik 563">
              <a:extLst>
                <a:ext uri="{FF2B5EF4-FFF2-40B4-BE49-F238E27FC236}">
                  <a16:creationId xmlns:a16="http://schemas.microsoft.com/office/drawing/2014/main" id="{3E63987D-2B3E-405A-ADAB-6B25C5FB6BE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94527" y="501280"/>
              <a:ext cx="1085182" cy="548688"/>
            </a:xfrm>
            <a:prstGeom prst="rect">
              <a:avLst/>
            </a:prstGeom>
          </p:spPr>
        </p:pic>
        <p:pic>
          <p:nvPicPr>
            <p:cNvPr id="560" name="Grafik 559">
              <a:extLst>
                <a:ext uri="{FF2B5EF4-FFF2-40B4-BE49-F238E27FC236}">
                  <a16:creationId xmlns:a16="http://schemas.microsoft.com/office/drawing/2014/main" id="{00D13B71-4A21-4F04-BFDB-DDEDF3D2A6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23223" y="501280"/>
              <a:ext cx="1091279" cy="554784"/>
            </a:xfrm>
            <a:prstGeom prst="rect">
              <a:avLst/>
            </a:prstGeom>
          </p:spPr>
        </p:pic>
        <p:pic>
          <p:nvPicPr>
            <p:cNvPr id="558" name="Grafik 557">
              <a:extLst>
                <a:ext uri="{FF2B5EF4-FFF2-40B4-BE49-F238E27FC236}">
                  <a16:creationId xmlns:a16="http://schemas.microsoft.com/office/drawing/2014/main" id="{10DF00F7-F3E1-43B7-81E4-2A59165ED42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33361" y="495185"/>
              <a:ext cx="1091279" cy="554784"/>
            </a:xfrm>
            <a:prstGeom prst="rect">
              <a:avLst/>
            </a:prstGeom>
          </p:spPr>
        </p:pic>
        <p:pic>
          <p:nvPicPr>
            <p:cNvPr id="570" name="Grafik 569">
              <a:extLst>
                <a:ext uri="{FF2B5EF4-FFF2-40B4-BE49-F238E27FC236}">
                  <a16:creationId xmlns:a16="http://schemas.microsoft.com/office/drawing/2014/main" id="{96F254AB-DAEB-451B-B83A-ADCADD67F0E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781340" y="495185"/>
              <a:ext cx="1085182" cy="554784"/>
            </a:xfrm>
            <a:prstGeom prst="rect">
              <a:avLst/>
            </a:prstGeom>
            <a:ln w="3175">
              <a:solidFill>
                <a:schemeClr val="bg1"/>
              </a:solidFill>
            </a:ln>
          </p:spPr>
        </p:pic>
        <p:pic>
          <p:nvPicPr>
            <p:cNvPr id="556" name="Grafik 555">
              <a:extLst>
                <a:ext uri="{FF2B5EF4-FFF2-40B4-BE49-F238E27FC236}">
                  <a16:creationId xmlns:a16="http://schemas.microsoft.com/office/drawing/2014/main" id="{344D875D-C409-4DC8-8C66-02584FE74EA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668154" y="495185"/>
              <a:ext cx="1085182" cy="554784"/>
            </a:xfrm>
            <a:prstGeom prst="rect">
              <a:avLst/>
            </a:prstGeom>
          </p:spPr>
        </p:pic>
        <p:pic>
          <p:nvPicPr>
            <p:cNvPr id="566" name="Grafik 565">
              <a:extLst>
                <a:ext uri="{FF2B5EF4-FFF2-40B4-BE49-F238E27FC236}">
                  <a16:creationId xmlns:a16="http://schemas.microsoft.com/office/drawing/2014/main" id="{2E04C38D-5E14-49D2-8DB2-B4B9C47F264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106988" y="501280"/>
              <a:ext cx="1085182" cy="554784"/>
            </a:xfrm>
            <a:prstGeom prst="rect">
              <a:avLst/>
            </a:prstGeom>
          </p:spPr>
        </p:pic>
        <p:pic>
          <p:nvPicPr>
            <p:cNvPr id="562" name="Grafik 561">
              <a:extLst>
                <a:ext uri="{FF2B5EF4-FFF2-40B4-BE49-F238E27FC236}">
                  <a16:creationId xmlns:a16="http://schemas.microsoft.com/office/drawing/2014/main" id="{23C6B8DA-DA20-4151-9D6D-6E7F9D33551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545822" y="495185"/>
              <a:ext cx="1085182" cy="554784"/>
            </a:xfrm>
            <a:prstGeom prst="rect">
              <a:avLst/>
            </a:prstGeom>
          </p:spPr>
        </p:pic>
      </p:grpSp>
      <p:grpSp>
        <p:nvGrpSpPr>
          <p:cNvPr id="695" name="Gruppieren 694">
            <a:extLst>
              <a:ext uri="{FF2B5EF4-FFF2-40B4-BE49-F238E27FC236}">
                <a16:creationId xmlns:a16="http://schemas.microsoft.com/office/drawing/2014/main" id="{3469BE11-0C5E-4DEA-91B3-F1FCB71CAA9E}"/>
              </a:ext>
            </a:extLst>
          </p:cNvPr>
          <p:cNvGrpSpPr/>
          <p:nvPr/>
        </p:nvGrpSpPr>
        <p:grpSpPr>
          <a:xfrm>
            <a:off x="508342" y="1478370"/>
            <a:ext cx="11175315" cy="560879"/>
            <a:chOff x="455689" y="1498341"/>
            <a:chExt cx="11175315" cy="560879"/>
          </a:xfrm>
        </p:grpSpPr>
        <p:pic>
          <p:nvPicPr>
            <p:cNvPr id="554" name="Grafik 553">
              <a:extLst>
                <a:ext uri="{FF2B5EF4-FFF2-40B4-BE49-F238E27FC236}">
                  <a16:creationId xmlns:a16="http://schemas.microsoft.com/office/drawing/2014/main" id="{1D65FAD0-7026-40ED-88B4-C75927220E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220606" y="1498341"/>
              <a:ext cx="1085182" cy="554784"/>
            </a:xfrm>
            <a:prstGeom prst="rect">
              <a:avLst/>
            </a:prstGeom>
          </p:spPr>
        </p:pic>
        <p:pic>
          <p:nvPicPr>
            <p:cNvPr id="618" name="Grafik 617">
              <a:extLst>
                <a:ext uri="{FF2B5EF4-FFF2-40B4-BE49-F238E27FC236}">
                  <a16:creationId xmlns:a16="http://schemas.microsoft.com/office/drawing/2014/main" id="{AEACBB9B-CAC9-4891-AAF3-03A0267D5AE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106117" y="1504436"/>
              <a:ext cx="1085182" cy="548688"/>
            </a:xfrm>
            <a:prstGeom prst="rect">
              <a:avLst/>
            </a:prstGeom>
          </p:spPr>
        </p:pic>
        <p:pic>
          <p:nvPicPr>
            <p:cNvPr id="616" name="Grafik 615">
              <a:extLst>
                <a:ext uri="{FF2B5EF4-FFF2-40B4-BE49-F238E27FC236}">
                  <a16:creationId xmlns:a16="http://schemas.microsoft.com/office/drawing/2014/main" id="{636F23AE-BFCA-48FE-9D96-AE623B62F04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545822" y="1504436"/>
              <a:ext cx="1085182" cy="548688"/>
            </a:xfrm>
            <a:prstGeom prst="rect">
              <a:avLst/>
            </a:prstGeom>
          </p:spPr>
        </p:pic>
        <p:pic>
          <p:nvPicPr>
            <p:cNvPr id="614" name="Grafik 613">
              <a:extLst>
                <a:ext uri="{FF2B5EF4-FFF2-40B4-BE49-F238E27FC236}">
                  <a16:creationId xmlns:a16="http://schemas.microsoft.com/office/drawing/2014/main" id="{874CAC8C-81CF-4C42-94E2-07B5CEC87E5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95394" y="1504436"/>
              <a:ext cx="1091279" cy="554784"/>
            </a:xfrm>
            <a:prstGeom prst="rect">
              <a:avLst/>
            </a:prstGeom>
          </p:spPr>
        </p:pic>
        <p:pic>
          <p:nvPicPr>
            <p:cNvPr id="612" name="Grafik 611">
              <a:extLst>
                <a:ext uri="{FF2B5EF4-FFF2-40B4-BE49-F238E27FC236}">
                  <a16:creationId xmlns:a16="http://schemas.microsoft.com/office/drawing/2014/main" id="{C08AE4B1-7427-48CD-8391-D972390FA40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60311" y="1498341"/>
              <a:ext cx="1091279" cy="554784"/>
            </a:xfrm>
            <a:prstGeom prst="rect">
              <a:avLst/>
            </a:prstGeom>
          </p:spPr>
        </p:pic>
        <p:pic>
          <p:nvPicPr>
            <p:cNvPr id="608" name="Grafik 607">
              <a:extLst>
                <a:ext uri="{FF2B5EF4-FFF2-40B4-BE49-F238E27FC236}">
                  <a16:creationId xmlns:a16="http://schemas.microsoft.com/office/drawing/2014/main" id="{324F6715-BA1C-4802-8175-D3ACD55048D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55689" y="1498341"/>
              <a:ext cx="1085182" cy="554784"/>
            </a:xfrm>
            <a:prstGeom prst="rect">
              <a:avLst/>
            </a:prstGeom>
          </p:spPr>
        </p:pic>
        <p:pic>
          <p:nvPicPr>
            <p:cNvPr id="606" name="Grafik 605">
              <a:extLst>
                <a:ext uri="{FF2B5EF4-FFF2-40B4-BE49-F238E27FC236}">
                  <a16:creationId xmlns:a16="http://schemas.microsoft.com/office/drawing/2014/main" id="{6A6F8D1A-6A74-405C-A1D3-05DB15751F5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780901" y="1504436"/>
              <a:ext cx="1085182" cy="554784"/>
            </a:xfrm>
            <a:prstGeom prst="rect">
              <a:avLst/>
            </a:prstGeom>
          </p:spPr>
        </p:pic>
        <p:pic>
          <p:nvPicPr>
            <p:cNvPr id="604" name="Grafik 603">
              <a:extLst>
                <a:ext uri="{FF2B5EF4-FFF2-40B4-BE49-F238E27FC236}">
                  <a16:creationId xmlns:a16="http://schemas.microsoft.com/office/drawing/2014/main" id="{3B81CE8E-9C77-45A6-8805-9F9C7088561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341196" y="1498341"/>
              <a:ext cx="1085182" cy="554784"/>
            </a:xfrm>
            <a:prstGeom prst="rect">
              <a:avLst/>
            </a:prstGeom>
          </p:spPr>
        </p:pic>
      </p:grpSp>
      <p:grpSp>
        <p:nvGrpSpPr>
          <p:cNvPr id="644" name="Gruppieren 643">
            <a:extLst>
              <a:ext uri="{FF2B5EF4-FFF2-40B4-BE49-F238E27FC236}">
                <a16:creationId xmlns:a16="http://schemas.microsoft.com/office/drawing/2014/main" id="{616A9CC3-B3C2-4B5B-A27B-552E3531638D}"/>
              </a:ext>
            </a:extLst>
          </p:cNvPr>
          <p:cNvGrpSpPr/>
          <p:nvPr/>
        </p:nvGrpSpPr>
        <p:grpSpPr>
          <a:xfrm>
            <a:off x="508342" y="2461556"/>
            <a:ext cx="11175315" cy="560879"/>
            <a:chOff x="455689" y="4403405"/>
            <a:chExt cx="11175315" cy="560879"/>
          </a:xfrm>
        </p:grpSpPr>
        <p:pic>
          <p:nvPicPr>
            <p:cNvPr id="610" name="Grafik 609">
              <a:extLst>
                <a:ext uri="{FF2B5EF4-FFF2-40B4-BE49-F238E27FC236}">
                  <a16:creationId xmlns:a16="http://schemas.microsoft.com/office/drawing/2014/main" id="{9138B177-AE60-4CF6-AE87-BE9DF033872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103939" y="4403405"/>
              <a:ext cx="1085182" cy="554784"/>
            </a:xfrm>
            <a:prstGeom prst="rect">
              <a:avLst/>
            </a:prstGeom>
            <a:ln w="3175">
              <a:solidFill>
                <a:schemeClr val="bg1"/>
              </a:solidFill>
            </a:ln>
          </p:spPr>
        </p:pic>
        <p:pic>
          <p:nvPicPr>
            <p:cNvPr id="622" name="Grafik 621">
              <a:extLst>
                <a:ext uri="{FF2B5EF4-FFF2-40B4-BE49-F238E27FC236}">
                  <a16:creationId xmlns:a16="http://schemas.microsoft.com/office/drawing/2014/main" id="{5F5C3D47-AD38-4BC3-A2A5-6EE04E63E5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894523" y="4403405"/>
              <a:ext cx="1085182" cy="554784"/>
            </a:xfrm>
            <a:prstGeom prst="rect">
              <a:avLst/>
            </a:prstGeom>
          </p:spPr>
        </p:pic>
        <p:pic>
          <p:nvPicPr>
            <p:cNvPr id="642" name="Grafik 641">
              <a:extLst>
                <a:ext uri="{FF2B5EF4-FFF2-40B4-BE49-F238E27FC236}">
                  <a16:creationId xmlns:a16="http://schemas.microsoft.com/office/drawing/2014/main" id="{C37BA4A2-EC1B-460B-9D8E-0EC8FBBDA3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33361" y="4409500"/>
              <a:ext cx="1085182" cy="548688"/>
            </a:xfrm>
            <a:prstGeom prst="rect">
              <a:avLst/>
            </a:prstGeom>
          </p:spPr>
        </p:pic>
        <p:pic>
          <p:nvPicPr>
            <p:cNvPr id="640" name="Grafik 639">
              <a:extLst>
                <a:ext uri="{FF2B5EF4-FFF2-40B4-BE49-F238E27FC236}">
                  <a16:creationId xmlns:a16="http://schemas.microsoft.com/office/drawing/2014/main" id="{F12ABA47-76F5-49B0-9875-2139CA9A117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17126" y="4409500"/>
              <a:ext cx="1085182" cy="548688"/>
            </a:xfrm>
            <a:prstGeom prst="rect">
              <a:avLst/>
            </a:prstGeom>
          </p:spPr>
        </p:pic>
        <p:pic>
          <p:nvPicPr>
            <p:cNvPr id="638" name="Grafik 637">
              <a:extLst>
                <a:ext uri="{FF2B5EF4-FFF2-40B4-BE49-F238E27FC236}">
                  <a16:creationId xmlns:a16="http://schemas.microsoft.com/office/drawing/2014/main" id="{ACD924AC-7E9A-462F-9628-4A8810DC20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72195" y="4409500"/>
              <a:ext cx="1091279" cy="554784"/>
            </a:xfrm>
            <a:prstGeom prst="rect">
              <a:avLst/>
            </a:prstGeom>
          </p:spPr>
        </p:pic>
        <p:pic>
          <p:nvPicPr>
            <p:cNvPr id="636" name="Grafik 635">
              <a:extLst>
                <a:ext uri="{FF2B5EF4-FFF2-40B4-BE49-F238E27FC236}">
                  <a16:creationId xmlns:a16="http://schemas.microsoft.com/office/drawing/2014/main" id="{DDF2A5D7-9388-4C19-AE8E-5E39EDE654D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55960" y="4403405"/>
              <a:ext cx="1091279" cy="554784"/>
            </a:xfrm>
            <a:prstGeom prst="rect">
              <a:avLst/>
            </a:prstGeom>
          </p:spPr>
        </p:pic>
        <p:grpSp>
          <p:nvGrpSpPr>
            <p:cNvPr id="627" name="Gruppieren 626">
              <a:extLst>
                <a:ext uri="{FF2B5EF4-FFF2-40B4-BE49-F238E27FC236}">
                  <a16:creationId xmlns:a16="http://schemas.microsoft.com/office/drawing/2014/main" id="{E4C84736-5D15-41CC-9B7C-46822795251B}"/>
                </a:ext>
              </a:extLst>
            </p:cNvPr>
            <p:cNvGrpSpPr/>
            <p:nvPr/>
          </p:nvGrpSpPr>
          <p:grpSpPr>
            <a:xfrm>
              <a:off x="10545822" y="4403405"/>
              <a:ext cx="1085182" cy="559012"/>
              <a:chOff x="7666412" y="501280"/>
              <a:chExt cx="1085182" cy="559012"/>
            </a:xfrm>
          </p:grpSpPr>
          <p:pic>
            <p:nvPicPr>
              <p:cNvPr id="634" name="Grafik 633">
                <a:extLst>
                  <a:ext uri="{FF2B5EF4-FFF2-40B4-BE49-F238E27FC236}">
                    <a16:creationId xmlns:a16="http://schemas.microsoft.com/office/drawing/2014/main" id="{7DFE0614-5D9E-411C-8F75-AD0F7716F6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66641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35" name="Rechteck 634">
                <a:extLst>
                  <a:ext uri="{FF2B5EF4-FFF2-40B4-BE49-F238E27FC236}">
                    <a16:creationId xmlns:a16="http://schemas.microsoft.com/office/drawing/2014/main" id="{2753D33C-51A5-4D03-B219-18DB1C7A57EA}"/>
                  </a:ext>
                </a:extLst>
              </p:cNvPr>
              <p:cNvSpPr/>
              <p:nvPr/>
            </p:nvSpPr>
            <p:spPr>
              <a:xfrm>
                <a:off x="8497317" y="793215"/>
                <a:ext cx="254277" cy="26707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632" name="Grafik 631">
              <a:extLst>
                <a:ext uri="{FF2B5EF4-FFF2-40B4-BE49-F238E27FC236}">
                  <a16:creationId xmlns:a16="http://schemas.microsoft.com/office/drawing/2014/main" id="{8D253BC7-9E20-4972-90DD-C5E686238CC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55689" y="4409500"/>
              <a:ext cx="1085182" cy="554784"/>
            </a:xfrm>
            <a:prstGeom prst="rect">
              <a:avLst/>
            </a:prstGeom>
          </p:spPr>
        </p:pic>
      </p:grpSp>
      <p:grpSp>
        <p:nvGrpSpPr>
          <p:cNvPr id="668" name="Gruppieren 667">
            <a:extLst>
              <a:ext uri="{FF2B5EF4-FFF2-40B4-BE49-F238E27FC236}">
                <a16:creationId xmlns:a16="http://schemas.microsoft.com/office/drawing/2014/main" id="{07FABCFD-2670-4589-8797-FB02B168382B}"/>
              </a:ext>
            </a:extLst>
          </p:cNvPr>
          <p:cNvGrpSpPr/>
          <p:nvPr/>
        </p:nvGrpSpPr>
        <p:grpSpPr>
          <a:xfrm>
            <a:off x="508342" y="4887880"/>
            <a:ext cx="11175315" cy="565107"/>
            <a:chOff x="364354" y="5175458"/>
            <a:chExt cx="11175315" cy="565107"/>
          </a:xfrm>
        </p:grpSpPr>
        <p:grpSp>
          <p:nvGrpSpPr>
            <p:cNvPr id="629" name="Gruppieren 628">
              <a:extLst>
                <a:ext uri="{FF2B5EF4-FFF2-40B4-BE49-F238E27FC236}">
                  <a16:creationId xmlns:a16="http://schemas.microsoft.com/office/drawing/2014/main" id="{A809CF18-BF7E-46F8-89AD-4F89E4198C18}"/>
                </a:ext>
              </a:extLst>
            </p:cNvPr>
            <p:cNvGrpSpPr/>
            <p:nvPr/>
          </p:nvGrpSpPr>
          <p:grpSpPr>
            <a:xfrm>
              <a:off x="364354" y="5175458"/>
              <a:ext cx="1085182" cy="559004"/>
              <a:chOff x="10545822" y="501280"/>
              <a:chExt cx="1085182" cy="559004"/>
            </a:xfrm>
          </p:grpSpPr>
          <p:pic>
            <p:nvPicPr>
              <p:cNvPr id="630" name="Grafik 629">
                <a:extLst>
                  <a:ext uri="{FF2B5EF4-FFF2-40B4-BE49-F238E27FC236}">
                    <a16:creationId xmlns:a16="http://schemas.microsoft.com/office/drawing/2014/main" id="{9BCB351F-6DBA-456D-93C3-2D09E57F18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54582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31" name="Rechteck 630">
                <a:extLst>
                  <a:ext uri="{FF2B5EF4-FFF2-40B4-BE49-F238E27FC236}">
                    <a16:creationId xmlns:a16="http://schemas.microsoft.com/office/drawing/2014/main" id="{321D3B99-410B-419C-85C6-E0D04BF61707}"/>
                  </a:ext>
                </a:extLst>
              </p:cNvPr>
              <p:cNvSpPr/>
              <p:nvPr/>
            </p:nvSpPr>
            <p:spPr>
              <a:xfrm>
                <a:off x="11105169" y="501280"/>
                <a:ext cx="525835" cy="559004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46" name="Gruppieren 645">
              <a:extLst>
                <a:ext uri="{FF2B5EF4-FFF2-40B4-BE49-F238E27FC236}">
                  <a16:creationId xmlns:a16="http://schemas.microsoft.com/office/drawing/2014/main" id="{E5739163-BB0E-4268-B8D1-5F73C6E05F0E}"/>
                </a:ext>
              </a:extLst>
            </p:cNvPr>
            <p:cNvGrpSpPr/>
            <p:nvPr/>
          </p:nvGrpSpPr>
          <p:grpSpPr>
            <a:xfrm>
              <a:off x="3248119" y="5175458"/>
              <a:ext cx="1091279" cy="554784"/>
              <a:chOff x="3880741" y="1837266"/>
              <a:chExt cx="1091279" cy="554784"/>
            </a:xfrm>
          </p:grpSpPr>
          <p:pic>
            <p:nvPicPr>
              <p:cNvPr id="666" name="Grafik 665">
                <a:extLst>
                  <a:ext uri="{FF2B5EF4-FFF2-40B4-BE49-F238E27FC236}">
                    <a16:creationId xmlns:a16="http://schemas.microsoft.com/office/drawing/2014/main" id="{05209C22-1023-4478-AA0E-82D7ACAF6C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883789" y="1837266"/>
                <a:ext cx="1085182" cy="554784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</p:pic>
          <p:sp>
            <p:nvSpPr>
              <p:cNvPr id="667" name="Rechteck 666">
                <a:extLst>
                  <a:ext uri="{FF2B5EF4-FFF2-40B4-BE49-F238E27FC236}">
                    <a16:creationId xmlns:a16="http://schemas.microsoft.com/office/drawing/2014/main" id="{BA59C475-5483-4020-9171-9833A837D319}"/>
                  </a:ext>
                </a:extLst>
              </p:cNvPr>
              <p:cNvSpPr/>
              <p:nvPr/>
            </p:nvSpPr>
            <p:spPr>
              <a:xfrm>
                <a:off x="3880741" y="1837266"/>
                <a:ext cx="1091279" cy="554784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48" name="Gruppieren 647">
              <a:extLst>
                <a:ext uri="{FF2B5EF4-FFF2-40B4-BE49-F238E27FC236}">
                  <a16:creationId xmlns:a16="http://schemas.microsoft.com/office/drawing/2014/main" id="{14694FC0-CE1E-45E2-8EF3-A264C72B15E5}"/>
                </a:ext>
              </a:extLst>
            </p:cNvPr>
            <p:cNvGrpSpPr/>
            <p:nvPr/>
          </p:nvGrpSpPr>
          <p:grpSpPr>
            <a:xfrm>
              <a:off x="6137981" y="5175458"/>
              <a:ext cx="1085186" cy="554784"/>
              <a:chOff x="455689" y="495185"/>
              <a:chExt cx="1085186" cy="554784"/>
            </a:xfrm>
          </p:grpSpPr>
          <p:pic>
            <p:nvPicPr>
              <p:cNvPr id="664" name="Grafik 663">
                <a:extLst>
                  <a:ext uri="{FF2B5EF4-FFF2-40B4-BE49-F238E27FC236}">
                    <a16:creationId xmlns:a16="http://schemas.microsoft.com/office/drawing/2014/main" id="{1F087F26-B6C3-4597-88AF-A3E0DBBE04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55693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65" name="L-Form 664">
                <a:extLst>
                  <a:ext uri="{FF2B5EF4-FFF2-40B4-BE49-F238E27FC236}">
                    <a16:creationId xmlns:a16="http://schemas.microsoft.com/office/drawing/2014/main" id="{C596CE5D-FBB1-4BC8-849B-8D8169ACDA22}"/>
                  </a:ext>
                </a:extLst>
              </p:cNvPr>
              <p:cNvSpPr/>
              <p:nvPr/>
            </p:nvSpPr>
            <p:spPr>
              <a:xfrm flipH="1">
                <a:off x="455689" y="495185"/>
                <a:ext cx="1085183" cy="554784"/>
              </a:xfrm>
              <a:prstGeom prst="corner">
                <a:avLst>
                  <a:gd name="adj1" fmla="val 48252"/>
                  <a:gd name="adj2" fmla="val 145008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49" name="Gruppieren 648">
              <a:extLst>
                <a:ext uri="{FF2B5EF4-FFF2-40B4-BE49-F238E27FC236}">
                  <a16:creationId xmlns:a16="http://schemas.microsoft.com/office/drawing/2014/main" id="{3AD01B29-8141-4753-809F-6AB8330F9FDC}"/>
                </a:ext>
              </a:extLst>
            </p:cNvPr>
            <p:cNvGrpSpPr/>
            <p:nvPr/>
          </p:nvGrpSpPr>
          <p:grpSpPr>
            <a:xfrm>
              <a:off x="10454487" y="5175458"/>
              <a:ext cx="1085182" cy="554784"/>
              <a:chOff x="1895398" y="495185"/>
              <a:chExt cx="1085182" cy="554784"/>
            </a:xfrm>
          </p:grpSpPr>
          <p:pic>
            <p:nvPicPr>
              <p:cNvPr id="662" name="Grafik 661">
                <a:extLst>
                  <a:ext uri="{FF2B5EF4-FFF2-40B4-BE49-F238E27FC236}">
                    <a16:creationId xmlns:a16="http://schemas.microsoft.com/office/drawing/2014/main" id="{567410FB-2A84-41DF-9669-1952F3724C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95398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63" name="L-Form 662">
                <a:extLst>
                  <a:ext uri="{FF2B5EF4-FFF2-40B4-BE49-F238E27FC236}">
                    <a16:creationId xmlns:a16="http://schemas.microsoft.com/office/drawing/2014/main" id="{71FE8C72-9416-45DF-AF5D-4293DB994B8D}"/>
                  </a:ext>
                </a:extLst>
              </p:cNvPr>
              <p:cNvSpPr/>
              <p:nvPr/>
            </p:nvSpPr>
            <p:spPr>
              <a:xfrm flipH="1">
                <a:off x="2178049" y="495185"/>
                <a:ext cx="802528" cy="554784"/>
              </a:xfrm>
              <a:prstGeom prst="corner">
                <a:avLst>
                  <a:gd name="adj1" fmla="val 48252"/>
                  <a:gd name="adj2" fmla="val 97222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50" name="Gruppieren 649">
              <a:extLst>
                <a:ext uri="{FF2B5EF4-FFF2-40B4-BE49-F238E27FC236}">
                  <a16:creationId xmlns:a16="http://schemas.microsoft.com/office/drawing/2014/main" id="{4D94E8A0-7A99-495D-B1B0-B260640B64C3}"/>
                </a:ext>
              </a:extLst>
            </p:cNvPr>
            <p:cNvGrpSpPr/>
            <p:nvPr/>
          </p:nvGrpSpPr>
          <p:grpSpPr>
            <a:xfrm>
              <a:off x="4693050" y="5175458"/>
              <a:ext cx="1091279" cy="565107"/>
              <a:chOff x="6220610" y="495185"/>
              <a:chExt cx="1091279" cy="565107"/>
            </a:xfrm>
          </p:grpSpPr>
          <p:pic>
            <p:nvPicPr>
              <p:cNvPr id="660" name="Grafik 659">
                <a:extLst>
                  <a:ext uri="{FF2B5EF4-FFF2-40B4-BE49-F238E27FC236}">
                    <a16:creationId xmlns:a16="http://schemas.microsoft.com/office/drawing/2014/main" id="{D5E6CA74-1FA1-4FB9-9FB2-5D21B0B2B0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20610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61" name="L-Form 660">
                <a:extLst>
                  <a:ext uri="{FF2B5EF4-FFF2-40B4-BE49-F238E27FC236}">
                    <a16:creationId xmlns:a16="http://schemas.microsoft.com/office/drawing/2014/main" id="{32F6A2BD-AEB0-45E5-BF14-B6D21BCC27DF}"/>
                  </a:ext>
                </a:extLst>
              </p:cNvPr>
              <p:cNvSpPr/>
              <p:nvPr/>
            </p:nvSpPr>
            <p:spPr>
              <a:xfrm flipH="1">
                <a:off x="6773862" y="495185"/>
                <a:ext cx="538025" cy="565107"/>
              </a:xfrm>
              <a:prstGeom prst="corner">
                <a:avLst>
                  <a:gd name="adj1" fmla="val 50613"/>
                  <a:gd name="adj2" fmla="val 49599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51" name="Gruppieren 650">
              <a:extLst>
                <a:ext uri="{FF2B5EF4-FFF2-40B4-BE49-F238E27FC236}">
                  <a16:creationId xmlns:a16="http://schemas.microsoft.com/office/drawing/2014/main" id="{05405E53-EEF9-4EC1-92A2-58E616FE662C}"/>
                </a:ext>
              </a:extLst>
            </p:cNvPr>
            <p:cNvGrpSpPr/>
            <p:nvPr/>
          </p:nvGrpSpPr>
          <p:grpSpPr>
            <a:xfrm>
              <a:off x="1803188" y="5175458"/>
              <a:ext cx="1091279" cy="554784"/>
              <a:chOff x="3335103" y="501280"/>
              <a:chExt cx="1091279" cy="554784"/>
            </a:xfrm>
          </p:grpSpPr>
          <p:pic>
            <p:nvPicPr>
              <p:cNvPr id="658" name="Grafik 657">
                <a:extLst>
                  <a:ext uri="{FF2B5EF4-FFF2-40B4-BE49-F238E27FC236}">
                    <a16:creationId xmlns:a16="http://schemas.microsoft.com/office/drawing/2014/main" id="{1986139D-99F5-4FE0-958B-D09CB9B897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35103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59" name="Rechteck 658">
                <a:extLst>
                  <a:ext uri="{FF2B5EF4-FFF2-40B4-BE49-F238E27FC236}">
                    <a16:creationId xmlns:a16="http://schemas.microsoft.com/office/drawing/2014/main" id="{ED93CDF7-BE81-4D74-B276-1A8418EAE37B}"/>
                  </a:ext>
                </a:extLst>
              </p:cNvPr>
              <p:cNvSpPr/>
              <p:nvPr/>
            </p:nvSpPr>
            <p:spPr>
              <a:xfrm>
                <a:off x="4155791" y="501280"/>
                <a:ext cx="270590" cy="554784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52" name="Gruppieren 651">
              <a:extLst>
                <a:ext uri="{FF2B5EF4-FFF2-40B4-BE49-F238E27FC236}">
                  <a16:creationId xmlns:a16="http://schemas.microsoft.com/office/drawing/2014/main" id="{CEF73517-04BD-445A-918A-2A0103C30FE1}"/>
                </a:ext>
              </a:extLst>
            </p:cNvPr>
            <p:cNvGrpSpPr/>
            <p:nvPr/>
          </p:nvGrpSpPr>
          <p:grpSpPr>
            <a:xfrm>
              <a:off x="7576819" y="5175458"/>
              <a:ext cx="1085182" cy="559012"/>
              <a:chOff x="7666412" y="501280"/>
              <a:chExt cx="1085182" cy="559012"/>
            </a:xfrm>
          </p:grpSpPr>
          <p:pic>
            <p:nvPicPr>
              <p:cNvPr id="656" name="Grafik 655">
                <a:extLst>
                  <a:ext uri="{FF2B5EF4-FFF2-40B4-BE49-F238E27FC236}">
                    <a16:creationId xmlns:a16="http://schemas.microsoft.com/office/drawing/2014/main" id="{7BEA41E5-180A-4609-A010-169021EAF9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66641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57" name="Rechteck 656">
                <a:extLst>
                  <a:ext uri="{FF2B5EF4-FFF2-40B4-BE49-F238E27FC236}">
                    <a16:creationId xmlns:a16="http://schemas.microsoft.com/office/drawing/2014/main" id="{502F55AA-262C-40B5-9513-488B8A9159A6}"/>
                  </a:ext>
                </a:extLst>
              </p:cNvPr>
              <p:cNvSpPr/>
              <p:nvPr/>
            </p:nvSpPr>
            <p:spPr>
              <a:xfrm>
                <a:off x="8497317" y="793215"/>
                <a:ext cx="254277" cy="26707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53" name="Gruppieren 652">
              <a:extLst>
                <a:ext uri="{FF2B5EF4-FFF2-40B4-BE49-F238E27FC236}">
                  <a16:creationId xmlns:a16="http://schemas.microsoft.com/office/drawing/2014/main" id="{402C473B-8702-4993-8E6F-1E3765B7211A}"/>
                </a:ext>
              </a:extLst>
            </p:cNvPr>
            <p:cNvGrpSpPr/>
            <p:nvPr/>
          </p:nvGrpSpPr>
          <p:grpSpPr>
            <a:xfrm>
              <a:off x="9015653" y="5175458"/>
              <a:ext cx="1085182" cy="565107"/>
              <a:chOff x="9110683" y="495185"/>
              <a:chExt cx="1085182" cy="565107"/>
            </a:xfrm>
          </p:grpSpPr>
          <p:pic>
            <p:nvPicPr>
              <p:cNvPr id="654" name="Grafik 653">
                <a:extLst>
                  <a:ext uri="{FF2B5EF4-FFF2-40B4-BE49-F238E27FC236}">
                    <a16:creationId xmlns:a16="http://schemas.microsoft.com/office/drawing/2014/main" id="{7DEF5097-54EA-46B1-A8D7-065733D87E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110683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55" name="Rechteck 654">
                <a:extLst>
                  <a:ext uri="{FF2B5EF4-FFF2-40B4-BE49-F238E27FC236}">
                    <a16:creationId xmlns:a16="http://schemas.microsoft.com/office/drawing/2014/main" id="{9DCF63F2-1DFD-470B-9A20-108F025B6728}"/>
                  </a:ext>
                </a:extLst>
              </p:cNvPr>
              <p:cNvSpPr/>
              <p:nvPr/>
            </p:nvSpPr>
            <p:spPr>
              <a:xfrm>
                <a:off x="9110683" y="495185"/>
                <a:ext cx="799883" cy="56510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96" name="Gruppieren 695">
            <a:extLst>
              <a:ext uri="{FF2B5EF4-FFF2-40B4-BE49-F238E27FC236}">
                <a16:creationId xmlns:a16="http://schemas.microsoft.com/office/drawing/2014/main" id="{DC76D6AA-86BA-4285-B805-0A0310EDC92B}"/>
              </a:ext>
            </a:extLst>
          </p:cNvPr>
          <p:cNvGrpSpPr/>
          <p:nvPr/>
        </p:nvGrpSpPr>
        <p:grpSpPr>
          <a:xfrm>
            <a:off x="508342" y="5854648"/>
            <a:ext cx="11175315" cy="565107"/>
            <a:chOff x="455689" y="5592838"/>
            <a:chExt cx="11175315" cy="565107"/>
          </a:xfrm>
        </p:grpSpPr>
        <p:grpSp>
          <p:nvGrpSpPr>
            <p:cNvPr id="670" name="Gruppieren 669">
              <a:extLst>
                <a:ext uri="{FF2B5EF4-FFF2-40B4-BE49-F238E27FC236}">
                  <a16:creationId xmlns:a16="http://schemas.microsoft.com/office/drawing/2014/main" id="{D7319E8D-1484-4233-9041-7F6774A2405E}"/>
                </a:ext>
              </a:extLst>
            </p:cNvPr>
            <p:cNvGrpSpPr/>
            <p:nvPr/>
          </p:nvGrpSpPr>
          <p:grpSpPr>
            <a:xfrm>
              <a:off x="7666408" y="5592838"/>
              <a:ext cx="1085182" cy="559004"/>
              <a:chOff x="10545822" y="501280"/>
              <a:chExt cx="1085182" cy="559004"/>
            </a:xfrm>
          </p:grpSpPr>
          <p:pic>
            <p:nvPicPr>
              <p:cNvPr id="692" name="Grafik 691">
                <a:extLst>
                  <a:ext uri="{FF2B5EF4-FFF2-40B4-BE49-F238E27FC236}">
                    <a16:creationId xmlns:a16="http://schemas.microsoft.com/office/drawing/2014/main" id="{319ED857-060F-4E44-A0F3-79A26C8E3B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54582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93" name="Rechteck 692">
                <a:extLst>
                  <a:ext uri="{FF2B5EF4-FFF2-40B4-BE49-F238E27FC236}">
                    <a16:creationId xmlns:a16="http://schemas.microsoft.com/office/drawing/2014/main" id="{D66F33DD-1839-43AB-9D58-CC9119FEAF79}"/>
                  </a:ext>
                </a:extLst>
              </p:cNvPr>
              <p:cNvSpPr/>
              <p:nvPr/>
            </p:nvSpPr>
            <p:spPr>
              <a:xfrm>
                <a:off x="11105169" y="501280"/>
                <a:ext cx="525835" cy="559004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2" name="Gruppieren 671">
              <a:extLst>
                <a:ext uri="{FF2B5EF4-FFF2-40B4-BE49-F238E27FC236}">
                  <a16:creationId xmlns:a16="http://schemas.microsoft.com/office/drawing/2014/main" id="{05E20A1C-0919-4685-AA72-08F91B803274}"/>
                </a:ext>
              </a:extLst>
            </p:cNvPr>
            <p:cNvGrpSpPr/>
            <p:nvPr/>
          </p:nvGrpSpPr>
          <p:grpSpPr>
            <a:xfrm>
              <a:off x="9106113" y="5592838"/>
              <a:ext cx="1085186" cy="554784"/>
              <a:chOff x="455689" y="495185"/>
              <a:chExt cx="1085186" cy="554784"/>
            </a:xfrm>
          </p:grpSpPr>
          <p:pic>
            <p:nvPicPr>
              <p:cNvPr id="688" name="Grafik 687">
                <a:extLst>
                  <a:ext uri="{FF2B5EF4-FFF2-40B4-BE49-F238E27FC236}">
                    <a16:creationId xmlns:a16="http://schemas.microsoft.com/office/drawing/2014/main" id="{F2A1A42E-B732-4F71-83DD-D6E2220AB1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55693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89" name="L-Form 688">
                <a:extLst>
                  <a:ext uri="{FF2B5EF4-FFF2-40B4-BE49-F238E27FC236}">
                    <a16:creationId xmlns:a16="http://schemas.microsoft.com/office/drawing/2014/main" id="{79BC60D8-44FF-4107-B5D4-C5F7E2F768A8}"/>
                  </a:ext>
                </a:extLst>
              </p:cNvPr>
              <p:cNvSpPr/>
              <p:nvPr/>
            </p:nvSpPr>
            <p:spPr>
              <a:xfrm flipH="1">
                <a:off x="455689" y="495185"/>
                <a:ext cx="1085183" cy="554784"/>
              </a:xfrm>
              <a:prstGeom prst="corner">
                <a:avLst>
                  <a:gd name="adj1" fmla="val 48252"/>
                  <a:gd name="adj2" fmla="val 145008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3" name="Gruppieren 672">
              <a:extLst>
                <a:ext uri="{FF2B5EF4-FFF2-40B4-BE49-F238E27FC236}">
                  <a16:creationId xmlns:a16="http://schemas.microsoft.com/office/drawing/2014/main" id="{A52674FD-DE43-47A6-A2E3-E082341079F9}"/>
                </a:ext>
              </a:extLst>
            </p:cNvPr>
            <p:cNvGrpSpPr/>
            <p:nvPr/>
          </p:nvGrpSpPr>
          <p:grpSpPr>
            <a:xfrm>
              <a:off x="6226703" y="5592838"/>
              <a:ext cx="1085182" cy="554784"/>
              <a:chOff x="1895398" y="495185"/>
              <a:chExt cx="1085182" cy="554784"/>
            </a:xfrm>
          </p:grpSpPr>
          <p:pic>
            <p:nvPicPr>
              <p:cNvPr id="686" name="Grafik 685">
                <a:extLst>
                  <a:ext uri="{FF2B5EF4-FFF2-40B4-BE49-F238E27FC236}">
                    <a16:creationId xmlns:a16="http://schemas.microsoft.com/office/drawing/2014/main" id="{7A1A6181-CB86-4C41-9A1A-1467C42342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95398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87" name="L-Form 686">
                <a:extLst>
                  <a:ext uri="{FF2B5EF4-FFF2-40B4-BE49-F238E27FC236}">
                    <a16:creationId xmlns:a16="http://schemas.microsoft.com/office/drawing/2014/main" id="{1A5FE3EA-BBC5-4E36-BFEB-D0E7B794C86E}"/>
                  </a:ext>
                </a:extLst>
              </p:cNvPr>
              <p:cNvSpPr/>
              <p:nvPr/>
            </p:nvSpPr>
            <p:spPr>
              <a:xfrm flipH="1">
                <a:off x="2178049" y="495185"/>
                <a:ext cx="802528" cy="554784"/>
              </a:xfrm>
              <a:prstGeom prst="corner">
                <a:avLst>
                  <a:gd name="adj1" fmla="val 48252"/>
                  <a:gd name="adj2" fmla="val 97222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4" name="Gruppieren 673">
              <a:extLst>
                <a:ext uri="{FF2B5EF4-FFF2-40B4-BE49-F238E27FC236}">
                  <a16:creationId xmlns:a16="http://schemas.microsoft.com/office/drawing/2014/main" id="{059500B6-73A8-4C6F-BE16-C794CF168BC3}"/>
                </a:ext>
              </a:extLst>
            </p:cNvPr>
            <p:cNvGrpSpPr/>
            <p:nvPr/>
          </p:nvGrpSpPr>
          <p:grpSpPr>
            <a:xfrm>
              <a:off x="455689" y="5592838"/>
              <a:ext cx="1091279" cy="565107"/>
              <a:chOff x="6220610" y="495185"/>
              <a:chExt cx="1091279" cy="565107"/>
            </a:xfrm>
          </p:grpSpPr>
          <p:pic>
            <p:nvPicPr>
              <p:cNvPr id="684" name="Grafik 683">
                <a:extLst>
                  <a:ext uri="{FF2B5EF4-FFF2-40B4-BE49-F238E27FC236}">
                    <a16:creationId xmlns:a16="http://schemas.microsoft.com/office/drawing/2014/main" id="{D965BCE6-DB4D-4521-8D2E-63BDA9C471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20610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85" name="L-Form 684">
                <a:extLst>
                  <a:ext uri="{FF2B5EF4-FFF2-40B4-BE49-F238E27FC236}">
                    <a16:creationId xmlns:a16="http://schemas.microsoft.com/office/drawing/2014/main" id="{E22F3E11-C372-4713-A62B-7C74B90CB2A7}"/>
                  </a:ext>
                </a:extLst>
              </p:cNvPr>
              <p:cNvSpPr/>
              <p:nvPr/>
            </p:nvSpPr>
            <p:spPr>
              <a:xfrm flipH="1">
                <a:off x="6773862" y="495185"/>
                <a:ext cx="538025" cy="565107"/>
              </a:xfrm>
              <a:prstGeom prst="corner">
                <a:avLst>
                  <a:gd name="adj1" fmla="val 50613"/>
                  <a:gd name="adj2" fmla="val 49599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5" name="Gruppieren 674">
              <a:extLst>
                <a:ext uri="{FF2B5EF4-FFF2-40B4-BE49-F238E27FC236}">
                  <a16:creationId xmlns:a16="http://schemas.microsoft.com/office/drawing/2014/main" id="{BDA1C494-73DF-4AA4-97BA-43764D574C11}"/>
                </a:ext>
              </a:extLst>
            </p:cNvPr>
            <p:cNvGrpSpPr/>
            <p:nvPr/>
          </p:nvGrpSpPr>
          <p:grpSpPr>
            <a:xfrm>
              <a:off x="4780901" y="5592838"/>
              <a:ext cx="1091279" cy="554784"/>
              <a:chOff x="3335103" y="501280"/>
              <a:chExt cx="1091279" cy="554784"/>
            </a:xfrm>
          </p:grpSpPr>
          <p:pic>
            <p:nvPicPr>
              <p:cNvPr id="682" name="Grafik 681">
                <a:extLst>
                  <a:ext uri="{FF2B5EF4-FFF2-40B4-BE49-F238E27FC236}">
                    <a16:creationId xmlns:a16="http://schemas.microsoft.com/office/drawing/2014/main" id="{C8F07469-75AD-4384-B3B0-D7F7B6EF44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35103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83" name="Rechteck 682">
                <a:extLst>
                  <a:ext uri="{FF2B5EF4-FFF2-40B4-BE49-F238E27FC236}">
                    <a16:creationId xmlns:a16="http://schemas.microsoft.com/office/drawing/2014/main" id="{C8E43121-E930-48F6-A49A-2B2944BE9C86}"/>
                  </a:ext>
                </a:extLst>
              </p:cNvPr>
              <p:cNvSpPr/>
              <p:nvPr/>
            </p:nvSpPr>
            <p:spPr>
              <a:xfrm>
                <a:off x="4155791" y="501280"/>
                <a:ext cx="270590" cy="554784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6" name="Gruppieren 675">
              <a:extLst>
                <a:ext uri="{FF2B5EF4-FFF2-40B4-BE49-F238E27FC236}">
                  <a16:creationId xmlns:a16="http://schemas.microsoft.com/office/drawing/2014/main" id="{DE6867C5-0A4E-42BB-B646-51A86BC4CA90}"/>
                </a:ext>
              </a:extLst>
            </p:cNvPr>
            <p:cNvGrpSpPr/>
            <p:nvPr/>
          </p:nvGrpSpPr>
          <p:grpSpPr>
            <a:xfrm>
              <a:off x="1901491" y="5592838"/>
              <a:ext cx="1085182" cy="559012"/>
              <a:chOff x="7666412" y="501280"/>
              <a:chExt cx="1085182" cy="559012"/>
            </a:xfrm>
          </p:grpSpPr>
          <p:pic>
            <p:nvPicPr>
              <p:cNvPr id="680" name="Grafik 679">
                <a:extLst>
                  <a:ext uri="{FF2B5EF4-FFF2-40B4-BE49-F238E27FC236}">
                    <a16:creationId xmlns:a16="http://schemas.microsoft.com/office/drawing/2014/main" id="{EEDB6D8F-7420-4AB0-8EEB-C62E8EA2A7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66641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81" name="Rechteck 680">
                <a:extLst>
                  <a:ext uri="{FF2B5EF4-FFF2-40B4-BE49-F238E27FC236}">
                    <a16:creationId xmlns:a16="http://schemas.microsoft.com/office/drawing/2014/main" id="{A38C64A7-0D99-4317-860C-EBA6C1F405D7}"/>
                  </a:ext>
                </a:extLst>
              </p:cNvPr>
              <p:cNvSpPr/>
              <p:nvPr/>
            </p:nvSpPr>
            <p:spPr>
              <a:xfrm>
                <a:off x="8497317" y="793215"/>
                <a:ext cx="254277" cy="26707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7" name="Gruppieren 676">
              <a:extLst>
                <a:ext uri="{FF2B5EF4-FFF2-40B4-BE49-F238E27FC236}">
                  <a16:creationId xmlns:a16="http://schemas.microsoft.com/office/drawing/2014/main" id="{FC229A82-1574-4973-B11A-0F5FCFFF4FD6}"/>
                </a:ext>
              </a:extLst>
            </p:cNvPr>
            <p:cNvGrpSpPr/>
            <p:nvPr/>
          </p:nvGrpSpPr>
          <p:grpSpPr>
            <a:xfrm>
              <a:off x="3341196" y="5592838"/>
              <a:ext cx="1085182" cy="565107"/>
              <a:chOff x="9110683" y="495185"/>
              <a:chExt cx="1085182" cy="565107"/>
            </a:xfrm>
          </p:grpSpPr>
          <p:pic>
            <p:nvPicPr>
              <p:cNvPr id="678" name="Grafik 677">
                <a:extLst>
                  <a:ext uri="{FF2B5EF4-FFF2-40B4-BE49-F238E27FC236}">
                    <a16:creationId xmlns:a16="http://schemas.microsoft.com/office/drawing/2014/main" id="{399F5BF7-2052-4842-B58D-63B59E1374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110683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79" name="Rechteck 678">
                <a:extLst>
                  <a:ext uri="{FF2B5EF4-FFF2-40B4-BE49-F238E27FC236}">
                    <a16:creationId xmlns:a16="http://schemas.microsoft.com/office/drawing/2014/main" id="{0821779E-32A1-4810-BC50-18C83E66BF47}"/>
                  </a:ext>
                </a:extLst>
              </p:cNvPr>
              <p:cNvSpPr/>
              <p:nvPr/>
            </p:nvSpPr>
            <p:spPr>
              <a:xfrm>
                <a:off x="9110683" y="495185"/>
                <a:ext cx="799883" cy="56510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694" name="Grafik 693">
              <a:extLst>
                <a:ext uri="{FF2B5EF4-FFF2-40B4-BE49-F238E27FC236}">
                  <a16:creationId xmlns:a16="http://schemas.microsoft.com/office/drawing/2014/main" id="{B6CE8319-2F09-4C4C-A904-1DB575A214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545822" y="5592838"/>
              <a:ext cx="1085182" cy="554784"/>
            </a:xfrm>
            <a:prstGeom prst="rect">
              <a:avLst/>
            </a:prstGeom>
          </p:spPr>
        </p:pic>
      </p:grpSp>
      <p:sp>
        <p:nvSpPr>
          <p:cNvPr id="697" name="L-Form 696">
            <a:extLst>
              <a:ext uri="{FF2B5EF4-FFF2-40B4-BE49-F238E27FC236}">
                <a16:creationId xmlns:a16="http://schemas.microsoft.com/office/drawing/2014/main" id="{D826CBAA-4D29-41E8-89D2-A75EB9BA47F0}"/>
              </a:ext>
            </a:extLst>
          </p:cNvPr>
          <p:cNvSpPr/>
          <p:nvPr/>
        </p:nvSpPr>
        <p:spPr>
          <a:xfrm flipH="1">
            <a:off x="381000" y="2306320"/>
            <a:ext cx="11316784" cy="4234180"/>
          </a:xfrm>
          <a:prstGeom prst="corner">
            <a:avLst>
              <a:gd name="adj1" fmla="val 74571"/>
              <a:gd name="adj2" fmla="val 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36" name="Grafik 535">
            <a:hlinkClick r:id="" action="ppaction://hlinkshowjump?jump=firstslide">
              <a:snd r:embed="rId11" name="cashreg.wav"/>
            </a:hlinkClick>
            <a:extLst>
              <a:ext uri="{FF2B5EF4-FFF2-40B4-BE49-F238E27FC236}">
                <a16:creationId xmlns:a16="http://schemas.microsoft.com/office/drawing/2014/main" id="{51B41A0E-65CE-42AB-89B0-DDC6B24EA63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852128" y="3835566"/>
            <a:ext cx="1194920" cy="603556"/>
          </a:xfrm>
          <a:prstGeom prst="rect">
            <a:avLst/>
          </a:prstGeom>
        </p:spPr>
      </p:pic>
      <p:pic>
        <p:nvPicPr>
          <p:cNvPr id="538" name="Grafik 537">
            <a:hlinkClick r:id="" action="ppaction://hlinkshowjump?jump=firstslide">
              <a:snd r:embed="rId11" name="cashreg.wav"/>
            </a:hlinkClick>
            <a:extLst>
              <a:ext uri="{FF2B5EF4-FFF2-40B4-BE49-F238E27FC236}">
                <a16:creationId xmlns:a16="http://schemas.microsoft.com/office/drawing/2014/main" id="{D75775A2-5D71-47D7-8A89-830D9438DE9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408093" y="3308275"/>
            <a:ext cx="1194920" cy="603556"/>
          </a:xfrm>
          <a:prstGeom prst="rect">
            <a:avLst/>
          </a:prstGeom>
        </p:spPr>
      </p:pic>
      <p:pic>
        <p:nvPicPr>
          <p:cNvPr id="540" name="Grafik 539">
            <a:hlinkClick r:id="" action="ppaction://hlinkshowjump?jump=firstslide">
              <a:snd r:embed="rId11" name="cashreg.wav"/>
            </a:hlinkClick>
            <a:extLst>
              <a:ext uri="{FF2B5EF4-FFF2-40B4-BE49-F238E27FC236}">
                <a16:creationId xmlns:a16="http://schemas.microsoft.com/office/drawing/2014/main" id="{36BB6EBA-B211-4B57-B0FF-328679F66E1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140857" y="3827677"/>
            <a:ext cx="1018120" cy="603556"/>
          </a:xfrm>
          <a:prstGeom prst="rect">
            <a:avLst/>
          </a:prstGeom>
        </p:spPr>
      </p:pic>
      <p:pic>
        <p:nvPicPr>
          <p:cNvPr id="542" name="Grafik 541">
            <a:hlinkClick r:id="" action="ppaction://hlinkshowjump?jump=firstslide">
              <a:snd r:embed="rId15" name="camera.wav"/>
            </a:hlinkClick>
            <a:extLst>
              <a:ext uri="{FF2B5EF4-FFF2-40B4-BE49-F238E27FC236}">
                <a16:creationId xmlns:a16="http://schemas.microsoft.com/office/drawing/2014/main" id="{0D210405-6E32-45D7-BEBD-9604B8004F4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983358" y="3225913"/>
            <a:ext cx="908383" cy="609653"/>
          </a:xfrm>
          <a:prstGeom prst="rect">
            <a:avLst/>
          </a:prstGeom>
        </p:spPr>
      </p:pic>
      <p:pic>
        <p:nvPicPr>
          <p:cNvPr id="544" name="Grafik 543">
            <a:hlinkClick r:id="" action="ppaction://hlinkshowjump?jump=firstslide">
              <a:snd r:embed="rId11" name="cashreg.wav"/>
            </a:hlinkClick>
            <a:extLst>
              <a:ext uri="{FF2B5EF4-FFF2-40B4-BE49-F238E27FC236}">
                <a16:creationId xmlns:a16="http://schemas.microsoft.com/office/drawing/2014/main" id="{0C9716FC-AB99-4BB6-822F-6FAA7E1156A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966079" y="3735010"/>
            <a:ext cx="768163" cy="609653"/>
          </a:xfrm>
          <a:prstGeom prst="rect">
            <a:avLst/>
          </a:prstGeom>
        </p:spPr>
      </p:pic>
      <p:pic>
        <p:nvPicPr>
          <p:cNvPr id="546" name="Grafik 545">
            <a:hlinkClick r:id="" action="ppaction://hlinkshowjump?jump=firstslide">
              <a:snd r:embed="rId11" name="cashreg.wav"/>
            </a:hlinkClick>
            <a:extLst>
              <a:ext uri="{FF2B5EF4-FFF2-40B4-BE49-F238E27FC236}">
                <a16:creationId xmlns:a16="http://schemas.microsoft.com/office/drawing/2014/main" id="{0310E5E1-8458-4064-B357-962046C4929D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960993" y="3191793"/>
            <a:ext cx="755970" cy="609653"/>
          </a:xfrm>
          <a:prstGeom prst="rect">
            <a:avLst/>
          </a:prstGeom>
        </p:spPr>
      </p:pic>
      <p:pic>
        <p:nvPicPr>
          <p:cNvPr id="548" name="Grafik 547">
            <a:hlinkClick r:id="" action="ppaction://hlinkshowjump?jump=firstslide">
              <a:snd r:embed="rId11" name="cashreg.wav"/>
            </a:hlinkClick>
            <a:extLst>
              <a:ext uri="{FF2B5EF4-FFF2-40B4-BE49-F238E27FC236}">
                <a16:creationId xmlns:a16="http://schemas.microsoft.com/office/drawing/2014/main" id="{C99DCCBA-D719-43EC-88F0-2FAD35B6EF68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053452" y="3725747"/>
            <a:ext cx="658425" cy="609653"/>
          </a:xfrm>
          <a:prstGeom prst="rect">
            <a:avLst/>
          </a:prstGeom>
        </p:spPr>
      </p:pic>
      <p:pic>
        <p:nvPicPr>
          <p:cNvPr id="550" name="Grafik 549">
            <a:hlinkClick r:id="" action="ppaction://hlinkshowjump?jump=nextslide">
              <a:snd r:embed="rId20" name="chimes.wav"/>
            </a:hlinkClick>
            <a:extLst>
              <a:ext uri="{FF2B5EF4-FFF2-40B4-BE49-F238E27FC236}">
                <a16:creationId xmlns:a16="http://schemas.microsoft.com/office/drawing/2014/main" id="{4DA1B161-DD53-435D-A0A2-24FE789524DE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292228" y="3191007"/>
            <a:ext cx="512108" cy="609653"/>
          </a:xfrm>
          <a:prstGeom prst="rect">
            <a:avLst/>
          </a:prstGeom>
        </p:spPr>
      </p:pic>
      <p:pic>
        <p:nvPicPr>
          <p:cNvPr id="552" name="Grafik 551">
            <a:hlinkClick r:id="" action="ppaction://hlinkshowjump?jump=firstslide">
              <a:snd r:embed="rId11" name="cashreg.wav"/>
            </a:hlinkClick>
            <a:extLst>
              <a:ext uri="{FF2B5EF4-FFF2-40B4-BE49-F238E27FC236}">
                <a16:creationId xmlns:a16="http://schemas.microsoft.com/office/drawing/2014/main" id="{0E126ABB-D267-4BC4-8FA3-DEC5319186F8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51833" y="3681494"/>
            <a:ext cx="1091279" cy="79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794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4" name="Gruppieren 593">
            <a:extLst>
              <a:ext uri="{FF2B5EF4-FFF2-40B4-BE49-F238E27FC236}">
                <a16:creationId xmlns:a16="http://schemas.microsoft.com/office/drawing/2014/main" id="{AF538C68-989D-4F89-81C2-AE92BD201644}"/>
              </a:ext>
            </a:extLst>
          </p:cNvPr>
          <p:cNvGrpSpPr/>
          <p:nvPr/>
        </p:nvGrpSpPr>
        <p:grpSpPr>
          <a:xfrm>
            <a:off x="508346" y="495185"/>
            <a:ext cx="11175311" cy="565107"/>
            <a:chOff x="455693" y="495185"/>
            <a:chExt cx="11175311" cy="565107"/>
          </a:xfrm>
        </p:grpSpPr>
        <p:pic>
          <p:nvPicPr>
            <p:cNvPr id="568" name="Grafik 567">
              <a:extLst>
                <a:ext uri="{FF2B5EF4-FFF2-40B4-BE49-F238E27FC236}">
                  <a16:creationId xmlns:a16="http://schemas.microsoft.com/office/drawing/2014/main" id="{2147C679-A226-4ABC-9BE6-29C69C6A31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5693" y="501280"/>
              <a:ext cx="1085182" cy="548688"/>
            </a:xfrm>
            <a:prstGeom prst="rect">
              <a:avLst/>
            </a:prstGeom>
          </p:spPr>
        </p:pic>
        <p:grpSp>
          <p:nvGrpSpPr>
            <p:cNvPr id="575" name="Gruppieren 574">
              <a:extLst>
                <a:ext uri="{FF2B5EF4-FFF2-40B4-BE49-F238E27FC236}">
                  <a16:creationId xmlns:a16="http://schemas.microsoft.com/office/drawing/2014/main" id="{19457573-6008-4386-87A2-B12E34126A54}"/>
                </a:ext>
              </a:extLst>
            </p:cNvPr>
            <p:cNvGrpSpPr/>
            <p:nvPr/>
          </p:nvGrpSpPr>
          <p:grpSpPr>
            <a:xfrm>
              <a:off x="1894527" y="495185"/>
              <a:ext cx="1085182" cy="554784"/>
              <a:chOff x="1895398" y="495185"/>
              <a:chExt cx="1085182" cy="554784"/>
            </a:xfrm>
          </p:grpSpPr>
          <p:pic>
            <p:nvPicPr>
              <p:cNvPr id="564" name="Grafik 563">
                <a:extLst>
                  <a:ext uri="{FF2B5EF4-FFF2-40B4-BE49-F238E27FC236}">
                    <a16:creationId xmlns:a16="http://schemas.microsoft.com/office/drawing/2014/main" id="{3E63987D-2B3E-405A-ADAB-6B25C5FB6B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95398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574" name="L-Form 573">
                <a:extLst>
                  <a:ext uri="{FF2B5EF4-FFF2-40B4-BE49-F238E27FC236}">
                    <a16:creationId xmlns:a16="http://schemas.microsoft.com/office/drawing/2014/main" id="{6FBB6827-2F35-4E1C-83AC-9CB3814328ED}"/>
                  </a:ext>
                </a:extLst>
              </p:cNvPr>
              <p:cNvSpPr/>
              <p:nvPr/>
            </p:nvSpPr>
            <p:spPr>
              <a:xfrm flipH="1">
                <a:off x="2178049" y="495185"/>
                <a:ext cx="802528" cy="554784"/>
              </a:xfrm>
              <a:prstGeom prst="corner">
                <a:avLst>
                  <a:gd name="adj1" fmla="val 48252"/>
                  <a:gd name="adj2" fmla="val 97222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78" name="Gruppieren 577">
              <a:extLst>
                <a:ext uri="{FF2B5EF4-FFF2-40B4-BE49-F238E27FC236}">
                  <a16:creationId xmlns:a16="http://schemas.microsoft.com/office/drawing/2014/main" id="{BE59F01A-B61E-48D8-89F3-AD4FF0E097A7}"/>
                </a:ext>
              </a:extLst>
            </p:cNvPr>
            <p:cNvGrpSpPr/>
            <p:nvPr/>
          </p:nvGrpSpPr>
          <p:grpSpPr>
            <a:xfrm>
              <a:off x="6223223" y="495185"/>
              <a:ext cx="1091279" cy="565107"/>
              <a:chOff x="6220610" y="495185"/>
              <a:chExt cx="1091279" cy="565107"/>
            </a:xfrm>
          </p:grpSpPr>
          <p:pic>
            <p:nvPicPr>
              <p:cNvPr id="560" name="Grafik 559">
                <a:extLst>
                  <a:ext uri="{FF2B5EF4-FFF2-40B4-BE49-F238E27FC236}">
                    <a16:creationId xmlns:a16="http://schemas.microsoft.com/office/drawing/2014/main" id="{00D13B71-4A21-4F04-BFDB-DDEDF3D2A6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20610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577" name="L-Form 576">
                <a:extLst>
                  <a:ext uri="{FF2B5EF4-FFF2-40B4-BE49-F238E27FC236}">
                    <a16:creationId xmlns:a16="http://schemas.microsoft.com/office/drawing/2014/main" id="{49BF36E3-6263-49D4-90AF-B09EFF13D6F7}"/>
                  </a:ext>
                </a:extLst>
              </p:cNvPr>
              <p:cNvSpPr/>
              <p:nvPr/>
            </p:nvSpPr>
            <p:spPr>
              <a:xfrm flipH="1">
                <a:off x="6773862" y="495185"/>
                <a:ext cx="538025" cy="565107"/>
              </a:xfrm>
              <a:prstGeom prst="corner">
                <a:avLst>
                  <a:gd name="adj1" fmla="val 50613"/>
                  <a:gd name="adj2" fmla="val 49599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80" name="Gruppieren 579">
              <a:extLst>
                <a:ext uri="{FF2B5EF4-FFF2-40B4-BE49-F238E27FC236}">
                  <a16:creationId xmlns:a16="http://schemas.microsoft.com/office/drawing/2014/main" id="{86738ED8-3A5D-4EB2-839B-61D8400A913C}"/>
                </a:ext>
              </a:extLst>
            </p:cNvPr>
            <p:cNvGrpSpPr/>
            <p:nvPr/>
          </p:nvGrpSpPr>
          <p:grpSpPr>
            <a:xfrm>
              <a:off x="3333361" y="495185"/>
              <a:ext cx="1091279" cy="554784"/>
              <a:chOff x="3335103" y="501280"/>
              <a:chExt cx="1091279" cy="554784"/>
            </a:xfrm>
          </p:grpSpPr>
          <p:pic>
            <p:nvPicPr>
              <p:cNvPr id="558" name="Grafik 557">
                <a:extLst>
                  <a:ext uri="{FF2B5EF4-FFF2-40B4-BE49-F238E27FC236}">
                    <a16:creationId xmlns:a16="http://schemas.microsoft.com/office/drawing/2014/main" id="{10DF00F7-F3E1-43B7-81E4-2A59165ED4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35103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579" name="Rechteck 578">
                <a:extLst>
                  <a:ext uri="{FF2B5EF4-FFF2-40B4-BE49-F238E27FC236}">
                    <a16:creationId xmlns:a16="http://schemas.microsoft.com/office/drawing/2014/main" id="{14A5624A-F739-4430-ABF5-0179FE78EFF4}"/>
                  </a:ext>
                </a:extLst>
              </p:cNvPr>
              <p:cNvSpPr/>
              <p:nvPr/>
            </p:nvSpPr>
            <p:spPr>
              <a:xfrm>
                <a:off x="4155791" y="501280"/>
                <a:ext cx="270590" cy="554784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84" name="Gruppieren 583">
              <a:extLst>
                <a:ext uri="{FF2B5EF4-FFF2-40B4-BE49-F238E27FC236}">
                  <a16:creationId xmlns:a16="http://schemas.microsoft.com/office/drawing/2014/main" id="{BA43AF2F-2712-4660-9D48-2209B0E18873}"/>
                </a:ext>
              </a:extLst>
            </p:cNvPr>
            <p:cNvGrpSpPr/>
            <p:nvPr/>
          </p:nvGrpSpPr>
          <p:grpSpPr>
            <a:xfrm>
              <a:off x="4778292" y="495185"/>
              <a:ext cx="1091279" cy="554784"/>
              <a:chOff x="3880741" y="1837266"/>
              <a:chExt cx="1091279" cy="554784"/>
            </a:xfrm>
          </p:grpSpPr>
          <p:pic>
            <p:nvPicPr>
              <p:cNvPr id="570" name="Grafik 569">
                <a:extLst>
                  <a:ext uri="{FF2B5EF4-FFF2-40B4-BE49-F238E27FC236}">
                    <a16:creationId xmlns:a16="http://schemas.microsoft.com/office/drawing/2014/main" id="{96F254AB-DAEB-451B-B83A-ADCADD67F0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883789" y="1837266"/>
                <a:ext cx="1085182" cy="554784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</p:pic>
          <p:sp>
            <p:nvSpPr>
              <p:cNvPr id="582" name="Rechteck 581">
                <a:extLst>
                  <a:ext uri="{FF2B5EF4-FFF2-40B4-BE49-F238E27FC236}">
                    <a16:creationId xmlns:a16="http://schemas.microsoft.com/office/drawing/2014/main" id="{B6DD05A0-4341-4BBC-8627-FBACA56AED91}"/>
                  </a:ext>
                </a:extLst>
              </p:cNvPr>
              <p:cNvSpPr/>
              <p:nvPr/>
            </p:nvSpPr>
            <p:spPr>
              <a:xfrm>
                <a:off x="3880741" y="1837266"/>
                <a:ext cx="1091279" cy="554784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87" name="Gruppieren 586">
              <a:extLst>
                <a:ext uri="{FF2B5EF4-FFF2-40B4-BE49-F238E27FC236}">
                  <a16:creationId xmlns:a16="http://schemas.microsoft.com/office/drawing/2014/main" id="{D3355B8E-A2BE-4A78-949D-719619A2D624}"/>
                </a:ext>
              </a:extLst>
            </p:cNvPr>
            <p:cNvGrpSpPr/>
            <p:nvPr/>
          </p:nvGrpSpPr>
          <p:grpSpPr>
            <a:xfrm>
              <a:off x="7668154" y="495185"/>
              <a:ext cx="1085182" cy="559012"/>
              <a:chOff x="7666412" y="501280"/>
              <a:chExt cx="1085182" cy="559012"/>
            </a:xfrm>
          </p:grpSpPr>
          <p:pic>
            <p:nvPicPr>
              <p:cNvPr id="556" name="Grafik 555">
                <a:extLst>
                  <a:ext uri="{FF2B5EF4-FFF2-40B4-BE49-F238E27FC236}">
                    <a16:creationId xmlns:a16="http://schemas.microsoft.com/office/drawing/2014/main" id="{344D875D-C409-4DC8-8C66-02584FE74EA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66641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586" name="Rechteck 585">
                <a:extLst>
                  <a:ext uri="{FF2B5EF4-FFF2-40B4-BE49-F238E27FC236}">
                    <a16:creationId xmlns:a16="http://schemas.microsoft.com/office/drawing/2014/main" id="{8510FE54-07F2-4992-9FEC-F5D2156C154F}"/>
                  </a:ext>
                </a:extLst>
              </p:cNvPr>
              <p:cNvSpPr/>
              <p:nvPr/>
            </p:nvSpPr>
            <p:spPr>
              <a:xfrm>
                <a:off x="8497317" y="793215"/>
                <a:ext cx="254277" cy="26707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90" name="Gruppieren 589">
              <a:extLst>
                <a:ext uri="{FF2B5EF4-FFF2-40B4-BE49-F238E27FC236}">
                  <a16:creationId xmlns:a16="http://schemas.microsoft.com/office/drawing/2014/main" id="{B0CF5AFC-7147-405B-8191-62D189E65940}"/>
                </a:ext>
              </a:extLst>
            </p:cNvPr>
            <p:cNvGrpSpPr/>
            <p:nvPr/>
          </p:nvGrpSpPr>
          <p:grpSpPr>
            <a:xfrm>
              <a:off x="9106988" y="495185"/>
              <a:ext cx="1085182" cy="565107"/>
              <a:chOff x="9110683" y="495185"/>
              <a:chExt cx="1085182" cy="565107"/>
            </a:xfrm>
          </p:grpSpPr>
          <p:pic>
            <p:nvPicPr>
              <p:cNvPr id="566" name="Grafik 565">
                <a:extLst>
                  <a:ext uri="{FF2B5EF4-FFF2-40B4-BE49-F238E27FC236}">
                    <a16:creationId xmlns:a16="http://schemas.microsoft.com/office/drawing/2014/main" id="{2E04C38D-5E14-49D2-8DB2-B4B9C47F26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110683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589" name="Rechteck 588">
                <a:extLst>
                  <a:ext uri="{FF2B5EF4-FFF2-40B4-BE49-F238E27FC236}">
                    <a16:creationId xmlns:a16="http://schemas.microsoft.com/office/drawing/2014/main" id="{AA2333FD-EE1C-499E-92C2-D768B0A5B8D3}"/>
                  </a:ext>
                </a:extLst>
              </p:cNvPr>
              <p:cNvSpPr/>
              <p:nvPr/>
            </p:nvSpPr>
            <p:spPr>
              <a:xfrm>
                <a:off x="9110683" y="495185"/>
                <a:ext cx="799883" cy="56510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93" name="Gruppieren 592">
              <a:extLst>
                <a:ext uri="{FF2B5EF4-FFF2-40B4-BE49-F238E27FC236}">
                  <a16:creationId xmlns:a16="http://schemas.microsoft.com/office/drawing/2014/main" id="{32633F4A-1331-40E7-A92C-4EEA9DA7DC62}"/>
                </a:ext>
              </a:extLst>
            </p:cNvPr>
            <p:cNvGrpSpPr/>
            <p:nvPr/>
          </p:nvGrpSpPr>
          <p:grpSpPr>
            <a:xfrm>
              <a:off x="10545822" y="495185"/>
              <a:ext cx="1085182" cy="559004"/>
              <a:chOff x="10545822" y="501280"/>
              <a:chExt cx="1085182" cy="559004"/>
            </a:xfrm>
          </p:grpSpPr>
          <p:pic>
            <p:nvPicPr>
              <p:cNvPr id="562" name="Grafik 561">
                <a:extLst>
                  <a:ext uri="{FF2B5EF4-FFF2-40B4-BE49-F238E27FC236}">
                    <a16:creationId xmlns:a16="http://schemas.microsoft.com/office/drawing/2014/main" id="{23C6B8DA-DA20-4151-9D6D-6E7F9D3355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54582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592" name="Rechteck 591">
                <a:extLst>
                  <a:ext uri="{FF2B5EF4-FFF2-40B4-BE49-F238E27FC236}">
                    <a16:creationId xmlns:a16="http://schemas.microsoft.com/office/drawing/2014/main" id="{438702DA-7B2E-4934-A0FD-CF62D0B8227D}"/>
                  </a:ext>
                </a:extLst>
              </p:cNvPr>
              <p:cNvSpPr/>
              <p:nvPr/>
            </p:nvSpPr>
            <p:spPr>
              <a:xfrm>
                <a:off x="11105169" y="501280"/>
                <a:ext cx="525835" cy="559004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95" name="Gruppieren 694">
            <a:extLst>
              <a:ext uri="{FF2B5EF4-FFF2-40B4-BE49-F238E27FC236}">
                <a16:creationId xmlns:a16="http://schemas.microsoft.com/office/drawing/2014/main" id="{3469BE11-0C5E-4DEA-91B3-F1FCB71CAA9E}"/>
              </a:ext>
            </a:extLst>
          </p:cNvPr>
          <p:cNvGrpSpPr/>
          <p:nvPr/>
        </p:nvGrpSpPr>
        <p:grpSpPr>
          <a:xfrm>
            <a:off x="508342" y="1478370"/>
            <a:ext cx="11175315" cy="565107"/>
            <a:chOff x="455689" y="1498341"/>
            <a:chExt cx="11175315" cy="565107"/>
          </a:xfrm>
        </p:grpSpPr>
        <p:pic>
          <p:nvPicPr>
            <p:cNvPr id="554" name="Grafik 553">
              <a:extLst>
                <a:ext uri="{FF2B5EF4-FFF2-40B4-BE49-F238E27FC236}">
                  <a16:creationId xmlns:a16="http://schemas.microsoft.com/office/drawing/2014/main" id="{1D65FAD0-7026-40ED-88B4-C75927220E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220606" y="1498341"/>
              <a:ext cx="1085182" cy="554784"/>
            </a:xfrm>
            <a:prstGeom prst="rect">
              <a:avLst/>
            </a:prstGeom>
          </p:spPr>
        </p:pic>
        <p:grpSp>
          <p:nvGrpSpPr>
            <p:cNvPr id="596" name="Gruppieren 595">
              <a:extLst>
                <a:ext uri="{FF2B5EF4-FFF2-40B4-BE49-F238E27FC236}">
                  <a16:creationId xmlns:a16="http://schemas.microsoft.com/office/drawing/2014/main" id="{4840D820-BBE5-43E1-B1D1-156227D9034E}"/>
                </a:ext>
              </a:extLst>
            </p:cNvPr>
            <p:cNvGrpSpPr/>
            <p:nvPr/>
          </p:nvGrpSpPr>
          <p:grpSpPr>
            <a:xfrm>
              <a:off x="9106113" y="1498341"/>
              <a:ext cx="1085186" cy="554784"/>
              <a:chOff x="455689" y="495185"/>
              <a:chExt cx="1085186" cy="554784"/>
            </a:xfrm>
          </p:grpSpPr>
          <p:pic>
            <p:nvPicPr>
              <p:cNvPr id="618" name="Grafik 617">
                <a:extLst>
                  <a:ext uri="{FF2B5EF4-FFF2-40B4-BE49-F238E27FC236}">
                    <a16:creationId xmlns:a16="http://schemas.microsoft.com/office/drawing/2014/main" id="{AEACBB9B-CAC9-4891-AAF3-03A0267D5A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55693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19" name="L-Form 618">
                <a:extLst>
                  <a:ext uri="{FF2B5EF4-FFF2-40B4-BE49-F238E27FC236}">
                    <a16:creationId xmlns:a16="http://schemas.microsoft.com/office/drawing/2014/main" id="{C110F6E3-737C-41AC-BEC9-E0B40C3B1B7C}"/>
                  </a:ext>
                </a:extLst>
              </p:cNvPr>
              <p:cNvSpPr/>
              <p:nvPr/>
            </p:nvSpPr>
            <p:spPr>
              <a:xfrm flipH="1">
                <a:off x="455689" y="495185"/>
                <a:ext cx="1085183" cy="554784"/>
              </a:xfrm>
              <a:prstGeom prst="corner">
                <a:avLst>
                  <a:gd name="adj1" fmla="val 48252"/>
                  <a:gd name="adj2" fmla="val 145008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97" name="Gruppieren 596">
              <a:extLst>
                <a:ext uri="{FF2B5EF4-FFF2-40B4-BE49-F238E27FC236}">
                  <a16:creationId xmlns:a16="http://schemas.microsoft.com/office/drawing/2014/main" id="{1FABC5A4-DAE3-484C-9E7C-2A3A83116D4F}"/>
                </a:ext>
              </a:extLst>
            </p:cNvPr>
            <p:cNvGrpSpPr/>
            <p:nvPr/>
          </p:nvGrpSpPr>
          <p:grpSpPr>
            <a:xfrm>
              <a:off x="10545822" y="1498341"/>
              <a:ext cx="1085182" cy="554784"/>
              <a:chOff x="1895398" y="495185"/>
              <a:chExt cx="1085182" cy="554784"/>
            </a:xfrm>
          </p:grpSpPr>
          <p:pic>
            <p:nvPicPr>
              <p:cNvPr id="616" name="Grafik 615">
                <a:extLst>
                  <a:ext uri="{FF2B5EF4-FFF2-40B4-BE49-F238E27FC236}">
                    <a16:creationId xmlns:a16="http://schemas.microsoft.com/office/drawing/2014/main" id="{636F23AE-BFCA-48FE-9D96-AE623B62F0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95398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17" name="L-Form 616">
                <a:extLst>
                  <a:ext uri="{FF2B5EF4-FFF2-40B4-BE49-F238E27FC236}">
                    <a16:creationId xmlns:a16="http://schemas.microsoft.com/office/drawing/2014/main" id="{15F90A1A-7FD0-4FE7-BA64-6EF7EAEC43C7}"/>
                  </a:ext>
                </a:extLst>
              </p:cNvPr>
              <p:cNvSpPr/>
              <p:nvPr/>
            </p:nvSpPr>
            <p:spPr>
              <a:xfrm flipH="1">
                <a:off x="2178049" y="495185"/>
                <a:ext cx="802528" cy="554784"/>
              </a:xfrm>
              <a:prstGeom prst="corner">
                <a:avLst>
                  <a:gd name="adj1" fmla="val 48252"/>
                  <a:gd name="adj2" fmla="val 97222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98" name="Gruppieren 597">
              <a:extLst>
                <a:ext uri="{FF2B5EF4-FFF2-40B4-BE49-F238E27FC236}">
                  <a16:creationId xmlns:a16="http://schemas.microsoft.com/office/drawing/2014/main" id="{F4526443-3258-48E5-8361-DCE4492388A3}"/>
                </a:ext>
              </a:extLst>
            </p:cNvPr>
            <p:cNvGrpSpPr/>
            <p:nvPr/>
          </p:nvGrpSpPr>
          <p:grpSpPr>
            <a:xfrm>
              <a:off x="1895394" y="1498341"/>
              <a:ext cx="1091279" cy="565107"/>
              <a:chOff x="6220610" y="495185"/>
              <a:chExt cx="1091279" cy="565107"/>
            </a:xfrm>
          </p:grpSpPr>
          <p:pic>
            <p:nvPicPr>
              <p:cNvPr id="614" name="Grafik 613">
                <a:extLst>
                  <a:ext uri="{FF2B5EF4-FFF2-40B4-BE49-F238E27FC236}">
                    <a16:creationId xmlns:a16="http://schemas.microsoft.com/office/drawing/2014/main" id="{874CAC8C-81CF-4C42-94E2-07B5CEC87E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20610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15" name="L-Form 614">
                <a:extLst>
                  <a:ext uri="{FF2B5EF4-FFF2-40B4-BE49-F238E27FC236}">
                    <a16:creationId xmlns:a16="http://schemas.microsoft.com/office/drawing/2014/main" id="{DC383C69-663D-4AE1-89BA-0C2062F202B9}"/>
                  </a:ext>
                </a:extLst>
              </p:cNvPr>
              <p:cNvSpPr/>
              <p:nvPr/>
            </p:nvSpPr>
            <p:spPr>
              <a:xfrm flipH="1">
                <a:off x="6773862" y="495185"/>
                <a:ext cx="538025" cy="565107"/>
              </a:xfrm>
              <a:prstGeom prst="corner">
                <a:avLst>
                  <a:gd name="adj1" fmla="val 50613"/>
                  <a:gd name="adj2" fmla="val 49599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99" name="Gruppieren 598">
              <a:extLst>
                <a:ext uri="{FF2B5EF4-FFF2-40B4-BE49-F238E27FC236}">
                  <a16:creationId xmlns:a16="http://schemas.microsoft.com/office/drawing/2014/main" id="{5981F260-16FC-4446-A9F5-837803862AE5}"/>
                </a:ext>
              </a:extLst>
            </p:cNvPr>
            <p:cNvGrpSpPr/>
            <p:nvPr/>
          </p:nvGrpSpPr>
          <p:grpSpPr>
            <a:xfrm>
              <a:off x="7660311" y="1498341"/>
              <a:ext cx="1091279" cy="554784"/>
              <a:chOff x="3335103" y="501280"/>
              <a:chExt cx="1091279" cy="554784"/>
            </a:xfrm>
          </p:grpSpPr>
          <p:pic>
            <p:nvPicPr>
              <p:cNvPr id="612" name="Grafik 611">
                <a:extLst>
                  <a:ext uri="{FF2B5EF4-FFF2-40B4-BE49-F238E27FC236}">
                    <a16:creationId xmlns:a16="http://schemas.microsoft.com/office/drawing/2014/main" id="{C08AE4B1-7427-48CD-8391-D972390FA4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35103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13" name="Rechteck 612">
                <a:extLst>
                  <a:ext uri="{FF2B5EF4-FFF2-40B4-BE49-F238E27FC236}">
                    <a16:creationId xmlns:a16="http://schemas.microsoft.com/office/drawing/2014/main" id="{0C8DE735-84C2-4F4B-ADDF-352F4DA9F3AF}"/>
                  </a:ext>
                </a:extLst>
              </p:cNvPr>
              <p:cNvSpPr/>
              <p:nvPr/>
            </p:nvSpPr>
            <p:spPr>
              <a:xfrm>
                <a:off x="4155791" y="501280"/>
                <a:ext cx="270590" cy="554784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01" name="Gruppieren 600">
              <a:extLst>
                <a:ext uri="{FF2B5EF4-FFF2-40B4-BE49-F238E27FC236}">
                  <a16:creationId xmlns:a16="http://schemas.microsoft.com/office/drawing/2014/main" id="{403EC9D9-7C9C-42BA-8C40-F2C0ADE63D0C}"/>
                </a:ext>
              </a:extLst>
            </p:cNvPr>
            <p:cNvGrpSpPr/>
            <p:nvPr/>
          </p:nvGrpSpPr>
          <p:grpSpPr>
            <a:xfrm>
              <a:off x="455689" y="1498341"/>
              <a:ext cx="1085182" cy="559012"/>
              <a:chOff x="7666412" y="501280"/>
              <a:chExt cx="1085182" cy="559012"/>
            </a:xfrm>
          </p:grpSpPr>
          <p:pic>
            <p:nvPicPr>
              <p:cNvPr id="608" name="Grafik 607">
                <a:extLst>
                  <a:ext uri="{FF2B5EF4-FFF2-40B4-BE49-F238E27FC236}">
                    <a16:creationId xmlns:a16="http://schemas.microsoft.com/office/drawing/2014/main" id="{324F6715-BA1C-4802-8175-D3ACD55048D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66641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09" name="Rechteck 608">
                <a:extLst>
                  <a:ext uri="{FF2B5EF4-FFF2-40B4-BE49-F238E27FC236}">
                    <a16:creationId xmlns:a16="http://schemas.microsoft.com/office/drawing/2014/main" id="{D6F37B1C-ADA0-4CF4-B851-0A344A5CDD06}"/>
                  </a:ext>
                </a:extLst>
              </p:cNvPr>
              <p:cNvSpPr/>
              <p:nvPr/>
            </p:nvSpPr>
            <p:spPr>
              <a:xfrm>
                <a:off x="8497317" y="793215"/>
                <a:ext cx="254277" cy="26707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02" name="Gruppieren 601">
              <a:extLst>
                <a:ext uri="{FF2B5EF4-FFF2-40B4-BE49-F238E27FC236}">
                  <a16:creationId xmlns:a16="http://schemas.microsoft.com/office/drawing/2014/main" id="{CA8ACCDB-CD3B-4B7A-A775-D7C73C44EEEC}"/>
                </a:ext>
              </a:extLst>
            </p:cNvPr>
            <p:cNvGrpSpPr/>
            <p:nvPr/>
          </p:nvGrpSpPr>
          <p:grpSpPr>
            <a:xfrm>
              <a:off x="4780901" y="1498341"/>
              <a:ext cx="1085182" cy="565107"/>
              <a:chOff x="9110683" y="495185"/>
              <a:chExt cx="1085182" cy="565107"/>
            </a:xfrm>
          </p:grpSpPr>
          <p:pic>
            <p:nvPicPr>
              <p:cNvPr id="606" name="Grafik 605">
                <a:extLst>
                  <a:ext uri="{FF2B5EF4-FFF2-40B4-BE49-F238E27FC236}">
                    <a16:creationId xmlns:a16="http://schemas.microsoft.com/office/drawing/2014/main" id="{6A6F8D1A-6A74-405C-A1D3-05DB15751F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110683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07" name="Rechteck 606">
                <a:extLst>
                  <a:ext uri="{FF2B5EF4-FFF2-40B4-BE49-F238E27FC236}">
                    <a16:creationId xmlns:a16="http://schemas.microsoft.com/office/drawing/2014/main" id="{9706C1D0-F7F2-4B60-A2B2-D19D06EC76BB}"/>
                  </a:ext>
                </a:extLst>
              </p:cNvPr>
              <p:cNvSpPr/>
              <p:nvPr/>
            </p:nvSpPr>
            <p:spPr>
              <a:xfrm>
                <a:off x="9110683" y="495185"/>
                <a:ext cx="799883" cy="56510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03" name="Gruppieren 602">
              <a:extLst>
                <a:ext uri="{FF2B5EF4-FFF2-40B4-BE49-F238E27FC236}">
                  <a16:creationId xmlns:a16="http://schemas.microsoft.com/office/drawing/2014/main" id="{107C58B7-D38E-45FF-B9FE-DD4D28D438F6}"/>
                </a:ext>
              </a:extLst>
            </p:cNvPr>
            <p:cNvGrpSpPr/>
            <p:nvPr/>
          </p:nvGrpSpPr>
          <p:grpSpPr>
            <a:xfrm>
              <a:off x="3341196" y="1498341"/>
              <a:ext cx="1085182" cy="559004"/>
              <a:chOff x="10545822" y="501280"/>
              <a:chExt cx="1085182" cy="559004"/>
            </a:xfrm>
          </p:grpSpPr>
          <p:pic>
            <p:nvPicPr>
              <p:cNvPr id="604" name="Grafik 603">
                <a:extLst>
                  <a:ext uri="{FF2B5EF4-FFF2-40B4-BE49-F238E27FC236}">
                    <a16:creationId xmlns:a16="http://schemas.microsoft.com/office/drawing/2014/main" id="{3B81CE8E-9C77-45A6-8805-9F9C708856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54582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05" name="Rechteck 604">
                <a:extLst>
                  <a:ext uri="{FF2B5EF4-FFF2-40B4-BE49-F238E27FC236}">
                    <a16:creationId xmlns:a16="http://schemas.microsoft.com/office/drawing/2014/main" id="{2F3A109D-0ED4-4E65-B989-0918F083AEDC}"/>
                  </a:ext>
                </a:extLst>
              </p:cNvPr>
              <p:cNvSpPr/>
              <p:nvPr/>
            </p:nvSpPr>
            <p:spPr>
              <a:xfrm>
                <a:off x="11105169" y="501280"/>
                <a:ext cx="525835" cy="559004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44" name="Gruppieren 643">
            <a:extLst>
              <a:ext uri="{FF2B5EF4-FFF2-40B4-BE49-F238E27FC236}">
                <a16:creationId xmlns:a16="http://schemas.microsoft.com/office/drawing/2014/main" id="{616A9CC3-B3C2-4B5B-A27B-552E3531638D}"/>
              </a:ext>
            </a:extLst>
          </p:cNvPr>
          <p:cNvGrpSpPr/>
          <p:nvPr/>
        </p:nvGrpSpPr>
        <p:grpSpPr>
          <a:xfrm>
            <a:off x="508342" y="2461556"/>
            <a:ext cx="11175315" cy="565107"/>
            <a:chOff x="455689" y="4403405"/>
            <a:chExt cx="11175315" cy="565107"/>
          </a:xfrm>
        </p:grpSpPr>
        <p:grpSp>
          <p:nvGrpSpPr>
            <p:cNvPr id="600" name="Gruppieren 599">
              <a:extLst>
                <a:ext uri="{FF2B5EF4-FFF2-40B4-BE49-F238E27FC236}">
                  <a16:creationId xmlns:a16="http://schemas.microsoft.com/office/drawing/2014/main" id="{5CDBF902-7BDA-44E6-BD04-741E638F1B2A}"/>
                </a:ext>
              </a:extLst>
            </p:cNvPr>
            <p:cNvGrpSpPr/>
            <p:nvPr/>
          </p:nvGrpSpPr>
          <p:grpSpPr>
            <a:xfrm>
              <a:off x="9100891" y="4403405"/>
              <a:ext cx="1091279" cy="554784"/>
              <a:chOff x="3880741" y="1837266"/>
              <a:chExt cx="1091279" cy="554784"/>
            </a:xfrm>
          </p:grpSpPr>
          <p:pic>
            <p:nvPicPr>
              <p:cNvPr id="610" name="Grafik 609">
                <a:extLst>
                  <a:ext uri="{FF2B5EF4-FFF2-40B4-BE49-F238E27FC236}">
                    <a16:creationId xmlns:a16="http://schemas.microsoft.com/office/drawing/2014/main" id="{9138B177-AE60-4CF6-AE87-BE9DF03387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883789" y="1837266"/>
                <a:ext cx="1085182" cy="554784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</p:pic>
          <p:sp>
            <p:nvSpPr>
              <p:cNvPr id="611" name="Rechteck 610">
                <a:extLst>
                  <a:ext uri="{FF2B5EF4-FFF2-40B4-BE49-F238E27FC236}">
                    <a16:creationId xmlns:a16="http://schemas.microsoft.com/office/drawing/2014/main" id="{C7618885-175E-4AF8-B61B-3D7D0B29B63C}"/>
                  </a:ext>
                </a:extLst>
              </p:cNvPr>
              <p:cNvSpPr/>
              <p:nvPr/>
            </p:nvSpPr>
            <p:spPr>
              <a:xfrm>
                <a:off x="3880741" y="1837266"/>
                <a:ext cx="1091279" cy="554784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622" name="Grafik 621">
              <a:extLst>
                <a:ext uri="{FF2B5EF4-FFF2-40B4-BE49-F238E27FC236}">
                  <a16:creationId xmlns:a16="http://schemas.microsoft.com/office/drawing/2014/main" id="{5F5C3D47-AD38-4BC3-A2A5-6EE04E63E5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894523" y="4403405"/>
              <a:ext cx="1085182" cy="554784"/>
            </a:xfrm>
            <a:prstGeom prst="rect">
              <a:avLst/>
            </a:prstGeom>
          </p:spPr>
        </p:pic>
        <p:grpSp>
          <p:nvGrpSpPr>
            <p:cNvPr id="623" name="Gruppieren 622">
              <a:extLst>
                <a:ext uri="{FF2B5EF4-FFF2-40B4-BE49-F238E27FC236}">
                  <a16:creationId xmlns:a16="http://schemas.microsoft.com/office/drawing/2014/main" id="{16347696-B6EB-4757-9C60-F74A770A523F}"/>
                </a:ext>
              </a:extLst>
            </p:cNvPr>
            <p:cNvGrpSpPr/>
            <p:nvPr/>
          </p:nvGrpSpPr>
          <p:grpSpPr>
            <a:xfrm>
              <a:off x="3333357" y="4403405"/>
              <a:ext cx="1085186" cy="554784"/>
              <a:chOff x="455689" y="495185"/>
              <a:chExt cx="1085186" cy="554784"/>
            </a:xfrm>
          </p:grpSpPr>
          <p:pic>
            <p:nvPicPr>
              <p:cNvPr id="642" name="Grafik 641">
                <a:extLst>
                  <a:ext uri="{FF2B5EF4-FFF2-40B4-BE49-F238E27FC236}">
                    <a16:creationId xmlns:a16="http://schemas.microsoft.com/office/drawing/2014/main" id="{C37BA4A2-EC1B-460B-9D8E-0EC8FBBDA3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55693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43" name="L-Form 642">
                <a:extLst>
                  <a:ext uri="{FF2B5EF4-FFF2-40B4-BE49-F238E27FC236}">
                    <a16:creationId xmlns:a16="http://schemas.microsoft.com/office/drawing/2014/main" id="{5A367532-45AD-4F87-9B5D-B95172CB0B87}"/>
                  </a:ext>
                </a:extLst>
              </p:cNvPr>
              <p:cNvSpPr/>
              <p:nvPr/>
            </p:nvSpPr>
            <p:spPr>
              <a:xfrm flipH="1">
                <a:off x="455689" y="495185"/>
                <a:ext cx="1085183" cy="554784"/>
              </a:xfrm>
              <a:prstGeom prst="corner">
                <a:avLst>
                  <a:gd name="adj1" fmla="val 48252"/>
                  <a:gd name="adj2" fmla="val 145008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24" name="Gruppieren 623">
              <a:extLst>
                <a:ext uri="{FF2B5EF4-FFF2-40B4-BE49-F238E27FC236}">
                  <a16:creationId xmlns:a16="http://schemas.microsoft.com/office/drawing/2014/main" id="{7699B6DA-D9D1-4A53-85AA-C50F910998C9}"/>
                </a:ext>
              </a:extLst>
            </p:cNvPr>
            <p:cNvGrpSpPr/>
            <p:nvPr/>
          </p:nvGrpSpPr>
          <p:grpSpPr>
            <a:xfrm>
              <a:off x="6217126" y="4403405"/>
              <a:ext cx="1085182" cy="554784"/>
              <a:chOff x="1895398" y="495185"/>
              <a:chExt cx="1085182" cy="554784"/>
            </a:xfrm>
          </p:grpSpPr>
          <p:pic>
            <p:nvPicPr>
              <p:cNvPr id="640" name="Grafik 639">
                <a:extLst>
                  <a:ext uri="{FF2B5EF4-FFF2-40B4-BE49-F238E27FC236}">
                    <a16:creationId xmlns:a16="http://schemas.microsoft.com/office/drawing/2014/main" id="{F12ABA47-76F5-49B0-9875-2139CA9A11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95398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41" name="L-Form 640">
                <a:extLst>
                  <a:ext uri="{FF2B5EF4-FFF2-40B4-BE49-F238E27FC236}">
                    <a16:creationId xmlns:a16="http://schemas.microsoft.com/office/drawing/2014/main" id="{67617FF7-920E-4388-A1E8-8A74DE5E6DEC}"/>
                  </a:ext>
                </a:extLst>
              </p:cNvPr>
              <p:cNvSpPr/>
              <p:nvPr/>
            </p:nvSpPr>
            <p:spPr>
              <a:xfrm flipH="1">
                <a:off x="2178049" y="495185"/>
                <a:ext cx="802528" cy="554784"/>
              </a:xfrm>
              <a:prstGeom prst="corner">
                <a:avLst>
                  <a:gd name="adj1" fmla="val 48252"/>
                  <a:gd name="adj2" fmla="val 97222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25" name="Gruppieren 624">
              <a:extLst>
                <a:ext uri="{FF2B5EF4-FFF2-40B4-BE49-F238E27FC236}">
                  <a16:creationId xmlns:a16="http://schemas.microsoft.com/office/drawing/2014/main" id="{16A06ECD-D0BF-4282-8DE2-4CB6E3371879}"/>
                </a:ext>
              </a:extLst>
            </p:cNvPr>
            <p:cNvGrpSpPr/>
            <p:nvPr/>
          </p:nvGrpSpPr>
          <p:grpSpPr>
            <a:xfrm>
              <a:off x="4772195" y="4403405"/>
              <a:ext cx="1091279" cy="565107"/>
              <a:chOff x="6220610" y="495185"/>
              <a:chExt cx="1091279" cy="565107"/>
            </a:xfrm>
          </p:grpSpPr>
          <p:pic>
            <p:nvPicPr>
              <p:cNvPr id="638" name="Grafik 637">
                <a:extLst>
                  <a:ext uri="{FF2B5EF4-FFF2-40B4-BE49-F238E27FC236}">
                    <a16:creationId xmlns:a16="http://schemas.microsoft.com/office/drawing/2014/main" id="{ACD924AC-7E9A-462F-9628-4A8810DC20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20610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39" name="L-Form 638">
                <a:extLst>
                  <a:ext uri="{FF2B5EF4-FFF2-40B4-BE49-F238E27FC236}">
                    <a16:creationId xmlns:a16="http://schemas.microsoft.com/office/drawing/2014/main" id="{E97BBBF7-C89F-4285-AB27-CABFB425B832}"/>
                  </a:ext>
                </a:extLst>
              </p:cNvPr>
              <p:cNvSpPr/>
              <p:nvPr/>
            </p:nvSpPr>
            <p:spPr>
              <a:xfrm flipH="1">
                <a:off x="6773862" y="495185"/>
                <a:ext cx="538025" cy="565107"/>
              </a:xfrm>
              <a:prstGeom prst="corner">
                <a:avLst>
                  <a:gd name="adj1" fmla="val 50613"/>
                  <a:gd name="adj2" fmla="val 49599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26" name="Gruppieren 625">
              <a:extLst>
                <a:ext uri="{FF2B5EF4-FFF2-40B4-BE49-F238E27FC236}">
                  <a16:creationId xmlns:a16="http://schemas.microsoft.com/office/drawing/2014/main" id="{EAB9C844-9263-4F34-B86D-5E506504686C}"/>
                </a:ext>
              </a:extLst>
            </p:cNvPr>
            <p:cNvGrpSpPr/>
            <p:nvPr/>
          </p:nvGrpSpPr>
          <p:grpSpPr>
            <a:xfrm>
              <a:off x="7655960" y="4403405"/>
              <a:ext cx="1091279" cy="554784"/>
              <a:chOff x="3335103" y="501280"/>
              <a:chExt cx="1091279" cy="554784"/>
            </a:xfrm>
          </p:grpSpPr>
          <p:pic>
            <p:nvPicPr>
              <p:cNvPr id="636" name="Grafik 635">
                <a:extLst>
                  <a:ext uri="{FF2B5EF4-FFF2-40B4-BE49-F238E27FC236}">
                    <a16:creationId xmlns:a16="http://schemas.microsoft.com/office/drawing/2014/main" id="{DDF2A5D7-9388-4C19-AE8E-5E39EDE654D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35103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37" name="Rechteck 636">
                <a:extLst>
                  <a:ext uri="{FF2B5EF4-FFF2-40B4-BE49-F238E27FC236}">
                    <a16:creationId xmlns:a16="http://schemas.microsoft.com/office/drawing/2014/main" id="{6887F012-9CA8-4B7A-B35A-73142D195FBB}"/>
                  </a:ext>
                </a:extLst>
              </p:cNvPr>
              <p:cNvSpPr/>
              <p:nvPr/>
            </p:nvSpPr>
            <p:spPr>
              <a:xfrm>
                <a:off x="4155791" y="501280"/>
                <a:ext cx="270590" cy="554784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27" name="Gruppieren 626">
              <a:extLst>
                <a:ext uri="{FF2B5EF4-FFF2-40B4-BE49-F238E27FC236}">
                  <a16:creationId xmlns:a16="http://schemas.microsoft.com/office/drawing/2014/main" id="{E4C84736-5D15-41CC-9B7C-46822795251B}"/>
                </a:ext>
              </a:extLst>
            </p:cNvPr>
            <p:cNvGrpSpPr/>
            <p:nvPr/>
          </p:nvGrpSpPr>
          <p:grpSpPr>
            <a:xfrm>
              <a:off x="10545822" y="4403405"/>
              <a:ext cx="1085182" cy="559012"/>
              <a:chOff x="7666412" y="501280"/>
              <a:chExt cx="1085182" cy="559012"/>
            </a:xfrm>
          </p:grpSpPr>
          <p:pic>
            <p:nvPicPr>
              <p:cNvPr id="634" name="Grafik 633">
                <a:extLst>
                  <a:ext uri="{FF2B5EF4-FFF2-40B4-BE49-F238E27FC236}">
                    <a16:creationId xmlns:a16="http://schemas.microsoft.com/office/drawing/2014/main" id="{7DFE0614-5D9E-411C-8F75-AD0F7716F6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66641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35" name="Rechteck 634">
                <a:extLst>
                  <a:ext uri="{FF2B5EF4-FFF2-40B4-BE49-F238E27FC236}">
                    <a16:creationId xmlns:a16="http://schemas.microsoft.com/office/drawing/2014/main" id="{2753D33C-51A5-4D03-B219-18DB1C7A57EA}"/>
                  </a:ext>
                </a:extLst>
              </p:cNvPr>
              <p:cNvSpPr/>
              <p:nvPr/>
            </p:nvSpPr>
            <p:spPr>
              <a:xfrm>
                <a:off x="8497317" y="793215"/>
                <a:ext cx="254277" cy="26707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28" name="Gruppieren 627">
              <a:extLst>
                <a:ext uri="{FF2B5EF4-FFF2-40B4-BE49-F238E27FC236}">
                  <a16:creationId xmlns:a16="http://schemas.microsoft.com/office/drawing/2014/main" id="{947531E4-96B6-4413-B2C3-045F054535D7}"/>
                </a:ext>
              </a:extLst>
            </p:cNvPr>
            <p:cNvGrpSpPr/>
            <p:nvPr/>
          </p:nvGrpSpPr>
          <p:grpSpPr>
            <a:xfrm>
              <a:off x="455689" y="4403405"/>
              <a:ext cx="1085182" cy="565107"/>
              <a:chOff x="9110683" y="495185"/>
              <a:chExt cx="1085182" cy="565107"/>
            </a:xfrm>
          </p:grpSpPr>
          <p:pic>
            <p:nvPicPr>
              <p:cNvPr id="632" name="Grafik 631">
                <a:extLst>
                  <a:ext uri="{FF2B5EF4-FFF2-40B4-BE49-F238E27FC236}">
                    <a16:creationId xmlns:a16="http://schemas.microsoft.com/office/drawing/2014/main" id="{8D253BC7-9E20-4972-90DD-C5E686238C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110683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33" name="Rechteck 632">
                <a:extLst>
                  <a:ext uri="{FF2B5EF4-FFF2-40B4-BE49-F238E27FC236}">
                    <a16:creationId xmlns:a16="http://schemas.microsoft.com/office/drawing/2014/main" id="{6FDB4C79-5CC1-4D0E-8633-E8A1521990AA}"/>
                  </a:ext>
                </a:extLst>
              </p:cNvPr>
              <p:cNvSpPr/>
              <p:nvPr/>
            </p:nvSpPr>
            <p:spPr>
              <a:xfrm>
                <a:off x="9110683" y="495185"/>
                <a:ext cx="799883" cy="56510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68" name="Gruppieren 667">
            <a:extLst>
              <a:ext uri="{FF2B5EF4-FFF2-40B4-BE49-F238E27FC236}">
                <a16:creationId xmlns:a16="http://schemas.microsoft.com/office/drawing/2014/main" id="{07FABCFD-2670-4589-8797-FB02B168382B}"/>
              </a:ext>
            </a:extLst>
          </p:cNvPr>
          <p:cNvGrpSpPr/>
          <p:nvPr/>
        </p:nvGrpSpPr>
        <p:grpSpPr>
          <a:xfrm>
            <a:off x="508342" y="4887880"/>
            <a:ext cx="11175315" cy="565107"/>
            <a:chOff x="364354" y="5175458"/>
            <a:chExt cx="11175315" cy="565107"/>
          </a:xfrm>
        </p:grpSpPr>
        <p:grpSp>
          <p:nvGrpSpPr>
            <p:cNvPr id="629" name="Gruppieren 628">
              <a:extLst>
                <a:ext uri="{FF2B5EF4-FFF2-40B4-BE49-F238E27FC236}">
                  <a16:creationId xmlns:a16="http://schemas.microsoft.com/office/drawing/2014/main" id="{A809CF18-BF7E-46F8-89AD-4F89E4198C18}"/>
                </a:ext>
              </a:extLst>
            </p:cNvPr>
            <p:cNvGrpSpPr/>
            <p:nvPr/>
          </p:nvGrpSpPr>
          <p:grpSpPr>
            <a:xfrm>
              <a:off x="364354" y="5175458"/>
              <a:ext cx="1085182" cy="559004"/>
              <a:chOff x="10545822" y="501280"/>
              <a:chExt cx="1085182" cy="559004"/>
            </a:xfrm>
          </p:grpSpPr>
          <p:pic>
            <p:nvPicPr>
              <p:cNvPr id="630" name="Grafik 629">
                <a:extLst>
                  <a:ext uri="{FF2B5EF4-FFF2-40B4-BE49-F238E27FC236}">
                    <a16:creationId xmlns:a16="http://schemas.microsoft.com/office/drawing/2014/main" id="{9BCB351F-6DBA-456D-93C3-2D09E57F18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54582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31" name="Rechteck 630">
                <a:extLst>
                  <a:ext uri="{FF2B5EF4-FFF2-40B4-BE49-F238E27FC236}">
                    <a16:creationId xmlns:a16="http://schemas.microsoft.com/office/drawing/2014/main" id="{321D3B99-410B-419C-85C6-E0D04BF61707}"/>
                  </a:ext>
                </a:extLst>
              </p:cNvPr>
              <p:cNvSpPr/>
              <p:nvPr/>
            </p:nvSpPr>
            <p:spPr>
              <a:xfrm>
                <a:off x="11105169" y="501280"/>
                <a:ext cx="525835" cy="559004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46" name="Gruppieren 645">
              <a:extLst>
                <a:ext uri="{FF2B5EF4-FFF2-40B4-BE49-F238E27FC236}">
                  <a16:creationId xmlns:a16="http://schemas.microsoft.com/office/drawing/2014/main" id="{E5739163-BB0E-4268-B8D1-5F73C6E05F0E}"/>
                </a:ext>
              </a:extLst>
            </p:cNvPr>
            <p:cNvGrpSpPr/>
            <p:nvPr/>
          </p:nvGrpSpPr>
          <p:grpSpPr>
            <a:xfrm>
              <a:off x="3248119" y="5175458"/>
              <a:ext cx="1091279" cy="554784"/>
              <a:chOff x="3880741" y="1837266"/>
              <a:chExt cx="1091279" cy="554784"/>
            </a:xfrm>
          </p:grpSpPr>
          <p:pic>
            <p:nvPicPr>
              <p:cNvPr id="666" name="Grafik 665">
                <a:extLst>
                  <a:ext uri="{FF2B5EF4-FFF2-40B4-BE49-F238E27FC236}">
                    <a16:creationId xmlns:a16="http://schemas.microsoft.com/office/drawing/2014/main" id="{05209C22-1023-4478-AA0E-82D7ACAF6C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883789" y="1837266"/>
                <a:ext cx="1085182" cy="554784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</p:pic>
          <p:sp>
            <p:nvSpPr>
              <p:cNvPr id="667" name="Rechteck 666">
                <a:extLst>
                  <a:ext uri="{FF2B5EF4-FFF2-40B4-BE49-F238E27FC236}">
                    <a16:creationId xmlns:a16="http://schemas.microsoft.com/office/drawing/2014/main" id="{BA59C475-5483-4020-9171-9833A837D319}"/>
                  </a:ext>
                </a:extLst>
              </p:cNvPr>
              <p:cNvSpPr/>
              <p:nvPr/>
            </p:nvSpPr>
            <p:spPr>
              <a:xfrm>
                <a:off x="3880741" y="1837266"/>
                <a:ext cx="1091279" cy="554784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48" name="Gruppieren 647">
              <a:extLst>
                <a:ext uri="{FF2B5EF4-FFF2-40B4-BE49-F238E27FC236}">
                  <a16:creationId xmlns:a16="http://schemas.microsoft.com/office/drawing/2014/main" id="{14694FC0-CE1E-45E2-8EF3-A264C72B15E5}"/>
                </a:ext>
              </a:extLst>
            </p:cNvPr>
            <p:cNvGrpSpPr/>
            <p:nvPr/>
          </p:nvGrpSpPr>
          <p:grpSpPr>
            <a:xfrm>
              <a:off x="6137981" y="5175458"/>
              <a:ext cx="1085186" cy="554784"/>
              <a:chOff x="455689" y="495185"/>
              <a:chExt cx="1085186" cy="554784"/>
            </a:xfrm>
          </p:grpSpPr>
          <p:pic>
            <p:nvPicPr>
              <p:cNvPr id="664" name="Grafik 663">
                <a:extLst>
                  <a:ext uri="{FF2B5EF4-FFF2-40B4-BE49-F238E27FC236}">
                    <a16:creationId xmlns:a16="http://schemas.microsoft.com/office/drawing/2014/main" id="{1F087F26-B6C3-4597-88AF-A3E0DBBE04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55693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65" name="L-Form 664">
                <a:extLst>
                  <a:ext uri="{FF2B5EF4-FFF2-40B4-BE49-F238E27FC236}">
                    <a16:creationId xmlns:a16="http://schemas.microsoft.com/office/drawing/2014/main" id="{C596CE5D-FBB1-4BC8-849B-8D8169ACDA22}"/>
                  </a:ext>
                </a:extLst>
              </p:cNvPr>
              <p:cNvSpPr/>
              <p:nvPr/>
            </p:nvSpPr>
            <p:spPr>
              <a:xfrm flipH="1">
                <a:off x="455689" y="495185"/>
                <a:ext cx="1085183" cy="554784"/>
              </a:xfrm>
              <a:prstGeom prst="corner">
                <a:avLst>
                  <a:gd name="adj1" fmla="val 48252"/>
                  <a:gd name="adj2" fmla="val 145008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49" name="Gruppieren 648">
              <a:extLst>
                <a:ext uri="{FF2B5EF4-FFF2-40B4-BE49-F238E27FC236}">
                  <a16:creationId xmlns:a16="http://schemas.microsoft.com/office/drawing/2014/main" id="{3AD01B29-8141-4753-809F-6AB8330F9FDC}"/>
                </a:ext>
              </a:extLst>
            </p:cNvPr>
            <p:cNvGrpSpPr/>
            <p:nvPr/>
          </p:nvGrpSpPr>
          <p:grpSpPr>
            <a:xfrm>
              <a:off x="10454487" y="5175458"/>
              <a:ext cx="1085182" cy="554784"/>
              <a:chOff x="1895398" y="495185"/>
              <a:chExt cx="1085182" cy="554784"/>
            </a:xfrm>
          </p:grpSpPr>
          <p:pic>
            <p:nvPicPr>
              <p:cNvPr id="662" name="Grafik 661">
                <a:extLst>
                  <a:ext uri="{FF2B5EF4-FFF2-40B4-BE49-F238E27FC236}">
                    <a16:creationId xmlns:a16="http://schemas.microsoft.com/office/drawing/2014/main" id="{567410FB-2A84-41DF-9669-1952F3724C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95398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63" name="L-Form 662">
                <a:extLst>
                  <a:ext uri="{FF2B5EF4-FFF2-40B4-BE49-F238E27FC236}">
                    <a16:creationId xmlns:a16="http://schemas.microsoft.com/office/drawing/2014/main" id="{71FE8C72-9416-45DF-AF5D-4293DB994B8D}"/>
                  </a:ext>
                </a:extLst>
              </p:cNvPr>
              <p:cNvSpPr/>
              <p:nvPr/>
            </p:nvSpPr>
            <p:spPr>
              <a:xfrm flipH="1">
                <a:off x="2178049" y="495185"/>
                <a:ext cx="802528" cy="554784"/>
              </a:xfrm>
              <a:prstGeom prst="corner">
                <a:avLst>
                  <a:gd name="adj1" fmla="val 48252"/>
                  <a:gd name="adj2" fmla="val 97222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50" name="Gruppieren 649">
              <a:extLst>
                <a:ext uri="{FF2B5EF4-FFF2-40B4-BE49-F238E27FC236}">
                  <a16:creationId xmlns:a16="http://schemas.microsoft.com/office/drawing/2014/main" id="{4D94E8A0-7A99-495D-B1B0-B260640B64C3}"/>
                </a:ext>
              </a:extLst>
            </p:cNvPr>
            <p:cNvGrpSpPr/>
            <p:nvPr/>
          </p:nvGrpSpPr>
          <p:grpSpPr>
            <a:xfrm>
              <a:off x="4693050" y="5175458"/>
              <a:ext cx="1091279" cy="565107"/>
              <a:chOff x="6220610" y="495185"/>
              <a:chExt cx="1091279" cy="565107"/>
            </a:xfrm>
          </p:grpSpPr>
          <p:pic>
            <p:nvPicPr>
              <p:cNvPr id="660" name="Grafik 659">
                <a:extLst>
                  <a:ext uri="{FF2B5EF4-FFF2-40B4-BE49-F238E27FC236}">
                    <a16:creationId xmlns:a16="http://schemas.microsoft.com/office/drawing/2014/main" id="{D5E6CA74-1FA1-4FB9-9FB2-5D21B0B2B0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20610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61" name="L-Form 660">
                <a:extLst>
                  <a:ext uri="{FF2B5EF4-FFF2-40B4-BE49-F238E27FC236}">
                    <a16:creationId xmlns:a16="http://schemas.microsoft.com/office/drawing/2014/main" id="{32F6A2BD-AEB0-45E5-BF14-B6D21BCC27DF}"/>
                  </a:ext>
                </a:extLst>
              </p:cNvPr>
              <p:cNvSpPr/>
              <p:nvPr/>
            </p:nvSpPr>
            <p:spPr>
              <a:xfrm flipH="1">
                <a:off x="6773862" y="495185"/>
                <a:ext cx="538025" cy="565107"/>
              </a:xfrm>
              <a:prstGeom prst="corner">
                <a:avLst>
                  <a:gd name="adj1" fmla="val 50613"/>
                  <a:gd name="adj2" fmla="val 49599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51" name="Gruppieren 650">
              <a:extLst>
                <a:ext uri="{FF2B5EF4-FFF2-40B4-BE49-F238E27FC236}">
                  <a16:creationId xmlns:a16="http://schemas.microsoft.com/office/drawing/2014/main" id="{05405E53-EEF9-4EC1-92A2-58E616FE662C}"/>
                </a:ext>
              </a:extLst>
            </p:cNvPr>
            <p:cNvGrpSpPr/>
            <p:nvPr/>
          </p:nvGrpSpPr>
          <p:grpSpPr>
            <a:xfrm>
              <a:off x="1803188" y="5175458"/>
              <a:ext cx="1091279" cy="554784"/>
              <a:chOff x="3335103" y="501280"/>
              <a:chExt cx="1091279" cy="554784"/>
            </a:xfrm>
          </p:grpSpPr>
          <p:pic>
            <p:nvPicPr>
              <p:cNvPr id="658" name="Grafik 657">
                <a:extLst>
                  <a:ext uri="{FF2B5EF4-FFF2-40B4-BE49-F238E27FC236}">
                    <a16:creationId xmlns:a16="http://schemas.microsoft.com/office/drawing/2014/main" id="{1986139D-99F5-4FE0-958B-D09CB9B897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35103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59" name="Rechteck 658">
                <a:extLst>
                  <a:ext uri="{FF2B5EF4-FFF2-40B4-BE49-F238E27FC236}">
                    <a16:creationId xmlns:a16="http://schemas.microsoft.com/office/drawing/2014/main" id="{ED93CDF7-BE81-4D74-B276-1A8418EAE37B}"/>
                  </a:ext>
                </a:extLst>
              </p:cNvPr>
              <p:cNvSpPr/>
              <p:nvPr/>
            </p:nvSpPr>
            <p:spPr>
              <a:xfrm>
                <a:off x="4155791" y="501280"/>
                <a:ext cx="270590" cy="554784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52" name="Gruppieren 651">
              <a:extLst>
                <a:ext uri="{FF2B5EF4-FFF2-40B4-BE49-F238E27FC236}">
                  <a16:creationId xmlns:a16="http://schemas.microsoft.com/office/drawing/2014/main" id="{CEF73517-04BD-445A-918A-2A0103C30FE1}"/>
                </a:ext>
              </a:extLst>
            </p:cNvPr>
            <p:cNvGrpSpPr/>
            <p:nvPr/>
          </p:nvGrpSpPr>
          <p:grpSpPr>
            <a:xfrm>
              <a:off x="7576819" y="5175458"/>
              <a:ext cx="1085182" cy="559012"/>
              <a:chOff x="7666412" y="501280"/>
              <a:chExt cx="1085182" cy="559012"/>
            </a:xfrm>
          </p:grpSpPr>
          <p:pic>
            <p:nvPicPr>
              <p:cNvPr id="656" name="Grafik 655">
                <a:extLst>
                  <a:ext uri="{FF2B5EF4-FFF2-40B4-BE49-F238E27FC236}">
                    <a16:creationId xmlns:a16="http://schemas.microsoft.com/office/drawing/2014/main" id="{7BEA41E5-180A-4609-A010-169021EAF9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66641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57" name="Rechteck 656">
                <a:extLst>
                  <a:ext uri="{FF2B5EF4-FFF2-40B4-BE49-F238E27FC236}">
                    <a16:creationId xmlns:a16="http://schemas.microsoft.com/office/drawing/2014/main" id="{502F55AA-262C-40B5-9513-488B8A9159A6}"/>
                  </a:ext>
                </a:extLst>
              </p:cNvPr>
              <p:cNvSpPr/>
              <p:nvPr/>
            </p:nvSpPr>
            <p:spPr>
              <a:xfrm>
                <a:off x="8497317" y="793215"/>
                <a:ext cx="254277" cy="26707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53" name="Gruppieren 652">
              <a:extLst>
                <a:ext uri="{FF2B5EF4-FFF2-40B4-BE49-F238E27FC236}">
                  <a16:creationId xmlns:a16="http://schemas.microsoft.com/office/drawing/2014/main" id="{402C473B-8702-4993-8E6F-1E3765B7211A}"/>
                </a:ext>
              </a:extLst>
            </p:cNvPr>
            <p:cNvGrpSpPr/>
            <p:nvPr/>
          </p:nvGrpSpPr>
          <p:grpSpPr>
            <a:xfrm>
              <a:off x="9015653" y="5175458"/>
              <a:ext cx="1085182" cy="565107"/>
              <a:chOff x="9110683" y="495185"/>
              <a:chExt cx="1085182" cy="565107"/>
            </a:xfrm>
          </p:grpSpPr>
          <p:pic>
            <p:nvPicPr>
              <p:cNvPr id="654" name="Grafik 653">
                <a:extLst>
                  <a:ext uri="{FF2B5EF4-FFF2-40B4-BE49-F238E27FC236}">
                    <a16:creationId xmlns:a16="http://schemas.microsoft.com/office/drawing/2014/main" id="{7DEF5097-54EA-46B1-A8D7-065733D87E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110683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55" name="Rechteck 654">
                <a:extLst>
                  <a:ext uri="{FF2B5EF4-FFF2-40B4-BE49-F238E27FC236}">
                    <a16:creationId xmlns:a16="http://schemas.microsoft.com/office/drawing/2014/main" id="{9DCF63F2-1DFD-470B-9A20-108F025B6728}"/>
                  </a:ext>
                </a:extLst>
              </p:cNvPr>
              <p:cNvSpPr/>
              <p:nvPr/>
            </p:nvSpPr>
            <p:spPr>
              <a:xfrm>
                <a:off x="9110683" y="495185"/>
                <a:ext cx="799883" cy="56510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96" name="Gruppieren 695">
            <a:extLst>
              <a:ext uri="{FF2B5EF4-FFF2-40B4-BE49-F238E27FC236}">
                <a16:creationId xmlns:a16="http://schemas.microsoft.com/office/drawing/2014/main" id="{DC76D6AA-86BA-4285-B805-0A0310EDC92B}"/>
              </a:ext>
            </a:extLst>
          </p:cNvPr>
          <p:cNvGrpSpPr/>
          <p:nvPr/>
        </p:nvGrpSpPr>
        <p:grpSpPr>
          <a:xfrm>
            <a:off x="508342" y="5854648"/>
            <a:ext cx="11175315" cy="565107"/>
            <a:chOff x="455689" y="5592838"/>
            <a:chExt cx="11175315" cy="565107"/>
          </a:xfrm>
        </p:grpSpPr>
        <p:grpSp>
          <p:nvGrpSpPr>
            <p:cNvPr id="670" name="Gruppieren 669">
              <a:extLst>
                <a:ext uri="{FF2B5EF4-FFF2-40B4-BE49-F238E27FC236}">
                  <a16:creationId xmlns:a16="http://schemas.microsoft.com/office/drawing/2014/main" id="{D7319E8D-1484-4233-9041-7F6774A2405E}"/>
                </a:ext>
              </a:extLst>
            </p:cNvPr>
            <p:cNvGrpSpPr/>
            <p:nvPr/>
          </p:nvGrpSpPr>
          <p:grpSpPr>
            <a:xfrm>
              <a:off x="7666408" y="5592838"/>
              <a:ext cx="1085182" cy="559004"/>
              <a:chOff x="10545822" y="501280"/>
              <a:chExt cx="1085182" cy="559004"/>
            </a:xfrm>
          </p:grpSpPr>
          <p:pic>
            <p:nvPicPr>
              <p:cNvPr id="692" name="Grafik 691">
                <a:extLst>
                  <a:ext uri="{FF2B5EF4-FFF2-40B4-BE49-F238E27FC236}">
                    <a16:creationId xmlns:a16="http://schemas.microsoft.com/office/drawing/2014/main" id="{319ED857-060F-4E44-A0F3-79A26C8E3B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54582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93" name="Rechteck 692">
                <a:extLst>
                  <a:ext uri="{FF2B5EF4-FFF2-40B4-BE49-F238E27FC236}">
                    <a16:creationId xmlns:a16="http://schemas.microsoft.com/office/drawing/2014/main" id="{D66F33DD-1839-43AB-9D58-CC9119FEAF79}"/>
                  </a:ext>
                </a:extLst>
              </p:cNvPr>
              <p:cNvSpPr/>
              <p:nvPr/>
            </p:nvSpPr>
            <p:spPr>
              <a:xfrm>
                <a:off x="11105169" y="501280"/>
                <a:ext cx="525835" cy="559004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2" name="Gruppieren 671">
              <a:extLst>
                <a:ext uri="{FF2B5EF4-FFF2-40B4-BE49-F238E27FC236}">
                  <a16:creationId xmlns:a16="http://schemas.microsoft.com/office/drawing/2014/main" id="{05E20A1C-0919-4685-AA72-08F91B803274}"/>
                </a:ext>
              </a:extLst>
            </p:cNvPr>
            <p:cNvGrpSpPr/>
            <p:nvPr/>
          </p:nvGrpSpPr>
          <p:grpSpPr>
            <a:xfrm>
              <a:off x="9106113" y="5592838"/>
              <a:ext cx="1085186" cy="554784"/>
              <a:chOff x="455689" y="495185"/>
              <a:chExt cx="1085186" cy="554784"/>
            </a:xfrm>
          </p:grpSpPr>
          <p:pic>
            <p:nvPicPr>
              <p:cNvPr id="688" name="Grafik 687">
                <a:extLst>
                  <a:ext uri="{FF2B5EF4-FFF2-40B4-BE49-F238E27FC236}">
                    <a16:creationId xmlns:a16="http://schemas.microsoft.com/office/drawing/2014/main" id="{F2A1A42E-B732-4F71-83DD-D6E2220AB1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55693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89" name="L-Form 688">
                <a:extLst>
                  <a:ext uri="{FF2B5EF4-FFF2-40B4-BE49-F238E27FC236}">
                    <a16:creationId xmlns:a16="http://schemas.microsoft.com/office/drawing/2014/main" id="{79BC60D8-44FF-4107-B5D4-C5F7E2F768A8}"/>
                  </a:ext>
                </a:extLst>
              </p:cNvPr>
              <p:cNvSpPr/>
              <p:nvPr/>
            </p:nvSpPr>
            <p:spPr>
              <a:xfrm flipH="1">
                <a:off x="455689" y="495185"/>
                <a:ext cx="1085183" cy="554784"/>
              </a:xfrm>
              <a:prstGeom prst="corner">
                <a:avLst>
                  <a:gd name="adj1" fmla="val 48252"/>
                  <a:gd name="adj2" fmla="val 145008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3" name="Gruppieren 672">
              <a:extLst>
                <a:ext uri="{FF2B5EF4-FFF2-40B4-BE49-F238E27FC236}">
                  <a16:creationId xmlns:a16="http://schemas.microsoft.com/office/drawing/2014/main" id="{A52674FD-DE43-47A6-A2E3-E082341079F9}"/>
                </a:ext>
              </a:extLst>
            </p:cNvPr>
            <p:cNvGrpSpPr/>
            <p:nvPr/>
          </p:nvGrpSpPr>
          <p:grpSpPr>
            <a:xfrm>
              <a:off x="6226703" y="5592838"/>
              <a:ext cx="1085182" cy="554784"/>
              <a:chOff x="1895398" y="495185"/>
              <a:chExt cx="1085182" cy="554784"/>
            </a:xfrm>
          </p:grpSpPr>
          <p:pic>
            <p:nvPicPr>
              <p:cNvPr id="686" name="Grafik 685">
                <a:extLst>
                  <a:ext uri="{FF2B5EF4-FFF2-40B4-BE49-F238E27FC236}">
                    <a16:creationId xmlns:a16="http://schemas.microsoft.com/office/drawing/2014/main" id="{7A1A6181-CB86-4C41-9A1A-1467C42342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95398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87" name="L-Form 686">
                <a:extLst>
                  <a:ext uri="{FF2B5EF4-FFF2-40B4-BE49-F238E27FC236}">
                    <a16:creationId xmlns:a16="http://schemas.microsoft.com/office/drawing/2014/main" id="{1A5FE3EA-BBC5-4E36-BFEB-D0E7B794C86E}"/>
                  </a:ext>
                </a:extLst>
              </p:cNvPr>
              <p:cNvSpPr/>
              <p:nvPr/>
            </p:nvSpPr>
            <p:spPr>
              <a:xfrm flipH="1">
                <a:off x="2178049" y="495185"/>
                <a:ext cx="802528" cy="554784"/>
              </a:xfrm>
              <a:prstGeom prst="corner">
                <a:avLst>
                  <a:gd name="adj1" fmla="val 48252"/>
                  <a:gd name="adj2" fmla="val 97222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4" name="Gruppieren 673">
              <a:extLst>
                <a:ext uri="{FF2B5EF4-FFF2-40B4-BE49-F238E27FC236}">
                  <a16:creationId xmlns:a16="http://schemas.microsoft.com/office/drawing/2014/main" id="{059500B6-73A8-4C6F-BE16-C794CF168BC3}"/>
                </a:ext>
              </a:extLst>
            </p:cNvPr>
            <p:cNvGrpSpPr/>
            <p:nvPr/>
          </p:nvGrpSpPr>
          <p:grpSpPr>
            <a:xfrm>
              <a:off x="455689" y="5592838"/>
              <a:ext cx="1091279" cy="565107"/>
              <a:chOff x="6220610" y="495185"/>
              <a:chExt cx="1091279" cy="565107"/>
            </a:xfrm>
          </p:grpSpPr>
          <p:pic>
            <p:nvPicPr>
              <p:cNvPr id="684" name="Grafik 683">
                <a:extLst>
                  <a:ext uri="{FF2B5EF4-FFF2-40B4-BE49-F238E27FC236}">
                    <a16:creationId xmlns:a16="http://schemas.microsoft.com/office/drawing/2014/main" id="{D965BCE6-DB4D-4521-8D2E-63BDA9C471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20610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85" name="L-Form 684">
                <a:extLst>
                  <a:ext uri="{FF2B5EF4-FFF2-40B4-BE49-F238E27FC236}">
                    <a16:creationId xmlns:a16="http://schemas.microsoft.com/office/drawing/2014/main" id="{E22F3E11-C372-4713-A62B-7C74B90CB2A7}"/>
                  </a:ext>
                </a:extLst>
              </p:cNvPr>
              <p:cNvSpPr/>
              <p:nvPr/>
            </p:nvSpPr>
            <p:spPr>
              <a:xfrm flipH="1">
                <a:off x="6773862" y="495185"/>
                <a:ext cx="538025" cy="565107"/>
              </a:xfrm>
              <a:prstGeom prst="corner">
                <a:avLst>
                  <a:gd name="adj1" fmla="val 50613"/>
                  <a:gd name="adj2" fmla="val 49599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5" name="Gruppieren 674">
              <a:extLst>
                <a:ext uri="{FF2B5EF4-FFF2-40B4-BE49-F238E27FC236}">
                  <a16:creationId xmlns:a16="http://schemas.microsoft.com/office/drawing/2014/main" id="{BDA1C494-73DF-4AA4-97BA-43764D574C11}"/>
                </a:ext>
              </a:extLst>
            </p:cNvPr>
            <p:cNvGrpSpPr/>
            <p:nvPr/>
          </p:nvGrpSpPr>
          <p:grpSpPr>
            <a:xfrm>
              <a:off x="4780901" y="5592838"/>
              <a:ext cx="1091279" cy="554784"/>
              <a:chOff x="3335103" y="501280"/>
              <a:chExt cx="1091279" cy="554784"/>
            </a:xfrm>
          </p:grpSpPr>
          <p:pic>
            <p:nvPicPr>
              <p:cNvPr id="682" name="Grafik 681">
                <a:extLst>
                  <a:ext uri="{FF2B5EF4-FFF2-40B4-BE49-F238E27FC236}">
                    <a16:creationId xmlns:a16="http://schemas.microsoft.com/office/drawing/2014/main" id="{C8F07469-75AD-4384-B3B0-D7F7B6EF44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35103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83" name="Rechteck 682">
                <a:extLst>
                  <a:ext uri="{FF2B5EF4-FFF2-40B4-BE49-F238E27FC236}">
                    <a16:creationId xmlns:a16="http://schemas.microsoft.com/office/drawing/2014/main" id="{C8E43121-E930-48F6-A49A-2B2944BE9C86}"/>
                  </a:ext>
                </a:extLst>
              </p:cNvPr>
              <p:cNvSpPr/>
              <p:nvPr/>
            </p:nvSpPr>
            <p:spPr>
              <a:xfrm>
                <a:off x="4155791" y="501280"/>
                <a:ext cx="270590" cy="554784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6" name="Gruppieren 675">
              <a:extLst>
                <a:ext uri="{FF2B5EF4-FFF2-40B4-BE49-F238E27FC236}">
                  <a16:creationId xmlns:a16="http://schemas.microsoft.com/office/drawing/2014/main" id="{DE6867C5-0A4E-42BB-B646-51A86BC4CA90}"/>
                </a:ext>
              </a:extLst>
            </p:cNvPr>
            <p:cNvGrpSpPr/>
            <p:nvPr/>
          </p:nvGrpSpPr>
          <p:grpSpPr>
            <a:xfrm>
              <a:off x="1901491" y="5592838"/>
              <a:ext cx="1085182" cy="559012"/>
              <a:chOff x="7666412" y="501280"/>
              <a:chExt cx="1085182" cy="559012"/>
            </a:xfrm>
          </p:grpSpPr>
          <p:pic>
            <p:nvPicPr>
              <p:cNvPr id="680" name="Grafik 679">
                <a:extLst>
                  <a:ext uri="{FF2B5EF4-FFF2-40B4-BE49-F238E27FC236}">
                    <a16:creationId xmlns:a16="http://schemas.microsoft.com/office/drawing/2014/main" id="{EEDB6D8F-7420-4AB0-8EEB-C62E8EA2A7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66641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81" name="Rechteck 680">
                <a:extLst>
                  <a:ext uri="{FF2B5EF4-FFF2-40B4-BE49-F238E27FC236}">
                    <a16:creationId xmlns:a16="http://schemas.microsoft.com/office/drawing/2014/main" id="{A38C64A7-0D99-4317-860C-EBA6C1F405D7}"/>
                  </a:ext>
                </a:extLst>
              </p:cNvPr>
              <p:cNvSpPr/>
              <p:nvPr/>
            </p:nvSpPr>
            <p:spPr>
              <a:xfrm>
                <a:off x="8497317" y="793215"/>
                <a:ext cx="254277" cy="26707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7" name="Gruppieren 676">
              <a:extLst>
                <a:ext uri="{FF2B5EF4-FFF2-40B4-BE49-F238E27FC236}">
                  <a16:creationId xmlns:a16="http://schemas.microsoft.com/office/drawing/2014/main" id="{FC229A82-1574-4973-B11A-0F5FCFFF4FD6}"/>
                </a:ext>
              </a:extLst>
            </p:cNvPr>
            <p:cNvGrpSpPr/>
            <p:nvPr/>
          </p:nvGrpSpPr>
          <p:grpSpPr>
            <a:xfrm>
              <a:off x="3341196" y="5592838"/>
              <a:ext cx="1085182" cy="565107"/>
              <a:chOff x="9110683" y="495185"/>
              <a:chExt cx="1085182" cy="565107"/>
            </a:xfrm>
          </p:grpSpPr>
          <p:pic>
            <p:nvPicPr>
              <p:cNvPr id="678" name="Grafik 677">
                <a:extLst>
                  <a:ext uri="{FF2B5EF4-FFF2-40B4-BE49-F238E27FC236}">
                    <a16:creationId xmlns:a16="http://schemas.microsoft.com/office/drawing/2014/main" id="{399F5BF7-2052-4842-B58D-63B59E1374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110683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79" name="Rechteck 678">
                <a:extLst>
                  <a:ext uri="{FF2B5EF4-FFF2-40B4-BE49-F238E27FC236}">
                    <a16:creationId xmlns:a16="http://schemas.microsoft.com/office/drawing/2014/main" id="{0821779E-32A1-4810-BC50-18C83E66BF47}"/>
                  </a:ext>
                </a:extLst>
              </p:cNvPr>
              <p:cNvSpPr/>
              <p:nvPr/>
            </p:nvSpPr>
            <p:spPr>
              <a:xfrm>
                <a:off x="9110683" y="495185"/>
                <a:ext cx="799883" cy="56510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694" name="Grafik 693">
              <a:extLst>
                <a:ext uri="{FF2B5EF4-FFF2-40B4-BE49-F238E27FC236}">
                  <a16:creationId xmlns:a16="http://schemas.microsoft.com/office/drawing/2014/main" id="{B6CE8319-2F09-4C4C-A904-1DB575A214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545822" y="5592838"/>
              <a:ext cx="1085182" cy="554784"/>
            </a:xfrm>
            <a:prstGeom prst="rect">
              <a:avLst/>
            </a:prstGeom>
          </p:spPr>
        </p:pic>
      </p:grpSp>
      <p:sp>
        <p:nvSpPr>
          <p:cNvPr id="697" name="L-Form 696">
            <a:extLst>
              <a:ext uri="{FF2B5EF4-FFF2-40B4-BE49-F238E27FC236}">
                <a16:creationId xmlns:a16="http://schemas.microsoft.com/office/drawing/2014/main" id="{D826CBAA-4D29-41E8-89D2-A75EB9BA47F0}"/>
              </a:ext>
            </a:extLst>
          </p:cNvPr>
          <p:cNvSpPr/>
          <p:nvPr/>
        </p:nvSpPr>
        <p:spPr>
          <a:xfrm flipH="1">
            <a:off x="381000" y="251478"/>
            <a:ext cx="11316784" cy="6289022"/>
          </a:xfrm>
          <a:prstGeom prst="corner">
            <a:avLst>
              <a:gd name="adj1" fmla="val 85137"/>
              <a:gd name="adj2" fmla="val 134411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36" name="Grafik 535">
            <a:hlinkClick r:id="" action="ppaction://hlinkshowjump?jump=firstslide">
              <a:snd r:embed="rId11" name="cashreg.wav"/>
            </a:hlinkClick>
            <a:extLst>
              <a:ext uri="{FF2B5EF4-FFF2-40B4-BE49-F238E27FC236}">
                <a16:creationId xmlns:a16="http://schemas.microsoft.com/office/drawing/2014/main" id="{51B41A0E-65CE-42AB-89B0-DDC6B24EA63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852128" y="3835566"/>
            <a:ext cx="1194920" cy="603556"/>
          </a:xfrm>
          <a:prstGeom prst="rect">
            <a:avLst/>
          </a:prstGeom>
        </p:spPr>
      </p:pic>
      <p:pic>
        <p:nvPicPr>
          <p:cNvPr id="538" name="Grafik 537">
            <a:hlinkClick r:id="" action="ppaction://hlinkshowjump?jump=firstslide">
              <a:snd r:embed="rId11" name="cashreg.wav"/>
            </a:hlinkClick>
            <a:extLst>
              <a:ext uri="{FF2B5EF4-FFF2-40B4-BE49-F238E27FC236}">
                <a16:creationId xmlns:a16="http://schemas.microsoft.com/office/drawing/2014/main" id="{D75775A2-5D71-47D7-8A89-830D9438DE9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408093" y="3308275"/>
            <a:ext cx="1194920" cy="603556"/>
          </a:xfrm>
          <a:prstGeom prst="rect">
            <a:avLst/>
          </a:prstGeom>
        </p:spPr>
      </p:pic>
      <p:pic>
        <p:nvPicPr>
          <p:cNvPr id="540" name="Grafik 539">
            <a:hlinkClick r:id="" action="ppaction://hlinkshowjump?jump=firstslide">
              <a:snd r:embed="rId11" name="cashreg.wav"/>
            </a:hlinkClick>
            <a:extLst>
              <a:ext uri="{FF2B5EF4-FFF2-40B4-BE49-F238E27FC236}">
                <a16:creationId xmlns:a16="http://schemas.microsoft.com/office/drawing/2014/main" id="{36BB6EBA-B211-4B57-B0FF-328679F66E1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140857" y="3827677"/>
            <a:ext cx="1018120" cy="603556"/>
          </a:xfrm>
          <a:prstGeom prst="rect">
            <a:avLst/>
          </a:prstGeom>
        </p:spPr>
      </p:pic>
      <p:pic>
        <p:nvPicPr>
          <p:cNvPr id="542" name="Grafik 541">
            <a:hlinkClick r:id="" action="ppaction://hlinkshowjump?jump=nextslide">
              <a:snd r:embed="rId15" name="chimes.wav"/>
            </a:hlinkClick>
            <a:extLst>
              <a:ext uri="{FF2B5EF4-FFF2-40B4-BE49-F238E27FC236}">
                <a16:creationId xmlns:a16="http://schemas.microsoft.com/office/drawing/2014/main" id="{0D210405-6E32-45D7-BEBD-9604B8004F4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983358" y="3225913"/>
            <a:ext cx="908383" cy="609653"/>
          </a:xfrm>
          <a:prstGeom prst="rect">
            <a:avLst/>
          </a:prstGeom>
        </p:spPr>
      </p:pic>
      <p:pic>
        <p:nvPicPr>
          <p:cNvPr id="544" name="Grafik 543">
            <a:hlinkClick r:id="" action="ppaction://hlinkshowjump?jump=firstslide">
              <a:snd r:embed="rId11" name="cashreg.wav"/>
            </a:hlinkClick>
            <a:extLst>
              <a:ext uri="{FF2B5EF4-FFF2-40B4-BE49-F238E27FC236}">
                <a16:creationId xmlns:a16="http://schemas.microsoft.com/office/drawing/2014/main" id="{0C9716FC-AB99-4BB6-822F-6FAA7E1156A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966079" y="3735010"/>
            <a:ext cx="768163" cy="609653"/>
          </a:xfrm>
          <a:prstGeom prst="rect">
            <a:avLst/>
          </a:prstGeom>
        </p:spPr>
      </p:pic>
      <p:pic>
        <p:nvPicPr>
          <p:cNvPr id="546" name="Grafik 545">
            <a:hlinkClick r:id="" action="ppaction://hlinkshowjump?jump=firstslide">
              <a:snd r:embed="rId11" name="cashreg.wav"/>
            </a:hlinkClick>
            <a:extLst>
              <a:ext uri="{FF2B5EF4-FFF2-40B4-BE49-F238E27FC236}">
                <a16:creationId xmlns:a16="http://schemas.microsoft.com/office/drawing/2014/main" id="{0310E5E1-8458-4064-B357-962046C4929D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960993" y="3191793"/>
            <a:ext cx="755970" cy="609653"/>
          </a:xfrm>
          <a:prstGeom prst="rect">
            <a:avLst/>
          </a:prstGeom>
        </p:spPr>
      </p:pic>
      <p:pic>
        <p:nvPicPr>
          <p:cNvPr id="548" name="Grafik 547">
            <a:hlinkClick r:id="" action="ppaction://hlinkshowjump?jump=firstslide">
              <a:snd r:embed="rId11" name="cashreg.wav"/>
            </a:hlinkClick>
            <a:extLst>
              <a:ext uri="{FF2B5EF4-FFF2-40B4-BE49-F238E27FC236}">
                <a16:creationId xmlns:a16="http://schemas.microsoft.com/office/drawing/2014/main" id="{C99DCCBA-D719-43EC-88F0-2FAD35B6EF68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053452" y="3725747"/>
            <a:ext cx="658425" cy="609653"/>
          </a:xfrm>
          <a:prstGeom prst="rect">
            <a:avLst/>
          </a:prstGeom>
        </p:spPr>
      </p:pic>
      <p:pic>
        <p:nvPicPr>
          <p:cNvPr id="550" name="Grafik 549">
            <a:hlinkClick r:id="" action="ppaction://hlinkshowjump?jump=firstslide">
              <a:snd r:embed="rId11" name="cashreg.wav"/>
            </a:hlinkClick>
            <a:extLst>
              <a:ext uri="{FF2B5EF4-FFF2-40B4-BE49-F238E27FC236}">
                <a16:creationId xmlns:a16="http://schemas.microsoft.com/office/drawing/2014/main" id="{4DA1B161-DD53-435D-A0A2-24FE789524DE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292228" y="3191007"/>
            <a:ext cx="512108" cy="609653"/>
          </a:xfrm>
          <a:prstGeom prst="rect">
            <a:avLst/>
          </a:prstGeom>
        </p:spPr>
      </p:pic>
      <p:pic>
        <p:nvPicPr>
          <p:cNvPr id="552" name="Grafik 551">
            <a:hlinkClick r:id="" action="ppaction://hlinkshowjump?jump=firstslide">
              <a:snd r:embed="rId11" name="cashreg.wav"/>
            </a:hlinkClick>
            <a:extLst>
              <a:ext uri="{FF2B5EF4-FFF2-40B4-BE49-F238E27FC236}">
                <a16:creationId xmlns:a16="http://schemas.microsoft.com/office/drawing/2014/main" id="{0E126ABB-D267-4BC4-8FA3-DEC5319186F8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51833" y="3681494"/>
            <a:ext cx="1091279" cy="792549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39719295-5493-464B-A3B1-ADADB622B534}"/>
              </a:ext>
            </a:extLst>
          </p:cNvPr>
          <p:cNvSpPr txBox="1"/>
          <p:nvPr/>
        </p:nvSpPr>
        <p:spPr>
          <a:xfrm>
            <a:off x="5417355" y="47105"/>
            <a:ext cx="13572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2400" b="1" dirty="0">
                <a:ln w="9525" cap="flat" cmpd="sng" algn="ctr">
                  <a:solidFill>
                    <a:srgbClr val="000000"/>
                  </a:solidFill>
                  <a:prstDash val="solid"/>
                  <a:round/>
                </a:ln>
                <a:solidFill>
                  <a:schemeClr val="bg1"/>
                </a:solidFill>
                <a:latin typeface="Myfont4" panose="02000503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Immer 8          </a:t>
            </a:r>
            <a:endParaRPr lang="de-AT" sz="2400" dirty="0">
              <a:solidFill>
                <a:schemeClr val="bg1"/>
              </a:solidFill>
              <a:latin typeface="Myfont10" panose="020005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3453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4" name="Gruppieren 593">
            <a:extLst>
              <a:ext uri="{FF2B5EF4-FFF2-40B4-BE49-F238E27FC236}">
                <a16:creationId xmlns:a16="http://schemas.microsoft.com/office/drawing/2014/main" id="{AF538C68-989D-4F89-81C2-AE92BD201644}"/>
              </a:ext>
            </a:extLst>
          </p:cNvPr>
          <p:cNvGrpSpPr/>
          <p:nvPr/>
        </p:nvGrpSpPr>
        <p:grpSpPr>
          <a:xfrm>
            <a:off x="508346" y="495185"/>
            <a:ext cx="11175311" cy="560879"/>
            <a:chOff x="455693" y="495185"/>
            <a:chExt cx="11175311" cy="560879"/>
          </a:xfrm>
        </p:grpSpPr>
        <p:pic>
          <p:nvPicPr>
            <p:cNvPr id="568" name="Grafik 567">
              <a:extLst>
                <a:ext uri="{FF2B5EF4-FFF2-40B4-BE49-F238E27FC236}">
                  <a16:creationId xmlns:a16="http://schemas.microsoft.com/office/drawing/2014/main" id="{2147C679-A226-4ABC-9BE6-29C69C6A31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5693" y="501280"/>
              <a:ext cx="1085182" cy="548688"/>
            </a:xfrm>
            <a:prstGeom prst="rect">
              <a:avLst/>
            </a:prstGeom>
          </p:spPr>
        </p:pic>
        <p:pic>
          <p:nvPicPr>
            <p:cNvPr id="564" name="Grafik 563">
              <a:extLst>
                <a:ext uri="{FF2B5EF4-FFF2-40B4-BE49-F238E27FC236}">
                  <a16:creationId xmlns:a16="http://schemas.microsoft.com/office/drawing/2014/main" id="{3E63987D-2B3E-405A-ADAB-6B25C5FB6BE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94527" y="501280"/>
              <a:ext cx="1085182" cy="548688"/>
            </a:xfrm>
            <a:prstGeom prst="rect">
              <a:avLst/>
            </a:prstGeom>
          </p:spPr>
        </p:pic>
        <p:pic>
          <p:nvPicPr>
            <p:cNvPr id="560" name="Grafik 559">
              <a:extLst>
                <a:ext uri="{FF2B5EF4-FFF2-40B4-BE49-F238E27FC236}">
                  <a16:creationId xmlns:a16="http://schemas.microsoft.com/office/drawing/2014/main" id="{00D13B71-4A21-4F04-BFDB-DDEDF3D2A6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23223" y="501280"/>
              <a:ext cx="1091279" cy="554784"/>
            </a:xfrm>
            <a:prstGeom prst="rect">
              <a:avLst/>
            </a:prstGeom>
          </p:spPr>
        </p:pic>
        <p:pic>
          <p:nvPicPr>
            <p:cNvPr id="558" name="Grafik 557">
              <a:extLst>
                <a:ext uri="{FF2B5EF4-FFF2-40B4-BE49-F238E27FC236}">
                  <a16:creationId xmlns:a16="http://schemas.microsoft.com/office/drawing/2014/main" id="{10DF00F7-F3E1-43B7-81E4-2A59165ED42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33361" y="495185"/>
              <a:ext cx="1091279" cy="554784"/>
            </a:xfrm>
            <a:prstGeom prst="rect">
              <a:avLst/>
            </a:prstGeom>
          </p:spPr>
        </p:pic>
        <p:pic>
          <p:nvPicPr>
            <p:cNvPr id="570" name="Grafik 569">
              <a:extLst>
                <a:ext uri="{FF2B5EF4-FFF2-40B4-BE49-F238E27FC236}">
                  <a16:creationId xmlns:a16="http://schemas.microsoft.com/office/drawing/2014/main" id="{96F254AB-DAEB-451B-B83A-ADCADD67F0E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781340" y="495185"/>
              <a:ext cx="1085182" cy="554784"/>
            </a:xfrm>
            <a:prstGeom prst="rect">
              <a:avLst/>
            </a:prstGeom>
            <a:ln w="3175">
              <a:solidFill>
                <a:schemeClr val="bg1"/>
              </a:solidFill>
            </a:ln>
          </p:spPr>
        </p:pic>
        <p:pic>
          <p:nvPicPr>
            <p:cNvPr id="556" name="Grafik 555">
              <a:extLst>
                <a:ext uri="{FF2B5EF4-FFF2-40B4-BE49-F238E27FC236}">
                  <a16:creationId xmlns:a16="http://schemas.microsoft.com/office/drawing/2014/main" id="{344D875D-C409-4DC8-8C66-02584FE74EA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668154" y="495185"/>
              <a:ext cx="1085182" cy="554784"/>
            </a:xfrm>
            <a:prstGeom prst="rect">
              <a:avLst/>
            </a:prstGeom>
          </p:spPr>
        </p:pic>
        <p:pic>
          <p:nvPicPr>
            <p:cNvPr id="566" name="Grafik 565">
              <a:extLst>
                <a:ext uri="{FF2B5EF4-FFF2-40B4-BE49-F238E27FC236}">
                  <a16:creationId xmlns:a16="http://schemas.microsoft.com/office/drawing/2014/main" id="{2E04C38D-5E14-49D2-8DB2-B4B9C47F264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106988" y="501280"/>
              <a:ext cx="1085182" cy="554784"/>
            </a:xfrm>
            <a:prstGeom prst="rect">
              <a:avLst/>
            </a:prstGeom>
          </p:spPr>
        </p:pic>
        <p:pic>
          <p:nvPicPr>
            <p:cNvPr id="562" name="Grafik 561">
              <a:extLst>
                <a:ext uri="{FF2B5EF4-FFF2-40B4-BE49-F238E27FC236}">
                  <a16:creationId xmlns:a16="http://schemas.microsoft.com/office/drawing/2014/main" id="{23C6B8DA-DA20-4151-9D6D-6E7F9D33551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545822" y="495185"/>
              <a:ext cx="1085182" cy="554784"/>
            </a:xfrm>
            <a:prstGeom prst="rect">
              <a:avLst/>
            </a:prstGeom>
          </p:spPr>
        </p:pic>
      </p:grpSp>
      <p:grpSp>
        <p:nvGrpSpPr>
          <p:cNvPr id="695" name="Gruppieren 694">
            <a:extLst>
              <a:ext uri="{FF2B5EF4-FFF2-40B4-BE49-F238E27FC236}">
                <a16:creationId xmlns:a16="http://schemas.microsoft.com/office/drawing/2014/main" id="{3469BE11-0C5E-4DEA-91B3-F1FCB71CAA9E}"/>
              </a:ext>
            </a:extLst>
          </p:cNvPr>
          <p:cNvGrpSpPr/>
          <p:nvPr/>
        </p:nvGrpSpPr>
        <p:grpSpPr>
          <a:xfrm>
            <a:off x="508342" y="1478370"/>
            <a:ext cx="11175315" cy="560879"/>
            <a:chOff x="455689" y="1498341"/>
            <a:chExt cx="11175315" cy="560879"/>
          </a:xfrm>
        </p:grpSpPr>
        <p:pic>
          <p:nvPicPr>
            <p:cNvPr id="554" name="Grafik 553">
              <a:extLst>
                <a:ext uri="{FF2B5EF4-FFF2-40B4-BE49-F238E27FC236}">
                  <a16:creationId xmlns:a16="http://schemas.microsoft.com/office/drawing/2014/main" id="{1D65FAD0-7026-40ED-88B4-C75927220E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220606" y="1498341"/>
              <a:ext cx="1085182" cy="554784"/>
            </a:xfrm>
            <a:prstGeom prst="rect">
              <a:avLst/>
            </a:prstGeom>
          </p:spPr>
        </p:pic>
        <p:pic>
          <p:nvPicPr>
            <p:cNvPr id="618" name="Grafik 617">
              <a:extLst>
                <a:ext uri="{FF2B5EF4-FFF2-40B4-BE49-F238E27FC236}">
                  <a16:creationId xmlns:a16="http://schemas.microsoft.com/office/drawing/2014/main" id="{AEACBB9B-CAC9-4891-AAF3-03A0267D5AE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106117" y="1504436"/>
              <a:ext cx="1085182" cy="548688"/>
            </a:xfrm>
            <a:prstGeom prst="rect">
              <a:avLst/>
            </a:prstGeom>
          </p:spPr>
        </p:pic>
        <p:pic>
          <p:nvPicPr>
            <p:cNvPr id="616" name="Grafik 615">
              <a:extLst>
                <a:ext uri="{FF2B5EF4-FFF2-40B4-BE49-F238E27FC236}">
                  <a16:creationId xmlns:a16="http://schemas.microsoft.com/office/drawing/2014/main" id="{636F23AE-BFCA-48FE-9D96-AE623B62F04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545822" y="1504436"/>
              <a:ext cx="1085182" cy="548688"/>
            </a:xfrm>
            <a:prstGeom prst="rect">
              <a:avLst/>
            </a:prstGeom>
          </p:spPr>
        </p:pic>
        <p:pic>
          <p:nvPicPr>
            <p:cNvPr id="614" name="Grafik 613">
              <a:extLst>
                <a:ext uri="{FF2B5EF4-FFF2-40B4-BE49-F238E27FC236}">
                  <a16:creationId xmlns:a16="http://schemas.microsoft.com/office/drawing/2014/main" id="{874CAC8C-81CF-4C42-94E2-07B5CEC87E5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95394" y="1504436"/>
              <a:ext cx="1091279" cy="554784"/>
            </a:xfrm>
            <a:prstGeom prst="rect">
              <a:avLst/>
            </a:prstGeom>
          </p:spPr>
        </p:pic>
        <p:pic>
          <p:nvPicPr>
            <p:cNvPr id="612" name="Grafik 611">
              <a:extLst>
                <a:ext uri="{FF2B5EF4-FFF2-40B4-BE49-F238E27FC236}">
                  <a16:creationId xmlns:a16="http://schemas.microsoft.com/office/drawing/2014/main" id="{C08AE4B1-7427-48CD-8391-D972390FA40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60311" y="1498341"/>
              <a:ext cx="1091279" cy="554784"/>
            </a:xfrm>
            <a:prstGeom prst="rect">
              <a:avLst/>
            </a:prstGeom>
          </p:spPr>
        </p:pic>
        <p:pic>
          <p:nvPicPr>
            <p:cNvPr id="608" name="Grafik 607">
              <a:extLst>
                <a:ext uri="{FF2B5EF4-FFF2-40B4-BE49-F238E27FC236}">
                  <a16:creationId xmlns:a16="http://schemas.microsoft.com/office/drawing/2014/main" id="{324F6715-BA1C-4802-8175-D3ACD55048D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55689" y="1498341"/>
              <a:ext cx="1085182" cy="554784"/>
            </a:xfrm>
            <a:prstGeom prst="rect">
              <a:avLst/>
            </a:prstGeom>
          </p:spPr>
        </p:pic>
        <p:pic>
          <p:nvPicPr>
            <p:cNvPr id="606" name="Grafik 605">
              <a:extLst>
                <a:ext uri="{FF2B5EF4-FFF2-40B4-BE49-F238E27FC236}">
                  <a16:creationId xmlns:a16="http://schemas.microsoft.com/office/drawing/2014/main" id="{6A6F8D1A-6A74-405C-A1D3-05DB15751F5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780901" y="1504436"/>
              <a:ext cx="1085182" cy="554784"/>
            </a:xfrm>
            <a:prstGeom prst="rect">
              <a:avLst/>
            </a:prstGeom>
          </p:spPr>
        </p:pic>
        <p:pic>
          <p:nvPicPr>
            <p:cNvPr id="604" name="Grafik 603">
              <a:extLst>
                <a:ext uri="{FF2B5EF4-FFF2-40B4-BE49-F238E27FC236}">
                  <a16:creationId xmlns:a16="http://schemas.microsoft.com/office/drawing/2014/main" id="{3B81CE8E-9C77-45A6-8805-9F9C7088561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341196" y="1498341"/>
              <a:ext cx="1085182" cy="554784"/>
            </a:xfrm>
            <a:prstGeom prst="rect">
              <a:avLst/>
            </a:prstGeom>
          </p:spPr>
        </p:pic>
      </p:grpSp>
      <p:grpSp>
        <p:nvGrpSpPr>
          <p:cNvPr id="644" name="Gruppieren 643">
            <a:extLst>
              <a:ext uri="{FF2B5EF4-FFF2-40B4-BE49-F238E27FC236}">
                <a16:creationId xmlns:a16="http://schemas.microsoft.com/office/drawing/2014/main" id="{616A9CC3-B3C2-4B5B-A27B-552E3531638D}"/>
              </a:ext>
            </a:extLst>
          </p:cNvPr>
          <p:cNvGrpSpPr/>
          <p:nvPr/>
        </p:nvGrpSpPr>
        <p:grpSpPr>
          <a:xfrm>
            <a:off x="508342" y="2461556"/>
            <a:ext cx="11175315" cy="560879"/>
            <a:chOff x="455689" y="4403405"/>
            <a:chExt cx="11175315" cy="560879"/>
          </a:xfrm>
        </p:grpSpPr>
        <p:pic>
          <p:nvPicPr>
            <p:cNvPr id="610" name="Grafik 609">
              <a:extLst>
                <a:ext uri="{FF2B5EF4-FFF2-40B4-BE49-F238E27FC236}">
                  <a16:creationId xmlns:a16="http://schemas.microsoft.com/office/drawing/2014/main" id="{9138B177-AE60-4CF6-AE87-BE9DF033872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103939" y="4403405"/>
              <a:ext cx="1085182" cy="554784"/>
            </a:xfrm>
            <a:prstGeom prst="rect">
              <a:avLst/>
            </a:prstGeom>
            <a:ln w="3175">
              <a:solidFill>
                <a:schemeClr val="bg1"/>
              </a:solidFill>
            </a:ln>
          </p:spPr>
        </p:pic>
        <p:pic>
          <p:nvPicPr>
            <p:cNvPr id="622" name="Grafik 621">
              <a:extLst>
                <a:ext uri="{FF2B5EF4-FFF2-40B4-BE49-F238E27FC236}">
                  <a16:creationId xmlns:a16="http://schemas.microsoft.com/office/drawing/2014/main" id="{5F5C3D47-AD38-4BC3-A2A5-6EE04E63E5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894523" y="4403405"/>
              <a:ext cx="1085182" cy="554784"/>
            </a:xfrm>
            <a:prstGeom prst="rect">
              <a:avLst/>
            </a:prstGeom>
          </p:spPr>
        </p:pic>
        <p:pic>
          <p:nvPicPr>
            <p:cNvPr id="642" name="Grafik 641">
              <a:extLst>
                <a:ext uri="{FF2B5EF4-FFF2-40B4-BE49-F238E27FC236}">
                  <a16:creationId xmlns:a16="http://schemas.microsoft.com/office/drawing/2014/main" id="{C37BA4A2-EC1B-460B-9D8E-0EC8FBBDA3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33361" y="4409500"/>
              <a:ext cx="1085182" cy="548688"/>
            </a:xfrm>
            <a:prstGeom prst="rect">
              <a:avLst/>
            </a:prstGeom>
          </p:spPr>
        </p:pic>
        <p:pic>
          <p:nvPicPr>
            <p:cNvPr id="640" name="Grafik 639">
              <a:extLst>
                <a:ext uri="{FF2B5EF4-FFF2-40B4-BE49-F238E27FC236}">
                  <a16:creationId xmlns:a16="http://schemas.microsoft.com/office/drawing/2014/main" id="{F12ABA47-76F5-49B0-9875-2139CA9A117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17126" y="4409500"/>
              <a:ext cx="1085182" cy="548688"/>
            </a:xfrm>
            <a:prstGeom prst="rect">
              <a:avLst/>
            </a:prstGeom>
          </p:spPr>
        </p:pic>
        <p:pic>
          <p:nvPicPr>
            <p:cNvPr id="638" name="Grafik 637">
              <a:extLst>
                <a:ext uri="{FF2B5EF4-FFF2-40B4-BE49-F238E27FC236}">
                  <a16:creationId xmlns:a16="http://schemas.microsoft.com/office/drawing/2014/main" id="{ACD924AC-7E9A-462F-9628-4A8810DC20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72195" y="4409500"/>
              <a:ext cx="1091279" cy="554784"/>
            </a:xfrm>
            <a:prstGeom prst="rect">
              <a:avLst/>
            </a:prstGeom>
          </p:spPr>
        </p:pic>
        <p:pic>
          <p:nvPicPr>
            <p:cNvPr id="636" name="Grafik 635">
              <a:extLst>
                <a:ext uri="{FF2B5EF4-FFF2-40B4-BE49-F238E27FC236}">
                  <a16:creationId xmlns:a16="http://schemas.microsoft.com/office/drawing/2014/main" id="{DDF2A5D7-9388-4C19-AE8E-5E39EDE654D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55960" y="4403405"/>
              <a:ext cx="1091279" cy="554784"/>
            </a:xfrm>
            <a:prstGeom prst="rect">
              <a:avLst/>
            </a:prstGeom>
          </p:spPr>
        </p:pic>
        <p:pic>
          <p:nvPicPr>
            <p:cNvPr id="634" name="Grafik 633">
              <a:extLst>
                <a:ext uri="{FF2B5EF4-FFF2-40B4-BE49-F238E27FC236}">
                  <a16:creationId xmlns:a16="http://schemas.microsoft.com/office/drawing/2014/main" id="{7DFE0614-5D9E-411C-8F75-AD0F7716F6A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545822" y="4403405"/>
              <a:ext cx="1085182" cy="554784"/>
            </a:xfrm>
            <a:prstGeom prst="rect">
              <a:avLst/>
            </a:prstGeom>
          </p:spPr>
        </p:pic>
        <p:pic>
          <p:nvPicPr>
            <p:cNvPr id="632" name="Grafik 631">
              <a:extLst>
                <a:ext uri="{FF2B5EF4-FFF2-40B4-BE49-F238E27FC236}">
                  <a16:creationId xmlns:a16="http://schemas.microsoft.com/office/drawing/2014/main" id="{8D253BC7-9E20-4972-90DD-C5E686238CC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55689" y="4409500"/>
              <a:ext cx="1085182" cy="554784"/>
            </a:xfrm>
            <a:prstGeom prst="rect">
              <a:avLst/>
            </a:prstGeom>
          </p:spPr>
        </p:pic>
      </p:grpSp>
      <p:grpSp>
        <p:nvGrpSpPr>
          <p:cNvPr id="668" name="Gruppieren 667">
            <a:extLst>
              <a:ext uri="{FF2B5EF4-FFF2-40B4-BE49-F238E27FC236}">
                <a16:creationId xmlns:a16="http://schemas.microsoft.com/office/drawing/2014/main" id="{07FABCFD-2670-4589-8797-FB02B168382B}"/>
              </a:ext>
            </a:extLst>
          </p:cNvPr>
          <p:cNvGrpSpPr/>
          <p:nvPr/>
        </p:nvGrpSpPr>
        <p:grpSpPr>
          <a:xfrm>
            <a:off x="508342" y="4887880"/>
            <a:ext cx="11175315" cy="565107"/>
            <a:chOff x="364354" y="5175458"/>
            <a:chExt cx="11175315" cy="565107"/>
          </a:xfrm>
        </p:grpSpPr>
        <p:grpSp>
          <p:nvGrpSpPr>
            <p:cNvPr id="629" name="Gruppieren 628">
              <a:extLst>
                <a:ext uri="{FF2B5EF4-FFF2-40B4-BE49-F238E27FC236}">
                  <a16:creationId xmlns:a16="http://schemas.microsoft.com/office/drawing/2014/main" id="{A809CF18-BF7E-46F8-89AD-4F89E4198C18}"/>
                </a:ext>
              </a:extLst>
            </p:cNvPr>
            <p:cNvGrpSpPr/>
            <p:nvPr/>
          </p:nvGrpSpPr>
          <p:grpSpPr>
            <a:xfrm>
              <a:off x="364354" y="5175458"/>
              <a:ext cx="1085182" cy="559004"/>
              <a:chOff x="10545822" y="501280"/>
              <a:chExt cx="1085182" cy="559004"/>
            </a:xfrm>
          </p:grpSpPr>
          <p:pic>
            <p:nvPicPr>
              <p:cNvPr id="630" name="Grafik 629">
                <a:extLst>
                  <a:ext uri="{FF2B5EF4-FFF2-40B4-BE49-F238E27FC236}">
                    <a16:creationId xmlns:a16="http://schemas.microsoft.com/office/drawing/2014/main" id="{9BCB351F-6DBA-456D-93C3-2D09E57F18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54582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31" name="Rechteck 630">
                <a:extLst>
                  <a:ext uri="{FF2B5EF4-FFF2-40B4-BE49-F238E27FC236}">
                    <a16:creationId xmlns:a16="http://schemas.microsoft.com/office/drawing/2014/main" id="{321D3B99-410B-419C-85C6-E0D04BF61707}"/>
                  </a:ext>
                </a:extLst>
              </p:cNvPr>
              <p:cNvSpPr/>
              <p:nvPr/>
            </p:nvSpPr>
            <p:spPr>
              <a:xfrm>
                <a:off x="11105169" y="501280"/>
                <a:ext cx="525835" cy="559004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46" name="Gruppieren 645">
              <a:extLst>
                <a:ext uri="{FF2B5EF4-FFF2-40B4-BE49-F238E27FC236}">
                  <a16:creationId xmlns:a16="http://schemas.microsoft.com/office/drawing/2014/main" id="{E5739163-BB0E-4268-B8D1-5F73C6E05F0E}"/>
                </a:ext>
              </a:extLst>
            </p:cNvPr>
            <p:cNvGrpSpPr/>
            <p:nvPr/>
          </p:nvGrpSpPr>
          <p:grpSpPr>
            <a:xfrm>
              <a:off x="3248119" y="5175458"/>
              <a:ext cx="1091279" cy="554784"/>
              <a:chOff x="3880741" y="1837266"/>
              <a:chExt cx="1091279" cy="554784"/>
            </a:xfrm>
          </p:grpSpPr>
          <p:pic>
            <p:nvPicPr>
              <p:cNvPr id="666" name="Grafik 665">
                <a:extLst>
                  <a:ext uri="{FF2B5EF4-FFF2-40B4-BE49-F238E27FC236}">
                    <a16:creationId xmlns:a16="http://schemas.microsoft.com/office/drawing/2014/main" id="{05209C22-1023-4478-AA0E-82D7ACAF6C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883789" y="1837266"/>
                <a:ext cx="1085182" cy="554784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</p:pic>
          <p:sp>
            <p:nvSpPr>
              <p:cNvPr id="667" name="Rechteck 666">
                <a:extLst>
                  <a:ext uri="{FF2B5EF4-FFF2-40B4-BE49-F238E27FC236}">
                    <a16:creationId xmlns:a16="http://schemas.microsoft.com/office/drawing/2014/main" id="{BA59C475-5483-4020-9171-9833A837D319}"/>
                  </a:ext>
                </a:extLst>
              </p:cNvPr>
              <p:cNvSpPr/>
              <p:nvPr/>
            </p:nvSpPr>
            <p:spPr>
              <a:xfrm>
                <a:off x="3880741" y="1837266"/>
                <a:ext cx="1091279" cy="554784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48" name="Gruppieren 647">
              <a:extLst>
                <a:ext uri="{FF2B5EF4-FFF2-40B4-BE49-F238E27FC236}">
                  <a16:creationId xmlns:a16="http://schemas.microsoft.com/office/drawing/2014/main" id="{14694FC0-CE1E-45E2-8EF3-A264C72B15E5}"/>
                </a:ext>
              </a:extLst>
            </p:cNvPr>
            <p:cNvGrpSpPr/>
            <p:nvPr/>
          </p:nvGrpSpPr>
          <p:grpSpPr>
            <a:xfrm>
              <a:off x="6137981" y="5175458"/>
              <a:ext cx="1085186" cy="554784"/>
              <a:chOff x="455689" y="495185"/>
              <a:chExt cx="1085186" cy="554784"/>
            </a:xfrm>
          </p:grpSpPr>
          <p:pic>
            <p:nvPicPr>
              <p:cNvPr id="664" name="Grafik 663">
                <a:extLst>
                  <a:ext uri="{FF2B5EF4-FFF2-40B4-BE49-F238E27FC236}">
                    <a16:creationId xmlns:a16="http://schemas.microsoft.com/office/drawing/2014/main" id="{1F087F26-B6C3-4597-88AF-A3E0DBBE04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55693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65" name="L-Form 664">
                <a:extLst>
                  <a:ext uri="{FF2B5EF4-FFF2-40B4-BE49-F238E27FC236}">
                    <a16:creationId xmlns:a16="http://schemas.microsoft.com/office/drawing/2014/main" id="{C596CE5D-FBB1-4BC8-849B-8D8169ACDA22}"/>
                  </a:ext>
                </a:extLst>
              </p:cNvPr>
              <p:cNvSpPr/>
              <p:nvPr/>
            </p:nvSpPr>
            <p:spPr>
              <a:xfrm flipH="1">
                <a:off x="455689" y="495185"/>
                <a:ext cx="1085183" cy="554784"/>
              </a:xfrm>
              <a:prstGeom prst="corner">
                <a:avLst>
                  <a:gd name="adj1" fmla="val 48252"/>
                  <a:gd name="adj2" fmla="val 145008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49" name="Gruppieren 648">
              <a:extLst>
                <a:ext uri="{FF2B5EF4-FFF2-40B4-BE49-F238E27FC236}">
                  <a16:creationId xmlns:a16="http://schemas.microsoft.com/office/drawing/2014/main" id="{3AD01B29-8141-4753-809F-6AB8330F9FDC}"/>
                </a:ext>
              </a:extLst>
            </p:cNvPr>
            <p:cNvGrpSpPr/>
            <p:nvPr/>
          </p:nvGrpSpPr>
          <p:grpSpPr>
            <a:xfrm>
              <a:off x="10454487" y="5175458"/>
              <a:ext cx="1085182" cy="554784"/>
              <a:chOff x="1895398" y="495185"/>
              <a:chExt cx="1085182" cy="554784"/>
            </a:xfrm>
          </p:grpSpPr>
          <p:pic>
            <p:nvPicPr>
              <p:cNvPr id="662" name="Grafik 661">
                <a:extLst>
                  <a:ext uri="{FF2B5EF4-FFF2-40B4-BE49-F238E27FC236}">
                    <a16:creationId xmlns:a16="http://schemas.microsoft.com/office/drawing/2014/main" id="{567410FB-2A84-41DF-9669-1952F3724C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95398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63" name="L-Form 662">
                <a:extLst>
                  <a:ext uri="{FF2B5EF4-FFF2-40B4-BE49-F238E27FC236}">
                    <a16:creationId xmlns:a16="http://schemas.microsoft.com/office/drawing/2014/main" id="{71FE8C72-9416-45DF-AF5D-4293DB994B8D}"/>
                  </a:ext>
                </a:extLst>
              </p:cNvPr>
              <p:cNvSpPr/>
              <p:nvPr/>
            </p:nvSpPr>
            <p:spPr>
              <a:xfrm flipH="1">
                <a:off x="2178049" y="495185"/>
                <a:ext cx="802528" cy="554784"/>
              </a:xfrm>
              <a:prstGeom prst="corner">
                <a:avLst>
                  <a:gd name="adj1" fmla="val 48252"/>
                  <a:gd name="adj2" fmla="val 97222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50" name="Gruppieren 649">
              <a:extLst>
                <a:ext uri="{FF2B5EF4-FFF2-40B4-BE49-F238E27FC236}">
                  <a16:creationId xmlns:a16="http://schemas.microsoft.com/office/drawing/2014/main" id="{4D94E8A0-7A99-495D-B1B0-B260640B64C3}"/>
                </a:ext>
              </a:extLst>
            </p:cNvPr>
            <p:cNvGrpSpPr/>
            <p:nvPr/>
          </p:nvGrpSpPr>
          <p:grpSpPr>
            <a:xfrm>
              <a:off x="4693050" y="5175458"/>
              <a:ext cx="1091279" cy="565107"/>
              <a:chOff x="6220610" y="495185"/>
              <a:chExt cx="1091279" cy="565107"/>
            </a:xfrm>
          </p:grpSpPr>
          <p:pic>
            <p:nvPicPr>
              <p:cNvPr id="660" name="Grafik 659">
                <a:extLst>
                  <a:ext uri="{FF2B5EF4-FFF2-40B4-BE49-F238E27FC236}">
                    <a16:creationId xmlns:a16="http://schemas.microsoft.com/office/drawing/2014/main" id="{D5E6CA74-1FA1-4FB9-9FB2-5D21B0B2B0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20610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61" name="L-Form 660">
                <a:extLst>
                  <a:ext uri="{FF2B5EF4-FFF2-40B4-BE49-F238E27FC236}">
                    <a16:creationId xmlns:a16="http://schemas.microsoft.com/office/drawing/2014/main" id="{32F6A2BD-AEB0-45E5-BF14-B6D21BCC27DF}"/>
                  </a:ext>
                </a:extLst>
              </p:cNvPr>
              <p:cNvSpPr/>
              <p:nvPr/>
            </p:nvSpPr>
            <p:spPr>
              <a:xfrm flipH="1">
                <a:off x="6773862" y="495185"/>
                <a:ext cx="538025" cy="565107"/>
              </a:xfrm>
              <a:prstGeom prst="corner">
                <a:avLst>
                  <a:gd name="adj1" fmla="val 50613"/>
                  <a:gd name="adj2" fmla="val 49599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51" name="Gruppieren 650">
              <a:extLst>
                <a:ext uri="{FF2B5EF4-FFF2-40B4-BE49-F238E27FC236}">
                  <a16:creationId xmlns:a16="http://schemas.microsoft.com/office/drawing/2014/main" id="{05405E53-EEF9-4EC1-92A2-58E616FE662C}"/>
                </a:ext>
              </a:extLst>
            </p:cNvPr>
            <p:cNvGrpSpPr/>
            <p:nvPr/>
          </p:nvGrpSpPr>
          <p:grpSpPr>
            <a:xfrm>
              <a:off x="1803188" y="5175458"/>
              <a:ext cx="1091279" cy="554784"/>
              <a:chOff x="3335103" y="501280"/>
              <a:chExt cx="1091279" cy="554784"/>
            </a:xfrm>
          </p:grpSpPr>
          <p:pic>
            <p:nvPicPr>
              <p:cNvPr id="658" name="Grafik 657">
                <a:extLst>
                  <a:ext uri="{FF2B5EF4-FFF2-40B4-BE49-F238E27FC236}">
                    <a16:creationId xmlns:a16="http://schemas.microsoft.com/office/drawing/2014/main" id="{1986139D-99F5-4FE0-958B-D09CB9B897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35103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59" name="Rechteck 658">
                <a:extLst>
                  <a:ext uri="{FF2B5EF4-FFF2-40B4-BE49-F238E27FC236}">
                    <a16:creationId xmlns:a16="http://schemas.microsoft.com/office/drawing/2014/main" id="{ED93CDF7-BE81-4D74-B276-1A8418EAE37B}"/>
                  </a:ext>
                </a:extLst>
              </p:cNvPr>
              <p:cNvSpPr/>
              <p:nvPr/>
            </p:nvSpPr>
            <p:spPr>
              <a:xfrm>
                <a:off x="4155791" y="501280"/>
                <a:ext cx="270590" cy="554784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52" name="Gruppieren 651">
              <a:extLst>
                <a:ext uri="{FF2B5EF4-FFF2-40B4-BE49-F238E27FC236}">
                  <a16:creationId xmlns:a16="http://schemas.microsoft.com/office/drawing/2014/main" id="{CEF73517-04BD-445A-918A-2A0103C30FE1}"/>
                </a:ext>
              </a:extLst>
            </p:cNvPr>
            <p:cNvGrpSpPr/>
            <p:nvPr/>
          </p:nvGrpSpPr>
          <p:grpSpPr>
            <a:xfrm>
              <a:off x="7576819" y="5175458"/>
              <a:ext cx="1085182" cy="559012"/>
              <a:chOff x="7666412" y="501280"/>
              <a:chExt cx="1085182" cy="559012"/>
            </a:xfrm>
          </p:grpSpPr>
          <p:pic>
            <p:nvPicPr>
              <p:cNvPr id="656" name="Grafik 655">
                <a:extLst>
                  <a:ext uri="{FF2B5EF4-FFF2-40B4-BE49-F238E27FC236}">
                    <a16:creationId xmlns:a16="http://schemas.microsoft.com/office/drawing/2014/main" id="{7BEA41E5-180A-4609-A010-169021EAF9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66641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57" name="Rechteck 656">
                <a:extLst>
                  <a:ext uri="{FF2B5EF4-FFF2-40B4-BE49-F238E27FC236}">
                    <a16:creationId xmlns:a16="http://schemas.microsoft.com/office/drawing/2014/main" id="{502F55AA-262C-40B5-9513-488B8A9159A6}"/>
                  </a:ext>
                </a:extLst>
              </p:cNvPr>
              <p:cNvSpPr/>
              <p:nvPr/>
            </p:nvSpPr>
            <p:spPr>
              <a:xfrm>
                <a:off x="8497317" y="793215"/>
                <a:ext cx="254277" cy="26707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53" name="Gruppieren 652">
              <a:extLst>
                <a:ext uri="{FF2B5EF4-FFF2-40B4-BE49-F238E27FC236}">
                  <a16:creationId xmlns:a16="http://schemas.microsoft.com/office/drawing/2014/main" id="{402C473B-8702-4993-8E6F-1E3765B7211A}"/>
                </a:ext>
              </a:extLst>
            </p:cNvPr>
            <p:cNvGrpSpPr/>
            <p:nvPr/>
          </p:nvGrpSpPr>
          <p:grpSpPr>
            <a:xfrm>
              <a:off x="9015653" y="5175458"/>
              <a:ext cx="1085182" cy="565107"/>
              <a:chOff x="9110683" y="495185"/>
              <a:chExt cx="1085182" cy="565107"/>
            </a:xfrm>
          </p:grpSpPr>
          <p:pic>
            <p:nvPicPr>
              <p:cNvPr id="654" name="Grafik 653">
                <a:extLst>
                  <a:ext uri="{FF2B5EF4-FFF2-40B4-BE49-F238E27FC236}">
                    <a16:creationId xmlns:a16="http://schemas.microsoft.com/office/drawing/2014/main" id="{7DEF5097-54EA-46B1-A8D7-065733D87E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110683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55" name="Rechteck 654">
                <a:extLst>
                  <a:ext uri="{FF2B5EF4-FFF2-40B4-BE49-F238E27FC236}">
                    <a16:creationId xmlns:a16="http://schemas.microsoft.com/office/drawing/2014/main" id="{9DCF63F2-1DFD-470B-9A20-108F025B6728}"/>
                  </a:ext>
                </a:extLst>
              </p:cNvPr>
              <p:cNvSpPr/>
              <p:nvPr/>
            </p:nvSpPr>
            <p:spPr>
              <a:xfrm>
                <a:off x="9110683" y="495185"/>
                <a:ext cx="799883" cy="56510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96" name="Gruppieren 695">
            <a:extLst>
              <a:ext uri="{FF2B5EF4-FFF2-40B4-BE49-F238E27FC236}">
                <a16:creationId xmlns:a16="http://schemas.microsoft.com/office/drawing/2014/main" id="{DC76D6AA-86BA-4285-B805-0A0310EDC92B}"/>
              </a:ext>
            </a:extLst>
          </p:cNvPr>
          <p:cNvGrpSpPr/>
          <p:nvPr/>
        </p:nvGrpSpPr>
        <p:grpSpPr>
          <a:xfrm>
            <a:off x="508342" y="5854648"/>
            <a:ext cx="11175315" cy="565107"/>
            <a:chOff x="455689" y="5592838"/>
            <a:chExt cx="11175315" cy="565107"/>
          </a:xfrm>
        </p:grpSpPr>
        <p:grpSp>
          <p:nvGrpSpPr>
            <p:cNvPr id="670" name="Gruppieren 669">
              <a:extLst>
                <a:ext uri="{FF2B5EF4-FFF2-40B4-BE49-F238E27FC236}">
                  <a16:creationId xmlns:a16="http://schemas.microsoft.com/office/drawing/2014/main" id="{D7319E8D-1484-4233-9041-7F6774A2405E}"/>
                </a:ext>
              </a:extLst>
            </p:cNvPr>
            <p:cNvGrpSpPr/>
            <p:nvPr/>
          </p:nvGrpSpPr>
          <p:grpSpPr>
            <a:xfrm>
              <a:off x="7666408" y="5592838"/>
              <a:ext cx="1085182" cy="559004"/>
              <a:chOff x="10545822" y="501280"/>
              <a:chExt cx="1085182" cy="559004"/>
            </a:xfrm>
          </p:grpSpPr>
          <p:pic>
            <p:nvPicPr>
              <p:cNvPr id="692" name="Grafik 691">
                <a:extLst>
                  <a:ext uri="{FF2B5EF4-FFF2-40B4-BE49-F238E27FC236}">
                    <a16:creationId xmlns:a16="http://schemas.microsoft.com/office/drawing/2014/main" id="{319ED857-060F-4E44-A0F3-79A26C8E3B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54582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93" name="Rechteck 692">
                <a:extLst>
                  <a:ext uri="{FF2B5EF4-FFF2-40B4-BE49-F238E27FC236}">
                    <a16:creationId xmlns:a16="http://schemas.microsoft.com/office/drawing/2014/main" id="{D66F33DD-1839-43AB-9D58-CC9119FEAF79}"/>
                  </a:ext>
                </a:extLst>
              </p:cNvPr>
              <p:cNvSpPr/>
              <p:nvPr/>
            </p:nvSpPr>
            <p:spPr>
              <a:xfrm>
                <a:off x="11105169" y="501280"/>
                <a:ext cx="525835" cy="559004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2" name="Gruppieren 671">
              <a:extLst>
                <a:ext uri="{FF2B5EF4-FFF2-40B4-BE49-F238E27FC236}">
                  <a16:creationId xmlns:a16="http://schemas.microsoft.com/office/drawing/2014/main" id="{05E20A1C-0919-4685-AA72-08F91B803274}"/>
                </a:ext>
              </a:extLst>
            </p:cNvPr>
            <p:cNvGrpSpPr/>
            <p:nvPr/>
          </p:nvGrpSpPr>
          <p:grpSpPr>
            <a:xfrm>
              <a:off x="9106113" y="5592838"/>
              <a:ext cx="1085186" cy="554784"/>
              <a:chOff x="455689" y="495185"/>
              <a:chExt cx="1085186" cy="554784"/>
            </a:xfrm>
          </p:grpSpPr>
          <p:pic>
            <p:nvPicPr>
              <p:cNvPr id="688" name="Grafik 687">
                <a:extLst>
                  <a:ext uri="{FF2B5EF4-FFF2-40B4-BE49-F238E27FC236}">
                    <a16:creationId xmlns:a16="http://schemas.microsoft.com/office/drawing/2014/main" id="{F2A1A42E-B732-4F71-83DD-D6E2220AB1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55693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89" name="L-Form 688">
                <a:extLst>
                  <a:ext uri="{FF2B5EF4-FFF2-40B4-BE49-F238E27FC236}">
                    <a16:creationId xmlns:a16="http://schemas.microsoft.com/office/drawing/2014/main" id="{79BC60D8-44FF-4107-B5D4-C5F7E2F768A8}"/>
                  </a:ext>
                </a:extLst>
              </p:cNvPr>
              <p:cNvSpPr/>
              <p:nvPr/>
            </p:nvSpPr>
            <p:spPr>
              <a:xfrm flipH="1">
                <a:off x="455689" y="495185"/>
                <a:ext cx="1085183" cy="554784"/>
              </a:xfrm>
              <a:prstGeom prst="corner">
                <a:avLst>
                  <a:gd name="adj1" fmla="val 48252"/>
                  <a:gd name="adj2" fmla="val 145008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3" name="Gruppieren 672">
              <a:extLst>
                <a:ext uri="{FF2B5EF4-FFF2-40B4-BE49-F238E27FC236}">
                  <a16:creationId xmlns:a16="http://schemas.microsoft.com/office/drawing/2014/main" id="{A52674FD-DE43-47A6-A2E3-E082341079F9}"/>
                </a:ext>
              </a:extLst>
            </p:cNvPr>
            <p:cNvGrpSpPr/>
            <p:nvPr/>
          </p:nvGrpSpPr>
          <p:grpSpPr>
            <a:xfrm>
              <a:off x="6226703" y="5592838"/>
              <a:ext cx="1085182" cy="554784"/>
              <a:chOff x="1895398" y="495185"/>
              <a:chExt cx="1085182" cy="554784"/>
            </a:xfrm>
          </p:grpSpPr>
          <p:pic>
            <p:nvPicPr>
              <p:cNvPr id="686" name="Grafik 685">
                <a:extLst>
                  <a:ext uri="{FF2B5EF4-FFF2-40B4-BE49-F238E27FC236}">
                    <a16:creationId xmlns:a16="http://schemas.microsoft.com/office/drawing/2014/main" id="{7A1A6181-CB86-4C41-9A1A-1467C42342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95398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87" name="L-Form 686">
                <a:extLst>
                  <a:ext uri="{FF2B5EF4-FFF2-40B4-BE49-F238E27FC236}">
                    <a16:creationId xmlns:a16="http://schemas.microsoft.com/office/drawing/2014/main" id="{1A5FE3EA-BBC5-4E36-BFEB-D0E7B794C86E}"/>
                  </a:ext>
                </a:extLst>
              </p:cNvPr>
              <p:cNvSpPr/>
              <p:nvPr/>
            </p:nvSpPr>
            <p:spPr>
              <a:xfrm flipH="1">
                <a:off x="2178049" y="495185"/>
                <a:ext cx="802528" cy="554784"/>
              </a:xfrm>
              <a:prstGeom prst="corner">
                <a:avLst>
                  <a:gd name="adj1" fmla="val 48252"/>
                  <a:gd name="adj2" fmla="val 97222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4" name="Gruppieren 673">
              <a:extLst>
                <a:ext uri="{FF2B5EF4-FFF2-40B4-BE49-F238E27FC236}">
                  <a16:creationId xmlns:a16="http://schemas.microsoft.com/office/drawing/2014/main" id="{059500B6-73A8-4C6F-BE16-C794CF168BC3}"/>
                </a:ext>
              </a:extLst>
            </p:cNvPr>
            <p:cNvGrpSpPr/>
            <p:nvPr/>
          </p:nvGrpSpPr>
          <p:grpSpPr>
            <a:xfrm>
              <a:off x="455689" y="5592838"/>
              <a:ext cx="1091279" cy="565107"/>
              <a:chOff x="6220610" y="495185"/>
              <a:chExt cx="1091279" cy="565107"/>
            </a:xfrm>
          </p:grpSpPr>
          <p:pic>
            <p:nvPicPr>
              <p:cNvPr id="684" name="Grafik 683">
                <a:extLst>
                  <a:ext uri="{FF2B5EF4-FFF2-40B4-BE49-F238E27FC236}">
                    <a16:creationId xmlns:a16="http://schemas.microsoft.com/office/drawing/2014/main" id="{D965BCE6-DB4D-4521-8D2E-63BDA9C471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20610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85" name="L-Form 684">
                <a:extLst>
                  <a:ext uri="{FF2B5EF4-FFF2-40B4-BE49-F238E27FC236}">
                    <a16:creationId xmlns:a16="http://schemas.microsoft.com/office/drawing/2014/main" id="{E22F3E11-C372-4713-A62B-7C74B90CB2A7}"/>
                  </a:ext>
                </a:extLst>
              </p:cNvPr>
              <p:cNvSpPr/>
              <p:nvPr/>
            </p:nvSpPr>
            <p:spPr>
              <a:xfrm flipH="1">
                <a:off x="6773862" y="495185"/>
                <a:ext cx="538025" cy="565107"/>
              </a:xfrm>
              <a:prstGeom prst="corner">
                <a:avLst>
                  <a:gd name="adj1" fmla="val 50613"/>
                  <a:gd name="adj2" fmla="val 49599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5" name="Gruppieren 674">
              <a:extLst>
                <a:ext uri="{FF2B5EF4-FFF2-40B4-BE49-F238E27FC236}">
                  <a16:creationId xmlns:a16="http://schemas.microsoft.com/office/drawing/2014/main" id="{BDA1C494-73DF-4AA4-97BA-43764D574C11}"/>
                </a:ext>
              </a:extLst>
            </p:cNvPr>
            <p:cNvGrpSpPr/>
            <p:nvPr/>
          </p:nvGrpSpPr>
          <p:grpSpPr>
            <a:xfrm>
              <a:off x="4780901" y="5592838"/>
              <a:ext cx="1091279" cy="554784"/>
              <a:chOff x="3335103" y="501280"/>
              <a:chExt cx="1091279" cy="554784"/>
            </a:xfrm>
          </p:grpSpPr>
          <p:pic>
            <p:nvPicPr>
              <p:cNvPr id="682" name="Grafik 681">
                <a:extLst>
                  <a:ext uri="{FF2B5EF4-FFF2-40B4-BE49-F238E27FC236}">
                    <a16:creationId xmlns:a16="http://schemas.microsoft.com/office/drawing/2014/main" id="{C8F07469-75AD-4384-B3B0-D7F7B6EF44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35103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83" name="Rechteck 682">
                <a:extLst>
                  <a:ext uri="{FF2B5EF4-FFF2-40B4-BE49-F238E27FC236}">
                    <a16:creationId xmlns:a16="http://schemas.microsoft.com/office/drawing/2014/main" id="{C8E43121-E930-48F6-A49A-2B2944BE9C86}"/>
                  </a:ext>
                </a:extLst>
              </p:cNvPr>
              <p:cNvSpPr/>
              <p:nvPr/>
            </p:nvSpPr>
            <p:spPr>
              <a:xfrm>
                <a:off x="4155791" y="501280"/>
                <a:ext cx="270590" cy="554784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6" name="Gruppieren 675">
              <a:extLst>
                <a:ext uri="{FF2B5EF4-FFF2-40B4-BE49-F238E27FC236}">
                  <a16:creationId xmlns:a16="http://schemas.microsoft.com/office/drawing/2014/main" id="{DE6867C5-0A4E-42BB-B646-51A86BC4CA90}"/>
                </a:ext>
              </a:extLst>
            </p:cNvPr>
            <p:cNvGrpSpPr/>
            <p:nvPr/>
          </p:nvGrpSpPr>
          <p:grpSpPr>
            <a:xfrm>
              <a:off x="1901491" y="5592838"/>
              <a:ext cx="1085182" cy="559012"/>
              <a:chOff x="7666412" y="501280"/>
              <a:chExt cx="1085182" cy="559012"/>
            </a:xfrm>
          </p:grpSpPr>
          <p:pic>
            <p:nvPicPr>
              <p:cNvPr id="680" name="Grafik 679">
                <a:extLst>
                  <a:ext uri="{FF2B5EF4-FFF2-40B4-BE49-F238E27FC236}">
                    <a16:creationId xmlns:a16="http://schemas.microsoft.com/office/drawing/2014/main" id="{EEDB6D8F-7420-4AB0-8EEB-C62E8EA2A7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66641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81" name="Rechteck 680">
                <a:extLst>
                  <a:ext uri="{FF2B5EF4-FFF2-40B4-BE49-F238E27FC236}">
                    <a16:creationId xmlns:a16="http://schemas.microsoft.com/office/drawing/2014/main" id="{A38C64A7-0D99-4317-860C-EBA6C1F405D7}"/>
                  </a:ext>
                </a:extLst>
              </p:cNvPr>
              <p:cNvSpPr/>
              <p:nvPr/>
            </p:nvSpPr>
            <p:spPr>
              <a:xfrm>
                <a:off x="8497317" y="793215"/>
                <a:ext cx="254277" cy="26707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7" name="Gruppieren 676">
              <a:extLst>
                <a:ext uri="{FF2B5EF4-FFF2-40B4-BE49-F238E27FC236}">
                  <a16:creationId xmlns:a16="http://schemas.microsoft.com/office/drawing/2014/main" id="{FC229A82-1574-4973-B11A-0F5FCFFF4FD6}"/>
                </a:ext>
              </a:extLst>
            </p:cNvPr>
            <p:cNvGrpSpPr/>
            <p:nvPr/>
          </p:nvGrpSpPr>
          <p:grpSpPr>
            <a:xfrm>
              <a:off x="3341196" y="5592838"/>
              <a:ext cx="1085182" cy="565107"/>
              <a:chOff x="9110683" y="495185"/>
              <a:chExt cx="1085182" cy="565107"/>
            </a:xfrm>
          </p:grpSpPr>
          <p:pic>
            <p:nvPicPr>
              <p:cNvPr id="678" name="Grafik 677">
                <a:extLst>
                  <a:ext uri="{FF2B5EF4-FFF2-40B4-BE49-F238E27FC236}">
                    <a16:creationId xmlns:a16="http://schemas.microsoft.com/office/drawing/2014/main" id="{399F5BF7-2052-4842-B58D-63B59E1374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110683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79" name="Rechteck 678">
                <a:extLst>
                  <a:ext uri="{FF2B5EF4-FFF2-40B4-BE49-F238E27FC236}">
                    <a16:creationId xmlns:a16="http://schemas.microsoft.com/office/drawing/2014/main" id="{0821779E-32A1-4810-BC50-18C83E66BF47}"/>
                  </a:ext>
                </a:extLst>
              </p:cNvPr>
              <p:cNvSpPr/>
              <p:nvPr/>
            </p:nvSpPr>
            <p:spPr>
              <a:xfrm>
                <a:off x="9110683" y="495185"/>
                <a:ext cx="799883" cy="56510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694" name="Grafik 693">
              <a:extLst>
                <a:ext uri="{FF2B5EF4-FFF2-40B4-BE49-F238E27FC236}">
                  <a16:creationId xmlns:a16="http://schemas.microsoft.com/office/drawing/2014/main" id="{B6CE8319-2F09-4C4C-A904-1DB575A214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545822" y="5592838"/>
              <a:ext cx="1085182" cy="554784"/>
            </a:xfrm>
            <a:prstGeom prst="rect">
              <a:avLst/>
            </a:prstGeom>
          </p:spPr>
        </p:pic>
      </p:grpSp>
      <p:sp>
        <p:nvSpPr>
          <p:cNvPr id="697" name="L-Form 696">
            <a:extLst>
              <a:ext uri="{FF2B5EF4-FFF2-40B4-BE49-F238E27FC236}">
                <a16:creationId xmlns:a16="http://schemas.microsoft.com/office/drawing/2014/main" id="{D826CBAA-4D29-41E8-89D2-A75EB9BA47F0}"/>
              </a:ext>
            </a:extLst>
          </p:cNvPr>
          <p:cNvSpPr/>
          <p:nvPr/>
        </p:nvSpPr>
        <p:spPr>
          <a:xfrm flipH="1">
            <a:off x="381000" y="2275840"/>
            <a:ext cx="11316784" cy="4264660"/>
          </a:xfrm>
          <a:prstGeom prst="corner">
            <a:avLst>
              <a:gd name="adj1" fmla="val 77243"/>
              <a:gd name="adj2" fmla="val 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36" name="Grafik 535">
            <a:extLst>
              <a:ext uri="{FF2B5EF4-FFF2-40B4-BE49-F238E27FC236}">
                <a16:creationId xmlns:a16="http://schemas.microsoft.com/office/drawing/2014/main" id="{51B41A0E-65CE-42AB-89B0-DDC6B24EA63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852128" y="3835566"/>
            <a:ext cx="1194920" cy="603556"/>
          </a:xfrm>
          <a:prstGeom prst="rect">
            <a:avLst/>
          </a:prstGeom>
        </p:spPr>
      </p:pic>
      <p:pic>
        <p:nvPicPr>
          <p:cNvPr id="538" name="Grafik 537">
            <a:extLst>
              <a:ext uri="{FF2B5EF4-FFF2-40B4-BE49-F238E27FC236}">
                <a16:creationId xmlns:a16="http://schemas.microsoft.com/office/drawing/2014/main" id="{D75775A2-5D71-47D7-8A89-830D9438DE9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408093" y="3308275"/>
            <a:ext cx="1194920" cy="603556"/>
          </a:xfrm>
          <a:prstGeom prst="rect">
            <a:avLst/>
          </a:prstGeom>
        </p:spPr>
      </p:pic>
      <p:pic>
        <p:nvPicPr>
          <p:cNvPr id="540" name="Grafik 539">
            <a:extLst>
              <a:ext uri="{FF2B5EF4-FFF2-40B4-BE49-F238E27FC236}">
                <a16:creationId xmlns:a16="http://schemas.microsoft.com/office/drawing/2014/main" id="{36BB6EBA-B211-4B57-B0FF-328679F66E1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140857" y="3827677"/>
            <a:ext cx="1018120" cy="603556"/>
          </a:xfrm>
          <a:prstGeom prst="rect">
            <a:avLst/>
          </a:prstGeom>
        </p:spPr>
      </p:pic>
      <p:pic>
        <p:nvPicPr>
          <p:cNvPr id="542" name="Grafik 541">
            <a:extLst>
              <a:ext uri="{FF2B5EF4-FFF2-40B4-BE49-F238E27FC236}">
                <a16:creationId xmlns:a16="http://schemas.microsoft.com/office/drawing/2014/main" id="{0D210405-6E32-45D7-BEBD-9604B8004F4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983358" y="3225913"/>
            <a:ext cx="908383" cy="609653"/>
          </a:xfrm>
          <a:prstGeom prst="rect">
            <a:avLst/>
          </a:prstGeom>
        </p:spPr>
      </p:pic>
      <p:pic>
        <p:nvPicPr>
          <p:cNvPr id="544" name="Grafik 543">
            <a:extLst>
              <a:ext uri="{FF2B5EF4-FFF2-40B4-BE49-F238E27FC236}">
                <a16:creationId xmlns:a16="http://schemas.microsoft.com/office/drawing/2014/main" id="{0C9716FC-AB99-4BB6-822F-6FAA7E1156A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966079" y="3735010"/>
            <a:ext cx="768163" cy="609653"/>
          </a:xfrm>
          <a:prstGeom prst="rect">
            <a:avLst/>
          </a:prstGeom>
        </p:spPr>
      </p:pic>
      <p:pic>
        <p:nvPicPr>
          <p:cNvPr id="546" name="Grafik 545">
            <a:extLst>
              <a:ext uri="{FF2B5EF4-FFF2-40B4-BE49-F238E27FC236}">
                <a16:creationId xmlns:a16="http://schemas.microsoft.com/office/drawing/2014/main" id="{0310E5E1-8458-4064-B357-962046C4929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960993" y="3191793"/>
            <a:ext cx="755970" cy="609653"/>
          </a:xfrm>
          <a:prstGeom prst="rect">
            <a:avLst/>
          </a:prstGeom>
        </p:spPr>
      </p:pic>
      <p:pic>
        <p:nvPicPr>
          <p:cNvPr id="548" name="Grafik 547">
            <a:extLst>
              <a:ext uri="{FF2B5EF4-FFF2-40B4-BE49-F238E27FC236}">
                <a16:creationId xmlns:a16="http://schemas.microsoft.com/office/drawing/2014/main" id="{C99DCCBA-D719-43EC-88F0-2FAD35B6EF6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53452" y="3725747"/>
            <a:ext cx="658425" cy="609653"/>
          </a:xfrm>
          <a:prstGeom prst="rect">
            <a:avLst/>
          </a:prstGeom>
        </p:spPr>
      </p:pic>
      <p:pic>
        <p:nvPicPr>
          <p:cNvPr id="550" name="Grafik 549">
            <a:extLst>
              <a:ext uri="{FF2B5EF4-FFF2-40B4-BE49-F238E27FC236}">
                <a16:creationId xmlns:a16="http://schemas.microsoft.com/office/drawing/2014/main" id="{4DA1B161-DD53-435D-A0A2-24FE789524DE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292228" y="3191007"/>
            <a:ext cx="512108" cy="609653"/>
          </a:xfrm>
          <a:prstGeom prst="rect">
            <a:avLst/>
          </a:prstGeom>
        </p:spPr>
      </p:pic>
      <p:pic>
        <p:nvPicPr>
          <p:cNvPr id="552" name="Grafik 551">
            <a:extLst>
              <a:ext uri="{FF2B5EF4-FFF2-40B4-BE49-F238E27FC236}">
                <a16:creationId xmlns:a16="http://schemas.microsoft.com/office/drawing/2014/main" id="{0E126ABB-D267-4BC4-8FA3-DEC5319186F8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51833" y="3681494"/>
            <a:ext cx="1091279" cy="792549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20FD1233-A79D-4B1C-8008-FB799DBD9D8C}"/>
              </a:ext>
            </a:extLst>
          </p:cNvPr>
          <p:cNvSpPr txBox="1"/>
          <p:nvPr/>
        </p:nvSpPr>
        <p:spPr>
          <a:xfrm>
            <a:off x="11475303" y="2787947"/>
            <a:ext cx="6537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2" panose="05020102010507070707" pitchFamily="18" charset="2"/>
              </a:rPr>
              <a:t></a:t>
            </a:r>
            <a:endParaRPr kumimoji="0" lang="de-AT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8767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4" name="Gruppieren 593">
            <a:extLst>
              <a:ext uri="{FF2B5EF4-FFF2-40B4-BE49-F238E27FC236}">
                <a16:creationId xmlns:a16="http://schemas.microsoft.com/office/drawing/2014/main" id="{AF538C68-989D-4F89-81C2-AE92BD201644}"/>
              </a:ext>
            </a:extLst>
          </p:cNvPr>
          <p:cNvGrpSpPr/>
          <p:nvPr/>
        </p:nvGrpSpPr>
        <p:grpSpPr>
          <a:xfrm>
            <a:off x="508346" y="495185"/>
            <a:ext cx="11175311" cy="560879"/>
            <a:chOff x="455693" y="495185"/>
            <a:chExt cx="11175311" cy="560879"/>
          </a:xfrm>
        </p:grpSpPr>
        <p:pic>
          <p:nvPicPr>
            <p:cNvPr id="568" name="Grafik 567">
              <a:extLst>
                <a:ext uri="{FF2B5EF4-FFF2-40B4-BE49-F238E27FC236}">
                  <a16:creationId xmlns:a16="http://schemas.microsoft.com/office/drawing/2014/main" id="{2147C679-A226-4ABC-9BE6-29C69C6A31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5693" y="501280"/>
              <a:ext cx="1085182" cy="548688"/>
            </a:xfrm>
            <a:prstGeom prst="rect">
              <a:avLst/>
            </a:prstGeom>
          </p:spPr>
        </p:pic>
        <p:pic>
          <p:nvPicPr>
            <p:cNvPr id="564" name="Grafik 563">
              <a:extLst>
                <a:ext uri="{FF2B5EF4-FFF2-40B4-BE49-F238E27FC236}">
                  <a16:creationId xmlns:a16="http://schemas.microsoft.com/office/drawing/2014/main" id="{3E63987D-2B3E-405A-ADAB-6B25C5FB6BE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94527" y="501280"/>
              <a:ext cx="1085182" cy="548688"/>
            </a:xfrm>
            <a:prstGeom prst="rect">
              <a:avLst/>
            </a:prstGeom>
          </p:spPr>
        </p:pic>
        <p:pic>
          <p:nvPicPr>
            <p:cNvPr id="560" name="Grafik 559">
              <a:extLst>
                <a:ext uri="{FF2B5EF4-FFF2-40B4-BE49-F238E27FC236}">
                  <a16:creationId xmlns:a16="http://schemas.microsoft.com/office/drawing/2014/main" id="{00D13B71-4A21-4F04-BFDB-DDEDF3D2A6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23223" y="501280"/>
              <a:ext cx="1091279" cy="554784"/>
            </a:xfrm>
            <a:prstGeom prst="rect">
              <a:avLst/>
            </a:prstGeom>
          </p:spPr>
        </p:pic>
        <p:pic>
          <p:nvPicPr>
            <p:cNvPr id="558" name="Grafik 557">
              <a:extLst>
                <a:ext uri="{FF2B5EF4-FFF2-40B4-BE49-F238E27FC236}">
                  <a16:creationId xmlns:a16="http://schemas.microsoft.com/office/drawing/2014/main" id="{10DF00F7-F3E1-43B7-81E4-2A59165ED42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33361" y="495185"/>
              <a:ext cx="1091279" cy="554784"/>
            </a:xfrm>
            <a:prstGeom prst="rect">
              <a:avLst/>
            </a:prstGeom>
          </p:spPr>
        </p:pic>
        <p:pic>
          <p:nvPicPr>
            <p:cNvPr id="570" name="Grafik 569">
              <a:extLst>
                <a:ext uri="{FF2B5EF4-FFF2-40B4-BE49-F238E27FC236}">
                  <a16:creationId xmlns:a16="http://schemas.microsoft.com/office/drawing/2014/main" id="{96F254AB-DAEB-451B-B83A-ADCADD67F0E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781340" y="495185"/>
              <a:ext cx="1085182" cy="554784"/>
            </a:xfrm>
            <a:prstGeom prst="rect">
              <a:avLst/>
            </a:prstGeom>
            <a:ln w="3175">
              <a:solidFill>
                <a:schemeClr val="bg1"/>
              </a:solidFill>
            </a:ln>
          </p:spPr>
        </p:pic>
        <p:pic>
          <p:nvPicPr>
            <p:cNvPr id="556" name="Grafik 555">
              <a:extLst>
                <a:ext uri="{FF2B5EF4-FFF2-40B4-BE49-F238E27FC236}">
                  <a16:creationId xmlns:a16="http://schemas.microsoft.com/office/drawing/2014/main" id="{344D875D-C409-4DC8-8C66-02584FE74EA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668154" y="495185"/>
              <a:ext cx="1085182" cy="554784"/>
            </a:xfrm>
            <a:prstGeom prst="rect">
              <a:avLst/>
            </a:prstGeom>
          </p:spPr>
        </p:pic>
        <p:pic>
          <p:nvPicPr>
            <p:cNvPr id="566" name="Grafik 565">
              <a:extLst>
                <a:ext uri="{FF2B5EF4-FFF2-40B4-BE49-F238E27FC236}">
                  <a16:creationId xmlns:a16="http://schemas.microsoft.com/office/drawing/2014/main" id="{2E04C38D-5E14-49D2-8DB2-B4B9C47F264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106988" y="501280"/>
              <a:ext cx="1085182" cy="554784"/>
            </a:xfrm>
            <a:prstGeom prst="rect">
              <a:avLst/>
            </a:prstGeom>
          </p:spPr>
        </p:pic>
        <p:pic>
          <p:nvPicPr>
            <p:cNvPr id="562" name="Grafik 561">
              <a:extLst>
                <a:ext uri="{FF2B5EF4-FFF2-40B4-BE49-F238E27FC236}">
                  <a16:creationId xmlns:a16="http://schemas.microsoft.com/office/drawing/2014/main" id="{23C6B8DA-DA20-4151-9D6D-6E7F9D33551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545822" y="495185"/>
              <a:ext cx="1085182" cy="554784"/>
            </a:xfrm>
            <a:prstGeom prst="rect">
              <a:avLst/>
            </a:prstGeom>
          </p:spPr>
        </p:pic>
      </p:grpSp>
      <p:grpSp>
        <p:nvGrpSpPr>
          <p:cNvPr id="695" name="Gruppieren 694">
            <a:extLst>
              <a:ext uri="{FF2B5EF4-FFF2-40B4-BE49-F238E27FC236}">
                <a16:creationId xmlns:a16="http://schemas.microsoft.com/office/drawing/2014/main" id="{3469BE11-0C5E-4DEA-91B3-F1FCB71CAA9E}"/>
              </a:ext>
            </a:extLst>
          </p:cNvPr>
          <p:cNvGrpSpPr/>
          <p:nvPr/>
        </p:nvGrpSpPr>
        <p:grpSpPr>
          <a:xfrm>
            <a:off x="508342" y="1478370"/>
            <a:ext cx="11175315" cy="560879"/>
            <a:chOff x="455689" y="1498341"/>
            <a:chExt cx="11175315" cy="560879"/>
          </a:xfrm>
        </p:grpSpPr>
        <p:pic>
          <p:nvPicPr>
            <p:cNvPr id="554" name="Grafik 553">
              <a:extLst>
                <a:ext uri="{FF2B5EF4-FFF2-40B4-BE49-F238E27FC236}">
                  <a16:creationId xmlns:a16="http://schemas.microsoft.com/office/drawing/2014/main" id="{1D65FAD0-7026-40ED-88B4-C75927220E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220606" y="1498341"/>
              <a:ext cx="1085182" cy="554784"/>
            </a:xfrm>
            <a:prstGeom prst="rect">
              <a:avLst/>
            </a:prstGeom>
          </p:spPr>
        </p:pic>
        <p:pic>
          <p:nvPicPr>
            <p:cNvPr id="618" name="Grafik 617">
              <a:extLst>
                <a:ext uri="{FF2B5EF4-FFF2-40B4-BE49-F238E27FC236}">
                  <a16:creationId xmlns:a16="http://schemas.microsoft.com/office/drawing/2014/main" id="{AEACBB9B-CAC9-4891-AAF3-03A0267D5AE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106117" y="1504436"/>
              <a:ext cx="1085182" cy="548688"/>
            </a:xfrm>
            <a:prstGeom prst="rect">
              <a:avLst/>
            </a:prstGeom>
          </p:spPr>
        </p:pic>
        <p:pic>
          <p:nvPicPr>
            <p:cNvPr id="616" name="Grafik 615">
              <a:extLst>
                <a:ext uri="{FF2B5EF4-FFF2-40B4-BE49-F238E27FC236}">
                  <a16:creationId xmlns:a16="http://schemas.microsoft.com/office/drawing/2014/main" id="{636F23AE-BFCA-48FE-9D96-AE623B62F04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545822" y="1504436"/>
              <a:ext cx="1085182" cy="548688"/>
            </a:xfrm>
            <a:prstGeom prst="rect">
              <a:avLst/>
            </a:prstGeom>
          </p:spPr>
        </p:pic>
        <p:pic>
          <p:nvPicPr>
            <p:cNvPr id="614" name="Grafik 613">
              <a:extLst>
                <a:ext uri="{FF2B5EF4-FFF2-40B4-BE49-F238E27FC236}">
                  <a16:creationId xmlns:a16="http://schemas.microsoft.com/office/drawing/2014/main" id="{874CAC8C-81CF-4C42-94E2-07B5CEC87E5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95394" y="1504436"/>
              <a:ext cx="1091279" cy="554784"/>
            </a:xfrm>
            <a:prstGeom prst="rect">
              <a:avLst/>
            </a:prstGeom>
          </p:spPr>
        </p:pic>
        <p:pic>
          <p:nvPicPr>
            <p:cNvPr id="612" name="Grafik 611">
              <a:extLst>
                <a:ext uri="{FF2B5EF4-FFF2-40B4-BE49-F238E27FC236}">
                  <a16:creationId xmlns:a16="http://schemas.microsoft.com/office/drawing/2014/main" id="{C08AE4B1-7427-48CD-8391-D972390FA40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60311" y="1498341"/>
              <a:ext cx="1091279" cy="554784"/>
            </a:xfrm>
            <a:prstGeom prst="rect">
              <a:avLst/>
            </a:prstGeom>
          </p:spPr>
        </p:pic>
        <p:pic>
          <p:nvPicPr>
            <p:cNvPr id="608" name="Grafik 607">
              <a:extLst>
                <a:ext uri="{FF2B5EF4-FFF2-40B4-BE49-F238E27FC236}">
                  <a16:creationId xmlns:a16="http://schemas.microsoft.com/office/drawing/2014/main" id="{324F6715-BA1C-4802-8175-D3ACD55048D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55689" y="1498341"/>
              <a:ext cx="1085182" cy="554784"/>
            </a:xfrm>
            <a:prstGeom prst="rect">
              <a:avLst/>
            </a:prstGeom>
          </p:spPr>
        </p:pic>
        <p:pic>
          <p:nvPicPr>
            <p:cNvPr id="606" name="Grafik 605">
              <a:extLst>
                <a:ext uri="{FF2B5EF4-FFF2-40B4-BE49-F238E27FC236}">
                  <a16:creationId xmlns:a16="http://schemas.microsoft.com/office/drawing/2014/main" id="{6A6F8D1A-6A74-405C-A1D3-05DB15751F5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780901" y="1504436"/>
              <a:ext cx="1085182" cy="554784"/>
            </a:xfrm>
            <a:prstGeom prst="rect">
              <a:avLst/>
            </a:prstGeom>
          </p:spPr>
        </p:pic>
        <p:pic>
          <p:nvPicPr>
            <p:cNvPr id="604" name="Grafik 603">
              <a:extLst>
                <a:ext uri="{FF2B5EF4-FFF2-40B4-BE49-F238E27FC236}">
                  <a16:creationId xmlns:a16="http://schemas.microsoft.com/office/drawing/2014/main" id="{3B81CE8E-9C77-45A6-8805-9F9C7088561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341196" y="1498341"/>
              <a:ext cx="1085182" cy="554784"/>
            </a:xfrm>
            <a:prstGeom prst="rect">
              <a:avLst/>
            </a:prstGeom>
          </p:spPr>
        </p:pic>
      </p:grpSp>
      <p:grpSp>
        <p:nvGrpSpPr>
          <p:cNvPr id="644" name="Gruppieren 643">
            <a:extLst>
              <a:ext uri="{FF2B5EF4-FFF2-40B4-BE49-F238E27FC236}">
                <a16:creationId xmlns:a16="http://schemas.microsoft.com/office/drawing/2014/main" id="{616A9CC3-B3C2-4B5B-A27B-552E3531638D}"/>
              </a:ext>
            </a:extLst>
          </p:cNvPr>
          <p:cNvGrpSpPr/>
          <p:nvPr/>
        </p:nvGrpSpPr>
        <p:grpSpPr>
          <a:xfrm>
            <a:off x="508342" y="2461556"/>
            <a:ext cx="11175315" cy="560879"/>
            <a:chOff x="455689" y="4403405"/>
            <a:chExt cx="11175315" cy="560879"/>
          </a:xfrm>
        </p:grpSpPr>
        <p:pic>
          <p:nvPicPr>
            <p:cNvPr id="610" name="Grafik 609">
              <a:extLst>
                <a:ext uri="{FF2B5EF4-FFF2-40B4-BE49-F238E27FC236}">
                  <a16:creationId xmlns:a16="http://schemas.microsoft.com/office/drawing/2014/main" id="{9138B177-AE60-4CF6-AE87-BE9DF033872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103939" y="4403405"/>
              <a:ext cx="1085182" cy="554784"/>
            </a:xfrm>
            <a:prstGeom prst="rect">
              <a:avLst/>
            </a:prstGeom>
            <a:ln w="3175">
              <a:solidFill>
                <a:schemeClr val="bg1"/>
              </a:solidFill>
            </a:ln>
          </p:spPr>
        </p:pic>
        <p:pic>
          <p:nvPicPr>
            <p:cNvPr id="622" name="Grafik 621">
              <a:extLst>
                <a:ext uri="{FF2B5EF4-FFF2-40B4-BE49-F238E27FC236}">
                  <a16:creationId xmlns:a16="http://schemas.microsoft.com/office/drawing/2014/main" id="{5F5C3D47-AD38-4BC3-A2A5-6EE04E63E5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894523" y="4403405"/>
              <a:ext cx="1085182" cy="554784"/>
            </a:xfrm>
            <a:prstGeom prst="rect">
              <a:avLst/>
            </a:prstGeom>
          </p:spPr>
        </p:pic>
        <p:pic>
          <p:nvPicPr>
            <p:cNvPr id="642" name="Grafik 641">
              <a:extLst>
                <a:ext uri="{FF2B5EF4-FFF2-40B4-BE49-F238E27FC236}">
                  <a16:creationId xmlns:a16="http://schemas.microsoft.com/office/drawing/2014/main" id="{C37BA4A2-EC1B-460B-9D8E-0EC8FBBDA3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33361" y="4409500"/>
              <a:ext cx="1085182" cy="548688"/>
            </a:xfrm>
            <a:prstGeom prst="rect">
              <a:avLst/>
            </a:prstGeom>
          </p:spPr>
        </p:pic>
        <p:pic>
          <p:nvPicPr>
            <p:cNvPr id="640" name="Grafik 639">
              <a:extLst>
                <a:ext uri="{FF2B5EF4-FFF2-40B4-BE49-F238E27FC236}">
                  <a16:creationId xmlns:a16="http://schemas.microsoft.com/office/drawing/2014/main" id="{F12ABA47-76F5-49B0-9875-2139CA9A117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17126" y="4409500"/>
              <a:ext cx="1085182" cy="548688"/>
            </a:xfrm>
            <a:prstGeom prst="rect">
              <a:avLst/>
            </a:prstGeom>
          </p:spPr>
        </p:pic>
        <p:pic>
          <p:nvPicPr>
            <p:cNvPr id="638" name="Grafik 637">
              <a:extLst>
                <a:ext uri="{FF2B5EF4-FFF2-40B4-BE49-F238E27FC236}">
                  <a16:creationId xmlns:a16="http://schemas.microsoft.com/office/drawing/2014/main" id="{ACD924AC-7E9A-462F-9628-4A8810DC20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72195" y="4409500"/>
              <a:ext cx="1091279" cy="554784"/>
            </a:xfrm>
            <a:prstGeom prst="rect">
              <a:avLst/>
            </a:prstGeom>
          </p:spPr>
        </p:pic>
        <p:pic>
          <p:nvPicPr>
            <p:cNvPr id="636" name="Grafik 635">
              <a:extLst>
                <a:ext uri="{FF2B5EF4-FFF2-40B4-BE49-F238E27FC236}">
                  <a16:creationId xmlns:a16="http://schemas.microsoft.com/office/drawing/2014/main" id="{DDF2A5D7-9388-4C19-AE8E-5E39EDE654D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55960" y="4403405"/>
              <a:ext cx="1091279" cy="554784"/>
            </a:xfrm>
            <a:prstGeom prst="rect">
              <a:avLst/>
            </a:prstGeom>
          </p:spPr>
        </p:pic>
        <p:pic>
          <p:nvPicPr>
            <p:cNvPr id="634" name="Grafik 633">
              <a:extLst>
                <a:ext uri="{FF2B5EF4-FFF2-40B4-BE49-F238E27FC236}">
                  <a16:creationId xmlns:a16="http://schemas.microsoft.com/office/drawing/2014/main" id="{7DFE0614-5D9E-411C-8F75-AD0F7716F6A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545822" y="4403405"/>
              <a:ext cx="1085182" cy="554784"/>
            </a:xfrm>
            <a:prstGeom prst="rect">
              <a:avLst/>
            </a:prstGeom>
          </p:spPr>
        </p:pic>
        <p:pic>
          <p:nvPicPr>
            <p:cNvPr id="632" name="Grafik 631">
              <a:extLst>
                <a:ext uri="{FF2B5EF4-FFF2-40B4-BE49-F238E27FC236}">
                  <a16:creationId xmlns:a16="http://schemas.microsoft.com/office/drawing/2014/main" id="{8D253BC7-9E20-4972-90DD-C5E686238CC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55689" y="4409500"/>
              <a:ext cx="1085182" cy="554784"/>
            </a:xfrm>
            <a:prstGeom prst="rect">
              <a:avLst/>
            </a:prstGeom>
          </p:spPr>
        </p:pic>
      </p:grpSp>
      <p:grpSp>
        <p:nvGrpSpPr>
          <p:cNvPr id="668" name="Gruppieren 667">
            <a:extLst>
              <a:ext uri="{FF2B5EF4-FFF2-40B4-BE49-F238E27FC236}">
                <a16:creationId xmlns:a16="http://schemas.microsoft.com/office/drawing/2014/main" id="{07FABCFD-2670-4589-8797-FB02B168382B}"/>
              </a:ext>
            </a:extLst>
          </p:cNvPr>
          <p:cNvGrpSpPr/>
          <p:nvPr/>
        </p:nvGrpSpPr>
        <p:grpSpPr>
          <a:xfrm>
            <a:off x="508342" y="4887880"/>
            <a:ext cx="11175315" cy="565107"/>
            <a:chOff x="364354" y="5175458"/>
            <a:chExt cx="11175315" cy="565107"/>
          </a:xfrm>
        </p:grpSpPr>
        <p:grpSp>
          <p:nvGrpSpPr>
            <p:cNvPr id="629" name="Gruppieren 628">
              <a:extLst>
                <a:ext uri="{FF2B5EF4-FFF2-40B4-BE49-F238E27FC236}">
                  <a16:creationId xmlns:a16="http://schemas.microsoft.com/office/drawing/2014/main" id="{A809CF18-BF7E-46F8-89AD-4F89E4198C18}"/>
                </a:ext>
              </a:extLst>
            </p:cNvPr>
            <p:cNvGrpSpPr/>
            <p:nvPr/>
          </p:nvGrpSpPr>
          <p:grpSpPr>
            <a:xfrm>
              <a:off x="364354" y="5175458"/>
              <a:ext cx="1085182" cy="559004"/>
              <a:chOff x="10545822" y="501280"/>
              <a:chExt cx="1085182" cy="559004"/>
            </a:xfrm>
          </p:grpSpPr>
          <p:pic>
            <p:nvPicPr>
              <p:cNvPr id="630" name="Grafik 629">
                <a:extLst>
                  <a:ext uri="{FF2B5EF4-FFF2-40B4-BE49-F238E27FC236}">
                    <a16:creationId xmlns:a16="http://schemas.microsoft.com/office/drawing/2014/main" id="{9BCB351F-6DBA-456D-93C3-2D09E57F18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54582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31" name="Rechteck 630">
                <a:extLst>
                  <a:ext uri="{FF2B5EF4-FFF2-40B4-BE49-F238E27FC236}">
                    <a16:creationId xmlns:a16="http://schemas.microsoft.com/office/drawing/2014/main" id="{321D3B99-410B-419C-85C6-E0D04BF61707}"/>
                  </a:ext>
                </a:extLst>
              </p:cNvPr>
              <p:cNvSpPr/>
              <p:nvPr/>
            </p:nvSpPr>
            <p:spPr>
              <a:xfrm>
                <a:off x="11105169" y="501280"/>
                <a:ext cx="525835" cy="559004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46" name="Gruppieren 645">
              <a:extLst>
                <a:ext uri="{FF2B5EF4-FFF2-40B4-BE49-F238E27FC236}">
                  <a16:creationId xmlns:a16="http://schemas.microsoft.com/office/drawing/2014/main" id="{E5739163-BB0E-4268-B8D1-5F73C6E05F0E}"/>
                </a:ext>
              </a:extLst>
            </p:cNvPr>
            <p:cNvGrpSpPr/>
            <p:nvPr/>
          </p:nvGrpSpPr>
          <p:grpSpPr>
            <a:xfrm>
              <a:off x="3248119" y="5175458"/>
              <a:ext cx="1091279" cy="554784"/>
              <a:chOff x="3880741" y="1837266"/>
              <a:chExt cx="1091279" cy="554784"/>
            </a:xfrm>
          </p:grpSpPr>
          <p:pic>
            <p:nvPicPr>
              <p:cNvPr id="666" name="Grafik 665">
                <a:extLst>
                  <a:ext uri="{FF2B5EF4-FFF2-40B4-BE49-F238E27FC236}">
                    <a16:creationId xmlns:a16="http://schemas.microsoft.com/office/drawing/2014/main" id="{05209C22-1023-4478-AA0E-82D7ACAF6C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883789" y="1837266"/>
                <a:ext cx="1085182" cy="554784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</p:pic>
          <p:sp>
            <p:nvSpPr>
              <p:cNvPr id="667" name="Rechteck 666">
                <a:extLst>
                  <a:ext uri="{FF2B5EF4-FFF2-40B4-BE49-F238E27FC236}">
                    <a16:creationId xmlns:a16="http://schemas.microsoft.com/office/drawing/2014/main" id="{BA59C475-5483-4020-9171-9833A837D319}"/>
                  </a:ext>
                </a:extLst>
              </p:cNvPr>
              <p:cNvSpPr/>
              <p:nvPr/>
            </p:nvSpPr>
            <p:spPr>
              <a:xfrm>
                <a:off x="3880741" y="1837266"/>
                <a:ext cx="1091279" cy="554784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48" name="Gruppieren 647">
              <a:extLst>
                <a:ext uri="{FF2B5EF4-FFF2-40B4-BE49-F238E27FC236}">
                  <a16:creationId xmlns:a16="http://schemas.microsoft.com/office/drawing/2014/main" id="{14694FC0-CE1E-45E2-8EF3-A264C72B15E5}"/>
                </a:ext>
              </a:extLst>
            </p:cNvPr>
            <p:cNvGrpSpPr/>
            <p:nvPr/>
          </p:nvGrpSpPr>
          <p:grpSpPr>
            <a:xfrm>
              <a:off x="6137981" y="5175458"/>
              <a:ext cx="1085186" cy="554784"/>
              <a:chOff x="455689" y="495185"/>
              <a:chExt cx="1085186" cy="554784"/>
            </a:xfrm>
          </p:grpSpPr>
          <p:pic>
            <p:nvPicPr>
              <p:cNvPr id="664" name="Grafik 663">
                <a:extLst>
                  <a:ext uri="{FF2B5EF4-FFF2-40B4-BE49-F238E27FC236}">
                    <a16:creationId xmlns:a16="http://schemas.microsoft.com/office/drawing/2014/main" id="{1F087F26-B6C3-4597-88AF-A3E0DBBE04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55693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65" name="L-Form 664">
                <a:extLst>
                  <a:ext uri="{FF2B5EF4-FFF2-40B4-BE49-F238E27FC236}">
                    <a16:creationId xmlns:a16="http://schemas.microsoft.com/office/drawing/2014/main" id="{C596CE5D-FBB1-4BC8-849B-8D8169ACDA22}"/>
                  </a:ext>
                </a:extLst>
              </p:cNvPr>
              <p:cNvSpPr/>
              <p:nvPr/>
            </p:nvSpPr>
            <p:spPr>
              <a:xfrm flipH="1">
                <a:off x="455689" y="495185"/>
                <a:ext cx="1085183" cy="554784"/>
              </a:xfrm>
              <a:prstGeom prst="corner">
                <a:avLst>
                  <a:gd name="adj1" fmla="val 48252"/>
                  <a:gd name="adj2" fmla="val 145008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49" name="Gruppieren 648">
              <a:extLst>
                <a:ext uri="{FF2B5EF4-FFF2-40B4-BE49-F238E27FC236}">
                  <a16:creationId xmlns:a16="http://schemas.microsoft.com/office/drawing/2014/main" id="{3AD01B29-8141-4753-809F-6AB8330F9FDC}"/>
                </a:ext>
              </a:extLst>
            </p:cNvPr>
            <p:cNvGrpSpPr/>
            <p:nvPr/>
          </p:nvGrpSpPr>
          <p:grpSpPr>
            <a:xfrm>
              <a:off x="10454487" y="5175458"/>
              <a:ext cx="1085182" cy="554784"/>
              <a:chOff x="1895398" y="495185"/>
              <a:chExt cx="1085182" cy="554784"/>
            </a:xfrm>
          </p:grpSpPr>
          <p:pic>
            <p:nvPicPr>
              <p:cNvPr id="662" name="Grafik 661">
                <a:extLst>
                  <a:ext uri="{FF2B5EF4-FFF2-40B4-BE49-F238E27FC236}">
                    <a16:creationId xmlns:a16="http://schemas.microsoft.com/office/drawing/2014/main" id="{567410FB-2A84-41DF-9669-1952F3724C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95398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63" name="L-Form 662">
                <a:extLst>
                  <a:ext uri="{FF2B5EF4-FFF2-40B4-BE49-F238E27FC236}">
                    <a16:creationId xmlns:a16="http://schemas.microsoft.com/office/drawing/2014/main" id="{71FE8C72-9416-45DF-AF5D-4293DB994B8D}"/>
                  </a:ext>
                </a:extLst>
              </p:cNvPr>
              <p:cNvSpPr/>
              <p:nvPr/>
            </p:nvSpPr>
            <p:spPr>
              <a:xfrm flipH="1">
                <a:off x="2178049" y="495185"/>
                <a:ext cx="802528" cy="554784"/>
              </a:xfrm>
              <a:prstGeom prst="corner">
                <a:avLst>
                  <a:gd name="adj1" fmla="val 48252"/>
                  <a:gd name="adj2" fmla="val 97222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50" name="Gruppieren 649">
              <a:extLst>
                <a:ext uri="{FF2B5EF4-FFF2-40B4-BE49-F238E27FC236}">
                  <a16:creationId xmlns:a16="http://schemas.microsoft.com/office/drawing/2014/main" id="{4D94E8A0-7A99-495D-B1B0-B260640B64C3}"/>
                </a:ext>
              </a:extLst>
            </p:cNvPr>
            <p:cNvGrpSpPr/>
            <p:nvPr/>
          </p:nvGrpSpPr>
          <p:grpSpPr>
            <a:xfrm>
              <a:off x="4693050" y="5175458"/>
              <a:ext cx="1091279" cy="565107"/>
              <a:chOff x="6220610" y="495185"/>
              <a:chExt cx="1091279" cy="565107"/>
            </a:xfrm>
          </p:grpSpPr>
          <p:pic>
            <p:nvPicPr>
              <p:cNvPr id="660" name="Grafik 659">
                <a:extLst>
                  <a:ext uri="{FF2B5EF4-FFF2-40B4-BE49-F238E27FC236}">
                    <a16:creationId xmlns:a16="http://schemas.microsoft.com/office/drawing/2014/main" id="{D5E6CA74-1FA1-4FB9-9FB2-5D21B0B2B0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20610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61" name="L-Form 660">
                <a:extLst>
                  <a:ext uri="{FF2B5EF4-FFF2-40B4-BE49-F238E27FC236}">
                    <a16:creationId xmlns:a16="http://schemas.microsoft.com/office/drawing/2014/main" id="{32F6A2BD-AEB0-45E5-BF14-B6D21BCC27DF}"/>
                  </a:ext>
                </a:extLst>
              </p:cNvPr>
              <p:cNvSpPr/>
              <p:nvPr/>
            </p:nvSpPr>
            <p:spPr>
              <a:xfrm flipH="1">
                <a:off x="6773862" y="495185"/>
                <a:ext cx="538025" cy="565107"/>
              </a:xfrm>
              <a:prstGeom prst="corner">
                <a:avLst>
                  <a:gd name="adj1" fmla="val 50613"/>
                  <a:gd name="adj2" fmla="val 49599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51" name="Gruppieren 650">
              <a:extLst>
                <a:ext uri="{FF2B5EF4-FFF2-40B4-BE49-F238E27FC236}">
                  <a16:creationId xmlns:a16="http://schemas.microsoft.com/office/drawing/2014/main" id="{05405E53-EEF9-4EC1-92A2-58E616FE662C}"/>
                </a:ext>
              </a:extLst>
            </p:cNvPr>
            <p:cNvGrpSpPr/>
            <p:nvPr/>
          </p:nvGrpSpPr>
          <p:grpSpPr>
            <a:xfrm>
              <a:off x="1803188" y="5175458"/>
              <a:ext cx="1091279" cy="554784"/>
              <a:chOff x="3335103" y="501280"/>
              <a:chExt cx="1091279" cy="554784"/>
            </a:xfrm>
          </p:grpSpPr>
          <p:pic>
            <p:nvPicPr>
              <p:cNvPr id="658" name="Grafik 657">
                <a:extLst>
                  <a:ext uri="{FF2B5EF4-FFF2-40B4-BE49-F238E27FC236}">
                    <a16:creationId xmlns:a16="http://schemas.microsoft.com/office/drawing/2014/main" id="{1986139D-99F5-4FE0-958B-D09CB9B897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35103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59" name="Rechteck 658">
                <a:extLst>
                  <a:ext uri="{FF2B5EF4-FFF2-40B4-BE49-F238E27FC236}">
                    <a16:creationId xmlns:a16="http://schemas.microsoft.com/office/drawing/2014/main" id="{ED93CDF7-BE81-4D74-B276-1A8418EAE37B}"/>
                  </a:ext>
                </a:extLst>
              </p:cNvPr>
              <p:cNvSpPr/>
              <p:nvPr/>
            </p:nvSpPr>
            <p:spPr>
              <a:xfrm>
                <a:off x="4155791" y="501280"/>
                <a:ext cx="270590" cy="554784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52" name="Gruppieren 651">
              <a:extLst>
                <a:ext uri="{FF2B5EF4-FFF2-40B4-BE49-F238E27FC236}">
                  <a16:creationId xmlns:a16="http://schemas.microsoft.com/office/drawing/2014/main" id="{CEF73517-04BD-445A-918A-2A0103C30FE1}"/>
                </a:ext>
              </a:extLst>
            </p:cNvPr>
            <p:cNvGrpSpPr/>
            <p:nvPr/>
          </p:nvGrpSpPr>
          <p:grpSpPr>
            <a:xfrm>
              <a:off x="7576819" y="5175458"/>
              <a:ext cx="1085182" cy="559012"/>
              <a:chOff x="7666412" y="501280"/>
              <a:chExt cx="1085182" cy="559012"/>
            </a:xfrm>
          </p:grpSpPr>
          <p:pic>
            <p:nvPicPr>
              <p:cNvPr id="656" name="Grafik 655">
                <a:extLst>
                  <a:ext uri="{FF2B5EF4-FFF2-40B4-BE49-F238E27FC236}">
                    <a16:creationId xmlns:a16="http://schemas.microsoft.com/office/drawing/2014/main" id="{7BEA41E5-180A-4609-A010-169021EAF9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66641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57" name="Rechteck 656">
                <a:extLst>
                  <a:ext uri="{FF2B5EF4-FFF2-40B4-BE49-F238E27FC236}">
                    <a16:creationId xmlns:a16="http://schemas.microsoft.com/office/drawing/2014/main" id="{502F55AA-262C-40B5-9513-488B8A9159A6}"/>
                  </a:ext>
                </a:extLst>
              </p:cNvPr>
              <p:cNvSpPr/>
              <p:nvPr/>
            </p:nvSpPr>
            <p:spPr>
              <a:xfrm>
                <a:off x="8497317" y="793215"/>
                <a:ext cx="254277" cy="26707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53" name="Gruppieren 652">
              <a:extLst>
                <a:ext uri="{FF2B5EF4-FFF2-40B4-BE49-F238E27FC236}">
                  <a16:creationId xmlns:a16="http://schemas.microsoft.com/office/drawing/2014/main" id="{402C473B-8702-4993-8E6F-1E3765B7211A}"/>
                </a:ext>
              </a:extLst>
            </p:cNvPr>
            <p:cNvGrpSpPr/>
            <p:nvPr/>
          </p:nvGrpSpPr>
          <p:grpSpPr>
            <a:xfrm>
              <a:off x="9015653" y="5175458"/>
              <a:ext cx="1085182" cy="565107"/>
              <a:chOff x="9110683" y="495185"/>
              <a:chExt cx="1085182" cy="565107"/>
            </a:xfrm>
          </p:grpSpPr>
          <p:pic>
            <p:nvPicPr>
              <p:cNvPr id="654" name="Grafik 653">
                <a:extLst>
                  <a:ext uri="{FF2B5EF4-FFF2-40B4-BE49-F238E27FC236}">
                    <a16:creationId xmlns:a16="http://schemas.microsoft.com/office/drawing/2014/main" id="{7DEF5097-54EA-46B1-A8D7-065733D87E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110683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55" name="Rechteck 654">
                <a:extLst>
                  <a:ext uri="{FF2B5EF4-FFF2-40B4-BE49-F238E27FC236}">
                    <a16:creationId xmlns:a16="http://schemas.microsoft.com/office/drawing/2014/main" id="{9DCF63F2-1DFD-470B-9A20-108F025B6728}"/>
                  </a:ext>
                </a:extLst>
              </p:cNvPr>
              <p:cNvSpPr/>
              <p:nvPr/>
            </p:nvSpPr>
            <p:spPr>
              <a:xfrm>
                <a:off x="9110683" y="495185"/>
                <a:ext cx="799883" cy="56510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96" name="Gruppieren 695">
            <a:extLst>
              <a:ext uri="{FF2B5EF4-FFF2-40B4-BE49-F238E27FC236}">
                <a16:creationId xmlns:a16="http://schemas.microsoft.com/office/drawing/2014/main" id="{DC76D6AA-86BA-4285-B805-0A0310EDC92B}"/>
              </a:ext>
            </a:extLst>
          </p:cNvPr>
          <p:cNvGrpSpPr/>
          <p:nvPr/>
        </p:nvGrpSpPr>
        <p:grpSpPr>
          <a:xfrm>
            <a:off x="508342" y="5854648"/>
            <a:ext cx="11175315" cy="565107"/>
            <a:chOff x="455689" y="5592838"/>
            <a:chExt cx="11175315" cy="565107"/>
          </a:xfrm>
        </p:grpSpPr>
        <p:grpSp>
          <p:nvGrpSpPr>
            <p:cNvPr id="670" name="Gruppieren 669">
              <a:extLst>
                <a:ext uri="{FF2B5EF4-FFF2-40B4-BE49-F238E27FC236}">
                  <a16:creationId xmlns:a16="http://schemas.microsoft.com/office/drawing/2014/main" id="{D7319E8D-1484-4233-9041-7F6774A2405E}"/>
                </a:ext>
              </a:extLst>
            </p:cNvPr>
            <p:cNvGrpSpPr/>
            <p:nvPr/>
          </p:nvGrpSpPr>
          <p:grpSpPr>
            <a:xfrm>
              <a:off x="7666408" y="5592838"/>
              <a:ext cx="1085182" cy="559004"/>
              <a:chOff x="10545822" y="501280"/>
              <a:chExt cx="1085182" cy="559004"/>
            </a:xfrm>
          </p:grpSpPr>
          <p:pic>
            <p:nvPicPr>
              <p:cNvPr id="692" name="Grafik 691">
                <a:extLst>
                  <a:ext uri="{FF2B5EF4-FFF2-40B4-BE49-F238E27FC236}">
                    <a16:creationId xmlns:a16="http://schemas.microsoft.com/office/drawing/2014/main" id="{319ED857-060F-4E44-A0F3-79A26C8E3B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54582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93" name="Rechteck 692">
                <a:extLst>
                  <a:ext uri="{FF2B5EF4-FFF2-40B4-BE49-F238E27FC236}">
                    <a16:creationId xmlns:a16="http://schemas.microsoft.com/office/drawing/2014/main" id="{D66F33DD-1839-43AB-9D58-CC9119FEAF79}"/>
                  </a:ext>
                </a:extLst>
              </p:cNvPr>
              <p:cNvSpPr/>
              <p:nvPr/>
            </p:nvSpPr>
            <p:spPr>
              <a:xfrm>
                <a:off x="11105169" y="501280"/>
                <a:ext cx="525835" cy="559004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2" name="Gruppieren 671">
              <a:extLst>
                <a:ext uri="{FF2B5EF4-FFF2-40B4-BE49-F238E27FC236}">
                  <a16:creationId xmlns:a16="http://schemas.microsoft.com/office/drawing/2014/main" id="{05E20A1C-0919-4685-AA72-08F91B803274}"/>
                </a:ext>
              </a:extLst>
            </p:cNvPr>
            <p:cNvGrpSpPr/>
            <p:nvPr/>
          </p:nvGrpSpPr>
          <p:grpSpPr>
            <a:xfrm>
              <a:off x="9106113" y="5592838"/>
              <a:ext cx="1085186" cy="554784"/>
              <a:chOff x="455689" y="495185"/>
              <a:chExt cx="1085186" cy="554784"/>
            </a:xfrm>
          </p:grpSpPr>
          <p:pic>
            <p:nvPicPr>
              <p:cNvPr id="688" name="Grafik 687">
                <a:extLst>
                  <a:ext uri="{FF2B5EF4-FFF2-40B4-BE49-F238E27FC236}">
                    <a16:creationId xmlns:a16="http://schemas.microsoft.com/office/drawing/2014/main" id="{F2A1A42E-B732-4F71-83DD-D6E2220AB1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55693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89" name="L-Form 688">
                <a:extLst>
                  <a:ext uri="{FF2B5EF4-FFF2-40B4-BE49-F238E27FC236}">
                    <a16:creationId xmlns:a16="http://schemas.microsoft.com/office/drawing/2014/main" id="{79BC60D8-44FF-4107-B5D4-C5F7E2F768A8}"/>
                  </a:ext>
                </a:extLst>
              </p:cNvPr>
              <p:cNvSpPr/>
              <p:nvPr/>
            </p:nvSpPr>
            <p:spPr>
              <a:xfrm flipH="1">
                <a:off x="455689" y="495185"/>
                <a:ext cx="1085183" cy="554784"/>
              </a:xfrm>
              <a:prstGeom prst="corner">
                <a:avLst>
                  <a:gd name="adj1" fmla="val 48252"/>
                  <a:gd name="adj2" fmla="val 145008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3" name="Gruppieren 672">
              <a:extLst>
                <a:ext uri="{FF2B5EF4-FFF2-40B4-BE49-F238E27FC236}">
                  <a16:creationId xmlns:a16="http://schemas.microsoft.com/office/drawing/2014/main" id="{A52674FD-DE43-47A6-A2E3-E082341079F9}"/>
                </a:ext>
              </a:extLst>
            </p:cNvPr>
            <p:cNvGrpSpPr/>
            <p:nvPr/>
          </p:nvGrpSpPr>
          <p:grpSpPr>
            <a:xfrm>
              <a:off x="6226703" y="5592838"/>
              <a:ext cx="1085182" cy="554784"/>
              <a:chOff x="1895398" y="495185"/>
              <a:chExt cx="1085182" cy="554784"/>
            </a:xfrm>
          </p:grpSpPr>
          <p:pic>
            <p:nvPicPr>
              <p:cNvPr id="686" name="Grafik 685">
                <a:extLst>
                  <a:ext uri="{FF2B5EF4-FFF2-40B4-BE49-F238E27FC236}">
                    <a16:creationId xmlns:a16="http://schemas.microsoft.com/office/drawing/2014/main" id="{7A1A6181-CB86-4C41-9A1A-1467C42342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95398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87" name="L-Form 686">
                <a:extLst>
                  <a:ext uri="{FF2B5EF4-FFF2-40B4-BE49-F238E27FC236}">
                    <a16:creationId xmlns:a16="http://schemas.microsoft.com/office/drawing/2014/main" id="{1A5FE3EA-BBC5-4E36-BFEB-D0E7B794C86E}"/>
                  </a:ext>
                </a:extLst>
              </p:cNvPr>
              <p:cNvSpPr/>
              <p:nvPr/>
            </p:nvSpPr>
            <p:spPr>
              <a:xfrm flipH="1">
                <a:off x="2178049" y="495185"/>
                <a:ext cx="802528" cy="554784"/>
              </a:xfrm>
              <a:prstGeom prst="corner">
                <a:avLst>
                  <a:gd name="adj1" fmla="val 48252"/>
                  <a:gd name="adj2" fmla="val 97222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4" name="Gruppieren 673">
              <a:extLst>
                <a:ext uri="{FF2B5EF4-FFF2-40B4-BE49-F238E27FC236}">
                  <a16:creationId xmlns:a16="http://schemas.microsoft.com/office/drawing/2014/main" id="{059500B6-73A8-4C6F-BE16-C794CF168BC3}"/>
                </a:ext>
              </a:extLst>
            </p:cNvPr>
            <p:cNvGrpSpPr/>
            <p:nvPr/>
          </p:nvGrpSpPr>
          <p:grpSpPr>
            <a:xfrm>
              <a:off x="455689" y="5592838"/>
              <a:ext cx="1091279" cy="565107"/>
              <a:chOff x="6220610" y="495185"/>
              <a:chExt cx="1091279" cy="565107"/>
            </a:xfrm>
          </p:grpSpPr>
          <p:pic>
            <p:nvPicPr>
              <p:cNvPr id="684" name="Grafik 683">
                <a:extLst>
                  <a:ext uri="{FF2B5EF4-FFF2-40B4-BE49-F238E27FC236}">
                    <a16:creationId xmlns:a16="http://schemas.microsoft.com/office/drawing/2014/main" id="{D965BCE6-DB4D-4521-8D2E-63BDA9C471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20610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85" name="L-Form 684">
                <a:extLst>
                  <a:ext uri="{FF2B5EF4-FFF2-40B4-BE49-F238E27FC236}">
                    <a16:creationId xmlns:a16="http://schemas.microsoft.com/office/drawing/2014/main" id="{E22F3E11-C372-4713-A62B-7C74B90CB2A7}"/>
                  </a:ext>
                </a:extLst>
              </p:cNvPr>
              <p:cNvSpPr/>
              <p:nvPr/>
            </p:nvSpPr>
            <p:spPr>
              <a:xfrm flipH="1">
                <a:off x="6773862" y="495185"/>
                <a:ext cx="538025" cy="565107"/>
              </a:xfrm>
              <a:prstGeom prst="corner">
                <a:avLst>
                  <a:gd name="adj1" fmla="val 50613"/>
                  <a:gd name="adj2" fmla="val 49599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5" name="Gruppieren 674">
              <a:extLst>
                <a:ext uri="{FF2B5EF4-FFF2-40B4-BE49-F238E27FC236}">
                  <a16:creationId xmlns:a16="http://schemas.microsoft.com/office/drawing/2014/main" id="{BDA1C494-73DF-4AA4-97BA-43764D574C11}"/>
                </a:ext>
              </a:extLst>
            </p:cNvPr>
            <p:cNvGrpSpPr/>
            <p:nvPr/>
          </p:nvGrpSpPr>
          <p:grpSpPr>
            <a:xfrm>
              <a:off x="4780901" y="5592838"/>
              <a:ext cx="1091279" cy="554784"/>
              <a:chOff x="3335103" y="501280"/>
              <a:chExt cx="1091279" cy="554784"/>
            </a:xfrm>
          </p:grpSpPr>
          <p:pic>
            <p:nvPicPr>
              <p:cNvPr id="682" name="Grafik 681">
                <a:extLst>
                  <a:ext uri="{FF2B5EF4-FFF2-40B4-BE49-F238E27FC236}">
                    <a16:creationId xmlns:a16="http://schemas.microsoft.com/office/drawing/2014/main" id="{C8F07469-75AD-4384-B3B0-D7F7B6EF44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35103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83" name="Rechteck 682">
                <a:extLst>
                  <a:ext uri="{FF2B5EF4-FFF2-40B4-BE49-F238E27FC236}">
                    <a16:creationId xmlns:a16="http://schemas.microsoft.com/office/drawing/2014/main" id="{C8E43121-E930-48F6-A49A-2B2944BE9C86}"/>
                  </a:ext>
                </a:extLst>
              </p:cNvPr>
              <p:cNvSpPr/>
              <p:nvPr/>
            </p:nvSpPr>
            <p:spPr>
              <a:xfrm>
                <a:off x="4155791" y="501280"/>
                <a:ext cx="270590" cy="554784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6" name="Gruppieren 675">
              <a:extLst>
                <a:ext uri="{FF2B5EF4-FFF2-40B4-BE49-F238E27FC236}">
                  <a16:creationId xmlns:a16="http://schemas.microsoft.com/office/drawing/2014/main" id="{DE6867C5-0A4E-42BB-B646-51A86BC4CA90}"/>
                </a:ext>
              </a:extLst>
            </p:cNvPr>
            <p:cNvGrpSpPr/>
            <p:nvPr/>
          </p:nvGrpSpPr>
          <p:grpSpPr>
            <a:xfrm>
              <a:off x="1901491" y="5592838"/>
              <a:ext cx="1085182" cy="559012"/>
              <a:chOff x="7666412" y="501280"/>
              <a:chExt cx="1085182" cy="559012"/>
            </a:xfrm>
          </p:grpSpPr>
          <p:pic>
            <p:nvPicPr>
              <p:cNvPr id="680" name="Grafik 679">
                <a:extLst>
                  <a:ext uri="{FF2B5EF4-FFF2-40B4-BE49-F238E27FC236}">
                    <a16:creationId xmlns:a16="http://schemas.microsoft.com/office/drawing/2014/main" id="{EEDB6D8F-7420-4AB0-8EEB-C62E8EA2A7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66641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81" name="Rechteck 680">
                <a:extLst>
                  <a:ext uri="{FF2B5EF4-FFF2-40B4-BE49-F238E27FC236}">
                    <a16:creationId xmlns:a16="http://schemas.microsoft.com/office/drawing/2014/main" id="{A38C64A7-0D99-4317-860C-EBA6C1F405D7}"/>
                  </a:ext>
                </a:extLst>
              </p:cNvPr>
              <p:cNvSpPr/>
              <p:nvPr/>
            </p:nvSpPr>
            <p:spPr>
              <a:xfrm>
                <a:off x="8497317" y="793215"/>
                <a:ext cx="254277" cy="26707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7" name="Gruppieren 676">
              <a:extLst>
                <a:ext uri="{FF2B5EF4-FFF2-40B4-BE49-F238E27FC236}">
                  <a16:creationId xmlns:a16="http://schemas.microsoft.com/office/drawing/2014/main" id="{FC229A82-1574-4973-B11A-0F5FCFFF4FD6}"/>
                </a:ext>
              </a:extLst>
            </p:cNvPr>
            <p:cNvGrpSpPr/>
            <p:nvPr/>
          </p:nvGrpSpPr>
          <p:grpSpPr>
            <a:xfrm>
              <a:off x="3341196" y="5592838"/>
              <a:ext cx="1085182" cy="565107"/>
              <a:chOff x="9110683" y="495185"/>
              <a:chExt cx="1085182" cy="565107"/>
            </a:xfrm>
          </p:grpSpPr>
          <p:pic>
            <p:nvPicPr>
              <p:cNvPr id="678" name="Grafik 677">
                <a:extLst>
                  <a:ext uri="{FF2B5EF4-FFF2-40B4-BE49-F238E27FC236}">
                    <a16:creationId xmlns:a16="http://schemas.microsoft.com/office/drawing/2014/main" id="{399F5BF7-2052-4842-B58D-63B59E1374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110683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79" name="Rechteck 678">
                <a:extLst>
                  <a:ext uri="{FF2B5EF4-FFF2-40B4-BE49-F238E27FC236}">
                    <a16:creationId xmlns:a16="http://schemas.microsoft.com/office/drawing/2014/main" id="{0821779E-32A1-4810-BC50-18C83E66BF47}"/>
                  </a:ext>
                </a:extLst>
              </p:cNvPr>
              <p:cNvSpPr/>
              <p:nvPr/>
            </p:nvSpPr>
            <p:spPr>
              <a:xfrm>
                <a:off x="9110683" y="495185"/>
                <a:ext cx="799883" cy="56510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694" name="Grafik 693">
              <a:extLst>
                <a:ext uri="{FF2B5EF4-FFF2-40B4-BE49-F238E27FC236}">
                  <a16:creationId xmlns:a16="http://schemas.microsoft.com/office/drawing/2014/main" id="{B6CE8319-2F09-4C4C-A904-1DB575A214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545822" y="5592838"/>
              <a:ext cx="1085182" cy="554784"/>
            </a:xfrm>
            <a:prstGeom prst="rect">
              <a:avLst/>
            </a:prstGeom>
          </p:spPr>
        </p:pic>
      </p:grpSp>
      <p:sp>
        <p:nvSpPr>
          <p:cNvPr id="697" name="L-Form 696">
            <a:extLst>
              <a:ext uri="{FF2B5EF4-FFF2-40B4-BE49-F238E27FC236}">
                <a16:creationId xmlns:a16="http://schemas.microsoft.com/office/drawing/2014/main" id="{D826CBAA-4D29-41E8-89D2-A75EB9BA47F0}"/>
              </a:ext>
            </a:extLst>
          </p:cNvPr>
          <p:cNvSpPr/>
          <p:nvPr/>
        </p:nvSpPr>
        <p:spPr>
          <a:xfrm flipH="1">
            <a:off x="381000" y="2275840"/>
            <a:ext cx="11316784" cy="4264660"/>
          </a:xfrm>
          <a:prstGeom prst="corner">
            <a:avLst>
              <a:gd name="adj1" fmla="val 77243"/>
              <a:gd name="adj2" fmla="val 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36" name="Grafik 535">
            <a:extLst>
              <a:ext uri="{FF2B5EF4-FFF2-40B4-BE49-F238E27FC236}">
                <a16:creationId xmlns:a16="http://schemas.microsoft.com/office/drawing/2014/main" id="{51B41A0E-65CE-42AB-89B0-DDC6B24EA63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852128" y="3835566"/>
            <a:ext cx="1194920" cy="603556"/>
          </a:xfrm>
          <a:prstGeom prst="rect">
            <a:avLst/>
          </a:prstGeom>
        </p:spPr>
      </p:pic>
      <p:pic>
        <p:nvPicPr>
          <p:cNvPr id="538" name="Grafik 537">
            <a:extLst>
              <a:ext uri="{FF2B5EF4-FFF2-40B4-BE49-F238E27FC236}">
                <a16:creationId xmlns:a16="http://schemas.microsoft.com/office/drawing/2014/main" id="{D75775A2-5D71-47D7-8A89-830D9438DE9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408093" y="3308275"/>
            <a:ext cx="1194920" cy="603556"/>
          </a:xfrm>
          <a:prstGeom prst="rect">
            <a:avLst/>
          </a:prstGeom>
        </p:spPr>
      </p:pic>
      <p:pic>
        <p:nvPicPr>
          <p:cNvPr id="540" name="Grafik 539">
            <a:extLst>
              <a:ext uri="{FF2B5EF4-FFF2-40B4-BE49-F238E27FC236}">
                <a16:creationId xmlns:a16="http://schemas.microsoft.com/office/drawing/2014/main" id="{36BB6EBA-B211-4B57-B0FF-328679F66E1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140857" y="3827677"/>
            <a:ext cx="1018120" cy="603556"/>
          </a:xfrm>
          <a:prstGeom prst="rect">
            <a:avLst/>
          </a:prstGeom>
        </p:spPr>
      </p:pic>
      <p:pic>
        <p:nvPicPr>
          <p:cNvPr id="542" name="Grafik 541">
            <a:extLst>
              <a:ext uri="{FF2B5EF4-FFF2-40B4-BE49-F238E27FC236}">
                <a16:creationId xmlns:a16="http://schemas.microsoft.com/office/drawing/2014/main" id="{0D210405-6E32-45D7-BEBD-9604B8004F4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983358" y="3225913"/>
            <a:ext cx="908383" cy="609653"/>
          </a:xfrm>
          <a:prstGeom prst="rect">
            <a:avLst/>
          </a:prstGeom>
        </p:spPr>
      </p:pic>
      <p:pic>
        <p:nvPicPr>
          <p:cNvPr id="544" name="Grafik 543">
            <a:extLst>
              <a:ext uri="{FF2B5EF4-FFF2-40B4-BE49-F238E27FC236}">
                <a16:creationId xmlns:a16="http://schemas.microsoft.com/office/drawing/2014/main" id="{0C9716FC-AB99-4BB6-822F-6FAA7E1156A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966079" y="3735010"/>
            <a:ext cx="768163" cy="609653"/>
          </a:xfrm>
          <a:prstGeom prst="rect">
            <a:avLst/>
          </a:prstGeom>
        </p:spPr>
      </p:pic>
      <p:pic>
        <p:nvPicPr>
          <p:cNvPr id="546" name="Grafik 545">
            <a:extLst>
              <a:ext uri="{FF2B5EF4-FFF2-40B4-BE49-F238E27FC236}">
                <a16:creationId xmlns:a16="http://schemas.microsoft.com/office/drawing/2014/main" id="{0310E5E1-8458-4064-B357-962046C4929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960993" y="3191793"/>
            <a:ext cx="755970" cy="609653"/>
          </a:xfrm>
          <a:prstGeom prst="rect">
            <a:avLst/>
          </a:prstGeom>
        </p:spPr>
      </p:pic>
      <p:pic>
        <p:nvPicPr>
          <p:cNvPr id="548" name="Grafik 547">
            <a:extLst>
              <a:ext uri="{FF2B5EF4-FFF2-40B4-BE49-F238E27FC236}">
                <a16:creationId xmlns:a16="http://schemas.microsoft.com/office/drawing/2014/main" id="{C99DCCBA-D719-43EC-88F0-2FAD35B6EF6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53452" y="3725747"/>
            <a:ext cx="658425" cy="609653"/>
          </a:xfrm>
          <a:prstGeom prst="rect">
            <a:avLst/>
          </a:prstGeom>
        </p:spPr>
      </p:pic>
      <p:pic>
        <p:nvPicPr>
          <p:cNvPr id="550" name="Grafik 549">
            <a:extLst>
              <a:ext uri="{FF2B5EF4-FFF2-40B4-BE49-F238E27FC236}">
                <a16:creationId xmlns:a16="http://schemas.microsoft.com/office/drawing/2014/main" id="{4DA1B161-DD53-435D-A0A2-24FE789524DE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292228" y="3191007"/>
            <a:ext cx="512108" cy="609653"/>
          </a:xfrm>
          <a:prstGeom prst="rect">
            <a:avLst/>
          </a:prstGeom>
        </p:spPr>
      </p:pic>
      <p:pic>
        <p:nvPicPr>
          <p:cNvPr id="552" name="Grafik 551">
            <a:extLst>
              <a:ext uri="{FF2B5EF4-FFF2-40B4-BE49-F238E27FC236}">
                <a16:creationId xmlns:a16="http://schemas.microsoft.com/office/drawing/2014/main" id="{0E126ABB-D267-4BC4-8FA3-DEC5319186F8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51833" y="3681494"/>
            <a:ext cx="1091279" cy="792549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20FD1233-A79D-4B1C-8008-FB799DBD9D8C}"/>
              </a:ext>
            </a:extLst>
          </p:cNvPr>
          <p:cNvSpPr txBox="1"/>
          <p:nvPr/>
        </p:nvSpPr>
        <p:spPr>
          <a:xfrm>
            <a:off x="11475303" y="2787947"/>
            <a:ext cx="6537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2" panose="05020102010507070707" pitchFamily="18" charset="2"/>
              </a:rPr>
              <a:t></a:t>
            </a:r>
            <a:endParaRPr kumimoji="0" lang="de-AT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9" name="Gruppieren 88">
            <a:extLst>
              <a:ext uri="{FF2B5EF4-FFF2-40B4-BE49-F238E27FC236}">
                <a16:creationId xmlns:a16="http://schemas.microsoft.com/office/drawing/2014/main" id="{E3DB3E0E-888D-445F-B37D-4510CE57F12D}"/>
              </a:ext>
            </a:extLst>
          </p:cNvPr>
          <p:cNvGrpSpPr/>
          <p:nvPr/>
        </p:nvGrpSpPr>
        <p:grpSpPr>
          <a:xfrm flipH="1">
            <a:off x="-3622017" y="440779"/>
            <a:ext cx="3409600" cy="5151120"/>
            <a:chOff x="1496074" y="430106"/>
            <a:chExt cx="3409600" cy="5151120"/>
          </a:xfrm>
        </p:grpSpPr>
        <p:cxnSp>
          <p:nvCxnSpPr>
            <p:cNvPr id="92" name="Gerader Verbinder 91">
              <a:extLst>
                <a:ext uri="{FF2B5EF4-FFF2-40B4-BE49-F238E27FC236}">
                  <a16:creationId xmlns:a16="http://schemas.microsoft.com/office/drawing/2014/main" id="{724BEF81-CB03-46DA-B705-7A571818CEC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874526" y="1998979"/>
              <a:ext cx="619760" cy="2319866"/>
            </a:xfrm>
            <a:prstGeom prst="line">
              <a:avLst/>
            </a:prstGeom>
            <a:ln w="3810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pic>
          <p:nvPicPr>
            <p:cNvPr id="93" name="Grafik 92">
              <a:extLst>
                <a:ext uri="{FF2B5EF4-FFF2-40B4-BE49-F238E27FC236}">
                  <a16:creationId xmlns:a16="http://schemas.microsoft.com/office/drawing/2014/main" id="{01712B83-E2F3-4A85-811A-413BB56890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-2823" b="13262"/>
            <a:stretch/>
          </p:blipFill>
          <p:spPr>
            <a:xfrm rot="2431513">
              <a:off x="2869782" y="3126643"/>
              <a:ext cx="2035892" cy="2115294"/>
            </a:xfrm>
            <a:prstGeom prst="rect">
              <a:avLst/>
            </a:prstGeom>
          </p:spPr>
        </p:pic>
        <p:sp>
          <p:nvSpPr>
            <p:cNvPr id="94" name="Träne 93">
              <a:extLst>
                <a:ext uri="{FF2B5EF4-FFF2-40B4-BE49-F238E27FC236}">
                  <a16:creationId xmlns:a16="http://schemas.microsoft.com/office/drawing/2014/main" id="{03BDC7D9-8545-43D6-9208-207212129A91}"/>
                </a:ext>
              </a:extLst>
            </p:cNvPr>
            <p:cNvSpPr>
              <a:spLocks noChangeAspect="1"/>
            </p:cNvSpPr>
            <p:nvPr/>
          </p:nvSpPr>
          <p:spPr>
            <a:xfrm rot="18303321">
              <a:off x="3627345" y="4682495"/>
              <a:ext cx="464324" cy="468000"/>
            </a:xfrm>
            <a:prstGeom prst="teardrop">
              <a:avLst>
                <a:gd name="adj" fmla="val 124588"/>
              </a:avLst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95" name="Ellipse 94">
              <a:extLst>
                <a:ext uri="{FF2B5EF4-FFF2-40B4-BE49-F238E27FC236}">
                  <a16:creationId xmlns:a16="http://schemas.microsoft.com/office/drawing/2014/main" id="{832A5000-A0A0-45EC-AFC8-65196DD63927}"/>
                </a:ext>
              </a:extLst>
            </p:cNvPr>
            <p:cNvSpPr/>
            <p:nvPr/>
          </p:nvSpPr>
          <p:spPr>
            <a:xfrm>
              <a:off x="1510286" y="430106"/>
              <a:ext cx="2997200" cy="2763520"/>
            </a:xfrm>
            <a:prstGeom prst="ellipse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93000">
                  <a:schemeClr val="bg1"/>
                </a:gs>
                <a:gs pos="70000">
                  <a:srgbClr val="FF000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effectLst>
              <a:innerShdw blurRad="749300" dist="1905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96" name="Trapezoid 95">
              <a:extLst>
                <a:ext uri="{FF2B5EF4-FFF2-40B4-BE49-F238E27FC236}">
                  <a16:creationId xmlns:a16="http://schemas.microsoft.com/office/drawing/2014/main" id="{DDA7CCB2-F804-45B2-B094-AC84B4802D74}"/>
                </a:ext>
              </a:extLst>
            </p:cNvPr>
            <p:cNvSpPr/>
            <p:nvPr/>
          </p:nvSpPr>
          <p:spPr>
            <a:xfrm flipV="1">
              <a:off x="2130046" y="4280746"/>
              <a:ext cx="1757680" cy="1300480"/>
            </a:xfrm>
            <a:prstGeom prst="trapezoid">
              <a:avLst/>
            </a:prstGeom>
            <a:blipFill>
              <a:blip r:embed="rId22"/>
              <a:tile tx="0" ty="0" sx="100000" sy="100000" flip="none" algn="tl"/>
            </a:blipFill>
            <a:effectLst>
              <a:innerShdw blurRad="368300" dist="2667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cxnSp>
          <p:nvCxnSpPr>
            <p:cNvPr id="97" name="Gerader Verbinder 96">
              <a:extLst>
                <a:ext uri="{FF2B5EF4-FFF2-40B4-BE49-F238E27FC236}">
                  <a16:creationId xmlns:a16="http://schemas.microsoft.com/office/drawing/2014/main" id="{C18B1A71-013C-42F5-BABE-0C54977D6735}"/>
                </a:ext>
              </a:extLst>
            </p:cNvPr>
            <p:cNvCxnSpPr>
              <a:cxnSpLocks/>
            </p:cNvCxnSpPr>
            <p:nvPr/>
          </p:nvCxnSpPr>
          <p:spPr>
            <a:xfrm>
              <a:off x="1496074" y="1998978"/>
              <a:ext cx="655889" cy="2274996"/>
            </a:xfrm>
            <a:prstGeom prst="line">
              <a:avLst/>
            </a:prstGeom>
            <a:ln w="3810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8" name="Gerader Verbinder 97">
              <a:extLst>
                <a:ext uri="{FF2B5EF4-FFF2-40B4-BE49-F238E27FC236}">
                  <a16:creationId xmlns:a16="http://schemas.microsoft.com/office/drawing/2014/main" id="{BEADF1D0-47FB-4D19-A62F-4DC0CAE4B016}"/>
                </a:ext>
              </a:extLst>
            </p:cNvPr>
            <p:cNvCxnSpPr>
              <a:cxnSpLocks/>
            </p:cNvCxnSpPr>
            <p:nvPr/>
          </p:nvCxnSpPr>
          <p:spPr>
            <a:xfrm>
              <a:off x="2077646" y="1998979"/>
              <a:ext cx="397899" cy="2274995"/>
            </a:xfrm>
            <a:prstGeom prst="line">
              <a:avLst/>
            </a:prstGeom>
            <a:ln w="3810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9" name="Gerader Verbinder 98">
              <a:extLst>
                <a:ext uri="{FF2B5EF4-FFF2-40B4-BE49-F238E27FC236}">
                  <a16:creationId xmlns:a16="http://schemas.microsoft.com/office/drawing/2014/main" id="{CF1CB43C-361B-47AD-A039-F19ACF3671E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62932" y="2005751"/>
              <a:ext cx="462160" cy="2271609"/>
            </a:xfrm>
            <a:prstGeom prst="line">
              <a:avLst/>
            </a:prstGeom>
            <a:ln w="3810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0" name="Gerader Verbinder 99">
              <a:extLst>
                <a:ext uri="{FF2B5EF4-FFF2-40B4-BE49-F238E27FC236}">
                  <a16:creationId xmlns:a16="http://schemas.microsoft.com/office/drawing/2014/main" id="{C9CE0832-D0F7-4B24-8414-272877E85D5E}"/>
                </a:ext>
              </a:extLst>
            </p:cNvPr>
            <p:cNvCxnSpPr>
              <a:cxnSpLocks/>
            </p:cNvCxnSpPr>
            <p:nvPr/>
          </p:nvCxnSpPr>
          <p:spPr>
            <a:xfrm>
              <a:off x="3006407" y="1998979"/>
              <a:ext cx="0" cy="2274995"/>
            </a:xfrm>
            <a:prstGeom prst="line">
              <a:avLst/>
            </a:prstGeom>
            <a:ln w="3810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1" name="Gerader Verbinder 100">
              <a:extLst>
                <a:ext uri="{FF2B5EF4-FFF2-40B4-BE49-F238E27FC236}">
                  <a16:creationId xmlns:a16="http://schemas.microsoft.com/office/drawing/2014/main" id="{4DADD1FE-1D00-48D5-87F2-42EE9E43348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510286" y="1998979"/>
              <a:ext cx="2982285" cy="1"/>
            </a:xfrm>
            <a:prstGeom prst="line">
              <a:avLst/>
            </a:prstGeom>
            <a:ln w="3810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02" name="Träne 101">
              <a:extLst>
                <a:ext uri="{FF2B5EF4-FFF2-40B4-BE49-F238E27FC236}">
                  <a16:creationId xmlns:a16="http://schemas.microsoft.com/office/drawing/2014/main" id="{2C809870-9DAC-4B2F-B0A2-BD8685702317}"/>
                </a:ext>
              </a:extLst>
            </p:cNvPr>
            <p:cNvSpPr/>
            <p:nvPr/>
          </p:nvSpPr>
          <p:spPr>
            <a:xfrm rot="20000836">
              <a:off x="1879305" y="4523370"/>
              <a:ext cx="396000" cy="396000"/>
            </a:xfrm>
            <a:prstGeom prst="teardrop">
              <a:avLst>
                <a:gd name="adj" fmla="val 124588"/>
              </a:avLst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03" name="Träne 102">
              <a:extLst>
                <a:ext uri="{FF2B5EF4-FFF2-40B4-BE49-F238E27FC236}">
                  <a16:creationId xmlns:a16="http://schemas.microsoft.com/office/drawing/2014/main" id="{25596B96-0971-4486-A3B1-D987974B6429}"/>
                </a:ext>
              </a:extLst>
            </p:cNvPr>
            <p:cNvSpPr>
              <a:spLocks noChangeAspect="1"/>
            </p:cNvSpPr>
            <p:nvPr/>
          </p:nvSpPr>
          <p:spPr>
            <a:xfrm rot="18303321">
              <a:off x="2995384" y="4554620"/>
              <a:ext cx="504000" cy="504000"/>
            </a:xfrm>
            <a:prstGeom prst="teardrop">
              <a:avLst>
                <a:gd name="adj" fmla="val 124588"/>
              </a:avLst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</p:spTree>
    <p:extLst>
      <p:ext uri="{BB962C8B-B14F-4D97-AF65-F5344CB8AC3E}">
        <p14:creationId xmlns:p14="http://schemas.microsoft.com/office/powerpoint/2010/main" val="764995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81481E-6 L 1.33971 0.00186 " pathEditMode="relative" rAng="0" ptsTypes="AA">
                                      <p:cBhvr>
                                        <p:cTn id="6" dur="7000" spd="-100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979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4" name="Gruppieren 593">
            <a:extLst>
              <a:ext uri="{FF2B5EF4-FFF2-40B4-BE49-F238E27FC236}">
                <a16:creationId xmlns:a16="http://schemas.microsoft.com/office/drawing/2014/main" id="{AF538C68-989D-4F89-81C2-AE92BD201644}"/>
              </a:ext>
            </a:extLst>
          </p:cNvPr>
          <p:cNvGrpSpPr/>
          <p:nvPr/>
        </p:nvGrpSpPr>
        <p:grpSpPr>
          <a:xfrm>
            <a:off x="508346" y="495185"/>
            <a:ext cx="11175311" cy="560879"/>
            <a:chOff x="455693" y="495185"/>
            <a:chExt cx="11175311" cy="560879"/>
          </a:xfrm>
        </p:grpSpPr>
        <p:pic>
          <p:nvPicPr>
            <p:cNvPr id="568" name="Grafik 567">
              <a:extLst>
                <a:ext uri="{FF2B5EF4-FFF2-40B4-BE49-F238E27FC236}">
                  <a16:creationId xmlns:a16="http://schemas.microsoft.com/office/drawing/2014/main" id="{2147C679-A226-4ABC-9BE6-29C69C6A31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5693" y="501280"/>
              <a:ext cx="1085182" cy="548688"/>
            </a:xfrm>
            <a:prstGeom prst="rect">
              <a:avLst/>
            </a:prstGeom>
          </p:spPr>
        </p:pic>
        <p:pic>
          <p:nvPicPr>
            <p:cNvPr id="564" name="Grafik 563">
              <a:extLst>
                <a:ext uri="{FF2B5EF4-FFF2-40B4-BE49-F238E27FC236}">
                  <a16:creationId xmlns:a16="http://schemas.microsoft.com/office/drawing/2014/main" id="{3E63987D-2B3E-405A-ADAB-6B25C5FB6BE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94527" y="501280"/>
              <a:ext cx="1085182" cy="548688"/>
            </a:xfrm>
            <a:prstGeom prst="rect">
              <a:avLst/>
            </a:prstGeom>
          </p:spPr>
        </p:pic>
        <p:pic>
          <p:nvPicPr>
            <p:cNvPr id="560" name="Grafik 559">
              <a:extLst>
                <a:ext uri="{FF2B5EF4-FFF2-40B4-BE49-F238E27FC236}">
                  <a16:creationId xmlns:a16="http://schemas.microsoft.com/office/drawing/2014/main" id="{00D13B71-4A21-4F04-BFDB-DDEDF3D2A6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23223" y="501280"/>
              <a:ext cx="1091279" cy="554784"/>
            </a:xfrm>
            <a:prstGeom prst="rect">
              <a:avLst/>
            </a:prstGeom>
          </p:spPr>
        </p:pic>
        <p:pic>
          <p:nvPicPr>
            <p:cNvPr id="558" name="Grafik 557">
              <a:extLst>
                <a:ext uri="{FF2B5EF4-FFF2-40B4-BE49-F238E27FC236}">
                  <a16:creationId xmlns:a16="http://schemas.microsoft.com/office/drawing/2014/main" id="{10DF00F7-F3E1-43B7-81E4-2A59165ED42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33361" y="495185"/>
              <a:ext cx="1091279" cy="554784"/>
            </a:xfrm>
            <a:prstGeom prst="rect">
              <a:avLst/>
            </a:prstGeom>
          </p:spPr>
        </p:pic>
        <p:pic>
          <p:nvPicPr>
            <p:cNvPr id="570" name="Grafik 569">
              <a:extLst>
                <a:ext uri="{FF2B5EF4-FFF2-40B4-BE49-F238E27FC236}">
                  <a16:creationId xmlns:a16="http://schemas.microsoft.com/office/drawing/2014/main" id="{96F254AB-DAEB-451B-B83A-ADCADD67F0E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781340" y="495185"/>
              <a:ext cx="1085182" cy="554784"/>
            </a:xfrm>
            <a:prstGeom prst="rect">
              <a:avLst/>
            </a:prstGeom>
            <a:ln w="3175">
              <a:solidFill>
                <a:schemeClr val="bg1"/>
              </a:solidFill>
            </a:ln>
          </p:spPr>
        </p:pic>
        <p:pic>
          <p:nvPicPr>
            <p:cNvPr id="556" name="Grafik 555">
              <a:extLst>
                <a:ext uri="{FF2B5EF4-FFF2-40B4-BE49-F238E27FC236}">
                  <a16:creationId xmlns:a16="http://schemas.microsoft.com/office/drawing/2014/main" id="{344D875D-C409-4DC8-8C66-02584FE74EA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668154" y="495185"/>
              <a:ext cx="1085182" cy="554784"/>
            </a:xfrm>
            <a:prstGeom prst="rect">
              <a:avLst/>
            </a:prstGeom>
          </p:spPr>
        </p:pic>
        <p:pic>
          <p:nvPicPr>
            <p:cNvPr id="566" name="Grafik 565">
              <a:extLst>
                <a:ext uri="{FF2B5EF4-FFF2-40B4-BE49-F238E27FC236}">
                  <a16:creationId xmlns:a16="http://schemas.microsoft.com/office/drawing/2014/main" id="{2E04C38D-5E14-49D2-8DB2-B4B9C47F264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106988" y="501280"/>
              <a:ext cx="1085182" cy="554784"/>
            </a:xfrm>
            <a:prstGeom prst="rect">
              <a:avLst/>
            </a:prstGeom>
          </p:spPr>
        </p:pic>
        <p:pic>
          <p:nvPicPr>
            <p:cNvPr id="562" name="Grafik 561">
              <a:extLst>
                <a:ext uri="{FF2B5EF4-FFF2-40B4-BE49-F238E27FC236}">
                  <a16:creationId xmlns:a16="http://schemas.microsoft.com/office/drawing/2014/main" id="{23C6B8DA-DA20-4151-9D6D-6E7F9D33551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545822" y="495185"/>
              <a:ext cx="1085182" cy="554784"/>
            </a:xfrm>
            <a:prstGeom prst="rect">
              <a:avLst/>
            </a:prstGeom>
          </p:spPr>
        </p:pic>
      </p:grpSp>
      <p:grpSp>
        <p:nvGrpSpPr>
          <p:cNvPr id="695" name="Gruppieren 694">
            <a:extLst>
              <a:ext uri="{FF2B5EF4-FFF2-40B4-BE49-F238E27FC236}">
                <a16:creationId xmlns:a16="http://schemas.microsoft.com/office/drawing/2014/main" id="{3469BE11-0C5E-4DEA-91B3-F1FCB71CAA9E}"/>
              </a:ext>
            </a:extLst>
          </p:cNvPr>
          <p:cNvGrpSpPr/>
          <p:nvPr/>
        </p:nvGrpSpPr>
        <p:grpSpPr>
          <a:xfrm>
            <a:off x="508342" y="1478370"/>
            <a:ext cx="11175315" cy="560879"/>
            <a:chOff x="455689" y="1498341"/>
            <a:chExt cx="11175315" cy="560879"/>
          </a:xfrm>
        </p:grpSpPr>
        <p:pic>
          <p:nvPicPr>
            <p:cNvPr id="554" name="Grafik 553">
              <a:extLst>
                <a:ext uri="{FF2B5EF4-FFF2-40B4-BE49-F238E27FC236}">
                  <a16:creationId xmlns:a16="http://schemas.microsoft.com/office/drawing/2014/main" id="{1D65FAD0-7026-40ED-88B4-C75927220E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220606" y="1498341"/>
              <a:ext cx="1085182" cy="554784"/>
            </a:xfrm>
            <a:prstGeom prst="rect">
              <a:avLst/>
            </a:prstGeom>
          </p:spPr>
        </p:pic>
        <p:pic>
          <p:nvPicPr>
            <p:cNvPr id="618" name="Grafik 617">
              <a:extLst>
                <a:ext uri="{FF2B5EF4-FFF2-40B4-BE49-F238E27FC236}">
                  <a16:creationId xmlns:a16="http://schemas.microsoft.com/office/drawing/2014/main" id="{AEACBB9B-CAC9-4891-AAF3-03A0267D5AE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106117" y="1504436"/>
              <a:ext cx="1085182" cy="548688"/>
            </a:xfrm>
            <a:prstGeom prst="rect">
              <a:avLst/>
            </a:prstGeom>
          </p:spPr>
        </p:pic>
        <p:pic>
          <p:nvPicPr>
            <p:cNvPr id="616" name="Grafik 615">
              <a:extLst>
                <a:ext uri="{FF2B5EF4-FFF2-40B4-BE49-F238E27FC236}">
                  <a16:creationId xmlns:a16="http://schemas.microsoft.com/office/drawing/2014/main" id="{636F23AE-BFCA-48FE-9D96-AE623B62F04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545822" y="1504436"/>
              <a:ext cx="1085182" cy="548688"/>
            </a:xfrm>
            <a:prstGeom prst="rect">
              <a:avLst/>
            </a:prstGeom>
          </p:spPr>
        </p:pic>
        <p:pic>
          <p:nvPicPr>
            <p:cNvPr id="614" name="Grafik 613">
              <a:extLst>
                <a:ext uri="{FF2B5EF4-FFF2-40B4-BE49-F238E27FC236}">
                  <a16:creationId xmlns:a16="http://schemas.microsoft.com/office/drawing/2014/main" id="{874CAC8C-81CF-4C42-94E2-07B5CEC87E5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95394" y="1504436"/>
              <a:ext cx="1091279" cy="554784"/>
            </a:xfrm>
            <a:prstGeom prst="rect">
              <a:avLst/>
            </a:prstGeom>
          </p:spPr>
        </p:pic>
        <p:pic>
          <p:nvPicPr>
            <p:cNvPr id="612" name="Grafik 611">
              <a:extLst>
                <a:ext uri="{FF2B5EF4-FFF2-40B4-BE49-F238E27FC236}">
                  <a16:creationId xmlns:a16="http://schemas.microsoft.com/office/drawing/2014/main" id="{C08AE4B1-7427-48CD-8391-D972390FA40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60311" y="1498341"/>
              <a:ext cx="1091279" cy="554784"/>
            </a:xfrm>
            <a:prstGeom prst="rect">
              <a:avLst/>
            </a:prstGeom>
          </p:spPr>
        </p:pic>
        <p:pic>
          <p:nvPicPr>
            <p:cNvPr id="608" name="Grafik 607">
              <a:extLst>
                <a:ext uri="{FF2B5EF4-FFF2-40B4-BE49-F238E27FC236}">
                  <a16:creationId xmlns:a16="http://schemas.microsoft.com/office/drawing/2014/main" id="{324F6715-BA1C-4802-8175-D3ACD55048D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55689" y="1498341"/>
              <a:ext cx="1085182" cy="554784"/>
            </a:xfrm>
            <a:prstGeom prst="rect">
              <a:avLst/>
            </a:prstGeom>
          </p:spPr>
        </p:pic>
        <p:pic>
          <p:nvPicPr>
            <p:cNvPr id="606" name="Grafik 605">
              <a:extLst>
                <a:ext uri="{FF2B5EF4-FFF2-40B4-BE49-F238E27FC236}">
                  <a16:creationId xmlns:a16="http://schemas.microsoft.com/office/drawing/2014/main" id="{6A6F8D1A-6A74-405C-A1D3-05DB15751F5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780901" y="1504436"/>
              <a:ext cx="1085182" cy="554784"/>
            </a:xfrm>
            <a:prstGeom prst="rect">
              <a:avLst/>
            </a:prstGeom>
          </p:spPr>
        </p:pic>
        <p:pic>
          <p:nvPicPr>
            <p:cNvPr id="604" name="Grafik 603">
              <a:extLst>
                <a:ext uri="{FF2B5EF4-FFF2-40B4-BE49-F238E27FC236}">
                  <a16:creationId xmlns:a16="http://schemas.microsoft.com/office/drawing/2014/main" id="{3B81CE8E-9C77-45A6-8805-9F9C7088561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341196" y="1498341"/>
              <a:ext cx="1085182" cy="554784"/>
            </a:xfrm>
            <a:prstGeom prst="rect">
              <a:avLst/>
            </a:prstGeom>
          </p:spPr>
        </p:pic>
      </p:grpSp>
      <p:grpSp>
        <p:nvGrpSpPr>
          <p:cNvPr id="644" name="Gruppieren 643">
            <a:extLst>
              <a:ext uri="{FF2B5EF4-FFF2-40B4-BE49-F238E27FC236}">
                <a16:creationId xmlns:a16="http://schemas.microsoft.com/office/drawing/2014/main" id="{616A9CC3-B3C2-4B5B-A27B-552E3531638D}"/>
              </a:ext>
            </a:extLst>
          </p:cNvPr>
          <p:cNvGrpSpPr/>
          <p:nvPr/>
        </p:nvGrpSpPr>
        <p:grpSpPr>
          <a:xfrm>
            <a:off x="508342" y="2461556"/>
            <a:ext cx="11175315" cy="560879"/>
            <a:chOff x="455689" y="4403405"/>
            <a:chExt cx="11175315" cy="560879"/>
          </a:xfrm>
        </p:grpSpPr>
        <p:pic>
          <p:nvPicPr>
            <p:cNvPr id="610" name="Grafik 609">
              <a:extLst>
                <a:ext uri="{FF2B5EF4-FFF2-40B4-BE49-F238E27FC236}">
                  <a16:creationId xmlns:a16="http://schemas.microsoft.com/office/drawing/2014/main" id="{9138B177-AE60-4CF6-AE87-BE9DF033872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103939" y="4403405"/>
              <a:ext cx="1085182" cy="554784"/>
            </a:xfrm>
            <a:prstGeom prst="rect">
              <a:avLst/>
            </a:prstGeom>
            <a:ln w="3175">
              <a:solidFill>
                <a:schemeClr val="bg1"/>
              </a:solidFill>
            </a:ln>
          </p:spPr>
        </p:pic>
        <p:pic>
          <p:nvPicPr>
            <p:cNvPr id="622" name="Grafik 621">
              <a:extLst>
                <a:ext uri="{FF2B5EF4-FFF2-40B4-BE49-F238E27FC236}">
                  <a16:creationId xmlns:a16="http://schemas.microsoft.com/office/drawing/2014/main" id="{5F5C3D47-AD38-4BC3-A2A5-6EE04E63E5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894523" y="4403405"/>
              <a:ext cx="1085182" cy="554784"/>
            </a:xfrm>
            <a:prstGeom prst="rect">
              <a:avLst/>
            </a:prstGeom>
          </p:spPr>
        </p:pic>
        <p:pic>
          <p:nvPicPr>
            <p:cNvPr id="642" name="Grafik 641">
              <a:extLst>
                <a:ext uri="{FF2B5EF4-FFF2-40B4-BE49-F238E27FC236}">
                  <a16:creationId xmlns:a16="http://schemas.microsoft.com/office/drawing/2014/main" id="{C37BA4A2-EC1B-460B-9D8E-0EC8FBBDA3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33361" y="4409500"/>
              <a:ext cx="1085182" cy="548688"/>
            </a:xfrm>
            <a:prstGeom prst="rect">
              <a:avLst/>
            </a:prstGeom>
          </p:spPr>
        </p:pic>
        <p:pic>
          <p:nvPicPr>
            <p:cNvPr id="640" name="Grafik 639">
              <a:extLst>
                <a:ext uri="{FF2B5EF4-FFF2-40B4-BE49-F238E27FC236}">
                  <a16:creationId xmlns:a16="http://schemas.microsoft.com/office/drawing/2014/main" id="{F12ABA47-76F5-49B0-9875-2139CA9A117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17126" y="4409500"/>
              <a:ext cx="1085182" cy="548688"/>
            </a:xfrm>
            <a:prstGeom prst="rect">
              <a:avLst/>
            </a:prstGeom>
          </p:spPr>
        </p:pic>
        <p:pic>
          <p:nvPicPr>
            <p:cNvPr id="638" name="Grafik 637">
              <a:extLst>
                <a:ext uri="{FF2B5EF4-FFF2-40B4-BE49-F238E27FC236}">
                  <a16:creationId xmlns:a16="http://schemas.microsoft.com/office/drawing/2014/main" id="{ACD924AC-7E9A-462F-9628-4A8810DC20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72195" y="4409500"/>
              <a:ext cx="1091279" cy="554784"/>
            </a:xfrm>
            <a:prstGeom prst="rect">
              <a:avLst/>
            </a:prstGeom>
          </p:spPr>
        </p:pic>
        <p:pic>
          <p:nvPicPr>
            <p:cNvPr id="636" name="Grafik 635">
              <a:extLst>
                <a:ext uri="{FF2B5EF4-FFF2-40B4-BE49-F238E27FC236}">
                  <a16:creationId xmlns:a16="http://schemas.microsoft.com/office/drawing/2014/main" id="{DDF2A5D7-9388-4C19-AE8E-5E39EDE654D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55960" y="4403405"/>
              <a:ext cx="1091279" cy="554784"/>
            </a:xfrm>
            <a:prstGeom prst="rect">
              <a:avLst/>
            </a:prstGeom>
          </p:spPr>
        </p:pic>
        <p:pic>
          <p:nvPicPr>
            <p:cNvPr id="634" name="Grafik 633">
              <a:extLst>
                <a:ext uri="{FF2B5EF4-FFF2-40B4-BE49-F238E27FC236}">
                  <a16:creationId xmlns:a16="http://schemas.microsoft.com/office/drawing/2014/main" id="{7DFE0614-5D9E-411C-8F75-AD0F7716F6A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545822" y="4403405"/>
              <a:ext cx="1085182" cy="554784"/>
            </a:xfrm>
            <a:prstGeom prst="rect">
              <a:avLst/>
            </a:prstGeom>
          </p:spPr>
        </p:pic>
        <p:pic>
          <p:nvPicPr>
            <p:cNvPr id="632" name="Grafik 631">
              <a:extLst>
                <a:ext uri="{FF2B5EF4-FFF2-40B4-BE49-F238E27FC236}">
                  <a16:creationId xmlns:a16="http://schemas.microsoft.com/office/drawing/2014/main" id="{8D253BC7-9E20-4972-90DD-C5E686238CC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55689" y="4409500"/>
              <a:ext cx="1085182" cy="554784"/>
            </a:xfrm>
            <a:prstGeom prst="rect">
              <a:avLst/>
            </a:prstGeom>
          </p:spPr>
        </p:pic>
      </p:grpSp>
      <p:grpSp>
        <p:nvGrpSpPr>
          <p:cNvPr id="668" name="Gruppieren 667">
            <a:extLst>
              <a:ext uri="{FF2B5EF4-FFF2-40B4-BE49-F238E27FC236}">
                <a16:creationId xmlns:a16="http://schemas.microsoft.com/office/drawing/2014/main" id="{07FABCFD-2670-4589-8797-FB02B168382B}"/>
              </a:ext>
            </a:extLst>
          </p:cNvPr>
          <p:cNvGrpSpPr/>
          <p:nvPr/>
        </p:nvGrpSpPr>
        <p:grpSpPr>
          <a:xfrm>
            <a:off x="508342" y="4887880"/>
            <a:ext cx="11175315" cy="565107"/>
            <a:chOff x="364354" y="5175458"/>
            <a:chExt cx="11175315" cy="565107"/>
          </a:xfrm>
        </p:grpSpPr>
        <p:grpSp>
          <p:nvGrpSpPr>
            <p:cNvPr id="629" name="Gruppieren 628">
              <a:extLst>
                <a:ext uri="{FF2B5EF4-FFF2-40B4-BE49-F238E27FC236}">
                  <a16:creationId xmlns:a16="http://schemas.microsoft.com/office/drawing/2014/main" id="{A809CF18-BF7E-46F8-89AD-4F89E4198C18}"/>
                </a:ext>
              </a:extLst>
            </p:cNvPr>
            <p:cNvGrpSpPr/>
            <p:nvPr/>
          </p:nvGrpSpPr>
          <p:grpSpPr>
            <a:xfrm>
              <a:off x="364354" y="5175458"/>
              <a:ext cx="1085182" cy="559004"/>
              <a:chOff x="10545822" y="501280"/>
              <a:chExt cx="1085182" cy="559004"/>
            </a:xfrm>
          </p:grpSpPr>
          <p:pic>
            <p:nvPicPr>
              <p:cNvPr id="630" name="Grafik 629">
                <a:extLst>
                  <a:ext uri="{FF2B5EF4-FFF2-40B4-BE49-F238E27FC236}">
                    <a16:creationId xmlns:a16="http://schemas.microsoft.com/office/drawing/2014/main" id="{9BCB351F-6DBA-456D-93C3-2D09E57F18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54582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31" name="Rechteck 630">
                <a:extLst>
                  <a:ext uri="{FF2B5EF4-FFF2-40B4-BE49-F238E27FC236}">
                    <a16:creationId xmlns:a16="http://schemas.microsoft.com/office/drawing/2014/main" id="{321D3B99-410B-419C-85C6-E0D04BF61707}"/>
                  </a:ext>
                </a:extLst>
              </p:cNvPr>
              <p:cNvSpPr/>
              <p:nvPr/>
            </p:nvSpPr>
            <p:spPr>
              <a:xfrm>
                <a:off x="11105169" y="501280"/>
                <a:ext cx="525835" cy="559004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46" name="Gruppieren 645">
              <a:extLst>
                <a:ext uri="{FF2B5EF4-FFF2-40B4-BE49-F238E27FC236}">
                  <a16:creationId xmlns:a16="http://schemas.microsoft.com/office/drawing/2014/main" id="{E5739163-BB0E-4268-B8D1-5F73C6E05F0E}"/>
                </a:ext>
              </a:extLst>
            </p:cNvPr>
            <p:cNvGrpSpPr/>
            <p:nvPr/>
          </p:nvGrpSpPr>
          <p:grpSpPr>
            <a:xfrm>
              <a:off x="3248119" y="5175458"/>
              <a:ext cx="1091279" cy="554784"/>
              <a:chOff x="3880741" y="1837266"/>
              <a:chExt cx="1091279" cy="554784"/>
            </a:xfrm>
          </p:grpSpPr>
          <p:pic>
            <p:nvPicPr>
              <p:cNvPr id="666" name="Grafik 665">
                <a:extLst>
                  <a:ext uri="{FF2B5EF4-FFF2-40B4-BE49-F238E27FC236}">
                    <a16:creationId xmlns:a16="http://schemas.microsoft.com/office/drawing/2014/main" id="{05209C22-1023-4478-AA0E-82D7ACAF6C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883789" y="1837266"/>
                <a:ext cx="1085182" cy="554784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</p:pic>
          <p:sp>
            <p:nvSpPr>
              <p:cNvPr id="667" name="Rechteck 666">
                <a:extLst>
                  <a:ext uri="{FF2B5EF4-FFF2-40B4-BE49-F238E27FC236}">
                    <a16:creationId xmlns:a16="http://schemas.microsoft.com/office/drawing/2014/main" id="{BA59C475-5483-4020-9171-9833A837D319}"/>
                  </a:ext>
                </a:extLst>
              </p:cNvPr>
              <p:cNvSpPr/>
              <p:nvPr/>
            </p:nvSpPr>
            <p:spPr>
              <a:xfrm>
                <a:off x="3880741" y="1837266"/>
                <a:ext cx="1091279" cy="554784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48" name="Gruppieren 647">
              <a:extLst>
                <a:ext uri="{FF2B5EF4-FFF2-40B4-BE49-F238E27FC236}">
                  <a16:creationId xmlns:a16="http://schemas.microsoft.com/office/drawing/2014/main" id="{14694FC0-CE1E-45E2-8EF3-A264C72B15E5}"/>
                </a:ext>
              </a:extLst>
            </p:cNvPr>
            <p:cNvGrpSpPr/>
            <p:nvPr/>
          </p:nvGrpSpPr>
          <p:grpSpPr>
            <a:xfrm>
              <a:off x="6137981" y="5175458"/>
              <a:ext cx="1085186" cy="554784"/>
              <a:chOff x="455689" y="495185"/>
              <a:chExt cx="1085186" cy="554784"/>
            </a:xfrm>
          </p:grpSpPr>
          <p:pic>
            <p:nvPicPr>
              <p:cNvPr id="664" name="Grafik 663">
                <a:extLst>
                  <a:ext uri="{FF2B5EF4-FFF2-40B4-BE49-F238E27FC236}">
                    <a16:creationId xmlns:a16="http://schemas.microsoft.com/office/drawing/2014/main" id="{1F087F26-B6C3-4597-88AF-A3E0DBBE04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55693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65" name="L-Form 664">
                <a:extLst>
                  <a:ext uri="{FF2B5EF4-FFF2-40B4-BE49-F238E27FC236}">
                    <a16:creationId xmlns:a16="http://schemas.microsoft.com/office/drawing/2014/main" id="{C596CE5D-FBB1-4BC8-849B-8D8169ACDA22}"/>
                  </a:ext>
                </a:extLst>
              </p:cNvPr>
              <p:cNvSpPr/>
              <p:nvPr/>
            </p:nvSpPr>
            <p:spPr>
              <a:xfrm flipH="1">
                <a:off x="455689" y="495185"/>
                <a:ext cx="1085183" cy="554784"/>
              </a:xfrm>
              <a:prstGeom prst="corner">
                <a:avLst>
                  <a:gd name="adj1" fmla="val 48252"/>
                  <a:gd name="adj2" fmla="val 145008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49" name="Gruppieren 648">
              <a:extLst>
                <a:ext uri="{FF2B5EF4-FFF2-40B4-BE49-F238E27FC236}">
                  <a16:creationId xmlns:a16="http://schemas.microsoft.com/office/drawing/2014/main" id="{3AD01B29-8141-4753-809F-6AB8330F9FDC}"/>
                </a:ext>
              </a:extLst>
            </p:cNvPr>
            <p:cNvGrpSpPr/>
            <p:nvPr/>
          </p:nvGrpSpPr>
          <p:grpSpPr>
            <a:xfrm>
              <a:off x="10454487" y="5175458"/>
              <a:ext cx="1085182" cy="554784"/>
              <a:chOff x="1895398" y="495185"/>
              <a:chExt cx="1085182" cy="554784"/>
            </a:xfrm>
          </p:grpSpPr>
          <p:pic>
            <p:nvPicPr>
              <p:cNvPr id="662" name="Grafik 661">
                <a:extLst>
                  <a:ext uri="{FF2B5EF4-FFF2-40B4-BE49-F238E27FC236}">
                    <a16:creationId xmlns:a16="http://schemas.microsoft.com/office/drawing/2014/main" id="{567410FB-2A84-41DF-9669-1952F3724C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95398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63" name="L-Form 662">
                <a:extLst>
                  <a:ext uri="{FF2B5EF4-FFF2-40B4-BE49-F238E27FC236}">
                    <a16:creationId xmlns:a16="http://schemas.microsoft.com/office/drawing/2014/main" id="{71FE8C72-9416-45DF-AF5D-4293DB994B8D}"/>
                  </a:ext>
                </a:extLst>
              </p:cNvPr>
              <p:cNvSpPr/>
              <p:nvPr/>
            </p:nvSpPr>
            <p:spPr>
              <a:xfrm flipH="1">
                <a:off x="2178049" y="495185"/>
                <a:ext cx="802528" cy="554784"/>
              </a:xfrm>
              <a:prstGeom prst="corner">
                <a:avLst>
                  <a:gd name="adj1" fmla="val 48252"/>
                  <a:gd name="adj2" fmla="val 97222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50" name="Gruppieren 649">
              <a:extLst>
                <a:ext uri="{FF2B5EF4-FFF2-40B4-BE49-F238E27FC236}">
                  <a16:creationId xmlns:a16="http://schemas.microsoft.com/office/drawing/2014/main" id="{4D94E8A0-7A99-495D-B1B0-B260640B64C3}"/>
                </a:ext>
              </a:extLst>
            </p:cNvPr>
            <p:cNvGrpSpPr/>
            <p:nvPr/>
          </p:nvGrpSpPr>
          <p:grpSpPr>
            <a:xfrm>
              <a:off x="4693050" y="5175458"/>
              <a:ext cx="1091279" cy="565107"/>
              <a:chOff x="6220610" y="495185"/>
              <a:chExt cx="1091279" cy="565107"/>
            </a:xfrm>
          </p:grpSpPr>
          <p:pic>
            <p:nvPicPr>
              <p:cNvPr id="660" name="Grafik 659">
                <a:extLst>
                  <a:ext uri="{FF2B5EF4-FFF2-40B4-BE49-F238E27FC236}">
                    <a16:creationId xmlns:a16="http://schemas.microsoft.com/office/drawing/2014/main" id="{D5E6CA74-1FA1-4FB9-9FB2-5D21B0B2B0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20610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61" name="L-Form 660">
                <a:extLst>
                  <a:ext uri="{FF2B5EF4-FFF2-40B4-BE49-F238E27FC236}">
                    <a16:creationId xmlns:a16="http://schemas.microsoft.com/office/drawing/2014/main" id="{32F6A2BD-AEB0-45E5-BF14-B6D21BCC27DF}"/>
                  </a:ext>
                </a:extLst>
              </p:cNvPr>
              <p:cNvSpPr/>
              <p:nvPr/>
            </p:nvSpPr>
            <p:spPr>
              <a:xfrm flipH="1">
                <a:off x="6773862" y="495185"/>
                <a:ext cx="538025" cy="565107"/>
              </a:xfrm>
              <a:prstGeom prst="corner">
                <a:avLst>
                  <a:gd name="adj1" fmla="val 50613"/>
                  <a:gd name="adj2" fmla="val 49599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51" name="Gruppieren 650">
              <a:extLst>
                <a:ext uri="{FF2B5EF4-FFF2-40B4-BE49-F238E27FC236}">
                  <a16:creationId xmlns:a16="http://schemas.microsoft.com/office/drawing/2014/main" id="{05405E53-EEF9-4EC1-92A2-58E616FE662C}"/>
                </a:ext>
              </a:extLst>
            </p:cNvPr>
            <p:cNvGrpSpPr/>
            <p:nvPr/>
          </p:nvGrpSpPr>
          <p:grpSpPr>
            <a:xfrm>
              <a:off x="1803188" y="5175458"/>
              <a:ext cx="1091279" cy="554784"/>
              <a:chOff x="3335103" y="501280"/>
              <a:chExt cx="1091279" cy="554784"/>
            </a:xfrm>
          </p:grpSpPr>
          <p:pic>
            <p:nvPicPr>
              <p:cNvPr id="658" name="Grafik 657">
                <a:extLst>
                  <a:ext uri="{FF2B5EF4-FFF2-40B4-BE49-F238E27FC236}">
                    <a16:creationId xmlns:a16="http://schemas.microsoft.com/office/drawing/2014/main" id="{1986139D-99F5-4FE0-958B-D09CB9B897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35103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59" name="Rechteck 658">
                <a:extLst>
                  <a:ext uri="{FF2B5EF4-FFF2-40B4-BE49-F238E27FC236}">
                    <a16:creationId xmlns:a16="http://schemas.microsoft.com/office/drawing/2014/main" id="{ED93CDF7-BE81-4D74-B276-1A8418EAE37B}"/>
                  </a:ext>
                </a:extLst>
              </p:cNvPr>
              <p:cNvSpPr/>
              <p:nvPr/>
            </p:nvSpPr>
            <p:spPr>
              <a:xfrm>
                <a:off x="4155791" y="501280"/>
                <a:ext cx="270590" cy="554784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52" name="Gruppieren 651">
              <a:extLst>
                <a:ext uri="{FF2B5EF4-FFF2-40B4-BE49-F238E27FC236}">
                  <a16:creationId xmlns:a16="http://schemas.microsoft.com/office/drawing/2014/main" id="{CEF73517-04BD-445A-918A-2A0103C30FE1}"/>
                </a:ext>
              </a:extLst>
            </p:cNvPr>
            <p:cNvGrpSpPr/>
            <p:nvPr/>
          </p:nvGrpSpPr>
          <p:grpSpPr>
            <a:xfrm>
              <a:off x="7576819" y="5175458"/>
              <a:ext cx="1085182" cy="559012"/>
              <a:chOff x="7666412" y="501280"/>
              <a:chExt cx="1085182" cy="559012"/>
            </a:xfrm>
          </p:grpSpPr>
          <p:pic>
            <p:nvPicPr>
              <p:cNvPr id="656" name="Grafik 655">
                <a:extLst>
                  <a:ext uri="{FF2B5EF4-FFF2-40B4-BE49-F238E27FC236}">
                    <a16:creationId xmlns:a16="http://schemas.microsoft.com/office/drawing/2014/main" id="{7BEA41E5-180A-4609-A010-169021EAF9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66641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57" name="Rechteck 656">
                <a:extLst>
                  <a:ext uri="{FF2B5EF4-FFF2-40B4-BE49-F238E27FC236}">
                    <a16:creationId xmlns:a16="http://schemas.microsoft.com/office/drawing/2014/main" id="{502F55AA-262C-40B5-9513-488B8A9159A6}"/>
                  </a:ext>
                </a:extLst>
              </p:cNvPr>
              <p:cNvSpPr/>
              <p:nvPr/>
            </p:nvSpPr>
            <p:spPr>
              <a:xfrm>
                <a:off x="8497317" y="793215"/>
                <a:ext cx="254277" cy="26707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53" name="Gruppieren 652">
              <a:extLst>
                <a:ext uri="{FF2B5EF4-FFF2-40B4-BE49-F238E27FC236}">
                  <a16:creationId xmlns:a16="http://schemas.microsoft.com/office/drawing/2014/main" id="{402C473B-8702-4993-8E6F-1E3765B7211A}"/>
                </a:ext>
              </a:extLst>
            </p:cNvPr>
            <p:cNvGrpSpPr/>
            <p:nvPr/>
          </p:nvGrpSpPr>
          <p:grpSpPr>
            <a:xfrm>
              <a:off x="9015653" y="5175458"/>
              <a:ext cx="1085182" cy="565107"/>
              <a:chOff x="9110683" y="495185"/>
              <a:chExt cx="1085182" cy="565107"/>
            </a:xfrm>
          </p:grpSpPr>
          <p:pic>
            <p:nvPicPr>
              <p:cNvPr id="654" name="Grafik 653">
                <a:extLst>
                  <a:ext uri="{FF2B5EF4-FFF2-40B4-BE49-F238E27FC236}">
                    <a16:creationId xmlns:a16="http://schemas.microsoft.com/office/drawing/2014/main" id="{7DEF5097-54EA-46B1-A8D7-065733D87E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110683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55" name="Rechteck 654">
                <a:extLst>
                  <a:ext uri="{FF2B5EF4-FFF2-40B4-BE49-F238E27FC236}">
                    <a16:creationId xmlns:a16="http://schemas.microsoft.com/office/drawing/2014/main" id="{9DCF63F2-1DFD-470B-9A20-108F025B6728}"/>
                  </a:ext>
                </a:extLst>
              </p:cNvPr>
              <p:cNvSpPr/>
              <p:nvPr/>
            </p:nvSpPr>
            <p:spPr>
              <a:xfrm>
                <a:off x="9110683" y="495185"/>
                <a:ext cx="799883" cy="56510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96" name="Gruppieren 695">
            <a:extLst>
              <a:ext uri="{FF2B5EF4-FFF2-40B4-BE49-F238E27FC236}">
                <a16:creationId xmlns:a16="http://schemas.microsoft.com/office/drawing/2014/main" id="{DC76D6AA-86BA-4285-B805-0A0310EDC92B}"/>
              </a:ext>
            </a:extLst>
          </p:cNvPr>
          <p:cNvGrpSpPr/>
          <p:nvPr/>
        </p:nvGrpSpPr>
        <p:grpSpPr>
          <a:xfrm>
            <a:off x="508342" y="5854648"/>
            <a:ext cx="11175315" cy="565107"/>
            <a:chOff x="455689" y="5592838"/>
            <a:chExt cx="11175315" cy="565107"/>
          </a:xfrm>
        </p:grpSpPr>
        <p:grpSp>
          <p:nvGrpSpPr>
            <p:cNvPr id="670" name="Gruppieren 669">
              <a:extLst>
                <a:ext uri="{FF2B5EF4-FFF2-40B4-BE49-F238E27FC236}">
                  <a16:creationId xmlns:a16="http://schemas.microsoft.com/office/drawing/2014/main" id="{D7319E8D-1484-4233-9041-7F6774A2405E}"/>
                </a:ext>
              </a:extLst>
            </p:cNvPr>
            <p:cNvGrpSpPr/>
            <p:nvPr/>
          </p:nvGrpSpPr>
          <p:grpSpPr>
            <a:xfrm>
              <a:off x="7666408" y="5592838"/>
              <a:ext cx="1085182" cy="559004"/>
              <a:chOff x="10545822" y="501280"/>
              <a:chExt cx="1085182" cy="559004"/>
            </a:xfrm>
          </p:grpSpPr>
          <p:pic>
            <p:nvPicPr>
              <p:cNvPr id="692" name="Grafik 691">
                <a:extLst>
                  <a:ext uri="{FF2B5EF4-FFF2-40B4-BE49-F238E27FC236}">
                    <a16:creationId xmlns:a16="http://schemas.microsoft.com/office/drawing/2014/main" id="{319ED857-060F-4E44-A0F3-79A26C8E3B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54582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93" name="Rechteck 692">
                <a:extLst>
                  <a:ext uri="{FF2B5EF4-FFF2-40B4-BE49-F238E27FC236}">
                    <a16:creationId xmlns:a16="http://schemas.microsoft.com/office/drawing/2014/main" id="{D66F33DD-1839-43AB-9D58-CC9119FEAF79}"/>
                  </a:ext>
                </a:extLst>
              </p:cNvPr>
              <p:cNvSpPr/>
              <p:nvPr/>
            </p:nvSpPr>
            <p:spPr>
              <a:xfrm>
                <a:off x="11105169" y="501280"/>
                <a:ext cx="525835" cy="559004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2" name="Gruppieren 671">
              <a:extLst>
                <a:ext uri="{FF2B5EF4-FFF2-40B4-BE49-F238E27FC236}">
                  <a16:creationId xmlns:a16="http://schemas.microsoft.com/office/drawing/2014/main" id="{05E20A1C-0919-4685-AA72-08F91B803274}"/>
                </a:ext>
              </a:extLst>
            </p:cNvPr>
            <p:cNvGrpSpPr/>
            <p:nvPr/>
          </p:nvGrpSpPr>
          <p:grpSpPr>
            <a:xfrm>
              <a:off x="9106113" y="5592838"/>
              <a:ext cx="1085186" cy="554784"/>
              <a:chOff x="455689" y="495185"/>
              <a:chExt cx="1085186" cy="554784"/>
            </a:xfrm>
          </p:grpSpPr>
          <p:pic>
            <p:nvPicPr>
              <p:cNvPr id="688" name="Grafik 687">
                <a:extLst>
                  <a:ext uri="{FF2B5EF4-FFF2-40B4-BE49-F238E27FC236}">
                    <a16:creationId xmlns:a16="http://schemas.microsoft.com/office/drawing/2014/main" id="{F2A1A42E-B732-4F71-83DD-D6E2220AB1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55693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89" name="L-Form 688">
                <a:extLst>
                  <a:ext uri="{FF2B5EF4-FFF2-40B4-BE49-F238E27FC236}">
                    <a16:creationId xmlns:a16="http://schemas.microsoft.com/office/drawing/2014/main" id="{79BC60D8-44FF-4107-B5D4-C5F7E2F768A8}"/>
                  </a:ext>
                </a:extLst>
              </p:cNvPr>
              <p:cNvSpPr/>
              <p:nvPr/>
            </p:nvSpPr>
            <p:spPr>
              <a:xfrm flipH="1">
                <a:off x="455689" y="495185"/>
                <a:ext cx="1085183" cy="554784"/>
              </a:xfrm>
              <a:prstGeom prst="corner">
                <a:avLst>
                  <a:gd name="adj1" fmla="val 48252"/>
                  <a:gd name="adj2" fmla="val 145008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3" name="Gruppieren 672">
              <a:extLst>
                <a:ext uri="{FF2B5EF4-FFF2-40B4-BE49-F238E27FC236}">
                  <a16:creationId xmlns:a16="http://schemas.microsoft.com/office/drawing/2014/main" id="{A52674FD-DE43-47A6-A2E3-E082341079F9}"/>
                </a:ext>
              </a:extLst>
            </p:cNvPr>
            <p:cNvGrpSpPr/>
            <p:nvPr/>
          </p:nvGrpSpPr>
          <p:grpSpPr>
            <a:xfrm>
              <a:off x="6226703" y="5592838"/>
              <a:ext cx="1085182" cy="554784"/>
              <a:chOff x="1895398" y="495185"/>
              <a:chExt cx="1085182" cy="554784"/>
            </a:xfrm>
          </p:grpSpPr>
          <p:pic>
            <p:nvPicPr>
              <p:cNvPr id="686" name="Grafik 685">
                <a:extLst>
                  <a:ext uri="{FF2B5EF4-FFF2-40B4-BE49-F238E27FC236}">
                    <a16:creationId xmlns:a16="http://schemas.microsoft.com/office/drawing/2014/main" id="{7A1A6181-CB86-4C41-9A1A-1467C42342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95398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87" name="L-Form 686">
                <a:extLst>
                  <a:ext uri="{FF2B5EF4-FFF2-40B4-BE49-F238E27FC236}">
                    <a16:creationId xmlns:a16="http://schemas.microsoft.com/office/drawing/2014/main" id="{1A5FE3EA-BBC5-4E36-BFEB-D0E7B794C86E}"/>
                  </a:ext>
                </a:extLst>
              </p:cNvPr>
              <p:cNvSpPr/>
              <p:nvPr/>
            </p:nvSpPr>
            <p:spPr>
              <a:xfrm flipH="1">
                <a:off x="2178049" y="495185"/>
                <a:ext cx="802528" cy="554784"/>
              </a:xfrm>
              <a:prstGeom prst="corner">
                <a:avLst>
                  <a:gd name="adj1" fmla="val 48252"/>
                  <a:gd name="adj2" fmla="val 97222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4" name="Gruppieren 673">
              <a:extLst>
                <a:ext uri="{FF2B5EF4-FFF2-40B4-BE49-F238E27FC236}">
                  <a16:creationId xmlns:a16="http://schemas.microsoft.com/office/drawing/2014/main" id="{059500B6-73A8-4C6F-BE16-C794CF168BC3}"/>
                </a:ext>
              </a:extLst>
            </p:cNvPr>
            <p:cNvGrpSpPr/>
            <p:nvPr/>
          </p:nvGrpSpPr>
          <p:grpSpPr>
            <a:xfrm>
              <a:off x="455689" y="5592838"/>
              <a:ext cx="1091279" cy="565107"/>
              <a:chOff x="6220610" y="495185"/>
              <a:chExt cx="1091279" cy="565107"/>
            </a:xfrm>
          </p:grpSpPr>
          <p:pic>
            <p:nvPicPr>
              <p:cNvPr id="684" name="Grafik 683">
                <a:extLst>
                  <a:ext uri="{FF2B5EF4-FFF2-40B4-BE49-F238E27FC236}">
                    <a16:creationId xmlns:a16="http://schemas.microsoft.com/office/drawing/2014/main" id="{D965BCE6-DB4D-4521-8D2E-63BDA9C471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20610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85" name="L-Form 684">
                <a:extLst>
                  <a:ext uri="{FF2B5EF4-FFF2-40B4-BE49-F238E27FC236}">
                    <a16:creationId xmlns:a16="http://schemas.microsoft.com/office/drawing/2014/main" id="{E22F3E11-C372-4713-A62B-7C74B90CB2A7}"/>
                  </a:ext>
                </a:extLst>
              </p:cNvPr>
              <p:cNvSpPr/>
              <p:nvPr/>
            </p:nvSpPr>
            <p:spPr>
              <a:xfrm flipH="1">
                <a:off x="6773862" y="495185"/>
                <a:ext cx="538025" cy="565107"/>
              </a:xfrm>
              <a:prstGeom prst="corner">
                <a:avLst>
                  <a:gd name="adj1" fmla="val 50613"/>
                  <a:gd name="adj2" fmla="val 49599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5" name="Gruppieren 674">
              <a:extLst>
                <a:ext uri="{FF2B5EF4-FFF2-40B4-BE49-F238E27FC236}">
                  <a16:creationId xmlns:a16="http://schemas.microsoft.com/office/drawing/2014/main" id="{BDA1C494-73DF-4AA4-97BA-43764D574C11}"/>
                </a:ext>
              </a:extLst>
            </p:cNvPr>
            <p:cNvGrpSpPr/>
            <p:nvPr/>
          </p:nvGrpSpPr>
          <p:grpSpPr>
            <a:xfrm>
              <a:off x="4780901" y="5592838"/>
              <a:ext cx="1091279" cy="554784"/>
              <a:chOff x="3335103" y="501280"/>
              <a:chExt cx="1091279" cy="554784"/>
            </a:xfrm>
          </p:grpSpPr>
          <p:pic>
            <p:nvPicPr>
              <p:cNvPr id="682" name="Grafik 681">
                <a:extLst>
                  <a:ext uri="{FF2B5EF4-FFF2-40B4-BE49-F238E27FC236}">
                    <a16:creationId xmlns:a16="http://schemas.microsoft.com/office/drawing/2014/main" id="{C8F07469-75AD-4384-B3B0-D7F7B6EF44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35103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83" name="Rechteck 682">
                <a:extLst>
                  <a:ext uri="{FF2B5EF4-FFF2-40B4-BE49-F238E27FC236}">
                    <a16:creationId xmlns:a16="http://schemas.microsoft.com/office/drawing/2014/main" id="{C8E43121-E930-48F6-A49A-2B2944BE9C86}"/>
                  </a:ext>
                </a:extLst>
              </p:cNvPr>
              <p:cNvSpPr/>
              <p:nvPr/>
            </p:nvSpPr>
            <p:spPr>
              <a:xfrm>
                <a:off x="4155791" y="501280"/>
                <a:ext cx="270590" cy="554784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6" name="Gruppieren 675">
              <a:extLst>
                <a:ext uri="{FF2B5EF4-FFF2-40B4-BE49-F238E27FC236}">
                  <a16:creationId xmlns:a16="http://schemas.microsoft.com/office/drawing/2014/main" id="{DE6867C5-0A4E-42BB-B646-51A86BC4CA90}"/>
                </a:ext>
              </a:extLst>
            </p:cNvPr>
            <p:cNvGrpSpPr/>
            <p:nvPr/>
          </p:nvGrpSpPr>
          <p:grpSpPr>
            <a:xfrm>
              <a:off x="1901491" y="5592838"/>
              <a:ext cx="1085182" cy="559012"/>
              <a:chOff x="7666412" y="501280"/>
              <a:chExt cx="1085182" cy="559012"/>
            </a:xfrm>
          </p:grpSpPr>
          <p:pic>
            <p:nvPicPr>
              <p:cNvPr id="680" name="Grafik 679">
                <a:extLst>
                  <a:ext uri="{FF2B5EF4-FFF2-40B4-BE49-F238E27FC236}">
                    <a16:creationId xmlns:a16="http://schemas.microsoft.com/office/drawing/2014/main" id="{EEDB6D8F-7420-4AB0-8EEB-C62E8EA2A7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66641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81" name="Rechteck 680">
                <a:extLst>
                  <a:ext uri="{FF2B5EF4-FFF2-40B4-BE49-F238E27FC236}">
                    <a16:creationId xmlns:a16="http://schemas.microsoft.com/office/drawing/2014/main" id="{A38C64A7-0D99-4317-860C-EBA6C1F405D7}"/>
                  </a:ext>
                </a:extLst>
              </p:cNvPr>
              <p:cNvSpPr/>
              <p:nvPr/>
            </p:nvSpPr>
            <p:spPr>
              <a:xfrm>
                <a:off x="8497317" y="793215"/>
                <a:ext cx="254277" cy="26707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7" name="Gruppieren 676">
              <a:extLst>
                <a:ext uri="{FF2B5EF4-FFF2-40B4-BE49-F238E27FC236}">
                  <a16:creationId xmlns:a16="http://schemas.microsoft.com/office/drawing/2014/main" id="{FC229A82-1574-4973-B11A-0F5FCFFF4FD6}"/>
                </a:ext>
              </a:extLst>
            </p:cNvPr>
            <p:cNvGrpSpPr/>
            <p:nvPr/>
          </p:nvGrpSpPr>
          <p:grpSpPr>
            <a:xfrm>
              <a:off x="3341196" y="5592838"/>
              <a:ext cx="1085182" cy="565107"/>
              <a:chOff x="9110683" y="495185"/>
              <a:chExt cx="1085182" cy="565107"/>
            </a:xfrm>
          </p:grpSpPr>
          <p:pic>
            <p:nvPicPr>
              <p:cNvPr id="678" name="Grafik 677">
                <a:extLst>
                  <a:ext uri="{FF2B5EF4-FFF2-40B4-BE49-F238E27FC236}">
                    <a16:creationId xmlns:a16="http://schemas.microsoft.com/office/drawing/2014/main" id="{399F5BF7-2052-4842-B58D-63B59E1374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110683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79" name="Rechteck 678">
                <a:extLst>
                  <a:ext uri="{FF2B5EF4-FFF2-40B4-BE49-F238E27FC236}">
                    <a16:creationId xmlns:a16="http://schemas.microsoft.com/office/drawing/2014/main" id="{0821779E-32A1-4810-BC50-18C83E66BF47}"/>
                  </a:ext>
                </a:extLst>
              </p:cNvPr>
              <p:cNvSpPr/>
              <p:nvPr/>
            </p:nvSpPr>
            <p:spPr>
              <a:xfrm>
                <a:off x="9110683" y="495185"/>
                <a:ext cx="799883" cy="56510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694" name="Grafik 693">
              <a:extLst>
                <a:ext uri="{FF2B5EF4-FFF2-40B4-BE49-F238E27FC236}">
                  <a16:creationId xmlns:a16="http://schemas.microsoft.com/office/drawing/2014/main" id="{B6CE8319-2F09-4C4C-A904-1DB575A214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545822" y="5592838"/>
              <a:ext cx="1085182" cy="554784"/>
            </a:xfrm>
            <a:prstGeom prst="rect">
              <a:avLst/>
            </a:prstGeom>
          </p:spPr>
        </p:pic>
      </p:grpSp>
      <p:sp>
        <p:nvSpPr>
          <p:cNvPr id="697" name="L-Form 696">
            <a:extLst>
              <a:ext uri="{FF2B5EF4-FFF2-40B4-BE49-F238E27FC236}">
                <a16:creationId xmlns:a16="http://schemas.microsoft.com/office/drawing/2014/main" id="{D826CBAA-4D29-41E8-89D2-A75EB9BA47F0}"/>
              </a:ext>
            </a:extLst>
          </p:cNvPr>
          <p:cNvSpPr/>
          <p:nvPr/>
        </p:nvSpPr>
        <p:spPr>
          <a:xfrm flipH="1">
            <a:off x="381000" y="4670775"/>
            <a:ext cx="11316784" cy="1869725"/>
          </a:xfrm>
          <a:prstGeom prst="corner">
            <a:avLst>
              <a:gd name="adj1" fmla="val 45228"/>
              <a:gd name="adj2" fmla="val 543624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36" name="Grafik 535">
            <a:hlinkClick r:id="" action="ppaction://hlinkshowjump?jump=firstslide">
              <a:snd r:embed="rId11" name="cashreg.wav"/>
            </a:hlinkClick>
            <a:extLst>
              <a:ext uri="{FF2B5EF4-FFF2-40B4-BE49-F238E27FC236}">
                <a16:creationId xmlns:a16="http://schemas.microsoft.com/office/drawing/2014/main" id="{51B41A0E-65CE-42AB-89B0-DDC6B24EA63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852128" y="3835566"/>
            <a:ext cx="1194920" cy="603556"/>
          </a:xfrm>
          <a:prstGeom prst="rect">
            <a:avLst/>
          </a:prstGeom>
        </p:spPr>
      </p:pic>
      <p:pic>
        <p:nvPicPr>
          <p:cNvPr id="538" name="Grafik 537">
            <a:hlinkClick r:id="" action="ppaction://hlinkshowjump?jump=firstslide">
              <a:snd r:embed="rId11" name="cashreg.wav"/>
            </a:hlinkClick>
            <a:extLst>
              <a:ext uri="{FF2B5EF4-FFF2-40B4-BE49-F238E27FC236}">
                <a16:creationId xmlns:a16="http://schemas.microsoft.com/office/drawing/2014/main" id="{D75775A2-5D71-47D7-8A89-830D9438DE9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408093" y="3308275"/>
            <a:ext cx="1194920" cy="603556"/>
          </a:xfrm>
          <a:prstGeom prst="rect">
            <a:avLst/>
          </a:prstGeom>
        </p:spPr>
      </p:pic>
      <p:pic>
        <p:nvPicPr>
          <p:cNvPr id="540" name="Grafik 539">
            <a:hlinkClick r:id="" action="ppaction://hlinkshowjump?jump=firstslide">
              <a:snd r:embed="rId11" name="cashreg.wav"/>
            </a:hlinkClick>
            <a:extLst>
              <a:ext uri="{FF2B5EF4-FFF2-40B4-BE49-F238E27FC236}">
                <a16:creationId xmlns:a16="http://schemas.microsoft.com/office/drawing/2014/main" id="{36BB6EBA-B211-4B57-B0FF-328679F66E1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140857" y="3827677"/>
            <a:ext cx="1018120" cy="603556"/>
          </a:xfrm>
          <a:prstGeom prst="rect">
            <a:avLst/>
          </a:prstGeom>
        </p:spPr>
      </p:pic>
      <p:pic>
        <p:nvPicPr>
          <p:cNvPr id="542" name="Grafik 541">
            <a:hlinkClick r:id="" action="ppaction://hlinkshowjump?jump=firstslide">
              <a:snd r:embed="rId15" name="camera.wav"/>
            </a:hlinkClick>
            <a:extLst>
              <a:ext uri="{FF2B5EF4-FFF2-40B4-BE49-F238E27FC236}">
                <a16:creationId xmlns:a16="http://schemas.microsoft.com/office/drawing/2014/main" id="{0D210405-6E32-45D7-BEBD-9604B8004F4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983358" y="3225913"/>
            <a:ext cx="908383" cy="609653"/>
          </a:xfrm>
          <a:prstGeom prst="rect">
            <a:avLst/>
          </a:prstGeom>
        </p:spPr>
      </p:pic>
      <p:pic>
        <p:nvPicPr>
          <p:cNvPr id="544" name="Grafik 543">
            <a:hlinkClick r:id="" action="ppaction://hlinkshowjump?jump=nextslide">
              <a:snd r:embed="rId17" name="chimes.wav"/>
            </a:hlinkClick>
            <a:extLst>
              <a:ext uri="{FF2B5EF4-FFF2-40B4-BE49-F238E27FC236}">
                <a16:creationId xmlns:a16="http://schemas.microsoft.com/office/drawing/2014/main" id="{0C9716FC-AB99-4BB6-822F-6FAA7E1156AA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966079" y="3735010"/>
            <a:ext cx="768163" cy="609653"/>
          </a:xfrm>
          <a:prstGeom prst="rect">
            <a:avLst/>
          </a:prstGeom>
        </p:spPr>
      </p:pic>
      <p:pic>
        <p:nvPicPr>
          <p:cNvPr id="546" name="Grafik 545">
            <a:hlinkClick r:id="" action="ppaction://hlinkshowjump?jump=firstslide">
              <a:snd r:embed="rId11" name="cashreg.wav"/>
            </a:hlinkClick>
            <a:extLst>
              <a:ext uri="{FF2B5EF4-FFF2-40B4-BE49-F238E27FC236}">
                <a16:creationId xmlns:a16="http://schemas.microsoft.com/office/drawing/2014/main" id="{0310E5E1-8458-4064-B357-962046C4929D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960993" y="3191793"/>
            <a:ext cx="755970" cy="609653"/>
          </a:xfrm>
          <a:prstGeom prst="rect">
            <a:avLst/>
          </a:prstGeom>
        </p:spPr>
      </p:pic>
      <p:pic>
        <p:nvPicPr>
          <p:cNvPr id="548" name="Grafik 547">
            <a:hlinkClick r:id="" action="ppaction://hlinkshowjump?jump=firstslide">
              <a:snd r:embed="rId11" name="cashreg.wav"/>
            </a:hlinkClick>
            <a:extLst>
              <a:ext uri="{FF2B5EF4-FFF2-40B4-BE49-F238E27FC236}">
                <a16:creationId xmlns:a16="http://schemas.microsoft.com/office/drawing/2014/main" id="{C99DCCBA-D719-43EC-88F0-2FAD35B6EF68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053452" y="3725747"/>
            <a:ext cx="658425" cy="609653"/>
          </a:xfrm>
          <a:prstGeom prst="rect">
            <a:avLst/>
          </a:prstGeom>
        </p:spPr>
      </p:pic>
      <p:pic>
        <p:nvPicPr>
          <p:cNvPr id="550" name="Grafik 549">
            <a:hlinkClick r:id="" action="ppaction://hlinkshowjump?jump=firstslide">
              <a:snd r:embed="rId11" name="cashreg.wav"/>
            </a:hlinkClick>
            <a:extLst>
              <a:ext uri="{FF2B5EF4-FFF2-40B4-BE49-F238E27FC236}">
                <a16:creationId xmlns:a16="http://schemas.microsoft.com/office/drawing/2014/main" id="{4DA1B161-DD53-435D-A0A2-24FE789524DE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292228" y="3191007"/>
            <a:ext cx="512108" cy="609653"/>
          </a:xfrm>
          <a:prstGeom prst="rect">
            <a:avLst/>
          </a:prstGeom>
        </p:spPr>
      </p:pic>
      <p:pic>
        <p:nvPicPr>
          <p:cNvPr id="552" name="Grafik 551">
            <a:hlinkClick r:id="" action="ppaction://hlinkshowjump?jump=firstslide">
              <a:snd r:embed="rId11" name="cashreg.wav"/>
            </a:hlinkClick>
            <a:extLst>
              <a:ext uri="{FF2B5EF4-FFF2-40B4-BE49-F238E27FC236}">
                <a16:creationId xmlns:a16="http://schemas.microsoft.com/office/drawing/2014/main" id="{0E126ABB-D267-4BC4-8FA3-DEC5319186F8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51833" y="3681494"/>
            <a:ext cx="1091279" cy="79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730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4" name="Gruppieren 593">
            <a:extLst>
              <a:ext uri="{FF2B5EF4-FFF2-40B4-BE49-F238E27FC236}">
                <a16:creationId xmlns:a16="http://schemas.microsoft.com/office/drawing/2014/main" id="{AF538C68-989D-4F89-81C2-AE92BD201644}"/>
              </a:ext>
            </a:extLst>
          </p:cNvPr>
          <p:cNvGrpSpPr/>
          <p:nvPr/>
        </p:nvGrpSpPr>
        <p:grpSpPr>
          <a:xfrm>
            <a:off x="508346" y="495185"/>
            <a:ext cx="11175311" cy="560879"/>
            <a:chOff x="455693" y="495185"/>
            <a:chExt cx="11175311" cy="560879"/>
          </a:xfrm>
        </p:grpSpPr>
        <p:pic>
          <p:nvPicPr>
            <p:cNvPr id="568" name="Grafik 567">
              <a:extLst>
                <a:ext uri="{FF2B5EF4-FFF2-40B4-BE49-F238E27FC236}">
                  <a16:creationId xmlns:a16="http://schemas.microsoft.com/office/drawing/2014/main" id="{2147C679-A226-4ABC-9BE6-29C69C6A31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5693" y="501280"/>
              <a:ext cx="1085182" cy="548688"/>
            </a:xfrm>
            <a:prstGeom prst="rect">
              <a:avLst/>
            </a:prstGeom>
          </p:spPr>
        </p:pic>
        <p:pic>
          <p:nvPicPr>
            <p:cNvPr id="564" name="Grafik 563">
              <a:extLst>
                <a:ext uri="{FF2B5EF4-FFF2-40B4-BE49-F238E27FC236}">
                  <a16:creationId xmlns:a16="http://schemas.microsoft.com/office/drawing/2014/main" id="{3E63987D-2B3E-405A-ADAB-6B25C5FB6BE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94527" y="501280"/>
              <a:ext cx="1085182" cy="548688"/>
            </a:xfrm>
            <a:prstGeom prst="rect">
              <a:avLst/>
            </a:prstGeom>
          </p:spPr>
        </p:pic>
        <p:pic>
          <p:nvPicPr>
            <p:cNvPr id="560" name="Grafik 559">
              <a:extLst>
                <a:ext uri="{FF2B5EF4-FFF2-40B4-BE49-F238E27FC236}">
                  <a16:creationId xmlns:a16="http://schemas.microsoft.com/office/drawing/2014/main" id="{00D13B71-4A21-4F04-BFDB-DDEDF3D2A6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23223" y="501280"/>
              <a:ext cx="1091279" cy="554784"/>
            </a:xfrm>
            <a:prstGeom prst="rect">
              <a:avLst/>
            </a:prstGeom>
          </p:spPr>
        </p:pic>
        <p:pic>
          <p:nvPicPr>
            <p:cNvPr id="558" name="Grafik 557">
              <a:extLst>
                <a:ext uri="{FF2B5EF4-FFF2-40B4-BE49-F238E27FC236}">
                  <a16:creationId xmlns:a16="http://schemas.microsoft.com/office/drawing/2014/main" id="{10DF00F7-F3E1-43B7-81E4-2A59165ED42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33361" y="495185"/>
              <a:ext cx="1091279" cy="554784"/>
            </a:xfrm>
            <a:prstGeom prst="rect">
              <a:avLst/>
            </a:prstGeom>
          </p:spPr>
        </p:pic>
        <p:pic>
          <p:nvPicPr>
            <p:cNvPr id="570" name="Grafik 569">
              <a:extLst>
                <a:ext uri="{FF2B5EF4-FFF2-40B4-BE49-F238E27FC236}">
                  <a16:creationId xmlns:a16="http://schemas.microsoft.com/office/drawing/2014/main" id="{96F254AB-DAEB-451B-B83A-ADCADD67F0E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781340" y="495185"/>
              <a:ext cx="1085182" cy="554784"/>
            </a:xfrm>
            <a:prstGeom prst="rect">
              <a:avLst/>
            </a:prstGeom>
            <a:ln w="3175">
              <a:solidFill>
                <a:schemeClr val="bg1"/>
              </a:solidFill>
            </a:ln>
          </p:spPr>
        </p:pic>
        <p:pic>
          <p:nvPicPr>
            <p:cNvPr id="556" name="Grafik 555">
              <a:extLst>
                <a:ext uri="{FF2B5EF4-FFF2-40B4-BE49-F238E27FC236}">
                  <a16:creationId xmlns:a16="http://schemas.microsoft.com/office/drawing/2014/main" id="{344D875D-C409-4DC8-8C66-02584FE74EA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668154" y="495185"/>
              <a:ext cx="1085182" cy="554784"/>
            </a:xfrm>
            <a:prstGeom prst="rect">
              <a:avLst/>
            </a:prstGeom>
          </p:spPr>
        </p:pic>
        <p:pic>
          <p:nvPicPr>
            <p:cNvPr id="566" name="Grafik 565">
              <a:extLst>
                <a:ext uri="{FF2B5EF4-FFF2-40B4-BE49-F238E27FC236}">
                  <a16:creationId xmlns:a16="http://schemas.microsoft.com/office/drawing/2014/main" id="{2E04C38D-5E14-49D2-8DB2-B4B9C47F264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106988" y="501280"/>
              <a:ext cx="1085182" cy="554784"/>
            </a:xfrm>
            <a:prstGeom prst="rect">
              <a:avLst/>
            </a:prstGeom>
          </p:spPr>
        </p:pic>
        <p:pic>
          <p:nvPicPr>
            <p:cNvPr id="562" name="Grafik 561">
              <a:extLst>
                <a:ext uri="{FF2B5EF4-FFF2-40B4-BE49-F238E27FC236}">
                  <a16:creationId xmlns:a16="http://schemas.microsoft.com/office/drawing/2014/main" id="{23C6B8DA-DA20-4151-9D6D-6E7F9D33551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545822" y="495185"/>
              <a:ext cx="1085182" cy="554784"/>
            </a:xfrm>
            <a:prstGeom prst="rect">
              <a:avLst/>
            </a:prstGeom>
          </p:spPr>
        </p:pic>
      </p:grpSp>
      <p:grpSp>
        <p:nvGrpSpPr>
          <p:cNvPr id="695" name="Gruppieren 694">
            <a:extLst>
              <a:ext uri="{FF2B5EF4-FFF2-40B4-BE49-F238E27FC236}">
                <a16:creationId xmlns:a16="http://schemas.microsoft.com/office/drawing/2014/main" id="{3469BE11-0C5E-4DEA-91B3-F1FCB71CAA9E}"/>
              </a:ext>
            </a:extLst>
          </p:cNvPr>
          <p:cNvGrpSpPr/>
          <p:nvPr/>
        </p:nvGrpSpPr>
        <p:grpSpPr>
          <a:xfrm>
            <a:off x="508342" y="1478370"/>
            <a:ext cx="11175315" cy="560879"/>
            <a:chOff x="455689" y="1498341"/>
            <a:chExt cx="11175315" cy="560879"/>
          </a:xfrm>
        </p:grpSpPr>
        <p:pic>
          <p:nvPicPr>
            <p:cNvPr id="554" name="Grafik 553">
              <a:extLst>
                <a:ext uri="{FF2B5EF4-FFF2-40B4-BE49-F238E27FC236}">
                  <a16:creationId xmlns:a16="http://schemas.microsoft.com/office/drawing/2014/main" id="{1D65FAD0-7026-40ED-88B4-C75927220E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220606" y="1498341"/>
              <a:ext cx="1085182" cy="554784"/>
            </a:xfrm>
            <a:prstGeom prst="rect">
              <a:avLst/>
            </a:prstGeom>
          </p:spPr>
        </p:pic>
        <p:pic>
          <p:nvPicPr>
            <p:cNvPr id="618" name="Grafik 617">
              <a:extLst>
                <a:ext uri="{FF2B5EF4-FFF2-40B4-BE49-F238E27FC236}">
                  <a16:creationId xmlns:a16="http://schemas.microsoft.com/office/drawing/2014/main" id="{AEACBB9B-CAC9-4891-AAF3-03A0267D5AE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106117" y="1504436"/>
              <a:ext cx="1085182" cy="548688"/>
            </a:xfrm>
            <a:prstGeom prst="rect">
              <a:avLst/>
            </a:prstGeom>
          </p:spPr>
        </p:pic>
        <p:pic>
          <p:nvPicPr>
            <p:cNvPr id="616" name="Grafik 615">
              <a:extLst>
                <a:ext uri="{FF2B5EF4-FFF2-40B4-BE49-F238E27FC236}">
                  <a16:creationId xmlns:a16="http://schemas.microsoft.com/office/drawing/2014/main" id="{636F23AE-BFCA-48FE-9D96-AE623B62F04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545822" y="1504436"/>
              <a:ext cx="1085182" cy="548688"/>
            </a:xfrm>
            <a:prstGeom prst="rect">
              <a:avLst/>
            </a:prstGeom>
          </p:spPr>
        </p:pic>
        <p:pic>
          <p:nvPicPr>
            <p:cNvPr id="614" name="Grafik 613">
              <a:extLst>
                <a:ext uri="{FF2B5EF4-FFF2-40B4-BE49-F238E27FC236}">
                  <a16:creationId xmlns:a16="http://schemas.microsoft.com/office/drawing/2014/main" id="{874CAC8C-81CF-4C42-94E2-07B5CEC87E5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95394" y="1504436"/>
              <a:ext cx="1091279" cy="554784"/>
            </a:xfrm>
            <a:prstGeom prst="rect">
              <a:avLst/>
            </a:prstGeom>
          </p:spPr>
        </p:pic>
        <p:pic>
          <p:nvPicPr>
            <p:cNvPr id="612" name="Grafik 611">
              <a:extLst>
                <a:ext uri="{FF2B5EF4-FFF2-40B4-BE49-F238E27FC236}">
                  <a16:creationId xmlns:a16="http://schemas.microsoft.com/office/drawing/2014/main" id="{C08AE4B1-7427-48CD-8391-D972390FA40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60311" y="1498341"/>
              <a:ext cx="1091279" cy="554784"/>
            </a:xfrm>
            <a:prstGeom prst="rect">
              <a:avLst/>
            </a:prstGeom>
          </p:spPr>
        </p:pic>
        <p:pic>
          <p:nvPicPr>
            <p:cNvPr id="608" name="Grafik 607">
              <a:extLst>
                <a:ext uri="{FF2B5EF4-FFF2-40B4-BE49-F238E27FC236}">
                  <a16:creationId xmlns:a16="http://schemas.microsoft.com/office/drawing/2014/main" id="{324F6715-BA1C-4802-8175-D3ACD55048D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55689" y="1498341"/>
              <a:ext cx="1085182" cy="554784"/>
            </a:xfrm>
            <a:prstGeom prst="rect">
              <a:avLst/>
            </a:prstGeom>
          </p:spPr>
        </p:pic>
        <p:pic>
          <p:nvPicPr>
            <p:cNvPr id="606" name="Grafik 605">
              <a:extLst>
                <a:ext uri="{FF2B5EF4-FFF2-40B4-BE49-F238E27FC236}">
                  <a16:creationId xmlns:a16="http://schemas.microsoft.com/office/drawing/2014/main" id="{6A6F8D1A-6A74-405C-A1D3-05DB15751F5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780901" y="1504436"/>
              <a:ext cx="1085182" cy="554784"/>
            </a:xfrm>
            <a:prstGeom prst="rect">
              <a:avLst/>
            </a:prstGeom>
          </p:spPr>
        </p:pic>
        <p:pic>
          <p:nvPicPr>
            <p:cNvPr id="604" name="Grafik 603">
              <a:extLst>
                <a:ext uri="{FF2B5EF4-FFF2-40B4-BE49-F238E27FC236}">
                  <a16:creationId xmlns:a16="http://schemas.microsoft.com/office/drawing/2014/main" id="{3B81CE8E-9C77-45A6-8805-9F9C7088561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341196" y="1498341"/>
              <a:ext cx="1085182" cy="554784"/>
            </a:xfrm>
            <a:prstGeom prst="rect">
              <a:avLst/>
            </a:prstGeom>
          </p:spPr>
        </p:pic>
      </p:grpSp>
      <p:grpSp>
        <p:nvGrpSpPr>
          <p:cNvPr id="644" name="Gruppieren 643">
            <a:extLst>
              <a:ext uri="{FF2B5EF4-FFF2-40B4-BE49-F238E27FC236}">
                <a16:creationId xmlns:a16="http://schemas.microsoft.com/office/drawing/2014/main" id="{616A9CC3-B3C2-4B5B-A27B-552E3531638D}"/>
              </a:ext>
            </a:extLst>
          </p:cNvPr>
          <p:cNvGrpSpPr/>
          <p:nvPr/>
        </p:nvGrpSpPr>
        <p:grpSpPr>
          <a:xfrm>
            <a:off x="508342" y="2461556"/>
            <a:ext cx="11175315" cy="560879"/>
            <a:chOff x="455689" y="4403405"/>
            <a:chExt cx="11175315" cy="560879"/>
          </a:xfrm>
        </p:grpSpPr>
        <p:pic>
          <p:nvPicPr>
            <p:cNvPr id="610" name="Grafik 609">
              <a:extLst>
                <a:ext uri="{FF2B5EF4-FFF2-40B4-BE49-F238E27FC236}">
                  <a16:creationId xmlns:a16="http://schemas.microsoft.com/office/drawing/2014/main" id="{9138B177-AE60-4CF6-AE87-BE9DF033872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103939" y="4403405"/>
              <a:ext cx="1085182" cy="554784"/>
            </a:xfrm>
            <a:prstGeom prst="rect">
              <a:avLst/>
            </a:prstGeom>
            <a:ln w="3175">
              <a:solidFill>
                <a:schemeClr val="bg1"/>
              </a:solidFill>
            </a:ln>
          </p:spPr>
        </p:pic>
        <p:pic>
          <p:nvPicPr>
            <p:cNvPr id="622" name="Grafik 621">
              <a:extLst>
                <a:ext uri="{FF2B5EF4-FFF2-40B4-BE49-F238E27FC236}">
                  <a16:creationId xmlns:a16="http://schemas.microsoft.com/office/drawing/2014/main" id="{5F5C3D47-AD38-4BC3-A2A5-6EE04E63E5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894523" y="4403405"/>
              <a:ext cx="1085182" cy="554784"/>
            </a:xfrm>
            <a:prstGeom prst="rect">
              <a:avLst/>
            </a:prstGeom>
          </p:spPr>
        </p:pic>
        <p:pic>
          <p:nvPicPr>
            <p:cNvPr id="642" name="Grafik 641">
              <a:extLst>
                <a:ext uri="{FF2B5EF4-FFF2-40B4-BE49-F238E27FC236}">
                  <a16:creationId xmlns:a16="http://schemas.microsoft.com/office/drawing/2014/main" id="{C37BA4A2-EC1B-460B-9D8E-0EC8FBBDA3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33361" y="4409500"/>
              <a:ext cx="1085182" cy="548688"/>
            </a:xfrm>
            <a:prstGeom prst="rect">
              <a:avLst/>
            </a:prstGeom>
          </p:spPr>
        </p:pic>
        <p:pic>
          <p:nvPicPr>
            <p:cNvPr id="640" name="Grafik 639">
              <a:extLst>
                <a:ext uri="{FF2B5EF4-FFF2-40B4-BE49-F238E27FC236}">
                  <a16:creationId xmlns:a16="http://schemas.microsoft.com/office/drawing/2014/main" id="{F12ABA47-76F5-49B0-9875-2139CA9A117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17126" y="4409500"/>
              <a:ext cx="1085182" cy="548688"/>
            </a:xfrm>
            <a:prstGeom prst="rect">
              <a:avLst/>
            </a:prstGeom>
          </p:spPr>
        </p:pic>
        <p:pic>
          <p:nvPicPr>
            <p:cNvPr id="638" name="Grafik 637">
              <a:extLst>
                <a:ext uri="{FF2B5EF4-FFF2-40B4-BE49-F238E27FC236}">
                  <a16:creationId xmlns:a16="http://schemas.microsoft.com/office/drawing/2014/main" id="{ACD924AC-7E9A-462F-9628-4A8810DC20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72195" y="4409500"/>
              <a:ext cx="1091279" cy="554784"/>
            </a:xfrm>
            <a:prstGeom prst="rect">
              <a:avLst/>
            </a:prstGeom>
          </p:spPr>
        </p:pic>
        <p:pic>
          <p:nvPicPr>
            <p:cNvPr id="636" name="Grafik 635">
              <a:extLst>
                <a:ext uri="{FF2B5EF4-FFF2-40B4-BE49-F238E27FC236}">
                  <a16:creationId xmlns:a16="http://schemas.microsoft.com/office/drawing/2014/main" id="{DDF2A5D7-9388-4C19-AE8E-5E39EDE654D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55960" y="4403405"/>
              <a:ext cx="1091279" cy="554784"/>
            </a:xfrm>
            <a:prstGeom prst="rect">
              <a:avLst/>
            </a:prstGeom>
          </p:spPr>
        </p:pic>
        <p:pic>
          <p:nvPicPr>
            <p:cNvPr id="634" name="Grafik 633">
              <a:extLst>
                <a:ext uri="{FF2B5EF4-FFF2-40B4-BE49-F238E27FC236}">
                  <a16:creationId xmlns:a16="http://schemas.microsoft.com/office/drawing/2014/main" id="{7DFE0614-5D9E-411C-8F75-AD0F7716F6A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545822" y="4403405"/>
              <a:ext cx="1085182" cy="554784"/>
            </a:xfrm>
            <a:prstGeom prst="rect">
              <a:avLst/>
            </a:prstGeom>
          </p:spPr>
        </p:pic>
        <p:pic>
          <p:nvPicPr>
            <p:cNvPr id="632" name="Grafik 631">
              <a:extLst>
                <a:ext uri="{FF2B5EF4-FFF2-40B4-BE49-F238E27FC236}">
                  <a16:creationId xmlns:a16="http://schemas.microsoft.com/office/drawing/2014/main" id="{8D253BC7-9E20-4972-90DD-C5E686238CC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55689" y="4409500"/>
              <a:ext cx="1085182" cy="554784"/>
            </a:xfrm>
            <a:prstGeom prst="rect">
              <a:avLst/>
            </a:prstGeom>
          </p:spPr>
        </p:pic>
      </p:grpSp>
      <p:grpSp>
        <p:nvGrpSpPr>
          <p:cNvPr id="668" name="Gruppieren 667">
            <a:extLst>
              <a:ext uri="{FF2B5EF4-FFF2-40B4-BE49-F238E27FC236}">
                <a16:creationId xmlns:a16="http://schemas.microsoft.com/office/drawing/2014/main" id="{07FABCFD-2670-4589-8797-FB02B168382B}"/>
              </a:ext>
            </a:extLst>
          </p:cNvPr>
          <p:cNvGrpSpPr/>
          <p:nvPr/>
        </p:nvGrpSpPr>
        <p:grpSpPr>
          <a:xfrm>
            <a:off x="508342" y="4887880"/>
            <a:ext cx="11175315" cy="565107"/>
            <a:chOff x="364354" y="5175458"/>
            <a:chExt cx="11175315" cy="565107"/>
          </a:xfrm>
        </p:grpSpPr>
        <p:pic>
          <p:nvPicPr>
            <p:cNvPr id="630" name="Grafik 629">
              <a:extLst>
                <a:ext uri="{FF2B5EF4-FFF2-40B4-BE49-F238E27FC236}">
                  <a16:creationId xmlns:a16="http://schemas.microsoft.com/office/drawing/2014/main" id="{9BCB351F-6DBA-456D-93C3-2D09E57F180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64354" y="5175458"/>
              <a:ext cx="1085182" cy="554784"/>
            </a:xfrm>
            <a:prstGeom prst="rect">
              <a:avLst/>
            </a:prstGeom>
          </p:spPr>
        </p:pic>
        <p:grpSp>
          <p:nvGrpSpPr>
            <p:cNvPr id="646" name="Gruppieren 645">
              <a:extLst>
                <a:ext uri="{FF2B5EF4-FFF2-40B4-BE49-F238E27FC236}">
                  <a16:creationId xmlns:a16="http://schemas.microsoft.com/office/drawing/2014/main" id="{E5739163-BB0E-4268-B8D1-5F73C6E05F0E}"/>
                </a:ext>
              </a:extLst>
            </p:cNvPr>
            <p:cNvGrpSpPr/>
            <p:nvPr/>
          </p:nvGrpSpPr>
          <p:grpSpPr>
            <a:xfrm>
              <a:off x="3248119" y="5175458"/>
              <a:ext cx="1091279" cy="554784"/>
              <a:chOff x="3880741" y="1837266"/>
              <a:chExt cx="1091279" cy="554784"/>
            </a:xfrm>
          </p:grpSpPr>
          <p:pic>
            <p:nvPicPr>
              <p:cNvPr id="666" name="Grafik 665">
                <a:extLst>
                  <a:ext uri="{FF2B5EF4-FFF2-40B4-BE49-F238E27FC236}">
                    <a16:creationId xmlns:a16="http://schemas.microsoft.com/office/drawing/2014/main" id="{05209C22-1023-4478-AA0E-82D7ACAF6C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883789" y="1837266"/>
                <a:ext cx="1085182" cy="554784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</p:pic>
          <p:sp>
            <p:nvSpPr>
              <p:cNvPr id="667" name="Rechteck 666">
                <a:extLst>
                  <a:ext uri="{FF2B5EF4-FFF2-40B4-BE49-F238E27FC236}">
                    <a16:creationId xmlns:a16="http://schemas.microsoft.com/office/drawing/2014/main" id="{BA59C475-5483-4020-9171-9833A837D319}"/>
                  </a:ext>
                </a:extLst>
              </p:cNvPr>
              <p:cNvSpPr/>
              <p:nvPr/>
            </p:nvSpPr>
            <p:spPr>
              <a:xfrm>
                <a:off x="3880741" y="1837266"/>
                <a:ext cx="1091279" cy="554784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48" name="Gruppieren 647">
              <a:extLst>
                <a:ext uri="{FF2B5EF4-FFF2-40B4-BE49-F238E27FC236}">
                  <a16:creationId xmlns:a16="http://schemas.microsoft.com/office/drawing/2014/main" id="{14694FC0-CE1E-45E2-8EF3-A264C72B15E5}"/>
                </a:ext>
              </a:extLst>
            </p:cNvPr>
            <p:cNvGrpSpPr/>
            <p:nvPr/>
          </p:nvGrpSpPr>
          <p:grpSpPr>
            <a:xfrm>
              <a:off x="6137981" y="5175458"/>
              <a:ext cx="1085186" cy="554784"/>
              <a:chOff x="455689" y="495185"/>
              <a:chExt cx="1085186" cy="554784"/>
            </a:xfrm>
          </p:grpSpPr>
          <p:pic>
            <p:nvPicPr>
              <p:cNvPr id="664" name="Grafik 663">
                <a:extLst>
                  <a:ext uri="{FF2B5EF4-FFF2-40B4-BE49-F238E27FC236}">
                    <a16:creationId xmlns:a16="http://schemas.microsoft.com/office/drawing/2014/main" id="{1F087F26-B6C3-4597-88AF-A3E0DBBE04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55693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65" name="L-Form 664">
                <a:extLst>
                  <a:ext uri="{FF2B5EF4-FFF2-40B4-BE49-F238E27FC236}">
                    <a16:creationId xmlns:a16="http://schemas.microsoft.com/office/drawing/2014/main" id="{C596CE5D-FBB1-4BC8-849B-8D8169ACDA22}"/>
                  </a:ext>
                </a:extLst>
              </p:cNvPr>
              <p:cNvSpPr/>
              <p:nvPr/>
            </p:nvSpPr>
            <p:spPr>
              <a:xfrm flipH="1">
                <a:off x="455689" y="495185"/>
                <a:ext cx="1085183" cy="554784"/>
              </a:xfrm>
              <a:prstGeom prst="corner">
                <a:avLst>
                  <a:gd name="adj1" fmla="val 48252"/>
                  <a:gd name="adj2" fmla="val 145008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49" name="Gruppieren 648">
              <a:extLst>
                <a:ext uri="{FF2B5EF4-FFF2-40B4-BE49-F238E27FC236}">
                  <a16:creationId xmlns:a16="http://schemas.microsoft.com/office/drawing/2014/main" id="{3AD01B29-8141-4753-809F-6AB8330F9FDC}"/>
                </a:ext>
              </a:extLst>
            </p:cNvPr>
            <p:cNvGrpSpPr/>
            <p:nvPr/>
          </p:nvGrpSpPr>
          <p:grpSpPr>
            <a:xfrm>
              <a:off x="10454487" y="5175458"/>
              <a:ext cx="1085182" cy="554784"/>
              <a:chOff x="1895398" y="495185"/>
              <a:chExt cx="1085182" cy="554784"/>
            </a:xfrm>
          </p:grpSpPr>
          <p:pic>
            <p:nvPicPr>
              <p:cNvPr id="662" name="Grafik 661">
                <a:extLst>
                  <a:ext uri="{FF2B5EF4-FFF2-40B4-BE49-F238E27FC236}">
                    <a16:creationId xmlns:a16="http://schemas.microsoft.com/office/drawing/2014/main" id="{567410FB-2A84-41DF-9669-1952F3724C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95398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63" name="L-Form 662">
                <a:extLst>
                  <a:ext uri="{FF2B5EF4-FFF2-40B4-BE49-F238E27FC236}">
                    <a16:creationId xmlns:a16="http://schemas.microsoft.com/office/drawing/2014/main" id="{71FE8C72-9416-45DF-AF5D-4293DB994B8D}"/>
                  </a:ext>
                </a:extLst>
              </p:cNvPr>
              <p:cNvSpPr/>
              <p:nvPr/>
            </p:nvSpPr>
            <p:spPr>
              <a:xfrm flipH="1">
                <a:off x="2178049" y="495185"/>
                <a:ext cx="802528" cy="554784"/>
              </a:xfrm>
              <a:prstGeom prst="corner">
                <a:avLst>
                  <a:gd name="adj1" fmla="val 48252"/>
                  <a:gd name="adj2" fmla="val 97222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50" name="Gruppieren 649">
              <a:extLst>
                <a:ext uri="{FF2B5EF4-FFF2-40B4-BE49-F238E27FC236}">
                  <a16:creationId xmlns:a16="http://schemas.microsoft.com/office/drawing/2014/main" id="{4D94E8A0-7A99-495D-B1B0-B260640B64C3}"/>
                </a:ext>
              </a:extLst>
            </p:cNvPr>
            <p:cNvGrpSpPr/>
            <p:nvPr/>
          </p:nvGrpSpPr>
          <p:grpSpPr>
            <a:xfrm>
              <a:off x="4693050" y="5175458"/>
              <a:ext cx="1091279" cy="565107"/>
              <a:chOff x="6220610" y="495185"/>
              <a:chExt cx="1091279" cy="565107"/>
            </a:xfrm>
          </p:grpSpPr>
          <p:pic>
            <p:nvPicPr>
              <p:cNvPr id="660" name="Grafik 659">
                <a:extLst>
                  <a:ext uri="{FF2B5EF4-FFF2-40B4-BE49-F238E27FC236}">
                    <a16:creationId xmlns:a16="http://schemas.microsoft.com/office/drawing/2014/main" id="{D5E6CA74-1FA1-4FB9-9FB2-5D21B0B2B0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20610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61" name="L-Form 660">
                <a:extLst>
                  <a:ext uri="{FF2B5EF4-FFF2-40B4-BE49-F238E27FC236}">
                    <a16:creationId xmlns:a16="http://schemas.microsoft.com/office/drawing/2014/main" id="{32F6A2BD-AEB0-45E5-BF14-B6D21BCC27DF}"/>
                  </a:ext>
                </a:extLst>
              </p:cNvPr>
              <p:cNvSpPr/>
              <p:nvPr/>
            </p:nvSpPr>
            <p:spPr>
              <a:xfrm flipH="1">
                <a:off x="6773862" y="495185"/>
                <a:ext cx="538025" cy="565107"/>
              </a:xfrm>
              <a:prstGeom prst="corner">
                <a:avLst>
                  <a:gd name="adj1" fmla="val 50613"/>
                  <a:gd name="adj2" fmla="val 49599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51" name="Gruppieren 650">
              <a:extLst>
                <a:ext uri="{FF2B5EF4-FFF2-40B4-BE49-F238E27FC236}">
                  <a16:creationId xmlns:a16="http://schemas.microsoft.com/office/drawing/2014/main" id="{05405E53-EEF9-4EC1-92A2-58E616FE662C}"/>
                </a:ext>
              </a:extLst>
            </p:cNvPr>
            <p:cNvGrpSpPr/>
            <p:nvPr/>
          </p:nvGrpSpPr>
          <p:grpSpPr>
            <a:xfrm>
              <a:off x="1803188" y="5175458"/>
              <a:ext cx="1091279" cy="554784"/>
              <a:chOff x="3335103" y="501280"/>
              <a:chExt cx="1091279" cy="554784"/>
            </a:xfrm>
          </p:grpSpPr>
          <p:pic>
            <p:nvPicPr>
              <p:cNvPr id="658" name="Grafik 657">
                <a:extLst>
                  <a:ext uri="{FF2B5EF4-FFF2-40B4-BE49-F238E27FC236}">
                    <a16:creationId xmlns:a16="http://schemas.microsoft.com/office/drawing/2014/main" id="{1986139D-99F5-4FE0-958B-D09CB9B897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35103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59" name="Rechteck 658">
                <a:extLst>
                  <a:ext uri="{FF2B5EF4-FFF2-40B4-BE49-F238E27FC236}">
                    <a16:creationId xmlns:a16="http://schemas.microsoft.com/office/drawing/2014/main" id="{ED93CDF7-BE81-4D74-B276-1A8418EAE37B}"/>
                  </a:ext>
                </a:extLst>
              </p:cNvPr>
              <p:cNvSpPr/>
              <p:nvPr/>
            </p:nvSpPr>
            <p:spPr>
              <a:xfrm>
                <a:off x="4155791" y="501280"/>
                <a:ext cx="270590" cy="554784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52" name="Gruppieren 651">
              <a:extLst>
                <a:ext uri="{FF2B5EF4-FFF2-40B4-BE49-F238E27FC236}">
                  <a16:creationId xmlns:a16="http://schemas.microsoft.com/office/drawing/2014/main" id="{CEF73517-04BD-445A-918A-2A0103C30FE1}"/>
                </a:ext>
              </a:extLst>
            </p:cNvPr>
            <p:cNvGrpSpPr/>
            <p:nvPr/>
          </p:nvGrpSpPr>
          <p:grpSpPr>
            <a:xfrm>
              <a:off x="7576819" y="5175458"/>
              <a:ext cx="1085182" cy="559012"/>
              <a:chOff x="7666412" y="501280"/>
              <a:chExt cx="1085182" cy="559012"/>
            </a:xfrm>
          </p:grpSpPr>
          <p:pic>
            <p:nvPicPr>
              <p:cNvPr id="656" name="Grafik 655">
                <a:extLst>
                  <a:ext uri="{FF2B5EF4-FFF2-40B4-BE49-F238E27FC236}">
                    <a16:creationId xmlns:a16="http://schemas.microsoft.com/office/drawing/2014/main" id="{7BEA41E5-180A-4609-A010-169021EAF9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66641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57" name="Rechteck 656">
                <a:extLst>
                  <a:ext uri="{FF2B5EF4-FFF2-40B4-BE49-F238E27FC236}">
                    <a16:creationId xmlns:a16="http://schemas.microsoft.com/office/drawing/2014/main" id="{502F55AA-262C-40B5-9513-488B8A9159A6}"/>
                  </a:ext>
                </a:extLst>
              </p:cNvPr>
              <p:cNvSpPr/>
              <p:nvPr/>
            </p:nvSpPr>
            <p:spPr>
              <a:xfrm>
                <a:off x="8497317" y="793215"/>
                <a:ext cx="254277" cy="26707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53" name="Gruppieren 652">
              <a:extLst>
                <a:ext uri="{FF2B5EF4-FFF2-40B4-BE49-F238E27FC236}">
                  <a16:creationId xmlns:a16="http://schemas.microsoft.com/office/drawing/2014/main" id="{402C473B-8702-4993-8E6F-1E3765B7211A}"/>
                </a:ext>
              </a:extLst>
            </p:cNvPr>
            <p:cNvGrpSpPr/>
            <p:nvPr/>
          </p:nvGrpSpPr>
          <p:grpSpPr>
            <a:xfrm>
              <a:off x="9015653" y="5175458"/>
              <a:ext cx="1085182" cy="565107"/>
              <a:chOff x="9110683" y="495185"/>
              <a:chExt cx="1085182" cy="565107"/>
            </a:xfrm>
          </p:grpSpPr>
          <p:pic>
            <p:nvPicPr>
              <p:cNvPr id="654" name="Grafik 653">
                <a:extLst>
                  <a:ext uri="{FF2B5EF4-FFF2-40B4-BE49-F238E27FC236}">
                    <a16:creationId xmlns:a16="http://schemas.microsoft.com/office/drawing/2014/main" id="{7DEF5097-54EA-46B1-A8D7-065733D87E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110683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55" name="Rechteck 654">
                <a:extLst>
                  <a:ext uri="{FF2B5EF4-FFF2-40B4-BE49-F238E27FC236}">
                    <a16:creationId xmlns:a16="http://schemas.microsoft.com/office/drawing/2014/main" id="{9DCF63F2-1DFD-470B-9A20-108F025B6728}"/>
                  </a:ext>
                </a:extLst>
              </p:cNvPr>
              <p:cNvSpPr/>
              <p:nvPr/>
            </p:nvSpPr>
            <p:spPr>
              <a:xfrm>
                <a:off x="9110683" y="495185"/>
                <a:ext cx="799883" cy="56510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96" name="Gruppieren 695">
            <a:extLst>
              <a:ext uri="{FF2B5EF4-FFF2-40B4-BE49-F238E27FC236}">
                <a16:creationId xmlns:a16="http://schemas.microsoft.com/office/drawing/2014/main" id="{DC76D6AA-86BA-4285-B805-0A0310EDC92B}"/>
              </a:ext>
            </a:extLst>
          </p:cNvPr>
          <p:cNvGrpSpPr/>
          <p:nvPr/>
        </p:nvGrpSpPr>
        <p:grpSpPr>
          <a:xfrm>
            <a:off x="508342" y="5854648"/>
            <a:ext cx="11175315" cy="565107"/>
            <a:chOff x="455689" y="5592838"/>
            <a:chExt cx="11175315" cy="565107"/>
          </a:xfrm>
        </p:grpSpPr>
        <p:grpSp>
          <p:nvGrpSpPr>
            <p:cNvPr id="670" name="Gruppieren 669">
              <a:extLst>
                <a:ext uri="{FF2B5EF4-FFF2-40B4-BE49-F238E27FC236}">
                  <a16:creationId xmlns:a16="http://schemas.microsoft.com/office/drawing/2014/main" id="{D7319E8D-1484-4233-9041-7F6774A2405E}"/>
                </a:ext>
              </a:extLst>
            </p:cNvPr>
            <p:cNvGrpSpPr/>
            <p:nvPr/>
          </p:nvGrpSpPr>
          <p:grpSpPr>
            <a:xfrm>
              <a:off x="7666408" y="5592838"/>
              <a:ext cx="1085182" cy="559004"/>
              <a:chOff x="10545822" y="501280"/>
              <a:chExt cx="1085182" cy="559004"/>
            </a:xfrm>
          </p:grpSpPr>
          <p:pic>
            <p:nvPicPr>
              <p:cNvPr id="692" name="Grafik 691">
                <a:extLst>
                  <a:ext uri="{FF2B5EF4-FFF2-40B4-BE49-F238E27FC236}">
                    <a16:creationId xmlns:a16="http://schemas.microsoft.com/office/drawing/2014/main" id="{319ED857-060F-4E44-A0F3-79A26C8E3B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54582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93" name="Rechteck 692">
                <a:extLst>
                  <a:ext uri="{FF2B5EF4-FFF2-40B4-BE49-F238E27FC236}">
                    <a16:creationId xmlns:a16="http://schemas.microsoft.com/office/drawing/2014/main" id="{D66F33DD-1839-43AB-9D58-CC9119FEAF79}"/>
                  </a:ext>
                </a:extLst>
              </p:cNvPr>
              <p:cNvSpPr/>
              <p:nvPr/>
            </p:nvSpPr>
            <p:spPr>
              <a:xfrm>
                <a:off x="11105169" y="501280"/>
                <a:ext cx="525835" cy="559004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2" name="Gruppieren 671">
              <a:extLst>
                <a:ext uri="{FF2B5EF4-FFF2-40B4-BE49-F238E27FC236}">
                  <a16:creationId xmlns:a16="http://schemas.microsoft.com/office/drawing/2014/main" id="{05E20A1C-0919-4685-AA72-08F91B803274}"/>
                </a:ext>
              </a:extLst>
            </p:cNvPr>
            <p:cNvGrpSpPr/>
            <p:nvPr/>
          </p:nvGrpSpPr>
          <p:grpSpPr>
            <a:xfrm>
              <a:off x="9106113" y="5592838"/>
              <a:ext cx="1085186" cy="554784"/>
              <a:chOff x="455689" y="495185"/>
              <a:chExt cx="1085186" cy="554784"/>
            </a:xfrm>
          </p:grpSpPr>
          <p:pic>
            <p:nvPicPr>
              <p:cNvPr id="688" name="Grafik 687">
                <a:extLst>
                  <a:ext uri="{FF2B5EF4-FFF2-40B4-BE49-F238E27FC236}">
                    <a16:creationId xmlns:a16="http://schemas.microsoft.com/office/drawing/2014/main" id="{F2A1A42E-B732-4F71-83DD-D6E2220AB1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55693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89" name="L-Form 688">
                <a:extLst>
                  <a:ext uri="{FF2B5EF4-FFF2-40B4-BE49-F238E27FC236}">
                    <a16:creationId xmlns:a16="http://schemas.microsoft.com/office/drawing/2014/main" id="{79BC60D8-44FF-4107-B5D4-C5F7E2F768A8}"/>
                  </a:ext>
                </a:extLst>
              </p:cNvPr>
              <p:cNvSpPr/>
              <p:nvPr/>
            </p:nvSpPr>
            <p:spPr>
              <a:xfrm flipH="1">
                <a:off x="455689" y="495185"/>
                <a:ext cx="1085183" cy="554784"/>
              </a:xfrm>
              <a:prstGeom prst="corner">
                <a:avLst>
                  <a:gd name="adj1" fmla="val 48252"/>
                  <a:gd name="adj2" fmla="val 145008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3" name="Gruppieren 672">
              <a:extLst>
                <a:ext uri="{FF2B5EF4-FFF2-40B4-BE49-F238E27FC236}">
                  <a16:creationId xmlns:a16="http://schemas.microsoft.com/office/drawing/2014/main" id="{A52674FD-DE43-47A6-A2E3-E082341079F9}"/>
                </a:ext>
              </a:extLst>
            </p:cNvPr>
            <p:cNvGrpSpPr/>
            <p:nvPr/>
          </p:nvGrpSpPr>
          <p:grpSpPr>
            <a:xfrm>
              <a:off x="6226703" y="5592838"/>
              <a:ext cx="1085182" cy="554784"/>
              <a:chOff x="1895398" y="495185"/>
              <a:chExt cx="1085182" cy="554784"/>
            </a:xfrm>
          </p:grpSpPr>
          <p:pic>
            <p:nvPicPr>
              <p:cNvPr id="686" name="Grafik 685">
                <a:extLst>
                  <a:ext uri="{FF2B5EF4-FFF2-40B4-BE49-F238E27FC236}">
                    <a16:creationId xmlns:a16="http://schemas.microsoft.com/office/drawing/2014/main" id="{7A1A6181-CB86-4C41-9A1A-1467C42342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95398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87" name="L-Form 686">
                <a:extLst>
                  <a:ext uri="{FF2B5EF4-FFF2-40B4-BE49-F238E27FC236}">
                    <a16:creationId xmlns:a16="http://schemas.microsoft.com/office/drawing/2014/main" id="{1A5FE3EA-BBC5-4E36-BFEB-D0E7B794C86E}"/>
                  </a:ext>
                </a:extLst>
              </p:cNvPr>
              <p:cNvSpPr/>
              <p:nvPr/>
            </p:nvSpPr>
            <p:spPr>
              <a:xfrm flipH="1">
                <a:off x="2178049" y="495185"/>
                <a:ext cx="802528" cy="554784"/>
              </a:xfrm>
              <a:prstGeom prst="corner">
                <a:avLst>
                  <a:gd name="adj1" fmla="val 48252"/>
                  <a:gd name="adj2" fmla="val 97222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4" name="Gruppieren 673">
              <a:extLst>
                <a:ext uri="{FF2B5EF4-FFF2-40B4-BE49-F238E27FC236}">
                  <a16:creationId xmlns:a16="http://schemas.microsoft.com/office/drawing/2014/main" id="{059500B6-73A8-4C6F-BE16-C794CF168BC3}"/>
                </a:ext>
              </a:extLst>
            </p:cNvPr>
            <p:cNvGrpSpPr/>
            <p:nvPr/>
          </p:nvGrpSpPr>
          <p:grpSpPr>
            <a:xfrm>
              <a:off x="455689" y="5592838"/>
              <a:ext cx="1091279" cy="565107"/>
              <a:chOff x="6220610" y="495185"/>
              <a:chExt cx="1091279" cy="565107"/>
            </a:xfrm>
          </p:grpSpPr>
          <p:pic>
            <p:nvPicPr>
              <p:cNvPr id="684" name="Grafik 683">
                <a:extLst>
                  <a:ext uri="{FF2B5EF4-FFF2-40B4-BE49-F238E27FC236}">
                    <a16:creationId xmlns:a16="http://schemas.microsoft.com/office/drawing/2014/main" id="{D965BCE6-DB4D-4521-8D2E-63BDA9C471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20610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85" name="L-Form 684">
                <a:extLst>
                  <a:ext uri="{FF2B5EF4-FFF2-40B4-BE49-F238E27FC236}">
                    <a16:creationId xmlns:a16="http://schemas.microsoft.com/office/drawing/2014/main" id="{E22F3E11-C372-4713-A62B-7C74B90CB2A7}"/>
                  </a:ext>
                </a:extLst>
              </p:cNvPr>
              <p:cNvSpPr/>
              <p:nvPr/>
            </p:nvSpPr>
            <p:spPr>
              <a:xfrm flipH="1">
                <a:off x="6773862" y="495185"/>
                <a:ext cx="538025" cy="565107"/>
              </a:xfrm>
              <a:prstGeom prst="corner">
                <a:avLst>
                  <a:gd name="adj1" fmla="val 50613"/>
                  <a:gd name="adj2" fmla="val 49599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5" name="Gruppieren 674">
              <a:extLst>
                <a:ext uri="{FF2B5EF4-FFF2-40B4-BE49-F238E27FC236}">
                  <a16:creationId xmlns:a16="http://schemas.microsoft.com/office/drawing/2014/main" id="{BDA1C494-73DF-4AA4-97BA-43764D574C11}"/>
                </a:ext>
              </a:extLst>
            </p:cNvPr>
            <p:cNvGrpSpPr/>
            <p:nvPr/>
          </p:nvGrpSpPr>
          <p:grpSpPr>
            <a:xfrm>
              <a:off x="4780901" y="5592838"/>
              <a:ext cx="1091279" cy="554784"/>
              <a:chOff x="3335103" y="501280"/>
              <a:chExt cx="1091279" cy="554784"/>
            </a:xfrm>
          </p:grpSpPr>
          <p:pic>
            <p:nvPicPr>
              <p:cNvPr id="682" name="Grafik 681">
                <a:extLst>
                  <a:ext uri="{FF2B5EF4-FFF2-40B4-BE49-F238E27FC236}">
                    <a16:creationId xmlns:a16="http://schemas.microsoft.com/office/drawing/2014/main" id="{C8F07469-75AD-4384-B3B0-D7F7B6EF44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35103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83" name="Rechteck 682">
                <a:extLst>
                  <a:ext uri="{FF2B5EF4-FFF2-40B4-BE49-F238E27FC236}">
                    <a16:creationId xmlns:a16="http://schemas.microsoft.com/office/drawing/2014/main" id="{C8E43121-E930-48F6-A49A-2B2944BE9C86}"/>
                  </a:ext>
                </a:extLst>
              </p:cNvPr>
              <p:cNvSpPr/>
              <p:nvPr/>
            </p:nvSpPr>
            <p:spPr>
              <a:xfrm>
                <a:off x="4155791" y="501280"/>
                <a:ext cx="270590" cy="554784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6" name="Gruppieren 675">
              <a:extLst>
                <a:ext uri="{FF2B5EF4-FFF2-40B4-BE49-F238E27FC236}">
                  <a16:creationId xmlns:a16="http://schemas.microsoft.com/office/drawing/2014/main" id="{DE6867C5-0A4E-42BB-B646-51A86BC4CA90}"/>
                </a:ext>
              </a:extLst>
            </p:cNvPr>
            <p:cNvGrpSpPr/>
            <p:nvPr/>
          </p:nvGrpSpPr>
          <p:grpSpPr>
            <a:xfrm>
              <a:off x="1901491" y="5592838"/>
              <a:ext cx="1085182" cy="559012"/>
              <a:chOff x="7666412" y="501280"/>
              <a:chExt cx="1085182" cy="559012"/>
            </a:xfrm>
          </p:grpSpPr>
          <p:pic>
            <p:nvPicPr>
              <p:cNvPr id="680" name="Grafik 679">
                <a:extLst>
                  <a:ext uri="{FF2B5EF4-FFF2-40B4-BE49-F238E27FC236}">
                    <a16:creationId xmlns:a16="http://schemas.microsoft.com/office/drawing/2014/main" id="{EEDB6D8F-7420-4AB0-8EEB-C62E8EA2A7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66641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81" name="Rechteck 680">
                <a:extLst>
                  <a:ext uri="{FF2B5EF4-FFF2-40B4-BE49-F238E27FC236}">
                    <a16:creationId xmlns:a16="http://schemas.microsoft.com/office/drawing/2014/main" id="{A38C64A7-0D99-4317-860C-EBA6C1F405D7}"/>
                  </a:ext>
                </a:extLst>
              </p:cNvPr>
              <p:cNvSpPr/>
              <p:nvPr/>
            </p:nvSpPr>
            <p:spPr>
              <a:xfrm>
                <a:off x="8497317" y="793215"/>
                <a:ext cx="254277" cy="26707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7" name="Gruppieren 676">
              <a:extLst>
                <a:ext uri="{FF2B5EF4-FFF2-40B4-BE49-F238E27FC236}">
                  <a16:creationId xmlns:a16="http://schemas.microsoft.com/office/drawing/2014/main" id="{FC229A82-1574-4973-B11A-0F5FCFFF4FD6}"/>
                </a:ext>
              </a:extLst>
            </p:cNvPr>
            <p:cNvGrpSpPr/>
            <p:nvPr/>
          </p:nvGrpSpPr>
          <p:grpSpPr>
            <a:xfrm>
              <a:off x="3341196" y="5592838"/>
              <a:ext cx="1085182" cy="565107"/>
              <a:chOff x="9110683" y="495185"/>
              <a:chExt cx="1085182" cy="565107"/>
            </a:xfrm>
          </p:grpSpPr>
          <p:pic>
            <p:nvPicPr>
              <p:cNvPr id="678" name="Grafik 677">
                <a:extLst>
                  <a:ext uri="{FF2B5EF4-FFF2-40B4-BE49-F238E27FC236}">
                    <a16:creationId xmlns:a16="http://schemas.microsoft.com/office/drawing/2014/main" id="{399F5BF7-2052-4842-B58D-63B59E1374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110683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79" name="Rechteck 678">
                <a:extLst>
                  <a:ext uri="{FF2B5EF4-FFF2-40B4-BE49-F238E27FC236}">
                    <a16:creationId xmlns:a16="http://schemas.microsoft.com/office/drawing/2014/main" id="{0821779E-32A1-4810-BC50-18C83E66BF47}"/>
                  </a:ext>
                </a:extLst>
              </p:cNvPr>
              <p:cNvSpPr/>
              <p:nvPr/>
            </p:nvSpPr>
            <p:spPr>
              <a:xfrm>
                <a:off x="9110683" y="495185"/>
                <a:ext cx="799883" cy="56510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694" name="Grafik 693">
              <a:extLst>
                <a:ext uri="{FF2B5EF4-FFF2-40B4-BE49-F238E27FC236}">
                  <a16:creationId xmlns:a16="http://schemas.microsoft.com/office/drawing/2014/main" id="{B6CE8319-2F09-4C4C-A904-1DB575A214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545822" y="5592838"/>
              <a:ext cx="1085182" cy="554784"/>
            </a:xfrm>
            <a:prstGeom prst="rect">
              <a:avLst/>
            </a:prstGeom>
          </p:spPr>
        </p:pic>
      </p:grpSp>
      <p:sp>
        <p:nvSpPr>
          <p:cNvPr id="697" name="L-Form 696">
            <a:extLst>
              <a:ext uri="{FF2B5EF4-FFF2-40B4-BE49-F238E27FC236}">
                <a16:creationId xmlns:a16="http://schemas.microsoft.com/office/drawing/2014/main" id="{D826CBAA-4D29-41E8-89D2-A75EB9BA47F0}"/>
              </a:ext>
            </a:extLst>
          </p:cNvPr>
          <p:cNvSpPr/>
          <p:nvPr/>
        </p:nvSpPr>
        <p:spPr>
          <a:xfrm flipH="1">
            <a:off x="381000" y="4544974"/>
            <a:ext cx="11316784" cy="1995526"/>
          </a:xfrm>
          <a:prstGeom prst="corner">
            <a:avLst>
              <a:gd name="adj1" fmla="val 41550"/>
              <a:gd name="adj2" fmla="val 497295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36" name="Grafik 535">
            <a:extLst>
              <a:ext uri="{FF2B5EF4-FFF2-40B4-BE49-F238E27FC236}">
                <a16:creationId xmlns:a16="http://schemas.microsoft.com/office/drawing/2014/main" id="{51B41A0E-65CE-42AB-89B0-DDC6B24EA63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852128" y="3835566"/>
            <a:ext cx="1194920" cy="603556"/>
          </a:xfrm>
          <a:prstGeom prst="rect">
            <a:avLst/>
          </a:prstGeom>
        </p:spPr>
      </p:pic>
      <p:pic>
        <p:nvPicPr>
          <p:cNvPr id="538" name="Grafik 537">
            <a:extLst>
              <a:ext uri="{FF2B5EF4-FFF2-40B4-BE49-F238E27FC236}">
                <a16:creationId xmlns:a16="http://schemas.microsoft.com/office/drawing/2014/main" id="{D75775A2-5D71-47D7-8A89-830D9438DE9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408093" y="3308275"/>
            <a:ext cx="1194920" cy="603556"/>
          </a:xfrm>
          <a:prstGeom prst="rect">
            <a:avLst/>
          </a:prstGeom>
        </p:spPr>
      </p:pic>
      <p:pic>
        <p:nvPicPr>
          <p:cNvPr id="540" name="Grafik 539">
            <a:extLst>
              <a:ext uri="{FF2B5EF4-FFF2-40B4-BE49-F238E27FC236}">
                <a16:creationId xmlns:a16="http://schemas.microsoft.com/office/drawing/2014/main" id="{36BB6EBA-B211-4B57-B0FF-328679F66E1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140857" y="3827677"/>
            <a:ext cx="1018120" cy="603556"/>
          </a:xfrm>
          <a:prstGeom prst="rect">
            <a:avLst/>
          </a:prstGeom>
        </p:spPr>
      </p:pic>
      <p:pic>
        <p:nvPicPr>
          <p:cNvPr id="542" name="Grafik 541">
            <a:extLst>
              <a:ext uri="{FF2B5EF4-FFF2-40B4-BE49-F238E27FC236}">
                <a16:creationId xmlns:a16="http://schemas.microsoft.com/office/drawing/2014/main" id="{0D210405-6E32-45D7-BEBD-9604B8004F4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983358" y="3225913"/>
            <a:ext cx="908383" cy="609653"/>
          </a:xfrm>
          <a:prstGeom prst="rect">
            <a:avLst/>
          </a:prstGeom>
        </p:spPr>
      </p:pic>
      <p:pic>
        <p:nvPicPr>
          <p:cNvPr id="544" name="Grafik 543">
            <a:extLst>
              <a:ext uri="{FF2B5EF4-FFF2-40B4-BE49-F238E27FC236}">
                <a16:creationId xmlns:a16="http://schemas.microsoft.com/office/drawing/2014/main" id="{0C9716FC-AB99-4BB6-822F-6FAA7E1156A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966079" y="3735010"/>
            <a:ext cx="768163" cy="609653"/>
          </a:xfrm>
          <a:prstGeom prst="rect">
            <a:avLst/>
          </a:prstGeom>
        </p:spPr>
      </p:pic>
      <p:pic>
        <p:nvPicPr>
          <p:cNvPr id="546" name="Grafik 545">
            <a:extLst>
              <a:ext uri="{FF2B5EF4-FFF2-40B4-BE49-F238E27FC236}">
                <a16:creationId xmlns:a16="http://schemas.microsoft.com/office/drawing/2014/main" id="{0310E5E1-8458-4064-B357-962046C4929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960993" y="3191793"/>
            <a:ext cx="755970" cy="609653"/>
          </a:xfrm>
          <a:prstGeom prst="rect">
            <a:avLst/>
          </a:prstGeom>
        </p:spPr>
      </p:pic>
      <p:pic>
        <p:nvPicPr>
          <p:cNvPr id="548" name="Grafik 547">
            <a:extLst>
              <a:ext uri="{FF2B5EF4-FFF2-40B4-BE49-F238E27FC236}">
                <a16:creationId xmlns:a16="http://schemas.microsoft.com/office/drawing/2014/main" id="{C99DCCBA-D719-43EC-88F0-2FAD35B6EF6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53452" y="3725747"/>
            <a:ext cx="658425" cy="609653"/>
          </a:xfrm>
          <a:prstGeom prst="rect">
            <a:avLst/>
          </a:prstGeom>
        </p:spPr>
      </p:pic>
      <p:pic>
        <p:nvPicPr>
          <p:cNvPr id="550" name="Grafik 549">
            <a:extLst>
              <a:ext uri="{FF2B5EF4-FFF2-40B4-BE49-F238E27FC236}">
                <a16:creationId xmlns:a16="http://schemas.microsoft.com/office/drawing/2014/main" id="{4DA1B161-DD53-435D-A0A2-24FE789524DE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292228" y="3191007"/>
            <a:ext cx="512108" cy="609653"/>
          </a:xfrm>
          <a:prstGeom prst="rect">
            <a:avLst/>
          </a:prstGeom>
        </p:spPr>
      </p:pic>
      <p:pic>
        <p:nvPicPr>
          <p:cNvPr id="552" name="Grafik 551">
            <a:extLst>
              <a:ext uri="{FF2B5EF4-FFF2-40B4-BE49-F238E27FC236}">
                <a16:creationId xmlns:a16="http://schemas.microsoft.com/office/drawing/2014/main" id="{0E126ABB-D267-4BC4-8FA3-DEC5319186F8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51833" y="3681494"/>
            <a:ext cx="1091279" cy="792549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20FD1233-A79D-4B1C-8008-FB799DBD9D8C}"/>
              </a:ext>
            </a:extLst>
          </p:cNvPr>
          <p:cNvSpPr txBox="1"/>
          <p:nvPr/>
        </p:nvSpPr>
        <p:spPr>
          <a:xfrm>
            <a:off x="1374049" y="5198118"/>
            <a:ext cx="6537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2" panose="05020102010507070707" pitchFamily="18" charset="2"/>
              </a:rPr>
              <a:t></a:t>
            </a:r>
            <a:endParaRPr kumimoji="0" lang="de-AT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1354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4" name="Gruppieren 593">
            <a:extLst>
              <a:ext uri="{FF2B5EF4-FFF2-40B4-BE49-F238E27FC236}">
                <a16:creationId xmlns:a16="http://schemas.microsoft.com/office/drawing/2014/main" id="{AF538C68-989D-4F89-81C2-AE92BD201644}"/>
              </a:ext>
            </a:extLst>
          </p:cNvPr>
          <p:cNvGrpSpPr/>
          <p:nvPr/>
        </p:nvGrpSpPr>
        <p:grpSpPr>
          <a:xfrm>
            <a:off x="508346" y="495185"/>
            <a:ext cx="11175311" cy="560879"/>
            <a:chOff x="455693" y="495185"/>
            <a:chExt cx="11175311" cy="560879"/>
          </a:xfrm>
        </p:grpSpPr>
        <p:pic>
          <p:nvPicPr>
            <p:cNvPr id="568" name="Grafik 567">
              <a:extLst>
                <a:ext uri="{FF2B5EF4-FFF2-40B4-BE49-F238E27FC236}">
                  <a16:creationId xmlns:a16="http://schemas.microsoft.com/office/drawing/2014/main" id="{2147C679-A226-4ABC-9BE6-29C69C6A31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5693" y="501280"/>
              <a:ext cx="1085182" cy="548688"/>
            </a:xfrm>
            <a:prstGeom prst="rect">
              <a:avLst/>
            </a:prstGeom>
          </p:spPr>
        </p:pic>
        <p:pic>
          <p:nvPicPr>
            <p:cNvPr id="564" name="Grafik 563">
              <a:extLst>
                <a:ext uri="{FF2B5EF4-FFF2-40B4-BE49-F238E27FC236}">
                  <a16:creationId xmlns:a16="http://schemas.microsoft.com/office/drawing/2014/main" id="{3E63987D-2B3E-405A-ADAB-6B25C5FB6BE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94527" y="501280"/>
              <a:ext cx="1085182" cy="548688"/>
            </a:xfrm>
            <a:prstGeom prst="rect">
              <a:avLst/>
            </a:prstGeom>
          </p:spPr>
        </p:pic>
        <p:pic>
          <p:nvPicPr>
            <p:cNvPr id="560" name="Grafik 559">
              <a:extLst>
                <a:ext uri="{FF2B5EF4-FFF2-40B4-BE49-F238E27FC236}">
                  <a16:creationId xmlns:a16="http://schemas.microsoft.com/office/drawing/2014/main" id="{00D13B71-4A21-4F04-BFDB-DDEDF3D2A6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23223" y="501280"/>
              <a:ext cx="1091279" cy="554784"/>
            </a:xfrm>
            <a:prstGeom prst="rect">
              <a:avLst/>
            </a:prstGeom>
          </p:spPr>
        </p:pic>
        <p:pic>
          <p:nvPicPr>
            <p:cNvPr id="558" name="Grafik 557">
              <a:extLst>
                <a:ext uri="{FF2B5EF4-FFF2-40B4-BE49-F238E27FC236}">
                  <a16:creationId xmlns:a16="http://schemas.microsoft.com/office/drawing/2014/main" id="{10DF00F7-F3E1-43B7-81E4-2A59165ED42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33361" y="495185"/>
              <a:ext cx="1091279" cy="554784"/>
            </a:xfrm>
            <a:prstGeom prst="rect">
              <a:avLst/>
            </a:prstGeom>
          </p:spPr>
        </p:pic>
        <p:pic>
          <p:nvPicPr>
            <p:cNvPr id="570" name="Grafik 569">
              <a:extLst>
                <a:ext uri="{FF2B5EF4-FFF2-40B4-BE49-F238E27FC236}">
                  <a16:creationId xmlns:a16="http://schemas.microsoft.com/office/drawing/2014/main" id="{96F254AB-DAEB-451B-B83A-ADCADD67F0E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781340" y="495185"/>
              <a:ext cx="1085182" cy="554784"/>
            </a:xfrm>
            <a:prstGeom prst="rect">
              <a:avLst/>
            </a:prstGeom>
            <a:ln w="3175">
              <a:solidFill>
                <a:schemeClr val="bg1"/>
              </a:solidFill>
            </a:ln>
          </p:spPr>
        </p:pic>
        <p:pic>
          <p:nvPicPr>
            <p:cNvPr id="556" name="Grafik 555">
              <a:extLst>
                <a:ext uri="{FF2B5EF4-FFF2-40B4-BE49-F238E27FC236}">
                  <a16:creationId xmlns:a16="http://schemas.microsoft.com/office/drawing/2014/main" id="{344D875D-C409-4DC8-8C66-02584FE74EA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668154" y="495185"/>
              <a:ext cx="1085182" cy="554784"/>
            </a:xfrm>
            <a:prstGeom prst="rect">
              <a:avLst/>
            </a:prstGeom>
          </p:spPr>
        </p:pic>
        <p:pic>
          <p:nvPicPr>
            <p:cNvPr id="566" name="Grafik 565">
              <a:extLst>
                <a:ext uri="{FF2B5EF4-FFF2-40B4-BE49-F238E27FC236}">
                  <a16:creationId xmlns:a16="http://schemas.microsoft.com/office/drawing/2014/main" id="{2E04C38D-5E14-49D2-8DB2-B4B9C47F264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106988" y="501280"/>
              <a:ext cx="1085182" cy="554784"/>
            </a:xfrm>
            <a:prstGeom prst="rect">
              <a:avLst/>
            </a:prstGeom>
          </p:spPr>
        </p:pic>
        <p:pic>
          <p:nvPicPr>
            <p:cNvPr id="562" name="Grafik 561">
              <a:extLst>
                <a:ext uri="{FF2B5EF4-FFF2-40B4-BE49-F238E27FC236}">
                  <a16:creationId xmlns:a16="http://schemas.microsoft.com/office/drawing/2014/main" id="{23C6B8DA-DA20-4151-9D6D-6E7F9D33551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545822" y="495185"/>
              <a:ext cx="1085182" cy="554784"/>
            </a:xfrm>
            <a:prstGeom prst="rect">
              <a:avLst/>
            </a:prstGeom>
          </p:spPr>
        </p:pic>
      </p:grpSp>
      <p:grpSp>
        <p:nvGrpSpPr>
          <p:cNvPr id="695" name="Gruppieren 694">
            <a:extLst>
              <a:ext uri="{FF2B5EF4-FFF2-40B4-BE49-F238E27FC236}">
                <a16:creationId xmlns:a16="http://schemas.microsoft.com/office/drawing/2014/main" id="{3469BE11-0C5E-4DEA-91B3-F1FCB71CAA9E}"/>
              </a:ext>
            </a:extLst>
          </p:cNvPr>
          <p:cNvGrpSpPr/>
          <p:nvPr/>
        </p:nvGrpSpPr>
        <p:grpSpPr>
          <a:xfrm>
            <a:off x="508342" y="1478370"/>
            <a:ext cx="11175315" cy="560879"/>
            <a:chOff x="455689" y="1498341"/>
            <a:chExt cx="11175315" cy="560879"/>
          </a:xfrm>
        </p:grpSpPr>
        <p:pic>
          <p:nvPicPr>
            <p:cNvPr id="554" name="Grafik 553">
              <a:extLst>
                <a:ext uri="{FF2B5EF4-FFF2-40B4-BE49-F238E27FC236}">
                  <a16:creationId xmlns:a16="http://schemas.microsoft.com/office/drawing/2014/main" id="{1D65FAD0-7026-40ED-88B4-C75927220E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220606" y="1498341"/>
              <a:ext cx="1085182" cy="554784"/>
            </a:xfrm>
            <a:prstGeom prst="rect">
              <a:avLst/>
            </a:prstGeom>
          </p:spPr>
        </p:pic>
        <p:pic>
          <p:nvPicPr>
            <p:cNvPr id="618" name="Grafik 617">
              <a:extLst>
                <a:ext uri="{FF2B5EF4-FFF2-40B4-BE49-F238E27FC236}">
                  <a16:creationId xmlns:a16="http://schemas.microsoft.com/office/drawing/2014/main" id="{AEACBB9B-CAC9-4891-AAF3-03A0267D5AE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106117" y="1504436"/>
              <a:ext cx="1085182" cy="548688"/>
            </a:xfrm>
            <a:prstGeom prst="rect">
              <a:avLst/>
            </a:prstGeom>
          </p:spPr>
        </p:pic>
        <p:pic>
          <p:nvPicPr>
            <p:cNvPr id="616" name="Grafik 615">
              <a:extLst>
                <a:ext uri="{FF2B5EF4-FFF2-40B4-BE49-F238E27FC236}">
                  <a16:creationId xmlns:a16="http://schemas.microsoft.com/office/drawing/2014/main" id="{636F23AE-BFCA-48FE-9D96-AE623B62F04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545822" y="1504436"/>
              <a:ext cx="1085182" cy="548688"/>
            </a:xfrm>
            <a:prstGeom prst="rect">
              <a:avLst/>
            </a:prstGeom>
          </p:spPr>
        </p:pic>
        <p:pic>
          <p:nvPicPr>
            <p:cNvPr id="614" name="Grafik 613">
              <a:extLst>
                <a:ext uri="{FF2B5EF4-FFF2-40B4-BE49-F238E27FC236}">
                  <a16:creationId xmlns:a16="http://schemas.microsoft.com/office/drawing/2014/main" id="{874CAC8C-81CF-4C42-94E2-07B5CEC87E5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95394" y="1504436"/>
              <a:ext cx="1091279" cy="554784"/>
            </a:xfrm>
            <a:prstGeom prst="rect">
              <a:avLst/>
            </a:prstGeom>
          </p:spPr>
        </p:pic>
        <p:pic>
          <p:nvPicPr>
            <p:cNvPr id="612" name="Grafik 611">
              <a:extLst>
                <a:ext uri="{FF2B5EF4-FFF2-40B4-BE49-F238E27FC236}">
                  <a16:creationId xmlns:a16="http://schemas.microsoft.com/office/drawing/2014/main" id="{C08AE4B1-7427-48CD-8391-D972390FA40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60311" y="1498341"/>
              <a:ext cx="1091279" cy="554784"/>
            </a:xfrm>
            <a:prstGeom prst="rect">
              <a:avLst/>
            </a:prstGeom>
          </p:spPr>
        </p:pic>
        <p:pic>
          <p:nvPicPr>
            <p:cNvPr id="608" name="Grafik 607">
              <a:extLst>
                <a:ext uri="{FF2B5EF4-FFF2-40B4-BE49-F238E27FC236}">
                  <a16:creationId xmlns:a16="http://schemas.microsoft.com/office/drawing/2014/main" id="{324F6715-BA1C-4802-8175-D3ACD55048D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55689" y="1498341"/>
              <a:ext cx="1085182" cy="554784"/>
            </a:xfrm>
            <a:prstGeom prst="rect">
              <a:avLst/>
            </a:prstGeom>
          </p:spPr>
        </p:pic>
        <p:pic>
          <p:nvPicPr>
            <p:cNvPr id="606" name="Grafik 605">
              <a:extLst>
                <a:ext uri="{FF2B5EF4-FFF2-40B4-BE49-F238E27FC236}">
                  <a16:creationId xmlns:a16="http://schemas.microsoft.com/office/drawing/2014/main" id="{6A6F8D1A-6A74-405C-A1D3-05DB15751F5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780901" y="1504436"/>
              <a:ext cx="1085182" cy="554784"/>
            </a:xfrm>
            <a:prstGeom prst="rect">
              <a:avLst/>
            </a:prstGeom>
          </p:spPr>
        </p:pic>
        <p:pic>
          <p:nvPicPr>
            <p:cNvPr id="604" name="Grafik 603">
              <a:extLst>
                <a:ext uri="{FF2B5EF4-FFF2-40B4-BE49-F238E27FC236}">
                  <a16:creationId xmlns:a16="http://schemas.microsoft.com/office/drawing/2014/main" id="{3B81CE8E-9C77-45A6-8805-9F9C7088561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341196" y="1498341"/>
              <a:ext cx="1085182" cy="554784"/>
            </a:xfrm>
            <a:prstGeom prst="rect">
              <a:avLst/>
            </a:prstGeom>
          </p:spPr>
        </p:pic>
      </p:grpSp>
      <p:grpSp>
        <p:nvGrpSpPr>
          <p:cNvPr id="644" name="Gruppieren 643">
            <a:extLst>
              <a:ext uri="{FF2B5EF4-FFF2-40B4-BE49-F238E27FC236}">
                <a16:creationId xmlns:a16="http://schemas.microsoft.com/office/drawing/2014/main" id="{616A9CC3-B3C2-4B5B-A27B-552E3531638D}"/>
              </a:ext>
            </a:extLst>
          </p:cNvPr>
          <p:cNvGrpSpPr/>
          <p:nvPr/>
        </p:nvGrpSpPr>
        <p:grpSpPr>
          <a:xfrm>
            <a:off x="508342" y="2461556"/>
            <a:ext cx="11175315" cy="560879"/>
            <a:chOff x="455689" y="4403405"/>
            <a:chExt cx="11175315" cy="560879"/>
          </a:xfrm>
        </p:grpSpPr>
        <p:pic>
          <p:nvPicPr>
            <p:cNvPr id="610" name="Grafik 609">
              <a:extLst>
                <a:ext uri="{FF2B5EF4-FFF2-40B4-BE49-F238E27FC236}">
                  <a16:creationId xmlns:a16="http://schemas.microsoft.com/office/drawing/2014/main" id="{9138B177-AE60-4CF6-AE87-BE9DF033872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103939" y="4403405"/>
              <a:ext cx="1085182" cy="554784"/>
            </a:xfrm>
            <a:prstGeom prst="rect">
              <a:avLst/>
            </a:prstGeom>
            <a:ln w="3175">
              <a:solidFill>
                <a:schemeClr val="bg1"/>
              </a:solidFill>
            </a:ln>
          </p:spPr>
        </p:pic>
        <p:pic>
          <p:nvPicPr>
            <p:cNvPr id="622" name="Grafik 621">
              <a:extLst>
                <a:ext uri="{FF2B5EF4-FFF2-40B4-BE49-F238E27FC236}">
                  <a16:creationId xmlns:a16="http://schemas.microsoft.com/office/drawing/2014/main" id="{5F5C3D47-AD38-4BC3-A2A5-6EE04E63E5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894523" y="4403405"/>
              <a:ext cx="1085182" cy="554784"/>
            </a:xfrm>
            <a:prstGeom prst="rect">
              <a:avLst/>
            </a:prstGeom>
          </p:spPr>
        </p:pic>
        <p:pic>
          <p:nvPicPr>
            <p:cNvPr id="642" name="Grafik 641">
              <a:extLst>
                <a:ext uri="{FF2B5EF4-FFF2-40B4-BE49-F238E27FC236}">
                  <a16:creationId xmlns:a16="http://schemas.microsoft.com/office/drawing/2014/main" id="{C37BA4A2-EC1B-460B-9D8E-0EC8FBBDA3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33361" y="4409500"/>
              <a:ext cx="1085182" cy="548688"/>
            </a:xfrm>
            <a:prstGeom prst="rect">
              <a:avLst/>
            </a:prstGeom>
          </p:spPr>
        </p:pic>
        <p:pic>
          <p:nvPicPr>
            <p:cNvPr id="640" name="Grafik 639">
              <a:extLst>
                <a:ext uri="{FF2B5EF4-FFF2-40B4-BE49-F238E27FC236}">
                  <a16:creationId xmlns:a16="http://schemas.microsoft.com/office/drawing/2014/main" id="{F12ABA47-76F5-49B0-9875-2139CA9A117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17126" y="4409500"/>
              <a:ext cx="1085182" cy="548688"/>
            </a:xfrm>
            <a:prstGeom prst="rect">
              <a:avLst/>
            </a:prstGeom>
          </p:spPr>
        </p:pic>
        <p:pic>
          <p:nvPicPr>
            <p:cNvPr id="638" name="Grafik 637">
              <a:extLst>
                <a:ext uri="{FF2B5EF4-FFF2-40B4-BE49-F238E27FC236}">
                  <a16:creationId xmlns:a16="http://schemas.microsoft.com/office/drawing/2014/main" id="{ACD924AC-7E9A-462F-9628-4A8810DC20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72195" y="4409500"/>
              <a:ext cx="1091279" cy="554784"/>
            </a:xfrm>
            <a:prstGeom prst="rect">
              <a:avLst/>
            </a:prstGeom>
          </p:spPr>
        </p:pic>
        <p:pic>
          <p:nvPicPr>
            <p:cNvPr id="636" name="Grafik 635">
              <a:extLst>
                <a:ext uri="{FF2B5EF4-FFF2-40B4-BE49-F238E27FC236}">
                  <a16:creationId xmlns:a16="http://schemas.microsoft.com/office/drawing/2014/main" id="{DDF2A5D7-9388-4C19-AE8E-5E39EDE654D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55960" y="4403405"/>
              <a:ext cx="1091279" cy="554784"/>
            </a:xfrm>
            <a:prstGeom prst="rect">
              <a:avLst/>
            </a:prstGeom>
          </p:spPr>
        </p:pic>
        <p:pic>
          <p:nvPicPr>
            <p:cNvPr id="634" name="Grafik 633">
              <a:extLst>
                <a:ext uri="{FF2B5EF4-FFF2-40B4-BE49-F238E27FC236}">
                  <a16:creationId xmlns:a16="http://schemas.microsoft.com/office/drawing/2014/main" id="{7DFE0614-5D9E-411C-8F75-AD0F7716F6A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545822" y="4403405"/>
              <a:ext cx="1085182" cy="554784"/>
            </a:xfrm>
            <a:prstGeom prst="rect">
              <a:avLst/>
            </a:prstGeom>
          </p:spPr>
        </p:pic>
        <p:pic>
          <p:nvPicPr>
            <p:cNvPr id="632" name="Grafik 631">
              <a:extLst>
                <a:ext uri="{FF2B5EF4-FFF2-40B4-BE49-F238E27FC236}">
                  <a16:creationId xmlns:a16="http://schemas.microsoft.com/office/drawing/2014/main" id="{8D253BC7-9E20-4972-90DD-C5E686238CC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55689" y="4409500"/>
              <a:ext cx="1085182" cy="554784"/>
            </a:xfrm>
            <a:prstGeom prst="rect">
              <a:avLst/>
            </a:prstGeom>
          </p:spPr>
        </p:pic>
      </p:grpSp>
      <p:grpSp>
        <p:nvGrpSpPr>
          <p:cNvPr id="668" name="Gruppieren 667">
            <a:extLst>
              <a:ext uri="{FF2B5EF4-FFF2-40B4-BE49-F238E27FC236}">
                <a16:creationId xmlns:a16="http://schemas.microsoft.com/office/drawing/2014/main" id="{07FABCFD-2670-4589-8797-FB02B168382B}"/>
              </a:ext>
            </a:extLst>
          </p:cNvPr>
          <p:cNvGrpSpPr/>
          <p:nvPr/>
        </p:nvGrpSpPr>
        <p:grpSpPr>
          <a:xfrm>
            <a:off x="508342" y="4887880"/>
            <a:ext cx="11175315" cy="565107"/>
            <a:chOff x="364354" y="5175458"/>
            <a:chExt cx="11175315" cy="565107"/>
          </a:xfrm>
        </p:grpSpPr>
        <p:pic>
          <p:nvPicPr>
            <p:cNvPr id="630" name="Grafik 629">
              <a:extLst>
                <a:ext uri="{FF2B5EF4-FFF2-40B4-BE49-F238E27FC236}">
                  <a16:creationId xmlns:a16="http://schemas.microsoft.com/office/drawing/2014/main" id="{9BCB351F-6DBA-456D-93C3-2D09E57F180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64354" y="5175458"/>
              <a:ext cx="1085182" cy="554784"/>
            </a:xfrm>
            <a:prstGeom prst="rect">
              <a:avLst/>
            </a:prstGeom>
          </p:spPr>
        </p:pic>
        <p:grpSp>
          <p:nvGrpSpPr>
            <p:cNvPr id="646" name="Gruppieren 645">
              <a:extLst>
                <a:ext uri="{FF2B5EF4-FFF2-40B4-BE49-F238E27FC236}">
                  <a16:creationId xmlns:a16="http://schemas.microsoft.com/office/drawing/2014/main" id="{E5739163-BB0E-4268-B8D1-5F73C6E05F0E}"/>
                </a:ext>
              </a:extLst>
            </p:cNvPr>
            <p:cNvGrpSpPr/>
            <p:nvPr/>
          </p:nvGrpSpPr>
          <p:grpSpPr>
            <a:xfrm>
              <a:off x="3248119" y="5175458"/>
              <a:ext cx="1091279" cy="554784"/>
              <a:chOff x="3880741" y="1837266"/>
              <a:chExt cx="1091279" cy="554784"/>
            </a:xfrm>
          </p:grpSpPr>
          <p:pic>
            <p:nvPicPr>
              <p:cNvPr id="666" name="Grafik 665">
                <a:extLst>
                  <a:ext uri="{FF2B5EF4-FFF2-40B4-BE49-F238E27FC236}">
                    <a16:creationId xmlns:a16="http://schemas.microsoft.com/office/drawing/2014/main" id="{05209C22-1023-4478-AA0E-82D7ACAF6C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883789" y="1837266"/>
                <a:ext cx="1085182" cy="554784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</p:pic>
          <p:sp>
            <p:nvSpPr>
              <p:cNvPr id="667" name="Rechteck 666">
                <a:extLst>
                  <a:ext uri="{FF2B5EF4-FFF2-40B4-BE49-F238E27FC236}">
                    <a16:creationId xmlns:a16="http://schemas.microsoft.com/office/drawing/2014/main" id="{BA59C475-5483-4020-9171-9833A837D319}"/>
                  </a:ext>
                </a:extLst>
              </p:cNvPr>
              <p:cNvSpPr/>
              <p:nvPr/>
            </p:nvSpPr>
            <p:spPr>
              <a:xfrm>
                <a:off x="3880741" y="1837266"/>
                <a:ext cx="1091279" cy="554784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48" name="Gruppieren 647">
              <a:extLst>
                <a:ext uri="{FF2B5EF4-FFF2-40B4-BE49-F238E27FC236}">
                  <a16:creationId xmlns:a16="http://schemas.microsoft.com/office/drawing/2014/main" id="{14694FC0-CE1E-45E2-8EF3-A264C72B15E5}"/>
                </a:ext>
              </a:extLst>
            </p:cNvPr>
            <p:cNvGrpSpPr/>
            <p:nvPr/>
          </p:nvGrpSpPr>
          <p:grpSpPr>
            <a:xfrm>
              <a:off x="6137981" y="5175458"/>
              <a:ext cx="1085186" cy="554784"/>
              <a:chOff x="455689" y="495185"/>
              <a:chExt cx="1085186" cy="554784"/>
            </a:xfrm>
          </p:grpSpPr>
          <p:pic>
            <p:nvPicPr>
              <p:cNvPr id="664" name="Grafik 663">
                <a:extLst>
                  <a:ext uri="{FF2B5EF4-FFF2-40B4-BE49-F238E27FC236}">
                    <a16:creationId xmlns:a16="http://schemas.microsoft.com/office/drawing/2014/main" id="{1F087F26-B6C3-4597-88AF-A3E0DBBE04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55693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65" name="L-Form 664">
                <a:extLst>
                  <a:ext uri="{FF2B5EF4-FFF2-40B4-BE49-F238E27FC236}">
                    <a16:creationId xmlns:a16="http://schemas.microsoft.com/office/drawing/2014/main" id="{C596CE5D-FBB1-4BC8-849B-8D8169ACDA22}"/>
                  </a:ext>
                </a:extLst>
              </p:cNvPr>
              <p:cNvSpPr/>
              <p:nvPr/>
            </p:nvSpPr>
            <p:spPr>
              <a:xfrm flipH="1">
                <a:off x="455689" y="495185"/>
                <a:ext cx="1085183" cy="554784"/>
              </a:xfrm>
              <a:prstGeom prst="corner">
                <a:avLst>
                  <a:gd name="adj1" fmla="val 48252"/>
                  <a:gd name="adj2" fmla="val 145008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49" name="Gruppieren 648">
              <a:extLst>
                <a:ext uri="{FF2B5EF4-FFF2-40B4-BE49-F238E27FC236}">
                  <a16:creationId xmlns:a16="http://schemas.microsoft.com/office/drawing/2014/main" id="{3AD01B29-8141-4753-809F-6AB8330F9FDC}"/>
                </a:ext>
              </a:extLst>
            </p:cNvPr>
            <p:cNvGrpSpPr/>
            <p:nvPr/>
          </p:nvGrpSpPr>
          <p:grpSpPr>
            <a:xfrm>
              <a:off x="10454487" y="5175458"/>
              <a:ext cx="1085182" cy="554784"/>
              <a:chOff x="1895398" y="495185"/>
              <a:chExt cx="1085182" cy="554784"/>
            </a:xfrm>
          </p:grpSpPr>
          <p:pic>
            <p:nvPicPr>
              <p:cNvPr id="662" name="Grafik 661">
                <a:extLst>
                  <a:ext uri="{FF2B5EF4-FFF2-40B4-BE49-F238E27FC236}">
                    <a16:creationId xmlns:a16="http://schemas.microsoft.com/office/drawing/2014/main" id="{567410FB-2A84-41DF-9669-1952F3724C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95398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63" name="L-Form 662">
                <a:extLst>
                  <a:ext uri="{FF2B5EF4-FFF2-40B4-BE49-F238E27FC236}">
                    <a16:creationId xmlns:a16="http://schemas.microsoft.com/office/drawing/2014/main" id="{71FE8C72-9416-45DF-AF5D-4293DB994B8D}"/>
                  </a:ext>
                </a:extLst>
              </p:cNvPr>
              <p:cNvSpPr/>
              <p:nvPr/>
            </p:nvSpPr>
            <p:spPr>
              <a:xfrm flipH="1">
                <a:off x="2178049" y="495185"/>
                <a:ext cx="802528" cy="554784"/>
              </a:xfrm>
              <a:prstGeom prst="corner">
                <a:avLst>
                  <a:gd name="adj1" fmla="val 48252"/>
                  <a:gd name="adj2" fmla="val 97222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50" name="Gruppieren 649">
              <a:extLst>
                <a:ext uri="{FF2B5EF4-FFF2-40B4-BE49-F238E27FC236}">
                  <a16:creationId xmlns:a16="http://schemas.microsoft.com/office/drawing/2014/main" id="{4D94E8A0-7A99-495D-B1B0-B260640B64C3}"/>
                </a:ext>
              </a:extLst>
            </p:cNvPr>
            <p:cNvGrpSpPr/>
            <p:nvPr/>
          </p:nvGrpSpPr>
          <p:grpSpPr>
            <a:xfrm>
              <a:off x="4693050" y="5175458"/>
              <a:ext cx="1091279" cy="565107"/>
              <a:chOff x="6220610" y="495185"/>
              <a:chExt cx="1091279" cy="565107"/>
            </a:xfrm>
          </p:grpSpPr>
          <p:pic>
            <p:nvPicPr>
              <p:cNvPr id="660" name="Grafik 659">
                <a:extLst>
                  <a:ext uri="{FF2B5EF4-FFF2-40B4-BE49-F238E27FC236}">
                    <a16:creationId xmlns:a16="http://schemas.microsoft.com/office/drawing/2014/main" id="{D5E6CA74-1FA1-4FB9-9FB2-5D21B0B2B0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20610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61" name="L-Form 660">
                <a:extLst>
                  <a:ext uri="{FF2B5EF4-FFF2-40B4-BE49-F238E27FC236}">
                    <a16:creationId xmlns:a16="http://schemas.microsoft.com/office/drawing/2014/main" id="{32F6A2BD-AEB0-45E5-BF14-B6D21BCC27DF}"/>
                  </a:ext>
                </a:extLst>
              </p:cNvPr>
              <p:cNvSpPr/>
              <p:nvPr/>
            </p:nvSpPr>
            <p:spPr>
              <a:xfrm flipH="1">
                <a:off x="6773862" y="495185"/>
                <a:ext cx="538025" cy="565107"/>
              </a:xfrm>
              <a:prstGeom prst="corner">
                <a:avLst>
                  <a:gd name="adj1" fmla="val 50613"/>
                  <a:gd name="adj2" fmla="val 49599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51" name="Gruppieren 650">
              <a:extLst>
                <a:ext uri="{FF2B5EF4-FFF2-40B4-BE49-F238E27FC236}">
                  <a16:creationId xmlns:a16="http://schemas.microsoft.com/office/drawing/2014/main" id="{05405E53-EEF9-4EC1-92A2-58E616FE662C}"/>
                </a:ext>
              </a:extLst>
            </p:cNvPr>
            <p:cNvGrpSpPr/>
            <p:nvPr/>
          </p:nvGrpSpPr>
          <p:grpSpPr>
            <a:xfrm>
              <a:off x="1803188" y="5175458"/>
              <a:ext cx="1091279" cy="554784"/>
              <a:chOff x="3335103" y="501280"/>
              <a:chExt cx="1091279" cy="554784"/>
            </a:xfrm>
          </p:grpSpPr>
          <p:pic>
            <p:nvPicPr>
              <p:cNvPr id="658" name="Grafik 657">
                <a:extLst>
                  <a:ext uri="{FF2B5EF4-FFF2-40B4-BE49-F238E27FC236}">
                    <a16:creationId xmlns:a16="http://schemas.microsoft.com/office/drawing/2014/main" id="{1986139D-99F5-4FE0-958B-D09CB9B897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35103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59" name="Rechteck 658">
                <a:extLst>
                  <a:ext uri="{FF2B5EF4-FFF2-40B4-BE49-F238E27FC236}">
                    <a16:creationId xmlns:a16="http://schemas.microsoft.com/office/drawing/2014/main" id="{ED93CDF7-BE81-4D74-B276-1A8418EAE37B}"/>
                  </a:ext>
                </a:extLst>
              </p:cNvPr>
              <p:cNvSpPr/>
              <p:nvPr/>
            </p:nvSpPr>
            <p:spPr>
              <a:xfrm>
                <a:off x="4155791" y="501280"/>
                <a:ext cx="270590" cy="554784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52" name="Gruppieren 651">
              <a:extLst>
                <a:ext uri="{FF2B5EF4-FFF2-40B4-BE49-F238E27FC236}">
                  <a16:creationId xmlns:a16="http://schemas.microsoft.com/office/drawing/2014/main" id="{CEF73517-04BD-445A-918A-2A0103C30FE1}"/>
                </a:ext>
              </a:extLst>
            </p:cNvPr>
            <p:cNvGrpSpPr/>
            <p:nvPr/>
          </p:nvGrpSpPr>
          <p:grpSpPr>
            <a:xfrm>
              <a:off x="7576819" y="5175458"/>
              <a:ext cx="1085182" cy="559012"/>
              <a:chOff x="7666412" y="501280"/>
              <a:chExt cx="1085182" cy="559012"/>
            </a:xfrm>
          </p:grpSpPr>
          <p:pic>
            <p:nvPicPr>
              <p:cNvPr id="656" name="Grafik 655">
                <a:extLst>
                  <a:ext uri="{FF2B5EF4-FFF2-40B4-BE49-F238E27FC236}">
                    <a16:creationId xmlns:a16="http://schemas.microsoft.com/office/drawing/2014/main" id="{7BEA41E5-180A-4609-A010-169021EAF9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66641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57" name="Rechteck 656">
                <a:extLst>
                  <a:ext uri="{FF2B5EF4-FFF2-40B4-BE49-F238E27FC236}">
                    <a16:creationId xmlns:a16="http://schemas.microsoft.com/office/drawing/2014/main" id="{502F55AA-262C-40B5-9513-488B8A9159A6}"/>
                  </a:ext>
                </a:extLst>
              </p:cNvPr>
              <p:cNvSpPr/>
              <p:nvPr/>
            </p:nvSpPr>
            <p:spPr>
              <a:xfrm>
                <a:off x="8497317" y="793215"/>
                <a:ext cx="254277" cy="26707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53" name="Gruppieren 652">
              <a:extLst>
                <a:ext uri="{FF2B5EF4-FFF2-40B4-BE49-F238E27FC236}">
                  <a16:creationId xmlns:a16="http://schemas.microsoft.com/office/drawing/2014/main" id="{402C473B-8702-4993-8E6F-1E3765B7211A}"/>
                </a:ext>
              </a:extLst>
            </p:cNvPr>
            <p:cNvGrpSpPr/>
            <p:nvPr/>
          </p:nvGrpSpPr>
          <p:grpSpPr>
            <a:xfrm>
              <a:off x="9015653" y="5175458"/>
              <a:ext cx="1085182" cy="565107"/>
              <a:chOff x="9110683" y="495185"/>
              <a:chExt cx="1085182" cy="565107"/>
            </a:xfrm>
          </p:grpSpPr>
          <p:pic>
            <p:nvPicPr>
              <p:cNvPr id="654" name="Grafik 653">
                <a:extLst>
                  <a:ext uri="{FF2B5EF4-FFF2-40B4-BE49-F238E27FC236}">
                    <a16:creationId xmlns:a16="http://schemas.microsoft.com/office/drawing/2014/main" id="{7DEF5097-54EA-46B1-A8D7-065733D87E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110683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55" name="Rechteck 654">
                <a:extLst>
                  <a:ext uri="{FF2B5EF4-FFF2-40B4-BE49-F238E27FC236}">
                    <a16:creationId xmlns:a16="http://schemas.microsoft.com/office/drawing/2014/main" id="{9DCF63F2-1DFD-470B-9A20-108F025B6728}"/>
                  </a:ext>
                </a:extLst>
              </p:cNvPr>
              <p:cNvSpPr/>
              <p:nvPr/>
            </p:nvSpPr>
            <p:spPr>
              <a:xfrm>
                <a:off x="9110683" y="495185"/>
                <a:ext cx="799883" cy="56510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96" name="Gruppieren 695">
            <a:extLst>
              <a:ext uri="{FF2B5EF4-FFF2-40B4-BE49-F238E27FC236}">
                <a16:creationId xmlns:a16="http://schemas.microsoft.com/office/drawing/2014/main" id="{DC76D6AA-86BA-4285-B805-0A0310EDC92B}"/>
              </a:ext>
            </a:extLst>
          </p:cNvPr>
          <p:cNvGrpSpPr/>
          <p:nvPr/>
        </p:nvGrpSpPr>
        <p:grpSpPr>
          <a:xfrm>
            <a:off x="508342" y="5854648"/>
            <a:ext cx="11175315" cy="565107"/>
            <a:chOff x="455689" y="5592838"/>
            <a:chExt cx="11175315" cy="565107"/>
          </a:xfrm>
        </p:grpSpPr>
        <p:grpSp>
          <p:nvGrpSpPr>
            <p:cNvPr id="670" name="Gruppieren 669">
              <a:extLst>
                <a:ext uri="{FF2B5EF4-FFF2-40B4-BE49-F238E27FC236}">
                  <a16:creationId xmlns:a16="http://schemas.microsoft.com/office/drawing/2014/main" id="{D7319E8D-1484-4233-9041-7F6774A2405E}"/>
                </a:ext>
              </a:extLst>
            </p:cNvPr>
            <p:cNvGrpSpPr/>
            <p:nvPr/>
          </p:nvGrpSpPr>
          <p:grpSpPr>
            <a:xfrm>
              <a:off x="7666408" y="5592838"/>
              <a:ext cx="1085182" cy="559004"/>
              <a:chOff x="10545822" y="501280"/>
              <a:chExt cx="1085182" cy="559004"/>
            </a:xfrm>
          </p:grpSpPr>
          <p:pic>
            <p:nvPicPr>
              <p:cNvPr id="692" name="Grafik 691">
                <a:extLst>
                  <a:ext uri="{FF2B5EF4-FFF2-40B4-BE49-F238E27FC236}">
                    <a16:creationId xmlns:a16="http://schemas.microsoft.com/office/drawing/2014/main" id="{319ED857-060F-4E44-A0F3-79A26C8E3B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54582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93" name="Rechteck 692">
                <a:extLst>
                  <a:ext uri="{FF2B5EF4-FFF2-40B4-BE49-F238E27FC236}">
                    <a16:creationId xmlns:a16="http://schemas.microsoft.com/office/drawing/2014/main" id="{D66F33DD-1839-43AB-9D58-CC9119FEAF79}"/>
                  </a:ext>
                </a:extLst>
              </p:cNvPr>
              <p:cNvSpPr/>
              <p:nvPr/>
            </p:nvSpPr>
            <p:spPr>
              <a:xfrm>
                <a:off x="11105169" y="501280"/>
                <a:ext cx="525835" cy="559004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2" name="Gruppieren 671">
              <a:extLst>
                <a:ext uri="{FF2B5EF4-FFF2-40B4-BE49-F238E27FC236}">
                  <a16:creationId xmlns:a16="http://schemas.microsoft.com/office/drawing/2014/main" id="{05E20A1C-0919-4685-AA72-08F91B803274}"/>
                </a:ext>
              </a:extLst>
            </p:cNvPr>
            <p:cNvGrpSpPr/>
            <p:nvPr/>
          </p:nvGrpSpPr>
          <p:grpSpPr>
            <a:xfrm>
              <a:off x="9106113" y="5592838"/>
              <a:ext cx="1085186" cy="554784"/>
              <a:chOff x="455689" y="495185"/>
              <a:chExt cx="1085186" cy="554784"/>
            </a:xfrm>
          </p:grpSpPr>
          <p:pic>
            <p:nvPicPr>
              <p:cNvPr id="688" name="Grafik 687">
                <a:extLst>
                  <a:ext uri="{FF2B5EF4-FFF2-40B4-BE49-F238E27FC236}">
                    <a16:creationId xmlns:a16="http://schemas.microsoft.com/office/drawing/2014/main" id="{F2A1A42E-B732-4F71-83DD-D6E2220AB1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55693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89" name="L-Form 688">
                <a:extLst>
                  <a:ext uri="{FF2B5EF4-FFF2-40B4-BE49-F238E27FC236}">
                    <a16:creationId xmlns:a16="http://schemas.microsoft.com/office/drawing/2014/main" id="{79BC60D8-44FF-4107-B5D4-C5F7E2F768A8}"/>
                  </a:ext>
                </a:extLst>
              </p:cNvPr>
              <p:cNvSpPr/>
              <p:nvPr/>
            </p:nvSpPr>
            <p:spPr>
              <a:xfrm flipH="1">
                <a:off x="455689" y="495185"/>
                <a:ext cx="1085183" cy="554784"/>
              </a:xfrm>
              <a:prstGeom prst="corner">
                <a:avLst>
                  <a:gd name="adj1" fmla="val 48252"/>
                  <a:gd name="adj2" fmla="val 145008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3" name="Gruppieren 672">
              <a:extLst>
                <a:ext uri="{FF2B5EF4-FFF2-40B4-BE49-F238E27FC236}">
                  <a16:creationId xmlns:a16="http://schemas.microsoft.com/office/drawing/2014/main" id="{A52674FD-DE43-47A6-A2E3-E082341079F9}"/>
                </a:ext>
              </a:extLst>
            </p:cNvPr>
            <p:cNvGrpSpPr/>
            <p:nvPr/>
          </p:nvGrpSpPr>
          <p:grpSpPr>
            <a:xfrm>
              <a:off x="6226703" y="5592838"/>
              <a:ext cx="1085182" cy="554784"/>
              <a:chOff x="1895398" y="495185"/>
              <a:chExt cx="1085182" cy="554784"/>
            </a:xfrm>
          </p:grpSpPr>
          <p:pic>
            <p:nvPicPr>
              <p:cNvPr id="686" name="Grafik 685">
                <a:extLst>
                  <a:ext uri="{FF2B5EF4-FFF2-40B4-BE49-F238E27FC236}">
                    <a16:creationId xmlns:a16="http://schemas.microsoft.com/office/drawing/2014/main" id="{7A1A6181-CB86-4C41-9A1A-1467C42342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95398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87" name="L-Form 686">
                <a:extLst>
                  <a:ext uri="{FF2B5EF4-FFF2-40B4-BE49-F238E27FC236}">
                    <a16:creationId xmlns:a16="http://schemas.microsoft.com/office/drawing/2014/main" id="{1A5FE3EA-BBC5-4E36-BFEB-D0E7B794C86E}"/>
                  </a:ext>
                </a:extLst>
              </p:cNvPr>
              <p:cNvSpPr/>
              <p:nvPr/>
            </p:nvSpPr>
            <p:spPr>
              <a:xfrm flipH="1">
                <a:off x="2178049" y="495185"/>
                <a:ext cx="802528" cy="554784"/>
              </a:xfrm>
              <a:prstGeom prst="corner">
                <a:avLst>
                  <a:gd name="adj1" fmla="val 48252"/>
                  <a:gd name="adj2" fmla="val 97222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4" name="Gruppieren 673">
              <a:extLst>
                <a:ext uri="{FF2B5EF4-FFF2-40B4-BE49-F238E27FC236}">
                  <a16:creationId xmlns:a16="http://schemas.microsoft.com/office/drawing/2014/main" id="{059500B6-73A8-4C6F-BE16-C794CF168BC3}"/>
                </a:ext>
              </a:extLst>
            </p:cNvPr>
            <p:cNvGrpSpPr/>
            <p:nvPr/>
          </p:nvGrpSpPr>
          <p:grpSpPr>
            <a:xfrm>
              <a:off x="455689" y="5592838"/>
              <a:ext cx="1091279" cy="565107"/>
              <a:chOff x="6220610" y="495185"/>
              <a:chExt cx="1091279" cy="565107"/>
            </a:xfrm>
          </p:grpSpPr>
          <p:pic>
            <p:nvPicPr>
              <p:cNvPr id="684" name="Grafik 683">
                <a:extLst>
                  <a:ext uri="{FF2B5EF4-FFF2-40B4-BE49-F238E27FC236}">
                    <a16:creationId xmlns:a16="http://schemas.microsoft.com/office/drawing/2014/main" id="{D965BCE6-DB4D-4521-8D2E-63BDA9C471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20610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85" name="L-Form 684">
                <a:extLst>
                  <a:ext uri="{FF2B5EF4-FFF2-40B4-BE49-F238E27FC236}">
                    <a16:creationId xmlns:a16="http://schemas.microsoft.com/office/drawing/2014/main" id="{E22F3E11-C372-4713-A62B-7C74B90CB2A7}"/>
                  </a:ext>
                </a:extLst>
              </p:cNvPr>
              <p:cNvSpPr/>
              <p:nvPr/>
            </p:nvSpPr>
            <p:spPr>
              <a:xfrm flipH="1">
                <a:off x="6773862" y="495185"/>
                <a:ext cx="538025" cy="565107"/>
              </a:xfrm>
              <a:prstGeom prst="corner">
                <a:avLst>
                  <a:gd name="adj1" fmla="val 50613"/>
                  <a:gd name="adj2" fmla="val 49599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5" name="Gruppieren 674">
              <a:extLst>
                <a:ext uri="{FF2B5EF4-FFF2-40B4-BE49-F238E27FC236}">
                  <a16:creationId xmlns:a16="http://schemas.microsoft.com/office/drawing/2014/main" id="{BDA1C494-73DF-4AA4-97BA-43764D574C11}"/>
                </a:ext>
              </a:extLst>
            </p:cNvPr>
            <p:cNvGrpSpPr/>
            <p:nvPr/>
          </p:nvGrpSpPr>
          <p:grpSpPr>
            <a:xfrm>
              <a:off x="4780901" y="5592838"/>
              <a:ext cx="1091279" cy="554784"/>
              <a:chOff x="3335103" y="501280"/>
              <a:chExt cx="1091279" cy="554784"/>
            </a:xfrm>
          </p:grpSpPr>
          <p:pic>
            <p:nvPicPr>
              <p:cNvPr id="682" name="Grafik 681">
                <a:extLst>
                  <a:ext uri="{FF2B5EF4-FFF2-40B4-BE49-F238E27FC236}">
                    <a16:creationId xmlns:a16="http://schemas.microsoft.com/office/drawing/2014/main" id="{C8F07469-75AD-4384-B3B0-D7F7B6EF44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35103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83" name="Rechteck 682">
                <a:extLst>
                  <a:ext uri="{FF2B5EF4-FFF2-40B4-BE49-F238E27FC236}">
                    <a16:creationId xmlns:a16="http://schemas.microsoft.com/office/drawing/2014/main" id="{C8E43121-E930-48F6-A49A-2B2944BE9C86}"/>
                  </a:ext>
                </a:extLst>
              </p:cNvPr>
              <p:cNvSpPr/>
              <p:nvPr/>
            </p:nvSpPr>
            <p:spPr>
              <a:xfrm>
                <a:off x="4155791" y="501280"/>
                <a:ext cx="270590" cy="554784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6" name="Gruppieren 675">
              <a:extLst>
                <a:ext uri="{FF2B5EF4-FFF2-40B4-BE49-F238E27FC236}">
                  <a16:creationId xmlns:a16="http://schemas.microsoft.com/office/drawing/2014/main" id="{DE6867C5-0A4E-42BB-B646-51A86BC4CA90}"/>
                </a:ext>
              </a:extLst>
            </p:cNvPr>
            <p:cNvGrpSpPr/>
            <p:nvPr/>
          </p:nvGrpSpPr>
          <p:grpSpPr>
            <a:xfrm>
              <a:off x="1901491" y="5592838"/>
              <a:ext cx="1085182" cy="559012"/>
              <a:chOff x="7666412" y="501280"/>
              <a:chExt cx="1085182" cy="559012"/>
            </a:xfrm>
          </p:grpSpPr>
          <p:pic>
            <p:nvPicPr>
              <p:cNvPr id="680" name="Grafik 679">
                <a:extLst>
                  <a:ext uri="{FF2B5EF4-FFF2-40B4-BE49-F238E27FC236}">
                    <a16:creationId xmlns:a16="http://schemas.microsoft.com/office/drawing/2014/main" id="{EEDB6D8F-7420-4AB0-8EEB-C62E8EA2A7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66641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81" name="Rechteck 680">
                <a:extLst>
                  <a:ext uri="{FF2B5EF4-FFF2-40B4-BE49-F238E27FC236}">
                    <a16:creationId xmlns:a16="http://schemas.microsoft.com/office/drawing/2014/main" id="{A38C64A7-0D99-4317-860C-EBA6C1F405D7}"/>
                  </a:ext>
                </a:extLst>
              </p:cNvPr>
              <p:cNvSpPr/>
              <p:nvPr/>
            </p:nvSpPr>
            <p:spPr>
              <a:xfrm>
                <a:off x="8497317" y="793215"/>
                <a:ext cx="254277" cy="26707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7" name="Gruppieren 676">
              <a:extLst>
                <a:ext uri="{FF2B5EF4-FFF2-40B4-BE49-F238E27FC236}">
                  <a16:creationId xmlns:a16="http://schemas.microsoft.com/office/drawing/2014/main" id="{FC229A82-1574-4973-B11A-0F5FCFFF4FD6}"/>
                </a:ext>
              </a:extLst>
            </p:cNvPr>
            <p:cNvGrpSpPr/>
            <p:nvPr/>
          </p:nvGrpSpPr>
          <p:grpSpPr>
            <a:xfrm>
              <a:off x="3341196" y="5592838"/>
              <a:ext cx="1085182" cy="565107"/>
              <a:chOff x="9110683" y="495185"/>
              <a:chExt cx="1085182" cy="565107"/>
            </a:xfrm>
          </p:grpSpPr>
          <p:pic>
            <p:nvPicPr>
              <p:cNvPr id="678" name="Grafik 677">
                <a:extLst>
                  <a:ext uri="{FF2B5EF4-FFF2-40B4-BE49-F238E27FC236}">
                    <a16:creationId xmlns:a16="http://schemas.microsoft.com/office/drawing/2014/main" id="{399F5BF7-2052-4842-B58D-63B59E1374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110683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79" name="Rechteck 678">
                <a:extLst>
                  <a:ext uri="{FF2B5EF4-FFF2-40B4-BE49-F238E27FC236}">
                    <a16:creationId xmlns:a16="http://schemas.microsoft.com/office/drawing/2014/main" id="{0821779E-32A1-4810-BC50-18C83E66BF47}"/>
                  </a:ext>
                </a:extLst>
              </p:cNvPr>
              <p:cNvSpPr/>
              <p:nvPr/>
            </p:nvSpPr>
            <p:spPr>
              <a:xfrm>
                <a:off x="9110683" y="495185"/>
                <a:ext cx="799883" cy="56510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694" name="Grafik 693">
              <a:extLst>
                <a:ext uri="{FF2B5EF4-FFF2-40B4-BE49-F238E27FC236}">
                  <a16:creationId xmlns:a16="http://schemas.microsoft.com/office/drawing/2014/main" id="{B6CE8319-2F09-4C4C-A904-1DB575A214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545822" y="5592838"/>
              <a:ext cx="1085182" cy="554784"/>
            </a:xfrm>
            <a:prstGeom prst="rect">
              <a:avLst/>
            </a:prstGeom>
          </p:spPr>
        </p:pic>
      </p:grpSp>
      <p:sp>
        <p:nvSpPr>
          <p:cNvPr id="697" name="L-Form 696">
            <a:extLst>
              <a:ext uri="{FF2B5EF4-FFF2-40B4-BE49-F238E27FC236}">
                <a16:creationId xmlns:a16="http://schemas.microsoft.com/office/drawing/2014/main" id="{D826CBAA-4D29-41E8-89D2-A75EB9BA47F0}"/>
              </a:ext>
            </a:extLst>
          </p:cNvPr>
          <p:cNvSpPr/>
          <p:nvPr/>
        </p:nvSpPr>
        <p:spPr>
          <a:xfrm flipH="1">
            <a:off x="381000" y="4670775"/>
            <a:ext cx="11316784" cy="1869725"/>
          </a:xfrm>
          <a:prstGeom prst="corner">
            <a:avLst>
              <a:gd name="adj1" fmla="val 45228"/>
              <a:gd name="adj2" fmla="val 458311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36" name="Grafik 535">
            <a:hlinkClick r:id="" action="ppaction://hlinkshowjump?jump=firstslide">
              <a:snd r:embed="rId11" name="cashreg.wav"/>
            </a:hlinkClick>
            <a:extLst>
              <a:ext uri="{FF2B5EF4-FFF2-40B4-BE49-F238E27FC236}">
                <a16:creationId xmlns:a16="http://schemas.microsoft.com/office/drawing/2014/main" id="{51B41A0E-65CE-42AB-89B0-DDC6B24EA63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852128" y="3835566"/>
            <a:ext cx="1194920" cy="603556"/>
          </a:xfrm>
          <a:prstGeom prst="rect">
            <a:avLst/>
          </a:prstGeom>
        </p:spPr>
      </p:pic>
      <p:pic>
        <p:nvPicPr>
          <p:cNvPr id="538" name="Grafik 537">
            <a:hlinkClick r:id="" action="ppaction://hlinkshowjump?jump=firstslide">
              <a:snd r:embed="rId11" name="cashreg.wav"/>
            </a:hlinkClick>
            <a:extLst>
              <a:ext uri="{FF2B5EF4-FFF2-40B4-BE49-F238E27FC236}">
                <a16:creationId xmlns:a16="http://schemas.microsoft.com/office/drawing/2014/main" id="{D75775A2-5D71-47D7-8A89-830D9438DE9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408093" y="3308275"/>
            <a:ext cx="1194920" cy="603556"/>
          </a:xfrm>
          <a:prstGeom prst="rect">
            <a:avLst/>
          </a:prstGeom>
        </p:spPr>
      </p:pic>
      <p:pic>
        <p:nvPicPr>
          <p:cNvPr id="540" name="Grafik 539">
            <a:hlinkClick r:id="" action="ppaction://hlinkshowjump?jump=firstslide">
              <a:snd r:embed="rId11" name="cashreg.wav"/>
            </a:hlinkClick>
            <a:extLst>
              <a:ext uri="{FF2B5EF4-FFF2-40B4-BE49-F238E27FC236}">
                <a16:creationId xmlns:a16="http://schemas.microsoft.com/office/drawing/2014/main" id="{36BB6EBA-B211-4B57-B0FF-328679F66E1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140857" y="3827677"/>
            <a:ext cx="1018120" cy="603556"/>
          </a:xfrm>
          <a:prstGeom prst="rect">
            <a:avLst/>
          </a:prstGeom>
        </p:spPr>
      </p:pic>
      <p:pic>
        <p:nvPicPr>
          <p:cNvPr id="542" name="Grafik 541">
            <a:hlinkClick r:id="" action="ppaction://hlinkshowjump?jump=firstslide">
              <a:snd r:embed="rId15" name="camera.wav"/>
            </a:hlinkClick>
            <a:extLst>
              <a:ext uri="{FF2B5EF4-FFF2-40B4-BE49-F238E27FC236}">
                <a16:creationId xmlns:a16="http://schemas.microsoft.com/office/drawing/2014/main" id="{0D210405-6E32-45D7-BEBD-9604B8004F4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983358" y="3225913"/>
            <a:ext cx="908383" cy="609653"/>
          </a:xfrm>
          <a:prstGeom prst="rect">
            <a:avLst/>
          </a:prstGeom>
        </p:spPr>
      </p:pic>
      <p:pic>
        <p:nvPicPr>
          <p:cNvPr id="544" name="Grafik 543">
            <a:hlinkClick r:id="" action="ppaction://hlinkshowjump?jump=firstslide">
              <a:snd r:embed="rId11" name="cashreg.wav"/>
            </a:hlinkClick>
            <a:extLst>
              <a:ext uri="{FF2B5EF4-FFF2-40B4-BE49-F238E27FC236}">
                <a16:creationId xmlns:a16="http://schemas.microsoft.com/office/drawing/2014/main" id="{0C9716FC-AB99-4BB6-822F-6FAA7E1156A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966079" y="3735010"/>
            <a:ext cx="768163" cy="609653"/>
          </a:xfrm>
          <a:prstGeom prst="rect">
            <a:avLst/>
          </a:prstGeom>
        </p:spPr>
      </p:pic>
      <p:pic>
        <p:nvPicPr>
          <p:cNvPr id="546" name="Grafik 545">
            <a:hlinkClick r:id="" action="ppaction://hlinkshowjump?jump=firstslide">
              <a:snd r:embed="rId11" name="cashreg.wav"/>
            </a:hlinkClick>
            <a:extLst>
              <a:ext uri="{FF2B5EF4-FFF2-40B4-BE49-F238E27FC236}">
                <a16:creationId xmlns:a16="http://schemas.microsoft.com/office/drawing/2014/main" id="{0310E5E1-8458-4064-B357-962046C4929D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960993" y="3191793"/>
            <a:ext cx="755970" cy="609653"/>
          </a:xfrm>
          <a:prstGeom prst="rect">
            <a:avLst/>
          </a:prstGeom>
        </p:spPr>
      </p:pic>
      <p:pic>
        <p:nvPicPr>
          <p:cNvPr id="548" name="Grafik 547">
            <a:hlinkClick r:id="" action="ppaction://hlinkshowjump?jump=nextslide">
              <a:snd r:embed="rId19" name="chimes.wav"/>
            </a:hlinkClick>
            <a:extLst>
              <a:ext uri="{FF2B5EF4-FFF2-40B4-BE49-F238E27FC236}">
                <a16:creationId xmlns:a16="http://schemas.microsoft.com/office/drawing/2014/main" id="{C99DCCBA-D719-43EC-88F0-2FAD35B6EF68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053452" y="3725747"/>
            <a:ext cx="658425" cy="609653"/>
          </a:xfrm>
          <a:prstGeom prst="rect">
            <a:avLst/>
          </a:prstGeom>
        </p:spPr>
      </p:pic>
      <p:pic>
        <p:nvPicPr>
          <p:cNvPr id="550" name="Grafik 549">
            <a:hlinkClick r:id="" action="ppaction://hlinkshowjump?jump=firstslide">
              <a:snd r:embed="rId11" name="cashreg.wav"/>
            </a:hlinkClick>
            <a:extLst>
              <a:ext uri="{FF2B5EF4-FFF2-40B4-BE49-F238E27FC236}">
                <a16:creationId xmlns:a16="http://schemas.microsoft.com/office/drawing/2014/main" id="{4DA1B161-DD53-435D-A0A2-24FE789524DE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292228" y="3191007"/>
            <a:ext cx="512108" cy="609653"/>
          </a:xfrm>
          <a:prstGeom prst="rect">
            <a:avLst/>
          </a:prstGeom>
        </p:spPr>
      </p:pic>
      <p:pic>
        <p:nvPicPr>
          <p:cNvPr id="552" name="Grafik 551">
            <a:hlinkClick r:id="" action="ppaction://hlinkshowjump?jump=firstslide">
              <a:snd r:embed="rId11" name="cashreg.wav"/>
            </a:hlinkClick>
            <a:extLst>
              <a:ext uri="{FF2B5EF4-FFF2-40B4-BE49-F238E27FC236}">
                <a16:creationId xmlns:a16="http://schemas.microsoft.com/office/drawing/2014/main" id="{0E126ABB-D267-4BC4-8FA3-DEC5319186F8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51833" y="3681494"/>
            <a:ext cx="1091279" cy="79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64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4" name="Gruppieren 593">
            <a:extLst>
              <a:ext uri="{FF2B5EF4-FFF2-40B4-BE49-F238E27FC236}">
                <a16:creationId xmlns:a16="http://schemas.microsoft.com/office/drawing/2014/main" id="{AF538C68-989D-4F89-81C2-AE92BD201644}"/>
              </a:ext>
            </a:extLst>
          </p:cNvPr>
          <p:cNvGrpSpPr/>
          <p:nvPr/>
        </p:nvGrpSpPr>
        <p:grpSpPr>
          <a:xfrm>
            <a:off x="508346" y="495185"/>
            <a:ext cx="11175311" cy="560879"/>
            <a:chOff x="455693" y="495185"/>
            <a:chExt cx="11175311" cy="560879"/>
          </a:xfrm>
        </p:grpSpPr>
        <p:pic>
          <p:nvPicPr>
            <p:cNvPr id="568" name="Grafik 567">
              <a:extLst>
                <a:ext uri="{FF2B5EF4-FFF2-40B4-BE49-F238E27FC236}">
                  <a16:creationId xmlns:a16="http://schemas.microsoft.com/office/drawing/2014/main" id="{2147C679-A226-4ABC-9BE6-29C69C6A31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5693" y="501280"/>
              <a:ext cx="1085182" cy="548688"/>
            </a:xfrm>
            <a:prstGeom prst="rect">
              <a:avLst/>
            </a:prstGeom>
          </p:spPr>
        </p:pic>
        <p:pic>
          <p:nvPicPr>
            <p:cNvPr id="564" name="Grafik 563">
              <a:extLst>
                <a:ext uri="{FF2B5EF4-FFF2-40B4-BE49-F238E27FC236}">
                  <a16:creationId xmlns:a16="http://schemas.microsoft.com/office/drawing/2014/main" id="{3E63987D-2B3E-405A-ADAB-6B25C5FB6BE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94527" y="501280"/>
              <a:ext cx="1085182" cy="548688"/>
            </a:xfrm>
            <a:prstGeom prst="rect">
              <a:avLst/>
            </a:prstGeom>
          </p:spPr>
        </p:pic>
        <p:pic>
          <p:nvPicPr>
            <p:cNvPr id="560" name="Grafik 559">
              <a:extLst>
                <a:ext uri="{FF2B5EF4-FFF2-40B4-BE49-F238E27FC236}">
                  <a16:creationId xmlns:a16="http://schemas.microsoft.com/office/drawing/2014/main" id="{00D13B71-4A21-4F04-BFDB-DDEDF3D2A6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23223" y="501280"/>
              <a:ext cx="1091279" cy="554784"/>
            </a:xfrm>
            <a:prstGeom prst="rect">
              <a:avLst/>
            </a:prstGeom>
          </p:spPr>
        </p:pic>
        <p:pic>
          <p:nvPicPr>
            <p:cNvPr id="558" name="Grafik 557">
              <a:extLst>
                <a:ext uri="{FF2B5EF4-FFF2-40B4-BE49-F238E27FC236}">
                  <a16:creationId xmlns:a16="http://schemas.microsoft.com/office/drawing/2014/main" id="{10DF00F7-F3E1-43B7-81E4-2A59165ED42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33361" y="495185"/>
              <a:ext cx="1091279" cy="554784"/>
            </a:xfrm>
            <a:prstGeom prst="rect">
              <a:avLst/>
            </a:prstGeom>
          </p:spPr>
        </p:pic>
        <p:pic>
          <p:nvPicPr>
            <p:cNvPr id="570" name="Grafik 569">
              <a:extLst>
                <a:ext uri="{FF2B5EF4-FFF2-40B4-BE49-F238E27FC236}">
                  <a16:creationId xmlns:a16="http://schemas.microsoft.com/office/drawing/2014/main" id="{96F254AB-DAEB-451B-B83A-ADCADD67F0E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781340" y="495185"/>
              <a:ext cx="1085182" cy="554784"/>
            </a:xfrm>
            <a:prstGeom prst="rect">
              <a:avLst/>
            </a:prstGeom>
            <a:ln w="3175">
              <a:solidFill>
                <a:schemeClr val="bg1"/>
              </a:solidFill>
            </a:ln>
          </p:spPr>
        </p:pic>
        <p:pic>
          <p:nvPicPr>
            <p:cNvPr id="556" name="Grafik 555">
              <a:extLst>
                <a:ext uri="{FF2B5EF4-FFF2-40B4-BE49-F238E27FC236}">
                  <a16:creationId xmlns:a16="http://schemas.microsoft.com/office/drawing/2014/main" id="{344D875D-C409-4DC8-8C66-02584FE74EA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668154" y="495185"/>
              <a:ext cx="1085182" cy="554784"/>
            </a:xfrm>
            <a:prstGeom prst="rect">
              <a:avLst/>
            </a:prstGeom>
          </p:spPr>
        </p:pic>
        <p:pic>
          <p:nvPicPr>
            <p:cNvPr id="566" name="Grafik 565">
              <a:extLst>
                <a:ext uri="{FF2B5EF4-FFF2-40B4-BE49-F238E27FC236}">
                  <a16:creationId xmlns:a16="http://schemas.microsoft.com/office/drawing/2014/main" id="{2E04C38D-5E14-49D2-8DB2-B4B9C47F264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106988" y="501280"/>
              <a:ext cx="1085182" cy="554784"/>
            </a:xfrm>
            <a:prstGeom prst="rect">
              <a:avLst/>
            </a:prstGeom>
          </p:spPr>
        </p:pic>
        <p:pic>
          <p:nvPicPr>
            <p:cNvPr id="562" name="Grafik 561">
              <a:extLst>
                <a:ext uri="{FF2B5EF4-FFF2-40B4-BE49-F238E27FC236}">
                  <a16:creationId xmlns:a16="http://schemas.microsoft.com/office/drawing/2014/main" id="{23C6B8DA-DA20-4151-9D6D-6E7F9D33551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545822" y="495185"/>
              <a:ext cx="1085182" cy="554784"/>
            </a:xfrm>
            <a:prstGeom prst="rect">
              <a:avLst/>
            </a:prstGeom>
          </p:spPr>
        </p:pic>
      </p:grpSp>
      <p:grpSp>
        <p:nvGrpSpPr>
          <p:cNvPr id="695" name="Gruppieren 694">
            <a:extLst>
              <a:ext uri="{FF2B5EF4-FFF2-40B4-BE49-F238E27FC236}">
                <a16:creationId xmlns:a16="http://schemas.microsoft.com/office/drawing/2014/main" id="{3469BE11-0C5E-4DEA-91B3-F1FCB71CAA9E}"/>
              </a:ext>
            </a:extLst>
          </p:cNvPr>
          <p:cNvGrpSpPr/>
          <p:nvPr/>
        </p:nvGrpSpPr>
        <p:grpSpPr>
          <a:xfrm>
            <a:off x="508342" y="1478370"/>
            <a:ext cx="11175315" cy="560879"/>
            <a:chOff x="455689" y="1498341"/>
            <a:chExt cx="11175315" cy="560879"/>
          </a:xfrm>
        </p:grpSpPr>
        <p:pic>
          <p:nvPicPr>
            <p:cNvPr id="554" name="Grafik 553">
              <a:extLst>
                <a:ext uri="{FF2B5EF4-FFF2-40B4-BE49-F238E27FC236}">
                  <a16:creationId xmlns:a16="http://schemas.microsoft.com/office/drawing/2014/main" id="{1D65FAD0-7026-40ED-88B4-C75927220E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220606" y="1498341"/>
              <a:ext cx="1085182" cy="554784"/>
            </a:xfrm>
            <a:prstGeom prst="rect">
              <a:avLst/>
            </a:prstGeom>
          </p:spPr>
        </p:pic>
        <p:pic>
          <p:nvPicPr>
            <p:cNvPr id="618" name="Grafik 617">
              <a:extLst>
                <a:ext uri="{FF2B5EF4-FFF2-40B4-BE49-F238E27FC236}">
                  <a16:creationId xmlns:a16="http://schemas.microsoft.com/office/drawing/2014/main" id="{AEACBB9B-CAC9-4891-AAF3-03A0267D5AE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106117" y="1504436"/>
              <a:ext cx="1085182" cy="548688"/>
            </a:xfrm>
            <a:prstGeom prst="rect">
              <a:avLst/>
            </a:prstGeom>
          </p:spPr>
        </p:pic>
        <p:pic>
          <p:nvPicPr>
            <p:cNvPr id="616" name="Grafik 615">
              <a:extLst>
                <a:ext uri="{FF2B5EF4-FFF2-40B4-BE49-F238E27FC236}">
                  <a16:creationId xmlns:a16="http://schemas.microsoft.com/office/drawing/2014/main" id="{636F23AE-BFCA-48FE-9D96-AE623B62F04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545822" y="1504436"/>
              <a:ext cx="1085182" cy="548688"/>
            </a:xfrm>
            <a:prstGeom prst="rect">
              <a:avLst/>
            </a:prstGeom>
          </p:spPr>
        </p:pic>
        <p:pic>
          <p:nvPicPr>
            <p:cNvPr id="614" name="Grafik 613">
              <a:extLst>
                <a:ext uri="{FF2B5EF4-FFF2-40B4-BE49-F238E27FC236}">
                  <a16:creationId xmlns:a16="http://schemas.microsoft.com/office/drawing/2014/main" id="{874CAC8C-81CF-4C42-94E2-07B5CEC87E5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95394" y="1504436"/>
              <a:ext cx="1091279" cy="554784"/>
            </a:xfrm>
            <a:prstGeom prst="rect">
              <a:avLst/>
            </a:prstGeom>
          </p:spPr>
        </p:pic>
        <p:pic>
          <p:nvPicPr>
            <p:cNvPr id="612" name="Grafik 611">
              <a:extLst>
                <a:ext uri="{FF2B5EF4-FFF2-40B4-BE49-F238E27FC236}">
                  <a16:creationId xmlns:a16="http://schemas.microsoft.com/office/drawing/2014/main" id="{C08AE4B1-7427-48CD-8391-D972390FA40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60311" y="1498341"/>
              <a:ext cx="1091279" cy="554784"/>
            </a:xfrm>
            <a:prstGeom prst="rect">
              <a:avLst/>
            </a:prstGeom>
          </p:spPr>
        </p:pic>
        <p:pic>
          <p:nvPicPr>
            <p:cNvPr id="608" name="Grafik 607">
              <a:extLst>
                <a:ext uri="{FF2B5EF4-FFF2-40B4-BE49-F238E27FC236}">
                  <a16:creationId xmlns:a16="http://schemas.microsoft.com/office/drawing/2014/main" id="{324F6715-BA1C-4802-8175-D3ACD55048D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55689" y="1498341"/>
              <a:ext cx="1085182" cy="554784"/>
            </a:xfrm>
            <a:prstGeom prst="rect">
              <a:avLst/>
            </a:prstGeom>
          </p:spPr>
        </p:pic>
        <p:pic>
          <p:nvPicPr>
            <p:cNvPr id="606" name="Grafik 605">
              <a:extLst>
                <a:ext uri="{FF2B5EF4-FFF2-40B4-BE49-F238E27FC236}">
                  <a16:creationId xmlns:a16="http://schemas.microsoft.com/office/drawing/2014/main" id="{6A6F8D1A-6A74-405C-A1D3-05DB15751F5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780901" y="1504436"/>
              <a:ext cx="1085182" cy="554784"/>
            </a:xfrm>
            <a:prstGeom prst="rect">
              <a:avLst/>
            </a:prstGeom>
          </p:spPr>
        </p:pic>
        <p:pic>
          <p:nvPicPr>
            <p:cNvPr id="604" name="Grafik 603">
              <a:extLst>
                <a:ext uri="{FF2B5EF4-FFF2-40B4-BE49-F238E27FC236}">
                  <a16:creationId xmlns:a16="http://schemas.microsoft.com/office/drawing/2014/main" id="{3B81CE8E-9C77-45A6-8805-9F9C7088561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341196" y="1498341"/>
              <a:ext cx="1085182" cy="554784"/>
            </a:xfrm>
            <a:prstGeom prst="rect">
              <a:avLst/>
            </a:prstGeom>
          </p:spPr>
        </p:pic>
      </p:grpSp>
      <p:grpSp>
        <p:nvGrpSpPr>
          <p:cNvPr id="644" name="Gruppieren 643">
            <a:extLst>
              <a:ext uri="{FF2B5EF4-FFF2-40B4-BE49-F238E27FC236}">
                <a16:creationId xmlns:a16="http://schemas.microsoft.com/office/drawing/2014/main" id="{616A9CC3-B3C2-4B5B-A27B-552E3531638D}"/>
              </a:ext>
            </a:extLst>
          </p:cNvPr>
          <p:cNvGrpSpPr/>
          <p:nvPr/>
        </p:nvGrpSpPr>
        <p:grpSpPr>
          <a:xfrm>
            <a:off x="508342" y="2461556"/>
            <a:ext cx="11175315" cy="560879"/>
            <a:chOff x="455689" y="4403405"/>
            <a:chExt cx="11175315" cy="560879"/>
          </a:xfrm>
        </p:grpSpPr>
        <p:pic>
          <p:nvPicPr>
            <p:cNvPr id="610" name="Grafik 609">
              <a:extLst>
                <a:ext uri="{FF2B5EF4-FFF2-40B4-BE49-F238E27FC236}">
                  <a16:creationId xmlns:a16="http://schemas.microsoft.com/office/drawing/2014/main" id="{9138B177-AE60-4CF6-AE87-BE9DF033872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103939" y="4403405"/>
              <a:ext cx="1085182" cy="554784"/>
            </a:xfrm>
            <a:prstGeom prst="rect">
              <a:avLst/>
            </a:prstGeom>
            <a:ln w="3175">
              <a:solidFill>
                <a:schemeClr val="bg1"/>
              </a:solidFill>
            </a:ln>
          </p:spPr>
        </p:pic>
        <p:pic>
          <p:nvPicPr>
            <p:cNvPr id="622" name="Grafik 621">
              <a:extLst>
                <a:ext uri="{FF2B5EF4-FFF2-40B4-BE49-F238E27FC236}">
                  <a16:creationId xmlns:a16="http://schemas.microsoft.com/office/drawing/2014/main" id="{5F5C3D47-AD38-4BC3-A2A5-6EE04E63E5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894523" y="4403405"/>
              <a:ext cx="1085182" cy="554784"/>
            </a:xfrm>
            <a:prstGeom prst="rect">
              <a:avLst/>
            </a:prstGeom>
          </p:spPr>
        </p:pic>
        <p:pic>
          <p:nvPicPr>
            <p:cNvPr id="642" name="Grafik 641">
              <a:extLst>
                <a:ext uri="{FF2B5EF4-FFF2-40B4-BE49-F238E27FC236}">
                  <a16:creationId xmlns:a16="http://schemas.microsoft.com/office/drawing/2014/main" id="{C37BA4A2-EC1B-460B-9D8E-0EC8FBBDA3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33361" y="4409500"/>
              <a:ext cx="1085182" cy="548688"/>
            </a:xfrm>
            <a:prstGeom prst="rect">
              <a:avLst/>
            </a:prstGeom>
          </p:spPr>
        </p:pic>
        <p:pic>
          <p:nvPicPr>
            <p:cNvPr id="640" name="Grafik 639">
              <a:extLst>
                <a:ext uri="{FF2B5EF4-FFF2-40B4-BE49-F238E27FC236}">
                  <a16:creationId xmlns:a16="http://schemas.microsoft.com/office/drawing/2014/main" id="{F12ABA47-76F5-49B0-9875-2139CA9A117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17126" y="4409500"/>
              <a:ext cx="1085182" cy="548688"/>
            </a:xfrm>
            <a:prstGeom prst="rect">
              <a:avLst/>
            </a:prstGeom>
          </p:spPr>
        </p:pic>
        <p:pic>
          <p:nvPicPr>
            <p:cNvPr id="638" name="Grafik 637">
              <a:extLst>
                <a:ext uri="{FF2B5EF4-FFF2-40B4-BE49-F238E27FC236}">
                  <a16:creationId xmlns:a16="http://schemas.microsoft.com/office/drawing/2014/main" id="{ACD924AC-7E9A-462F-9628-4A8810DC20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72195" y="4409500"/>
              <a:ext cx="1091279" cy="554784"/>
            </a:xfrm>
            <a:prstGeom prst="rect">
              <a:avLst/>
            </a:prstGeom>
          </p:spPr>
        </p:pic>
        <p:pic>
          <p:nvPicPr>
            <p:cNvPr id="636" name="Grafik 635">
              <a:extLst>
                <a:ext uri="{FF2B5EF4-FFF2-40B4-BE49-F238E27FC236}">
                  <a16:creationId xmlns:a16="http://schemas.microsoft.com/office/drawing/2014/main" id="{DDF2A5D7-9388-4C19-AE8E-5E39EDE654D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55960" y="4403405"/>
              <a:ext cx="1091279" cy="554784"/>
            </a:xfrm>
            <a:prstGeom prst="rect">
              <a:avLst/>
            </a:prstGeom>
          </p:spPr>
        </p:pic>
        <p:pic>
          <p:nvPicPr>
            <p:cNvPr id="634" name="Grafik 633">
              <a:extLst>
                <a:ext uri="{FF2B5EF4-FFF2-40B4-BE49-F238E27FC236}">
                  <a16:creationId xmlns:a16="http://schemas.microsoft.com/office/drawing/2014/main" id="{7DFE0614-5D9E-411C-8F75-AD0F7716F6A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545822" y="4403405"/>
              <a:ext cx="1085182" cy="554784"/>
            </a:xfrm>
            <a:prstGeom prst="rect">
              <a:avLst/>
            </a:prstGeom>
          </p:spPr>
        </p:pic>
        <p:pic>
          <p:nvPicPr>
            <p:cNvPr id="632" name="Grafik 631">
              <a:extLst>
                <a:ext uri="{FF2B5EF4-FFF2-40B4-BE49-F238E27FC236}">
                  <a16:creationId xmlns:a16="http://schemas.microsoft.com/office/drawing/2014/main" id="{8D253BC7-9E20-4972-90DD-C5E686238CC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55689" y="4409500"/>
              <a:ext cx="1085182" cy="554784"/>
            </a:xfrm>
            <a:prstGeom prst="rect">
              <a:avLst/>
            </a:prstGeom>
          </p:spPr>
        </p:pic>
      </p:grpSp>
      <p:grpSp>
        <p:nvGrpSpPr>
          <p:cNvPr id="668" name="Gruppieren 667">
            <a:extLst>
              <a:ext uri="{FF2B5EF4-FFF2-40B4-BE49-F238E27FC236}">
                <a16:creationId xmlns:a16="http://schemas.microsoft.com/office/drawing/2014/main" id="{07FABCFD-2670-4589-8797-FB02B168382B}"/>
              </a:ext>
            </a:extLst>
          </p:cNvPr>
          <p:cNvGrpSpPr/>
          <p:nvPr/>
        </p:nvGrpSpPr>
        <p:grpSpPr>
          <a:xfrm>
            <a:off x="508342" y="4887880"/>
            <a:ext cx="11175315" cy="565107"/>
            <a:chOff x="364354" y="5175458"/>
            <a:chExt cx="11175315" cy="565107"/>
          </a:xfrm>
        </p:grpSpPr>
        <p:pic>
          <p:nvPicPr>
            <p:cNvPr id="630" name="Grafik 629">
              <a:extLst>
                <a:ext uri="{FF2B5EF4-FFF2-40B4-BE49-F238E27FC236}">
                  <a16:creationId xmlns:a16="http://schemas.microsoft.com/office/drawing/2014/main" id="{9BCB351F-6DBA-456D-93C3-2D09E57F180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64354" y="5175458"/>
              <a:ext cx="1085182" cy="554784"/>
            </a:xfrm>
            <a:prstGeom prst="rect">
              <a:avLst/>
            </a:prstGeom>
          </p:spPr>
        </p:pic>
        <p:grpSp>
          <p:nvGrpSpPr>
            <p:cNvPr id="646" name="Gruppieren 645">
              <a:extLst>
                <a:ext uri="{FF2B5EF4-FFF2-40B4-BE49-F238E27FC236}">
                  <a16:creationId xmlns:a16="http://schemas.microsoft.com/office/drawing/2014/main" id="{E5739163-BB0E-4268-B8D1-5F73C6E05F0E}"/>
                </a:ext>
              </a:extLst>
            </p:cNvPr>
            <p:cNvGrpSpPr/>
            <p:nvPr/>
          </p:nvGrpSpPr>
          <p:grpSpPr>
            <a:xfrm>
              <a:off x="3248119" y="5175458"/>
              <a:ext cx="1091279" cy="554784"/>
              <a:chOff x="3880741" y="1837266"/>
              <a:chExt cx="1091279" cy="554784"/>
            </a:xfrm>
          </p:grpSpPr>
          <p:pic>
            <p:nvPicPr>
              <p:cNvPr id="666" name="Grafik 665">
                <a:extLst>
                  <a:ext uri="{FF2B5EF4-FFF2-40B4-BE49-F238E27FC236}">
                    <a16:creationId xmlns:a16="http://schemas.microsoft.com/office/drawing/2014/main" id="{05209C22-1023-4478-AA0E-82D7ACAF6C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883789" y="1837266"/>
                <a:ext cx="1085182" cy="554784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</p:pic>
          <p:sp>
            <p:nvSpPr>
              <p:cNvPr id="667" name="Rechteck 666">
                <a:extLst>
                  <a:ext uri="{FF2B5EF4-FFF2-40B4-BE49-F238E27FC236}">
                    <a16:creationId xmlns:a16="http://schemas.microsoft.com/office/drawing/2014/main" id="{BA59C475-5483-4020-9171-9833A837D319}"/>
                  </a:ext>
                </a:extLst>
              </p:cNvPr>
              <p:cNvSpPr/>
              <p:nvPr/>
            </p:nvSpPr>
            <p:spPr>
              <a:xfrm>
                <a:off x="3880741" y="1837266"/>
                <a:ext cx="1091279" cy="554784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48" name="Gruppieren 647">
              <a:extLst>
                <a:ext uri="{FF2B5EF4-FFF2-40B4-BE49-F238E27FC236}">
                  <a16:creationId xmlns:a16="http://schemas.microsoft.com/office/drawing/2014/main" id="{14694FC0-CE1E-45E2-8EF3-A264C72B15E5}"/>
                </a:ext>
              </a:extLst>
            </p:cNvPr>
            <p:cNvGrpSpPr/>
            <p:nvPr/>
          </p:nvGrpSpPr>
          <p:grpSpPr>
            <a:xfrm>
              <a:off x="6137981" y="5175458"/>
              <a:ext cx="1085186" cy="554784"/>
              <a:chOff x="455689" y="495185"/>
              <a:chExt cx="1085186" cy="554784"/>
            </a:xfrm>
          </p:grpSpPr>
          <p:pic>
            <p:nvPicPr>
              <p:cNvPr id="664" name="Grafik 663">
                <a:extLst>
                  <a:ext uri="{FF2B5EF4-FFF2-40B4-BE49-F238E27FC236}">
                    <a16:creationId xmlns:a16="http://schemas.microsoft.com/office/drawing/2014/main" id="{1F087F26-B6C3-4597-88AF-A3E0DBBE04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55693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65" name="L-Form 664">
                <a:extLst>
                  <a:ext uri="{FF2B5EF4-FFF2-40B4-BE49-F238E27FC236}">
                    <a16:creationId xmlns:a16="http://schemas.microsoft.com/office/drawing/2014/main" id="{C596CE5D-FBB1-4BC8-849B-8D8169ACDA22}"/>
                  </a:ext>
                </a:extLst>
              </p:cNvPr>
              <p:cNvSpPr/>
              <p:nvPr/>
            </p:nvSpPr>
            <p:spPr>
              <a:xfrm flipH="1">
                <a:off x="455689" y="495185"/>
                <a:ext cx="1085183" cy="554784"/>
              </a:xfrm>
              <a:prstGeom prst="corner">
                <a:avLst>
                  <a:gd name="adj1" fmla="val 48252"/>
                  <a:gd name="adj2" fmla="val 145008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49" name="Gruppieren 648">
              <a:extLst>
                <a:ext uri="{FF2B5EF4-FFF2-40B4-BE49-F238E27FC236}">
                  <a16:creationId xmlns:a16="http://schemas.microsoft.com/office/drawing/2014/main" id="{3AD01B29-8141-4753-809F-6AB8330F9FDC}"/>
                </a:ext>
              </a:extLst>
            </p:cNvPr>
            <p:cNvGrpSpPr/>
            <p:nvPr/>
          </p:nvGrpSpPr>
          <p:grpSpPr>
            <a:xfrm>
              <a:off x="10454487" y="5175458"/>
              <a:ext cx="1085182" cy="554784"/>
              <a:chOff x="1895398" y="495185"/>
              <a:chExt cx="1085182" cy="554784"/>
            </a:xfrm>
          </p:grpSpPr>
          <p:pic>
            <p:nvPicPr>
              <p:cNvPr id="662" name="Grafik 661">
                <a:extLst>
                  <a:ext uri="{FF2B5EF4-FFF2-40B4-BE49-F238E27FC236}">
                    <a16:creationId xmlns:a16="http://schemas.microsoft.com/office/drawing/2014/main" id="{567410FB-2A84-41DF-9669-1952F3724C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95398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63" name="L-Form 662">
                <a:extLst>
                  <a:ext uri="{FF2B5EF4-FFF2-40B4-BE49-F238E27FC236}">
                    <a16:creationId xmlns:a16="http://schemas.microsoft.com/office/drawing/2014/main" id="{71FE8C72-9416-45DF-AF5D-4293DB994B8D}"/>
                  </a:ext>
                </a:extLst>
              </p:cNvPr>
              <p:cNvSpPr/>
              <p:nvPr/>
            </p:nvSpPr>
            <p:spPr>
              <a:xfrm flipH="1">
                <a:off x="2178049" y="495185"/>
                <a:ext cx="802528" cy="554784"/>
              </a:xfrm>
              <a:prstGeom prst="corner">
                <a:avLst>
                  <a:gd name="adj1" fmla="val 48252"/>
                  <a:gd name="adj2" fmla="val 97222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50" name="Gruppieren 649">
              <a:extLst>
                <a:ext uri="{FF2B5EF4-FFF2-40B4-BE49-F238E27FC236}">
                  <a16:creationId xmlns:a16="http://schemas.microsoft.com/office/drawing/2014/main" id="{4D94E8A0-7A99-495D-B1B0-B260640B64C3}"/>
                </a:ext>
              </a:extLst>
            </p:cNvPr>
            <p:cNvGrpSpPr/>
            <p:nvPr/>
          </p:nvGrpSpPr>
          <p:grpSpPr>
            <a:xfrm>
              <a:off x="4693050" y="5175458"/>
              <a:ext cx="1091279" cy="565107"/>
              <a:chOff x="6220610" y="495185"/>
              <a:chExt cx="1091279" cy="565107"/>
            </a:xfrm>
          </p:grpSpPr>
          <p:pic>
            <p:nvPicPr>
              <p:cNvPr id="660" name="Grafik 659">
                <a:extLst>
                  <a:ext uri="{FF2B5EF4-FFF2-40B4-BE49-F238E27FC236}">
                    <a16:creationId xmlns:a16="http://schemas.microsoft.com/office/drawing/2014/main" id="{D5E6CA74-1FA1-4FB9-9FB2-5D21B0B2B0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20610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61" name="L-Form 660">
                <a:extLst>
                  <a:ext uri="{FF2B5EF4-FFF2-40B4-BE49-F238E27FC236}">
                    <a16:creationId xmlns:a16="http://schemas.microsoft.com/office/drawing/2014/main" id="{32F6A2BD-AEB0-45E5-BF14-B6D21BCC27DF}"/>
                  </a:ext>
                </a:extLst>
              </p:cNvPr>
              <p:cNvSpPr/>
              <p:nvPr/>
            </p:nvSpPr>
            <p:spPr>
              <a:xfrm flipH="1">
                <a:off x="6773862" y="495185"/>
                <a:ext cx="538025" cy="565107"/>
              </a:xfrm>
              <a:prstGeom prst="corner">
                <a:avLst>
                  <a:gd name="adj1" fmla="val 50613"/>
                  <a:gd name="adj2" fmla="val 49599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658" name="Grafik 657">
              <a:extLst>
                <a:ext uri="{FF2B5EF4-FFF2-40B4-BE49-F238E27FC236}">
                  <a16:creationId xmlns:a16="http://schemas.microsoft.com/office/drawing/2014/main" id="{1986139D-99F5-4FE0-958B-D09CB9B8978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03188" y="5175458"/>
              <a:ext cx="1091279" cy="554784"/>
            </a:xfrm>
            <a:prstGeom prst="rect">
              <a:avLst/>
            </a:prstGeom>
          </p:spPr>
        </p:pic>
        <p:grpSp>
          <p:nvGrpSpPr>
            <p:cNvPr id="652" name="Gruppieren 651">
              <a:extLst>
                <a:ext uri="{FF2B5EF4-FFF2-40B4-BE49-F238E27FC236}">
                  <a16:creationId xmlns:a16="http://schemas.microsoft.com/office/drawing/2014/main" id="{CEF73517-04BD-445A-918A-2A0103C30FE1}"/>
                </a:ext>
              </a:extLst>
            </p:cNvPr>
            <p:cNvGrpSpPr/>
            <p:nvPr/>
          </p:nvGrpSpPr>
          <p:grpSpPr>
            <a:xfrm>
              <a:off x="7576819" y="5175458"/>
              <a:ext cx="1085182" cy="559012"/>
              <a:chOff x="7666412" y="501280"/>
              <a:chExt cx="1085182" cy="559012"/>
            </a:xfrm>
          </p:grpSpPr>
          <p:pic>
            <p:nvPicPr>
              <p:cNvPr id="656" name="Grafik 655">
                <a:extLst>
                  <a:ext uri="{FF2B5EF4-FFF2-40B4-BE49-F238E27FC236}">
                    <a16:creationId xmlns:a16="http://schemas.microsoft.com/office/drawing/2014/main" id="{7BEA41E5-180A-4609-A010-169021EAF9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66641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57" name="Rechteck 656">
                <a:extLst>
                  <a:ext uri="{FF2B5EF4-FFF2-40B4-BE49-F238E27FC236}">
                    <a16:creationId xmlns:a16="http://schemas.microsoft.com/office/drawing/2014/main" id="{502F55AA-262C-40B5-9513-488B8A9159A6}"/>
                  </a:ext>
                </a:extLst>
              </p:cNvPr>
              <p:cNvSpPr/>
              <p:nvPr/>
            </p:nvSpPr>
            <p:spPr>
              <a:xfrm>
                <a:off x="8497317" y="793215"/>
                <a:ext cx="254277" cy="26707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53" name="Gruppieren 652">
              <a:extLst>
                <a:ext uri="{FF2B5EF4-FFF2-40B4-BE49-F238E27FC236}">
                  <a16:creationId xmlns:a16="http://schemas.microsoft.com/office/drawing/2014/main" id="{402C473B-8702-4993-8E6F-1E3765B7211A}"/>
                </a:ext>
              </a:extLst>
            </p:cNvPr>
            <p:cNvGrpSpPr/>
            <p:nvPr/>
          </p:nvGrpSpPr>
          <p:grpSpPr>
            <a:xfrm>
              <a:off x="9015653" y="5175458"/>
              <a:ext cx="1085182" cy="565107"/>
              <a:chOff x="9110683" y="495185"/>
              <a:chExt cx="1085182" cy="565107"/>
            </a:xfrm>
          </p:grpSpPr>
          <p:pic>
            <p:nvPicPr>
              <p:cNvPr id="654" name="Grafik 653">
                <a:extLst>
                  <a:ext uri="{FF2B5EF4-FFF2-40B4-BE49-F238E27FC236}">
                    <a16:creationId xmlns:a16="http://schemas.microsoft.com/office/drawing/2014/main" id="{7DEF5097-54EA-46B1-A8D7-065733D87E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110683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55" name="Rechteck 654">
                <a:extLst>
                  <a:ext uri="{FF2B5EF4-FFF2-40B4-BE49-F238E27FC236}">
                    <a16:creationId xmlns:a16="http://schemas.microsoft.com/office/drawing/2014/main" id="{9DCF63F2-1DFD-470B-9A20-108F025B6728}"/>
                  </a:ext>
                </a:extLst>
              </p:cNvPr>
              <p:cNvSpPr/>
              <p:nvPr/>
            </p:nvSpPr>
            <p:spPr>
              <a:xfrm>
                <a:off x="9110683" y="495185"/>
                <a:ext cx="799883" cy="56510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96" name="Gruppieren 695">
            <a:extLst>
              <a:ext uri="{FF2B5EF4-FFF2-40B4-BE49-F238E27FC236}">
                <a16:creationId xmlns:a16="http://schemas.microsoft.com/office/drawing/2014/main" id="{DC76D6AA-86BA-4285-B805-0A0310EDC92B}"/>
              </a:ext>
            </a:extLst>
          </p:cNvPr>
          <p:cNvGrpSpPr/>
          <p:nvPr/>
        </p:nvGrpSpPr>
        <p:grpSpPr>
          <a:xfrm>
            <a:off x="508342" y="5854648"/>
            <a:ext cx="11175315" cy="565107"/>
            <a:chOff x="455689" y="5592838"/>
            <a:chExt cx="11175315" cy="565107"/>
          </a:xfrm>
        </p:grpSpPr>
        <p:grpSp>
          <p:nvGrpSpPr>
            <p:cNvPr id="670" name="Gruppieren 669">
              <a:extLst>
                <a:ext uri="{FF2B5EF4-FFF2-40B4-BE49-F238E27FC236}">
                  <a16:creationId xmlns:a16="http://schemas.microsoft.com/office/drawing/2014/main" id="{D7319E8D-1484-4233-9041-7F6774A2405E}"/>
                </a:ext>
              </a:extLst>
            </p:cNvPr>
            <p:cNvGrpSpPr/>
            <p:nvPr/>
          </p:nvGrpSpPr>
          <p:grpSpPr>
            <a:xfrm>
              <a:off x="7666408" y="5592838"/>
              <a:ext cx="1085182" cy="559004"/>
              <a:chOff x="10545822" y="501280"/>
              <a:chExt cx="1085182" cy="559004"/>
            </a:xfrm>
          </p:grpSpPr>
          <p:pic>
            <p:nvPicPr>
              <p:cNvPr id="692" name="Grafik 691">
                <a:extLst>
                  <a:ext uri="{FF2B5EF4-FFF2-40B4-BE49-F238E27FC236}">
                    <a16:creationId xmlns:a16="http://schemas.microsoft.com/office/drawing/2014/main" id="{319ED857-060F-4E44-A0F3-79A26C8E3B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54582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93" name="Rechteck 692">
                <a:extLst>
                  <a:ext uri="{FF2B5EF4-FFF2-40B4-BE49-F238E27FC236}">
                    <a16:creationId xmlns:a16="http://schemas.microsoft.com/office/drawing/2014/main" id="{D66F33DD-1839-43AB-9D58-CC9119FEAF79}"/>
                  </a:ext>
                </a:extLst>
              </p:cNvPr>
              <p:cNvSpPr/>
              <p:nvPr/>
            </p:nvSpPr>
            <p:spPr>
              <a:xfrm>
                <a:off x="11105169" y="501280"/>
                <a:ext cx="525835" cy="559004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2" name="Gruppieren 671">
              <a:extLst>
                <a:ext uri="{FF2B5EF4-FFF2-40B4-BE49-F238E27FC236}">
                  <a16:creationId xmlns:a16="http://schemas.microsoft.com/office/drawing/2014/main" id="{05E20A1C-0919-4685-AA72-08F91B803274}"/>
                </a:ext>
              </a:extLst>
            </p:cNvPr>
            <p:cNvGrpSpPr/>
            <p:nvPr/>
          </p:nvGrpSpPr>
          <p:grpSpPr>
            <a:xfrm>
              <a:off x="9106113" y="5592838"/>
              <a:ext cx="1085186" cy="554784"/>
              <a:chOff x="455689" y="495185"/>
              <a:chExt cx="1085186" cy="554784"/>
            </a:xfrm>
          </p:grpSpPr>
          <p:pic>
            <p:nvPicPr>
              <p:cNvPr id="688" name="Grafik 687">
                <a:extLst>
                  <a:ext uri="{FF2B5EF4-FFF2-40B4-BE49-F238E27FC236}">
                    <a16:creationId xmlns:a16="http://schemas.microsoft.com/office/drawing/2014/main" id="{F2A1A42E-B732-4F71-83DD-D6E2220AB1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55693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89" name="L-Form 688">
                <a:extLst>
                  <a:ext uri="{FF2B5EF4-FFF2-40B4-BE49-F238E27FC236}">
                    <a16:creationId xmlns:a16="http://schemas.microsoft.com/office/drawing/2014/main" id="{79BC60D8-44FF-4107-B5D4-C5F7E2F768A8}"/>
                  </a:ext>
                </a:extLst>
              </p:cNvPr>
              <p:cNvSpPr/>
              <p:nvPr/>
            </p:nvSpPr>
            <p:spPr>
              <a:xfrm flipH="1">
                <a:off x="455689" y="495185"/>
                <a:ext cx="1085183" cy="554784"/>
              </a:xfrm>
              <a:prstGeom prst="corner">
                <a:avLst>
                  <a:gd name="adj1" fmla="val 48252"/>
                  <a:gd name="adj2" fmla="val 145008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3" name="Gruppieren 672">
              <a:extLst>
                <a:ext uri="{FF2B5EF4-FFF2-40B4-BE49-F238E27FC236}">
                  <a16:creationId xmlns:a16="http://schemas.microsoft.com/office/drawing/2014/main" id="{A52674FD-DE43-47A6-A2E3-E082341079F9}"/>
                </a:ext>
              </a:extLst>
            </p:cNvPr>
            <p:cNvGrpSpPr/>
            <p:nvPr/>
          </p:nvGrpSpPr>
          <p:grpSpPr>
            <a:xfrm>
              <a:off x="6226703" y="5592838"/>
              <a:ext cx="1085182" cy="554784"/>
              <a:chOff x="1895398" y="495185"/>
              <a:chExt cx="1085182" cy="554784"/>
            </a:xfrm>
          </p:grpSpPr>
          <p:pic>
            <p:nvPicPr>
              <p:cNvPr id="686" name="Grafik 685">
                <a:extLst>
                  <a:ext uri="{FF2B5EF4-FFF2-40B4-BE49-F238E27FC236}">
                    <a16:creationId xmlns:a16="http://schemas.microsoft.com/office/drawing/2014/main" id="{7A1A6181-CB86-4C41-9A1A-1467C42342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95398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87" name="L-Form 686">
                <a:extLst>
                  <a:ext uri="{FF2B5EF4-FFF2-40B4-BE49-F238E27FC236}">
                    <a16:creationId xmlns:a16="http://schemas.microsoft.com/office/drawing/2014/main" id="{1A5FE3EA-BBC5-4E36-BFEB-D0E7B794C86E}"/>
                  </a:ext>
                </a:extLst>
              </p:cNvPr>
              <p:cNvSpPr/>
              <p:nvPr/>
            </p:nvSpPr>
            <p:spPr>
              <a:xfrm flipH="1">
                <a:off x="2178049" y="495185"/>
                <a:ext cx="802528" cy="554784"/>
              </a:xfrm>
              <a:prstGeom prst="corner">
                <a:avLst>
                  <a:gd name="adj1" fmla="val 48252"/>
                  <a:gd name="adj2" fmla="val 97222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4" name="Gruppieren 673">
              <a:extLst>
                <a:ext uri="{FF2B5EF4-FFF2-40B4-BE49-F238E27FC236}">
                  <a16:creationId xmlns:a16="http://schemas.microsoft.com/office/drawing/2014/main" id="{059500B6-73A8-4C6F-BE16-C794CF168BC3}"/>
                </a:ext>
              </a:extLst>
            </p:cNvPr>
            <p:cNvGrpSpPr/>
            <p:nvPr/>
          </p:nvGrpSpPr>
          <p:grpSpPr>
            <a:xfrm>
              <a:off x="455689" y="5592838"/>
              <a:ext cx="1091279" cy="565107"/>
              <a:chOff x="6220610" y="495185"/>
              <a:chExt cx="1091279" cy="565107"/>
            </a:xfrm>
          </p:grpSpPr>
          <p:pic>
            <p:nvPicPr>
              <p:cNvPr id="684" name="Grafik 683">
                <a:extLst>
                  <a:ext uri="{FF2B5EF4-FFF2-40B4-BE49-F238E27FC236}">
                    <a16:creationId xmlns:a16="http://schemas.microsoft.com/office/drawing/2014/main" id="{D965BCE6-DB4D-4521-8D2E-63BDA9C471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20610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85" name="L-Form 684">
                <a:extLst>
                  <a:ext uri="{FF2B5EF4-FFF2-40B4-BE49-F238E27FC236}">
                    <a16:creationId xmlns:a16="http://schemas.microsoft.com/office/drawing/2014/main" id="{E22F3E11-C372-4713-A62B-7C74B90CB2A7}"/>
                  </a:ext>
                </a:extLst>
              </p:cNvPr>
              <p:cNvSpPr/>
              <p:nvPr/>
            </p:nvSpPr>
            <p:spPr>
              <a:xfrm flipH="1">
                <a:off x="6773862" y="495185"/>
                <a:ext cx="538025" cy="565107"/>
              </a:xfrm>
              <a:prstGeom prst="corner">
                <a:avLst>
                  <a:gd name="adj1" fmla="val 50613"/>
                  <a:gd name="adj2" fmla="val 49599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5" name="Gruppieren 674">
              <a:extLst>
                <a:ext uri="{FF2B5EF4-FFF2-40B4-BE49-F238E27FC236}">
                  <a16:creationId xmlns:a16="http://schemas.microsoft.com/office/drawing/2014/main" id="{BDA1C494-73DF-4AA4-97BA-43764D574C11}"/>
                </a:ext>
              </a:extLst>
            </p:cNvPr>
            <p:cNvGrpSpPr/>
            <p:nvPr/>
          </p:nvGrpSpPr>
          <p:grpSpPr>
            <a:xfrm>
              <a:off x="4780901" y="5592838"/>
              <a:ext cx="1091279" cy="554784"/>
              <a:chOff x="3335103" y="501280"/>
              <a:chExt cx="1091279" cy="554784"/>
            </a:xfrm>
          </p:grpSpPr>
          <p:pic>
            <p:nvPicPr>
              <p:cNvPr id="682" name="Grafik 681">
                <a:extLst>
                  <a:ext uri="{FF2B5EF4-FFF2-40B4-BE49-F238E27FC236}">
                    <a16:creationId xmlns:a16="http://schemas.microsoft.com/office/drawing/2014/main" id="{C8F07469-75AD-4384-B3B0-D7F7B6EF44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35103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83" name="Rechteck 682">
                <a:extLst>
                  <a:ext uri="{FF2B5EF4-FFF2-40B4-BE49-F238E27FC236}">
                    <a16:creationId xmlns:a16="http://schemas.microsoft.com/office/drawing/2014/main" id="{C8E43121-E930-48F6-A49A-2B2944BE9C86}"/>
                  </a:ext>
                </a:extLst>
              </p:cNvPr>
              <p:cNvSpPr/>
              <p:nvPr/>
            </p:nvSpPr>
            <p:spPr>
              <a:xfrm>
                <a:off x="4155791" y="501280"/>
                <a:ext cx="270590" cy="554784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6" name="Gruppieren 675">
              <a:extLst>
                <a:ext uri="{FF2B5EF4-FFF2-40B4-BE49-F238E27FC236}">
                  <a16:creationId xmlns:a16="http://schemas.microsoft.com/office/drawing/2014/main" id="{DE6867C5-0A4E-42BB-B646-51A86BC4CA90}"/>
                </a:ext>
              </a:extLst>
            </p:cNvPr>
            <p:cNvGrpSpPr/>
            <p:nvPr/>
          </p:nvGrpSpPr>
          <p:grpSpPr>
            <a:xfrm>
              <a:off x="1901491" y="5592838"/>
              <a:ext cx="1085182" cy="559012"/>
              <a:chOff x="7666412" y="501280"/>
              <a:chExt cx="1085182" cy="559012"/>
            </a:xfrm>
          </p:grpSpPr>
          <p:pic>
            <p:nvPicPr>
              <p:cNvPr id="680" name="Grafik 679">
                <a:extLst>
                  <a:ext uri="{FF2B5EF4-FFF2-40B4-BE49-F238E27FC236}">
                    <a16:creationId xmlns:a16="http://schemas.microsoft.com/office/drawing/2014/main" id="{EEDB6D8F-7420-4AB0-8EEB-C62E8EA2A7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66641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81" name="Rechteck 680">
                <a:extLst>
                  <a:ext uri="{FF2B5EF4-FFF2-40B4-BE49-F238E27FC236}">
                    <a16:creationId xmlns:a16="http://schemas.microsoft.com/office/drawing/2014/main" id="{A38C64A7-0D99-4317-860C-EBA6C1F405D7}"/>
                  </a:ext>
                </a:extLst>
              </p:cNvPr>
              <p:cNvSpPr/>
              <p:nvPr/>
            </p:nvSpPr>
            <p:spPr>
              <a:xfrm>
                <a:off x="8497317" y="793215"/>
                <a:ext cx="254277" cy="26707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7" name="Gruppieren 676">
              <a:extLst>
                <a:ext uri="{FF2B5EF4-FFF2-40B4-BE49-F238E27FC236}">
                  <a16:creationId xmlns:a16="http://schemas.microsoft.com/office/drawing/2014/main" id="{FC229A82-1574-4973-B11A-0F5FCFFF4FD6}"/>
                </a:ext>
              </a:extLst>
            </p:cNvPr>
            <p:cNvGrpSpPr/>
            <p:nvPr/>
          </p:nvGrpSpPr>
          <p:grpSpPr>
            <a:xfrm>
              <a:off x="3341196" y="5592838"/>
              <a:ext cx="1085182" cy="565107"/>
              <a:chOff x="9110683" y="495185"/>
              <a:chExt cx="1085182" cy="565107"/>
            </a:xfrm>
          </p:grpSpPr>
          <p:pic>
            <p:nvPicPr>
              <p:cNvPr id="678" name="Grafik 677">
                <a:extLst>
                  <a:ext uri="{FF2B5EF4-FFF2-40B4-BE49-F238E27FC236}">
                    <a16:creationId xmlns:a16="http://schemas.microsoft.com/office/drawing/2014/main" id="{399F5BF7-2052-4842-B58D-63B59E1374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110683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79" name="Rechteck 678">
                <a:extLst>
                  <a:ext uri="{FF2B5EF4-FFF2-40B4-BE49-F238E27FC236}">
                    <a16:creationId xmlns:a16="http://schemas.microsoft.com/office/drawing/2014/main" id="{0821779E-32A1-4810-BC50-18C83E66BF47}"/>
                  </a:ext>
                </a:extLst>
              </p:cNvPr>
              <p:cNvSpPr/>
              <p:nvPr/>
            </p:nvSpPr>
            <p:spPr>
              <a:xfrm>
                <a:off x="9110683" y="495185"/>
                <a:ext cx="799883" cy="56510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694" name="Grafik 693">
              <a:extLst>
                <a:ext uri="{FF2B5EF4-FFF2-40B4-BE49-F238E27FC236}">
                  <a16:creationId xmlns:a16="http://schemas.microsoft.com/office/drawing/2014/main" id="{B6CE8319-2F09-4C4C-A904-1DB575A214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545822" y="5592838"/>
              <a:ext cx="1085182" cy="554784"/>
            </a:xfrm>
            <a:prstGeom prst="rect">
              <a:avLst/>
            </a:prstGeom>
          </p:spPr>
        </p:pic>
      </p:grpSp>
      <p:sp>
        <p:nvSpPr>
          <p:cNvPr id="697" name="L-Form 696">
            <a:extLst>
              <a:ext uri="{FF2B5EF4-FFF2-40B4-BE49-F238E27FC236}">
                <a16:creationId xmlns:a16="http://schemas.microsoft.com/office/drawing/2014/main" id="{D826CBAA-4D29-41E8-89D2-A75EB9BA47F0}"/>
              </a:ext>
            </a:extLst>
          </p:cNvPr>
          <p:cNvSpPr/>
          <p:nvPr/>
        </p:nvSpPr>
        <p:spPr>
          <a:xfrm flipH="1">
            <a:off x="381000" y="4544974"/>
            <a:ext cx="11316784" cy="1995526"/>
          </a:xfrm>
          <a:prstGeom prst="corner">
            <a:avLst>
              <a:gd name="adj1" fmla="val 41550"/>
              <a:gd name="adj2" fmla="val 420415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36" name="Grafik 535">
            <a:extLst>
              <a:ext uri="{FF2B5EF4-FFF2-40B4-BE49-F238E27FC236}">
                <a16:creationId xmlns:a16="http://schemas.microsoft.com/office/drawing/2014/main" id="{51B41A0E-65CE-42AB-89B0-DDC6B24EA63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852128" y="3835566"/>
            <a:ext cx="1194920" cy="603556"/>
          </a:xfrm>
          <a:prstGeom prst="rect">
            <a:avLst/>
          </a:prstGeom>
        </p:spPr>
      </p:pic>
      <p:pic>
        <p:nvPicPr>
          <p:cNvPr id="538" name="Grafik 537">
            <a:extLst>
              <a:ext uri="{FF2B5EF4-FFF2-40B4-BE49-F238E27FC236}">
                <a16:creationId xmlns:a16="http://schemas.microsoft.com/office/drawing/2014/main" id="{D75775A2-5D71-47D7-8A89-830D9438DE9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408093" y="3308275"/>
            <a:ext cx="1194920" cy="603556"/>
          </a:xfrm>
          <a:prstGeom prst="rect">
            <a:avLst/>
          </a:prstGeom>
        </p:spPr>
      </p:pic>
      <p:pic>
        <p:nvPicPr>
          <p:cNvPr id="540" name="Grafik 539">
            <a:extLst>
              <a:ext uri="{FF2B5EF4-FFF2-40B4-BE49-F238E27FC236}">
                <a16:creationId xmlns:a16="http://schemas.microsoft.com/office/drawing/2014/main" id="{36BB6EBA-B211-4B57-B0FF-328679F66E1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140857" y="3827677"/>
            <a:ext cx="1018120" cy="603556"/>
          </a:xfrm>
          <a:prstGeom prst="rect">
            <a:avLst/>
          </a:prstGeom>
        </p:spPr>
      </p:pic>
      <p:pic>
        <p:nvPicPr>
          <p:cNvPr id="542" name="Grafik 541">
            <a:extLst>
              <a:ext uri="{FF2B5EF4-FFF2-40B4-BE49-F238E27FC236}">
                <a16:creationId xmlns:a16="http://schemas.microsoft.com/office/drawing/2014/main" id="{0D210405-6E32-45D7-BEBD-9604B8004F4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983358" y="3225913"/>
            <a:ext cx="908383" cy="609653"/>
          </a:xfrm>
          <a:prstGeom prst="rect">
            <a:avLst/>
          </a:prstGeom>
        </p:spPr>
      </p:pic>
      <p:pic>
        <p:nvPicPr>
          <p:cNvPr id="544" name="Grafik 543">
            <a:extLst>
              <a:ext uri="{FF2B5EF4-FFF2-40B4-BE49-F238E27FC236}">
                <a16:creationId xmlns:a16="http://schemas.microsoft.com/office/drawing/2014/main" id="{0C9716FC-AB99-4BB6-822F-6FAA7E1156A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966079" y="3735010"/>
            <a:ext cx="768163" cy="609653"/>
          </a:xfrm>
          <a:prstGeom prst="rect">
            <a:avLst/>
          </a:prstGeom>
        </p:spPr>
      </p:pic>
      <p:pic>
        <p:nvPicPr>
          <p:cNvPr id="546" name="Grafik 545">
            <a:extLst>
              <a:ext uri="{FF2B5EF4-FFF2-40B4-BE49-F238E27FC236}">
                <a16:creationId xmlns:a16="http://schemas.microsoft.com/office/drawing/2014/main" id="{0310E5E1-8458-4064-B357-962046C4929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960993" y="3191793"/>
            <a:ext cx="755970" cy="609653"/>
          </a:xfrm>
          <a:prstGeom prst="rect">
            <a:avLst/>
          </a:prstGeom>
        </p:spPr>
      </p:pic>
      <p:pic>
        <p:nvPicPr>
          <p:cNvPr id="548" name="Grafik 547">
            <a:extLst>
              <a:ext uri="{FF2B5EF4-FFF2-40B4-BE49-F238E27FC236}">
                <a16:creationId xmlns:a16="http://schemas.microsoft.com/office/drawing/2014/main" id="{C99DCCBA-D719-43EC-88F0-2FAD35B6EF6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53452" y="3725747"/>
            <a:ext cx="658425" cy="609653"/>
          </a:xfrm>
          <a:prstGeom prst="rect">
            <a:avLst/>
          </a:prstGeom>
        </p:spPr>
      </p:pic>
      <p:pic>
        <p:nvPicPr>
          <p:cNvPr id="550" name="Grafik 549">
            <a:extLst>
              <a:ext uri="{FF2B5EF4-FFF2-40B4-BE49-F238E27FC236}">
                <a16:creationId xmlns:a16="http://schemas.microsoft.com/office/drawing/2014/main" id="{4DA1B161-DD53-435D-A0A2-24FE789524DE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292228" y="3191007"/>
            <a:ext cx="512108" cy="609653"/>
          </a:xfrm>
          <a:prstGeom prst="rect">
            <a:avLst/>
          </a:prstGeom>
        </p:spPr>
      </p:pic>
      <p:pic>
        <p:nvPicPr>
          <p:cNvPr id="552" name="Grafik 551">
            <a:extLst>
              <a:ext uri="{FF2B5EF4-FFF2-40B4-BE49-F238E27FC236}">
                <a16:creationId xmlns:a16="http://schemas.microsoft.com/office/drawing/2014/main" id="{0E126ABB-D267-4BC4-8FA3-DEC5319186F8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51833" y="3681494"/>
            <a:ext cx="1091279" cy="792549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20FD1233-A79D-4B1C-8008-FB799DBD9D8C}"/>
              </a:ext>
            </a:extLst>
          </p:cNvPr>
          <p:cNvSpPr txBox="1"/>
          <p:nvPr/>
        </p:nvSpPr>
        <p:spPr>
          <a:xfrm>
            <a:off x="2819661" y="5229658"/>
            <a:ext cx="6537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2" panose="05020102010507070707" pitchFamily="18" charset="2"/>
              </a:rPr>
              <a:t></a:t>
            </a:r>
            <a:endParaRPr kumimoji="0" lang="de-AT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1821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4" name="Gruppieren 593">
            <a:extLst>
              <a:ext uri="{FF2B5EF4-FFF2-40B4-BE49-F238E27FC236}">
                <a16:creationId xmlns:a16="http://schemas.microsoft.com/office/drawing/2014/main" id="{AF538C68-989D-4F89-81C2-AE92BD201644}"/>
              </a:ext>
            </a:extLst>
          </p:cNvPr>
          <p:cNvGrpSpPr/>
          <p:nvPr/>
        </p:nvGrpSpPr>
        <p:grpSpPr>
          <a:xfrm>
            <a:off x="508346" y="495185"/>
            <a:ext cx="11175311" cy="560879"/>
            <a:chOff x="455693" y="495185"/>
            <a:chExt cx="11175311" cy="560879"/>
          </a:xfrm>
        </p:grpSpPr>
        <p:pic>
          <p:nvPicPr>
            <p:cNvPr id="568" name="Grafik 567">
              <a:extLst>
                <a:ext uri="{FF2B5EF4-FFF2-40B4-BE49-F238E27FC236}">
                  <a16:creationId xmlns:a16="http://schemas.microsoft.com/office/drawing/2014/main" id="{2147C679-A226-4ABC-9BE6-29C69C6A31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5693" y="501280"/>
              <a:ext cx="1085182" cy="548688"/>
            </a:xfrm>
            <a:prstGeom prst="rect">
              <a:avLst/>
            </a:prstGeom>
          </p:spPr>
        </p:pic>
        <p:pic>
          <p:nvPicPr>
            <p:cNvPr id="564" name="Grafik 563">
              <a:extLst>
                <a:ext uri="{FF2B5EF4-FFF2-40B4-BE49-F238E27FC236}">
                  <a16:creationId xmlns:a16="http://schemas.microsoft.com/office/drawing/2014/main" id="{3E63987D-2B3E-405A-ADAB-6B25C5FB6BE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94527" y="501280"/>
              <a:ext cx="1085182" cy="548688"/>
            </a:xfrm>
            <a:prstGeom prst="rect">
              <a:avLst/>
            </a:prstGeom>
          </p:spPr>
        </p:pic>
        <p:pic>
          <p:nvPicPr>
            <p:cNvPr id="560" name="Grafik 559">
              <a:extLst>
                <a:ext uri="{FF2B5EF4-FFF2-40B4-BE49-F238E27FC236}">
                  <a16:creationId xmlns:a16="http://schemas.microsoft.com/office/drawing/2014/main" id="{00D13B71-4A21-4F04-BFDB-DDEDF3D2A6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23223" y="501280"/>
              <a:ext cx="1091279" cy="554784"/>
            </a:xfrm>
            <a:prstGeom prst="rect">
              <a:avLst/>
            </a:prstGeom>
          </p:spPr>
        </p:pic>
        <p:pic>
          <p:nvPicPr>
            <p:cNvPr id="558" name="Grafik 557">
              <a:extLst>
                <a:ext uri="{FF2B5EF4-FFF2-40B4-BE49-F238E27FC236}">
                  <a16:creationId xmlns:a16="http://schemas.microsoft.com/office/drawing/2014/main" id="{10DF00F7-F3E1-43B7-81E4-2A59165ED42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33361" y="495185"/>
              <a:ext cx="1091279" cy="554784"/>
            </a:xfrm>
            <a:prstGeom prst="rect">
              <a:avLst/>
            </a:prstGeom>
          </p:spPr>
        </p:pic>
        <p:pic>
          <p:nvPicPr>
            <p:cNvPr id="570" name="Grafik 569">
              <a:extLst>
                <a:ext uri="{FF2B5EF4-FFF2-40B4-BE49-F238E27FC236}">
                  <a16:creationId xmlns:a16="http://schemas.microsoft.com/office/drawing/2014/main" id="{96F254AB-DAEB-451B-B83A-ADCADD67F0E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781340" y="495185"/>
              <a:ext cx="1085182" cy="554784"/>
            </a:xfrm>
            <a:prstGeom prst="rect">
              <a:avLst/>
            </a:prstGeom>
            <a:ln w="3175">
              <a:solidFill>
                <a:schemeClr val="bg1"/>
              </a:solidFill>
            </a:ln>
          </p:spPr>
        </p:pic>
        <p:pic>
          <p:nvPicPr>
            <p:cNvPr id="556" name="Grafik 555">
              <a:extLst>
                <a:ext uri="{FF2B5EF4-FFF2-40B4-BE49-F238E27FC236}">
                  <a16:creationId xmlns:a16="http://schemas.microsoft.com/office/drawing/2014/main" id="{344D875D-C409-4DC8-8C66-02584FE74EA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668154" y="495185"/>
              <a:ext cx="1085182" cy="554784"/>
            </a:xfrm>
            <a:prstGeom prst="rect">
              <a:avLst/>
            </a:prstGeom>
          </p:spPr>
        </p:pic>
        <p:pic>
          <p:nvPicPr>
            <p:cNvPr id="566" name="Grafik 565">
              <a:extLst>
                <a:ext uri="{FF2B5EF4-FFF2-40B4-BE49-F238E27FC236}">
                  <a16:creationId xmlns:a16="http://schemas.microsoft.com/office/drawing/2014/main" id="{2E04C38D-5E14-49D2-8DB2-B4B9C47F264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106988" y="501280"/>
              <a:ext cx="1085182" cy="554784"/>
            </a:xfrm>
            <a:prstGeom prst="rect">
              <a:avLst/>
            </a:prstGeom>
          </p:spPr>
        </p:pic>
        <p:pic>
          <p:nvPicPr>
            <p:cNvPr id="562" name="Grafik 561">
              <a:extLst>
                <a:ext uri="{FF2B5EF4-FFF2-40B4-BE49-F238E27FC236}">
                  <a16:creationId xmlns:a16="http://schemas.microsoft.com/office/drawing/2014/main" id="{23C6B8DA-DA20-4151-9D6D-6E7F9D33551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545822" y="495185"/>
              <a:ext cx="1085182" cy="554784"/>
            </a:xfrm>
            <a:prstGeom prst="rect">
              <a:avLst/>
            </a:prstGeom>
          </p:spPr>
        </p:pic>
      </p:grpSp>
      <p:grpSp>
        <p:nvGrpSpPr>
          <p:cNvPr id="695" name="Gruppieren 694">
            <a:extLst>
              <a:ext uri="{FF2B5EF4-FFF2-40B4-BE49-F238E27FC236}">
                <a16:creationId xmlns:a16="http://schemas.microsoft.com/office/drawing/2014/main" id="{3469BE11-0C5E-4DEA-91B3-F1FCB71CAA9E}"/>
              </a:ext>
            </a:extLst>
          </p:cNvPr>
          <p:cNvGrpSpPr/>
          <p:nvPr/>
        </p:nvGrpSpPr>
        <p:grpSpPr>
          <a:xfrm>
            <a:off x="508342" y="1478370"/>
            <a:ext cx="11175315" cy="560879"/>
            <a:chOff x="455689" y="1498341"/>
            <a:chExt cx="11175315" cy="560879"/>
          </a:xfrm>
        </p:grpSpPr>
        <p:pic>
          <p:nvPicPr>
            <p:cNvPr id="554" name="Grafik 553">
              <a:extLst>
                <a:ext uri="{FF2B5EF4-FFF2-40B4-BE49-F238E27FC236}">
                  <a16:creationId xmlns:a16="http://schemas.microsoft.com/office/drawing/2014/main" id="{1D65FAD0-7026-40ED-88B4-C75927220E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220606" y="1498341"/>
              <a:ext cx="1085182" cy="554784"/>
            </a:xfrm>
            <a:prstGeom prst="rect">
              <a:avLst/>
            </a:prstGeom>
          </p:spPr>
        </p:pic>
        <p:pic>
          <p:nvPicPr>
            <p:cNvPr id="618" name="Grafik 617">
              <a:extLst>
                <a:ext uri="{FF2B5EF4-FFF2-40B4-BE49-F238E27FC236}">
                  <a16:creationId xmlns:a16="http://schemas.microsoft.com/office/drawing/2014/main" id="{AEACBB9B-CAC9-4891-AAF3-03A0267D5AE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106117" y="1504436"/>
              <a:ext cx="1085182" cy="548688"/>
            </a:xfrm>
            <a:prstGeom prst="rect">
              <a:avLst/>
            </a:prstGeom>
          </p:spPr>
        </p:pic>
        <p:pic>
          <p:nvPicPr>
            <p:cNvPr id="616" name="Grafik 615">
              <a:extLst>
                <a:ext uri="{FF2B5EF4-FFF2-40B4-BE49-F238E27FC236}">
                  <a16:creationId xmlns:a16="http://schemas.microsoft.com/office/drawing/2014/main" id="{636F23AE-BFCA-48FE-9D96-AE623B62F04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545822" y="1504436"/>
              <a:ext cx="1085182" cy="548688"/>
            </a:xfrm>
            <a:prstGeom prst="rect">
              <a:avLst/>
            </a:prstGeom>
          </p:spPr>
        </p:pic>
        <p:pic>
          <p:nvPicPr>
            <p:cNvPr id="614" name="Grafik 613">
              <a:extLst>
                <a:ext uri="{FF2B5EF4-FFF2-40B4-BE49-F238E27FC236}">
                  <a16:creationId xmlns:a16="http://schemas.microsoft.com/office/drawing/2014/main" id="{874CAC8C-81CF-4C42-94E2-07B5CEC87E5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95394" y="1504436"/>
              <a:ext cx="1091279" cy="554784"/>
            </a:xfrm>
            <a:prstGeom prst="rect">
              <a:avLst/>
            </a:prstGeom>
          </p:spPr>
        </p:pic>
        <p:pic>
          <p:nvPicPr>
            <p:cNvPr id="612" name="Grafik 611">
              <a:extLst>
                <a:ext uri="{FF2B5EF4-FFF2-40B4-BE49-F238E27FC236}">
                  <a16:creationId xmlns:a16="http://schemas.microsoft.com/office/drawing/2014/main" id="{C08AE4B1-7427-48CD-8391-D972390FA40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60311" y="1498341"/>
              <a:ext cx="1091279" cy="554784"/>
            </a:xfrm>
            <a:prstGeom prst="rect">
              <a:avLst/>
            </a:prstGeom>
          </p:spPr>
        </p:pic>
        <p:pic>
          <p:nvPicPr>
            <p:cNvPr id="608" name="Grafik 607">
              <a:extLst>
                <a:ext uri="{FF2B5EF4-FFF2-40B4-BE49-F238E27FC236}">
                  <a16:creationId xmlns:a16="http://schemas.microsoft.com/office/drawing/2014/main" id="{324F6715-BA1C-4802-8175-D3ACD55048D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55689" y="1498341"/>
              <a:ext cx="1085182" cy="554784"/>
            </a:xfrm>
            <a:prstGeom prst="rect">
              <a:avLst/>
            </a:prstGeom>
          </p:spPr>
        </p:pic>
        <p:pic>
          <p:nvPicPr>
            <p:cNvPr id="606" name="Grafik 605">
              <a:extLst>
                <a:ext uri="{FF2B5EF4-FFF2-40B4-BE49-F238E27FC236}">
                  <a16:creationId xmlns:a16="http://schemas.microsoft.com/office/drawing/2014/main" id="{6A6F8D1A-6A74-405C-A1D3-05DB15751F5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780901" y="1504436"/>
              <a:ext cx="1085182" cy="554784"/>
            </a:xfrm>
            <a:prstGeom prst="rect">
              <a:avLst/>
            </a:prstGeom>
          </p:spPr>
        </p:pic>
        <p:pic>
          <p:nvPicPr>
            <p:cNvPr id="604" name="Grafik 603">
              <a:extLst>
                <a:ext uri="{FF2B5EF4-FFF2-40B4-BE49-F238E27FC236}">
                  <a16:creationId xmlns:a16="http://schemas.microsoft.com/office/drawing/2014/main" id="{3B81CE8E-9C77-45A6-8805-9F9C7088561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341196" y="1498341"/>
              <a:ext cx="1085182" cy="554784"/>
            </a:xfrm>
            <a:prstGeom prst="rect">
              <a:avLst/>
            </a:prstGeom>
          </p:spPr>
        </p:pic>
      </p:grpSp>
      <p:grpSp>
        <p:nvGrpSpPr>
          <p:cNvPr id="644" name="Gruppieren 643">
            <a:extLst>
              <a:ext uri="{FF2B5EF4-FFF2-40B4-BE49-F238E27FC236}">
                <a16:creationId xmlns:a16="http://schemas.microsoft.com/office/drawing/2014/main" id="{616A9CC3-B3C2-4B5B-A27B-552E3531638D}"/>
              </a:ext>
            </a:extLst>
          </p:cNvPr>
          <p:cNvGrpSpPr/>
          <p:nvPr/>
        </p:nvGrpSpPr>
        <p:grpSpPr>
          <a:xfrm>
            <a:off x="508342" y="2461556"/>
            <a:ext cx="11175315" cy="560879"/>
            <a:chOff x="455689" y="4403405"/>
            <a:chExt cx="11175315" cy="560879"/>
          </a:xfrm>
        </p:grpSpPr>
        <p:pic>
          <p:nvPicPr>
            <p:cNvPr id="610" name="Grafik 609">
              <a:extLst>
                <a:ext uri="{FF2B5EF4-FFF2-40B4-BE49-F238E27FC236}">
                  <a16:creationId xmlns:a16="http://schemas.microsoft.com/office/drawing/2014/main" id="{9138B177-AE60-4CF6-AE87-BE9DF033872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103939" y="4403405"/>
              <a:ext cx="1085182" cy="554784"/>
            </a:xfrm>
            <a:prstGeom prst="rect">
              <a:avLst/>
            </a:prstGeom>
            <a:ln w="3175">
              <a:solidFill>
                <a:schemeClr val="bg1"/>
              </a:solidFill>
            </a:ln>
          </p:spPr>
        </p:pic>
        <p:pic>
          <p:nvPicPr>
            <p:cNvPr id="622" name="Grafik 621">
              <a:extLst>
                <a:ext uri="{FF2B5EF4-FFF2-40B4-BE49-F238E27FC236}">
                  <a16:creationId xmlns:a16="http://schemas.microsoft.com/office/drawing/2014/main" id="{5F5C3D47-AD38-4BC3-A2A5-6EE04E63E5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894523" y="4403405"/>
              <a:ext cx="1085182" cy="554784"/>
            </a:xfrm>
            <a:prstGeom prst="rect">
              <a:avLst/>
            </a:prstGeom>
          </p:spPr>
        </p:pic>
        <p:pic>
          <p:nvPicPr>
            <p:cNvPr id="642" name="Grafik 641">
              <a:extLst>
                <a:ext uri="{FF2B5EF4-FFF2-40B4-BE49-F238E27FC236}">
                  <a16:creationId xmlns:a16="http://schemas.microsoft.com/office/drawing/2014/main" id="{C37BA4A2-EC1B-460B-9D8E-0EC8FBBDA3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33361" y="4409500"/>
              <a:ext cx="1085182" cy="548688"/>
            </a:xfrm>
            <a:prstGeom prst="rect">
              <a:avLst/>
            </a:prstGeom>
          </p:spPr>
        </p:pic>
        <p:pic>
          <p:nvPicPr>
            <p:cNvPr id="640" name="Grafik 639">
              <a:extLst>
                <a:ext uri="{FF2B5EF4-FFF2-40B4-BE49-F238E27FC236}">
                  <a16:creationId xmlns:a16="http://schemas.microsoft.com/office/drawing/2014/main" id="{F12ABA47-76F5-49B0-9875-2139CA9A117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17126" y="4409500"/>
              <a:ext cx="1085182" cy="548688"/>
            </a:xfrm>
            <a:prstGeom prst="rect">
              <a:avLst/>
            </a:prstGeom>
          </p:spPr>
        </p:pic>
        <p:pic>
          <p:nvPicPr>
            <p:cNvPr id="638" name="Grafik 637">
              <a:extLst>
                <a:ext uri="{FF2B5EF4-FFF2-40B4-BE49-F238E27FC236}">
                  <a16:creationId xmlns:a16="http://schemas.microsoft.com/office/drawing/2014/main" id="{ACD924AC-7E9A-462F-9628-4A8810DC20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72195" y="4409500"/>
              <a:ext cx="1091279" cy="554784"/>
            </a:xfrm>
            <a:prstGeom prst="rect">
              <a:avLst/>
            </a:prstGeom>
          </p:spPr>
        </p:pic>
        <p:pic>
          <p:nvPicPr>
            <p:cNvPr id="636" name="Grafik 635">
              <a:extLst>
                <a:ext uri="{FF2B5EF4-FFF2-40B4-BE49-F238E27FC236}">
                  <a16:creationId xmlns:a16="http://schemas.microsoft.com/office/drawing/2014/main" id="{DDF2A5D7-9388-4C19-AE8E-5E39EDE654D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55960" y="4403405"/>
              <a:ext cx="1091279" cy="554784"/>
            </a:xfrm>
            <a:prstGeom prst="rect">
              <a:avLst/>
            </a:prstGeom>
          </p:spPr>
        </p:pic>
        <p:pic>
          <p:nvPicPr>
            <p:cNvPr id="634" name="Grafik 633">
              <a:extLst>
                <a:ext uri="{FF2B5EF4-FFF2-40B4-BE49-F238E27FC236}">
                  <a16:creationId xmlns:a16="http://schemas.microsoft.com/office/drawing/2014/main" id="{7DFE0614-5D9E-411C-8F75-AD0F7716F6A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545822" y="4403405"/>
              <a:ext cx="1085182" cy="554784"/>
            </a:xfrm>
            <a:prstGeom prst="rect">
              <a:avLst/>
            </a:prstGeom>
          </p:spPr>
        </p:pic>
        <p:pic>
          <p:nvPicPr>
            <p:cNvPr id="632" name="Grafik 631">
              <a:extLst>
                <a:ext uri="{FF2B5EF4-FFF2-40B4-BE49-F238E27FC236}">
                  <a16:creationId xmlns:a16="http://schemas.microsoft.com/office/drawing/2014/main" id="{8D253BC7-9E20-4972-90DD-C5E686238CC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55689" y="4409500"/>
              <a:ext cx="1085182" cy="554784"/>
            </a:xfrm>
            <a:prstGeom prst="rect">
              <a:avLst/>
            </a:prstGeom>
          </p:spPr>
        </p:pic>
      </p:grpSp>
      <p:grpSp>
        <p:nvGrpSpPr>
          <p:cNvPr id="668" name="Gruppieren 667">
            <a:extLst>
              <a:ext uri="{FF2B5EF4-FFF2-40B4-BE49-F238E27FC236}">
                <a16:creationId xmlns:a16="http://schemas.microsoft.com/office/drawing/2014/main" id="{07FABCFD-2670-4589-8797-FB02B168382B}"/>
              </a:ext>
            </a:extLst>
          </p:cNvPr>
          <p:cNvGrpSpPr/>
          <p:nvPr/>
        </p:nvGrpSpPr>
        <p:grpSpPr>
          <a:xfrm>
            <a:off x="508342" y="4887880"/>
            <a:ext cx="11175315" cy="565107"/>
            <a:chOff x="364354" y="5175458"/>
            <a:chExt cx="11175315" cy="565107"/>
          </a:xfrm>
        </p:grpSpPr>
        <p:pic>
          <p:nvPicPr>
            <p:cNvPr id="630" name="Grafik 629">
              <a:extLst>
                <a:ext uri="{FF2B5EF4-FFF2-40B4-BE49-F238E27FC236}">
                  <a16:creationId xmlns:a16="http://schemas.microsoft.com/office/drawing/2014/main" id="{9BCB351F-6DBA-456D-93C3-2D09E57F180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64354" y="5175458"/>
              <a:ext cx="1085182" cy="554784"/>
            </a:xfrm>
            <a:prstGeom prst="rect">
              <a:avLst/>
            </a:prstGeom>
          </p:spPr>
        </p:pic>
        <p:grpSp>
          <p:nvGrpSpPr>
            <p:cNvPr id="646" name="Gruppieren 645">
              <a:extLst>
                <a:ext uri="{FF2B5EF4-FFF2-40B4-BE49-F238E27FC236}">
                  <a16:creationId xmlns:a16="http://schemas.microsoft.com/office/drawing/2014/main" id="{E5739163-BB0E-4268-B8D1-5F73C6E05F0E}"/>
                </a:ext>
              </a:extLst>
            </p:cNvPr>
            <p:cNvGrpSpPr/>
            <p:nvPr/>
          </p:nvGrpSpPr>
          <p:grpSpPr>
            <a:xfrm>
              <a:off x="3248119" y="5175458"/>
              <a:ext cx="1091279" cy="554784"/>
              <a:chOff x="3880741" y="1837266"/>
              <a:chExt cx="1091279" cy="554784"/>
            </a:xfrm>
          </p:grpSpPr>
          <p:pic>
            <p:nvPicPr>
              <p:cNvPr id="666" name="Grafik 665">
                <a:extLst>
                  <a:ext uri="{FF2B5EF4-FFF2-40B4-BE49-F238E27FC236}">
                    <a16:creationId xmlns:a16="http://schemas.microsoft.com/office/drawing/2014/main" id="{05209C22-1023-4478-AA0E-82D7ACAF6C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883789" y="1837266"/>
                <a:ext cx="1085182" cy="554784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</p:pic>
          <p:sp>
            <p:nvSpPr>
              <p:cNvPr id="667" name="Rechteck 666">
                <a:extLst>
                  <a:ext uri="{FF2B5EF4-FFF2-40B4-BE49-F238E27FC236}">
                    <a16:creationId xmlns:a16="http://schemas.microsoft.com/office/drawing/2014/main" id="{BA59C475-5483-4020-9171-9833A837D319}"/>
                  </a:ext>
                </a:extLst>
              </p:cNvPr>
              <p:cNvSpPr/>
              <p:nvPr/>
            </p:nvSpPr>
            <p:spPr>
              <a:xfrm>
                <a:off x="3880741" y="1837266"/>
                <a:ext cx="1091279" cy="554784"/>
              </a:xfrm>
              <a:prstGeom prst="rect">
                <a:avLst/>
              </a:prstGeom>
              <a:solidFill>
                <a:srgbClr val="00B0F0"/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48" name="Gruppieren 647">
              <a:extLst>
                <a:ext uri="{FF2B5EF4-FFF2-40B4-BE49-F238E27FC236}">
                  <a16:creationId xmlns:a16="http://schemas.microsoft.com/office/drawing/2014/main" id="{14694FC0-CE1E-45E2-8EF3-A264C72B15E5}"/>
                </a:ext>
              </a:extLst>
            </p:cNvPr>
            <p:cNvGrpSpPr/>
            <p:nvPr/>
          </p:nvGrpSpPr>
          <p:grpSpPr>
            <a:xfrm>
              <a:off x="6137981" y="5175458"/>
              <a:ext cx="1085186" cy="554784"/>
              <a:chOff x="455689" y="495185"/>
              <a:chExt cx="1085186" cy="554784"/>
            </a:xfrm>
          </p:grpSpPr>
          <p:pic>
            <p:nvPicPr>
              <p:cNvPr id="664" name="Grafik 663">
                <a:extLst>
                  <a:ext uri="{FF2B5EF4-FFF2-40B4-BE49-F238E27FC236}">
                    <a16:creationId xmlns:a16="http://schemas.microsoft.com/office/drawing/2014/main" id="{1F087F26-B6C3-4597-88AF-A3E0DBBE04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55693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65" name="L-Form 664">
                <a:extLst>
                  <a:ext uri="{FF2B5EF4-FFF2-40B4-BE49-F238E27FC236}">
                    <a16:creationId xmlns:a16="http://schemas.microsoft.com/office/drawing/2014/main" id="{C596CE5D-FBB1-4BC8-849B-8D8169ACDA22}"/>
                  </a:ext>
                </a:extLst>
              </p:cNvPr>
              <p:cNvSpPr/>
              <p:nvPr/>
            </p:nvSpPr>
            <p:spPr>
              <a:xfrm flipH="1">
                <a:off x="455689" y="495185"/>
                <a:ext cx="1085183" cy="554784"/>
              </a:xfrm>
              <a:prstGeom prst="corner">
                <a:avLst>
                  <a:gd name="adj1" fmla="val 48252"/>
                  <a:gd name="adj2" fmla="val 145008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49" name="Gruppieren 648">
              <a:extLst>
                <a:ext uri="{FF2B5EF4-FFF2-40B4-BE49-F238E27FC236}">
                  <a16:creationId xmlns:a16="http://schemas.microsoft.com/office/drawing/2014/main" id="{3AD01B29-8141-4753-809F-6AB8330F9FDC}"/>
                </a:ext>
              </a:extLst>
            </p:cNvPr>
            <p:cNvGrpSpPr/>
            <p:nvPr/>
          </p:nvGrpSpPr>
          <p:grpSpPr>
            <a:xfrm>
              <a:off x="10454487" y="5175458"/>
              <a:ext cx="1085182" cy="554784"/>
              <a:chOff x="1895398" y="495185"/>
              <a:chExt cx="1085182" cy="554784"/>
            </a:xfrm>
          </p:grpSpPr>
          <p:pic>
            <p:nvPicPr>
              <p:cNvPr id="662" name="Grafik 661">
                <a:extLst>
                  <a:ext uri="{FF2B5EF4-FFF2-40B4-BE49-F238E27FC236}">
                    <a16:creationId xmlns:a16="http://schemas.microsoft.com/office/drawing/2014/main" id="{567410FB-2A84-41DF-9669-1952F3724C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95398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63" name="L-Form 662">
                <a:extLst>
                  <a:ext uri="{FF2B5EF4-FFF2-40B4-BE49-F238E27FC236}">
                    <a16:creationId xmlns:a16="http://schemas.microsoft.com/office/drawing/2014/main" id="{71FE8C72-9416-45DF-AF5D-4293DB994B8D}"/>
                  </a:ext>
                </a:extLst>
              </p:cNvPr>
              <p:cNvSpPr/>
              <p:nvPr/>
            </p:nvSpPr>
            <p:spPr>
              <a:xfrm flipH="1">
                <a:off x="2178049" y="495185"/>
                <a:ext cx="802528" cy="554784"/>
              </a:xfrm>
              <a:prstGeom prst="corner">
                <a:avLst>
                  <a:gd name="adj1" fmla="val 48252"/>
                  <a:gd name="adj2" fmla="val 97222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50" name="Gruppieren 649">
              <a:extLst>
                <a:ext uri="{FF2B5EF4-FFF2-40B4-BE49-F238E27FC236}">
                  <a16:creationId xmlns:a16="http://schemas.microsoft.com/office/drawing/2014/main" id="{4D94E8A0-7A99-495D-B1B0-B260640B64C3}"/>
                </a:ext>
              </a:extLst>
            </p:cNvPr>
            <p:cNvGrpSpPr/>
            <p:nvPr/>
          </p:nvGrpSpPr>
          <p:grpSpPr>
            <a:xfrm>
              <a:off x="4693050" y="5175458"/>
              <a:ext cx="1091279" cy="565107"/>
              <a:chOff x="6220610" y="495185"/>
              <a:chExt cx="1091279" cy="565107"/>
            </a:xfrm>
          </p:grpSpPr>
          <p:pic>
            <p:nvPicPr>
              <p:cNvPr id="660" name="Grafik 659">
                <a:extLst>
                  <a:ext uri="{FF2B5EF4-FFF2-40B4-BE49-F238E27FC236}">
                    <a16:creationId xmlns:a16="http://schemas.microsoft.com/office/drawing/2014/main" id="{D5E6CA74-1FA1-4FB9-9FB2-5D21B0B2B0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20610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61" name="L-Form 660">
                <a:extLst>
                  <a:ext uri="{FF2B5EF4-FFF2-40B4-BE49-F238E27FC236}">
                    <a16:creationId xmlns:a16="http://schemas.microsoft.com/office/drawing/2014/main" id="{32F6A2BD-AEB0-45E5-BF14-B6D21BCC27DF}"/>
                  </a:ext>
                </a:extLst>
              </p:cNvPr>
              <p:cNvSpPr/>
              <p:nvPr/>
            </p:nvSpPr>
            <p:spPr>
              <a:xfrm flipH="1">
                <a:off x="6773862" y="495185"/>
                <a:ext cx="538025" cy="565107"/>
              </a:xfrm>
              <a:prstGeom prst="corner">
                <a:avLst>
                  <a:gd name="adj1" fmla="val 50613"/>
                  <a:gd name="adj2" fmla="val 49599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658" name="Grafik 657">
              <a:extLst>
                <a:ext uri="{FF2B5EF4-FFF2-40B4-BE49-F238E27FC236}">
                  <a16:creationId xmlns:a16="http://schemas.microsoft.com/office/drawing/2014/main" id="{1986139D-99F5-4FE0-958B-D09CB9B8978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03188" y="5175458"/>
              <a:ext cx="1091279" cy="554784"/>
            </a:xfrm>
            <a:prstGeom prst="rect">
              <a:avLst/>
            </a:prstGeom>
          </p:spPr>
        </p:pic>
        <p:grpSp>
          <p:nvGrpSpPr>
            <p:cNvPr id="652" name="Gruppieren 651">
              <a:extLst>
                <a:ext uri="{FF2B5EF4-FFF2-40B4-BE49-F238E27FC236}">
                  <a16:creationId xmlns:a16="http://schemas.microsoft.com/office/drawing/2014/main" id="{CEF73517-04BD-445A-918A-2A0103C30FE1}"/>
                </a:ext>
              </a:extLst>
            </p:cNvPr>
            <p:cNvGrpSpPr/>
            <p:nvPr/>
          </p:nvGrpSpPr>
          <p:grpSpPr>
            <a:xfrm>
              <a:off x="7576819" y="5175458"/>
              <a:ext cx="1085182" cy="559012"/>
              <a:chOff x="7666412" y="501280"/>
              <a:chExt cx="1085182" cy="559012"/>
            </a:xfrm>
          </p:grpSpPr>
          <p:pic>
            <p:nvPicPr>
              <p:cNvPr id="656" name="Grafik 655">
                <a:extLst>
                  <a:ext uri="{FF2B5EF4-FFF2-40B4-BE49-F238E27FC236}">
                    <a16:creationId xmlns:a16="http://schemas.microsoft.com/office/drawing/2014/main" id="{7BEA41E5-180A-4609-A010-169021EAF9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66641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57" name="Rechteck 656">
                <a:extLst>
                  <a:ext uri="{FF2B5EF4-FFF2-40B4-BE49-F238E27FC236}">
                    <a16:creationId xmlns:a16="http://schemas.microsoft.com/office/drawing/2014/main" id="{502F55AA-262C-40B5-9513-488B8A9159A6}"/>
                  </a:ext>
                </a:extLst>
              </p:cNvPr>
              <p:cNvSpPr/>
              <p:nvPr/>
            </p:nvSpPr>
            <p:spPr>
              <a:xfrm>
                <a:off x="8497317" y="793215"/>
                <a:ext cx="254277" cy="26707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53" name="Gruppieren 652">
              <a:extLst>
                <a:ext uri="{FF2B5EF4-FFF2-40B4-BE49-F238E27FC236}">
                  <a16:creationId xmlns:a16="http://schemas.microsoft.com/office/drawing/2014/main" id="{402C473B-8702-4993-8E6F-1E3765B7211A}"/>
                </a:ext>
              </a:extLst>
            </p:cNvPr>
            <p:cNvGrpSpPr/>
            <p:nvPr/>
          </p:nvGrpSpPr>
          <p:grpSpPr>
            <a:xfrm>
              <a:off x="9015653" y="5175458"/>
              <a:ext cx="1085182" cy="565107"/>
              <a:chOff x="9110683" y="495185"/>
              <a:chExt cx="1085182" cy="565107"/>
            </a:xfrm>
          </p:grpSpPr>
          <p:pic>
            <p:nvPicPr>
              <p:cNvPr id="654" name="Grafik 653">
                <a:extLst>
                  <a:ext uri="{FF2B5EF4-FFF2-40B4-BE49-F238E27FC236}">
                    <a16:creationId xmlns:a16="http://schemas.microsoft.com/office/drawing/2014/main" id="{7DEF5097-54EA-46B1-A8D7-065733D87E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110683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55" name="Rechteck 654">
                <a:extLst>
                  <a:ext uri="{FF2B5EF4-FFF2-40B4-BE49-F238E27FC236}">
                    <a16:creationId xmlns:a16="http://schemas.microsoft.com/office/drawing/2014/main" id="{9DCF63F2-1DFD-470B-9A20-108F025B6728}"/>
                  </a:ext>
                </a:extLst>
              </p:cNvPr>
              <p:cNvSpPr/>
              <p:nvPr/>
            </p:nvSpPr>
            <p:spPr>
              <a:xfrm>
                <a:off x="9110683" y="495185"/>
                <a:ext cx="799883" cy="56510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96" name="Gruppieren 695">
            <a:extLst>
              <a:ext uri="{FF2B5EF4-FFF2-40B4-BE49-F238E27FC236}">
                <a16:creationId xmlns:a16="http://schemas.microsoft.com/office/drawing/2014/main" id="{DC76D6AA-86BA-4285-B805-0A0310EDC92B}"/>
              </a:ext>
            </a:extLst>
          </p:cNvPr>
          <p:cNvGrpSpPr/>
          <p:nvPr/>
        </p:nvGrpSpPr>
        <p:grpSpPr>
          <a:xfrm>
            <a:off x="508342" y="5854648"/>
            <a:ext cx="11175315" cy="565107"/>
            <a:chOff x="455689" y="5592838"/>
            <a:chExt cx="11175315" cy="565107"/>
          </a:xfrm>
        </p:grpSpPr>
        <p:grpSp>
          <p:nvGrpSpPr>
            <p:cNvPr id="670" name="Gruppieren 669">
              <a:extLst>
                <a:ext uri="{FF2B5EF4-FFF2-40B4-BE49-F238E27FC236}">
                  <a16:creationId xmlns:a16="http://schemas.microsoft.com/office/drawing/2014/main" id="{D7319E8D-1484-4233-9041-7F6774A2405E}"/>
                </a:ext>
              </a:extLst>
            </p:cNvPr>
            <p:cNvGrpSpPr/>
            <p:nvPr/>
          </p:nvGrpSpPr>
          <p:grpSpPr>
            <a:xfrm>
              <a:off x="7666408" y="5592838"/>
              <a:ext cx="1085182" cy="559004"/>
              <a:chOff x="10545822" y="501280"/>
              <a:chExt cx="1085182" cy="559004"/>
            </a:xfrm>
          </p:grpSpPr>
          <p:pic>
            <p:nvPicPr>
              <p:cNvPr id="692" name="Grafik 691">
                <a:extLst>
                  <a:ext uri="{FF2B5EF4-FFF2-40B4-BE49-F238E27FC236}">
                    <a16:creationId xmlns:a16="http://schemas.microsoft.com/office/drawing/2014/main" id="{319ED857-060F-4E44-A0F3-79A26C8E3B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54582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93" name="Rechteck 692">
                <a:extLst>
                  <a:ext uri="{FF2B5EF4-FFF2-40B4-BE49-F238E27FC236}">
                    <a16:creationId xmlns:a16="http://schemas.microsoft.com/office/drawing/2014/main" id="{D66F33DD-1839-43AB-9D58-CC9119FEAF79}"/>
                  </a:ext>
                </a:extLst>
              </p:cNvPr>
              <p:cNvSpPr/>
              <p:nvPr/>
            </p:nvSpPr>
            <p:spPr>
              <a:xfrm>
                <a:off x="11105169" y="501280"/>
                <a:ext cx="525835" cy="559004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2" name="Gruppieren 671">
              <a:extLst>
                <a:ext uri="{FF2B5EF4-FFF2-40B4-BE49-F238E27FC236}">
                  <a16:creationId xmlns:a16="http://schemas.microsoft.com/office/drawing/2014/main" id="{05E20A1C-0919-4685-AA72-08F91B803274}"/>
                </a:ext>
              </a:extLst>
            </p:cNvPr>
            <p:cNvGrpSpPr/>
            <p:nvPr/>
          </p:nvGrpSpPr>
          <p:grpSpPr>
            <a:xfrm>
              <a:off x="9106113" y="5592838"/>
              <a:ext cx="1085186" cy="554784"/>
              <a:chOff x="455689" y="495185"/>
              <a:chExt cx="1085186" cy="554784"/>
            </a:xfrm>
          </p:grpSpPr>
          <p:pic>
            <p:nvPicPr>
              <p:cNvPr id="688" name="Grafik 687">
                <a:extLst>
                  <a:ext uri="{FF2B5EF4-FFF2-40B4-BE49-F238E27FC236}">
                    <a16:creationId xmlns:a16="http://schemas.microsoft.com/office/drawing/2014/main" id="{F2A1A42E-B732-4F71-83DD-D6E2220AB1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55693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89" name="L-Form 688">
                <a:extLst>
                  <a:ext uri="{FF2B5EF4-FFF2-40B4-BE49-F238E27FC236}">
                    <a16:creationId xmlns:a16="http://schemas.microsoft.com/office/drawing/2014/main" id="{79BC60D8-44FF-4107-B5D4-C5F7E2F768A8}"/>
                  </a:ext>
                </a:extLst>
              </p:cNvPr>
              <p:cNvSpPr/>
              <p:nvPr/>
            </p:nvSpPr>
            <p:spPr>
              <a:xfrm flipH="1">
                <a:off x="455689" y="495185"/>
                <a:ext cx="1085183" cy="554784"/>
              </a:xfrm>
              <a:prstGeom prst="corner">
                <a:avLst>
                  <a:gd name="adj1" fmla="val 48252"/>
                  <a:gd name="adj2" fmla="val 145008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3" name="Gruppieren 672">
              <a:extLst>
                <a:ext uri="{FF2B5EF4-FFF2-40B4-BE49-F238E27FC236}">
                  <a16:creationId xmlns:a16="http://schemas.microsoft.com/office/drawing/2014/main" id="{A52674FD-DE43-47A6-A2E3-E082341079F9}"/>
                </a:ext>
              </a:extLst>
            </p:cNvPr>
            <p:cNvGrpSpPr/>
            <p:nvPr/>
          </p:nvGrpSpPr>
          <p:grpSpPr>
            <a:xfrm>
              <a:off x="6226703" y="5592838"/>
              <a:ext cx="1085182" cy="554784"/>
              <a:chOff x="1895398" y="495185"/>
              <a:chExt cx="1085182" cy="554784"/>
            </a:xfrm>
          </p:grpSpPr>
          <p:pic>
            <p:nvPicPr>
              <p:cNvPr id="686" name="Grafik 685">
                <a:extLst>
                  <a:ext uri="{FF2B5EF4-FFF2-40B4-BE49-F238E27FC236}">
                    <a16:creationId xmlns:a16="http://schemas.microsoft.com/office/drawing/2014/main" id="{7A1A6181-CB86-4C41-9A1A-1467C42342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95398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87" name="L-Form 686">
                <a:extLst>
                  <a:ext uri="{FF2B5EF4-FFF2-40B4-BE49-F238E27FC236}">
                    <a16:creationId xmlns:a16="http://schemas.microsoft.com/office/drawing/2014/main" id="{1A5FE3EA-BBC5-4E36-BFEB-D0E7B794C86E}"/>
                  </a:ext>
                </a:extLst>
              </p:cNvPr>
              <p:cNvSpPr/>
              <p:nvPr/>
            </p:nvSpPr>
            <p:spPr>
              <a:xfrm flipH="1">
                <a:off x="2178049" y="495185"/>
                <a:ext cx="802528" cy="554784"/>
              </a:xfrm>
              <a:prstGeom prst="corner">
                <a:avLst>
                  <a:gd name="adj1" fmla="val 48252"/>
                  <a:gd name="adj2" fmla="val 97222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4" name="Gruppieren 673">
              <a:extLst>
                <a:ext uri="{FF2B5EF4-FFF2-40B4-BE49-F238E27FC236}">
                  <a16:creationId xmlns:a16="http://schemas.microsoft.com/office/drawing/2014/main" id="{059500B6-73A8-4C6F-BE16-C794CF168BC3}"/>
                </a:ext>
              </a:extLst>
            </p:cNvPr>
            <p:cNvGrpSpPr/>
            <p:nvPr/>
          </p:nvGrpSpPr>
          <p:grpSpPr>
            <a:xfrm>
              <a:off x="455689" y="5592838"/>
              <a:ext cx="1091279" cy="565107"/>
              <a:chOff x="6220610" y="495185"/>
              <a:chExt cx="1091279" cy="565107"/>
            </a:xfrm>
          </p:grpSpPr>
          <p:pic>
            <p:nvPicPr>
              <p:cNvPr id="684" name="Grafik 683">
                <a:extLst>
                  <a:ext uri="{FF2B5EF4-FFF2-40B4-BE49-F238E27FC236}">
                    <a16:creationId xmlns:a16="http://schemas.microsoft.com/office/drawing/2014/main" id="{D965BCE6-DB4D-4521-8D2E-63BDA9C471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20610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85" name="L-Form 684">
                <a:extLst>
                  <a:ext uri="{FF2B5EF4-FFF2-40B4-BE49-F238E27FC236}">
                    <a16:creationId xmlns:a16="http://schemas.microsoft.com/office/drawing/2014/main" id="{E22F3E11-C372-4713-A62B-7C74B90CB2A7}"/>
                  </a:ext>
                </a:extLst>
              </p:cNvPr>
              <p:cNvSpPr/>
              <p:nvPr/>
            </p:nvSpPr>
            <p:spPr>
              <a:xfrm flipH="1">
                <a:off x="6773862" y="495185"/>
                <a:ext cx="538025" cy="565107"/>
              </a:xfrm>
              <a:prstGeom prst="corner">
                <a:avLst>
                  <a:gd name="adj1" fmla="val 50613"/>
                  <a:gd name="adj2" fmla="val 49599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5" name="Gruppieren 674">
              <a:extLst>
                <a:ext uri="{FF2B5EF4-FFF2-40B4-BE49-F238E27FC236}">
                  <a16:creationId xmlns:a16="http://schemas.microsoft.com/office/drawing/2014/main" id="{BDA1C494-73DF-4AA4-97BA-43764D574C11}"/>
                </a:ext>
              </a:extLst>
            </p:cNvPr>
            <p:cNvGrpSpPr/>
            <p:nvPr/>
          </p:nvGrpSpPr>
          <p:grpSpPr>
            <a:xfrm>
              <a:off x="4780901" y="5592838"/>
              <a:ext cx="1091279" cy="554784"/>
              <a:chOff x="3335103" y="501280"/>
              <a:chExt cx="1091279" cy="554784"/>
            </a:xfrm>
          </p:grpSpPr>
          <p:pic>
            <p:nvPicPr>
              <p:cNvPr id="682" name="Grafik 681">
                <a:extLst>
                  <a:ext uri="{FF2B5EF4-FFF2-40B4-BE49-F238E27FC236}">
                    <a16:creationId xmlns:a16="http://schemas.microsoft.com/office/drawing/2014/main" id="{C8F07469-75AD-4384-B3B0-D7F7B6EF44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35103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83" name="Rechteck 682">
                <a:extLst>
                  <a:ext uri="{FF2B5EF4-FFF2-40B4-BE49-F238E27FC236}">
                    <a16:creationId xmlns:a16="http://schemas.microsoft.com/office/drawing/2014/main" id="{C8E43121-E930-48F6-A49A-2B2944BE9C86}"/>
                  </a:ext>
                </a:extLst>
              </p:cNvPr>
              <p:cNvSpPr/>
              <p:nvPr/>
            </p:nvSpPr>
            <p:spPr>
              <a:xfrm>
                <a:off x="4155791" y="501280"/>
                <a:ext cx="270590" cy="554784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6" name="Gruppieren 675">
              <a:extLst>
                <a:ext uri="{FF2B5EF4-FFF2-40B4-BE49-F238E27FC236}">
                  <a16:creationId xmlns:a16="http://schemas.microsoft.com/office/drawing/2014/main" id="{DE6867C5-0A4E-42BB-B646-51A86BC4CA90}"/>
                </a:ext>
              </a:extLst>
            </p:cNvPr>
            <p:cNvGrpSpPr/>
            <p:nvPr/>
          </p:nvGrpSpPr>
          <p:grpSpPr>
            <a:xfrm>
              <a:off x="1901491" y="5592838"/>
              <a:ext cx="1085182" cy="559012"/>
              <a:chOff x="7666412" y="501280"/>
              <a:chExt cx="1085182" cy="559012"/>
            </a:xfrm>
          </p:grpSpPr>
          <p:pic>
            <p:nvPicPr>
              <p:cNvPr id="680" name="Grafik 679">
                <a:extLst>
                  <a:ext uri="{FF2B5EF4-FFF2-40B4-BE49-F238E27FC236}">
                    <a16:creationId xmlns:a16="http://schemas.microsoft.com/office/drawing/2014/main" id="{EEDB6D8F-7420-4AB0-8EEB-C62E8EA2A7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66641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81" name="Rechteck 680">
                <a:extLst>
                  <a:ext uri="{FF2B5EF4-FFF2-40B4-BE49-F238E27FC236}">
                    <a16:creationId xmlns:a16="http://schemas.microsoft.com/office/drawing/2014/main" id="{A38C64A7-0D99-4317-860C-EBA6C1F405D7}"/>
                  </a:ext>
                </a:extLst>
              </p:cNvPr>
              <p:cNvSpPr/>
              <p:nvPr/>
            </p:nvSpPr>
            <p:spPr>
              <a:xfrm>
                <a:off x="8497317" y="793215"/>
                <a:ext cx="254277" cy="26707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7" name="Gruppieren 676">
              <a:extLst>
                <a:ext uri="{FF2B5EF4-FFF2-40B4-BE49-F238E27FC236}">
                  <a16:creationId xmlns:a16="http://schemas.microsoft.com/office/drawing/2014/main" id="{FC229A82-1574-4973-B11A-0F5FCFFF4FD6}"/>
                </a:ext>
              </a:extLst>
            </p:cNvPr>
            <p:cNvGrpSpPr/>
            <p:nvPr/>
          </p:nvGrpSpPr>
          <p:grpSpPr>
            <a:xfrm>
              <a:off x="3341196" y="5592838"/>
              <a:ext cx="1085182" cy="565107"/>
              <a:chOff x="9110683" y="495185"/>
              <a:chExt cx="1085182" cy="565107"/>
            </a:xfrm>
          </p:grpSpPr>
          <p:pic>
            <p:nvPicPr>
              <p:cNvPr id="678" name="Grafik 677">
                <a:extLst>
                  <a:ext uri="{FF2B5EF4-FFF2-40B4-BE49-F238E27FC236}">
                    <a16:creationId xmlns:a16="http://schemas.microsoft.com/office/drawing/2014/main" id="{399F5BF7-2052-4842-B58D-63B59E1374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110683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79" name="Rechteck 678">
                <a:extLst>
                  <a:ext uri="{FF2B5EF4-FFF2-40B4-BE49-F238E27FC236}">
                    <a16:creationId xmlns:a16="http://schemas.microsoft.com/office/drawing/2014/main" id="{0821779E-32A1-4810-BC50-18C83E66BF47}"/>
                  </a:ext>
                </a:extLst>
              </p:cNvPr>
              <p:cNvSpPr/>
              <p:nvPr/>
            </p:nvSpPr>
            <p:spPr>
              <a:xfrm>
                <a:off x="9110683" y="495185"/>
                <a:ext cx="799883" cy="56510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694" name="Grafik 693">
              <a:extLst>
                <a:ext uri="{FF2B5EF4-FFF2-40B4-BE49-F238E27FC236}">
                  <a16:creationId xmlns:a16="http://schemas.microsoft.com/office/drawing/2014/main" id="{B6CE8319-2F09-4C4C-A904-1DB575A214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545822" y="5592838"/>
              <a:ext cx="1085182" cy="554784"/>
            </a:xfrm>
            <a:prstGeom prst="rect">
              <a:avLst/>
            </a:prstGeom>
          </p:spPr>
        </p:pic>
      </p:grpSp>
      <p:sp>
        <p:nvSpPr>
          <p:cNvPr id="697" name="L-Form 696">
            <a:extLst>
              <a:ext uri="{FF2B5EF4-FFF2-40B4-BE49-F238E27FC236}">
                <a16:creationId xmlns:a16="http://schemas.microsoft.com/office/drawing/2014/main" id="{D826CBAA-4D29-41E8-89D2-A75EB9BA47F0}"/>
              </a:ext>
            </a:extLst>
          </p:cNvPr>
          <p:cNvSpPr/>
          <p:nvPr/>
        </p:nvSpPr>
        <p:spPr>
          <a:xfrm flipH="1">
            <a:off x="381000" y="4670775"/>
            <a:ext cx="11316784" cy="1869725"/>
          </a:xfrm>
          <a:prstGeom prst="corner">
            <a:avLst>
              <a:gd name="adj1" fmla="val 45228"/>
              <a:gd name="adj2" fmla="val 374085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36" name="Grafik 535">
            <a:hlinkClick r:id="" action="ppaction://hlinkshowjump?jump=nextslide">
              <a:snd r:embed="rId11" name="chimes.wav"/>
            </a:hlinkClick>
            <a:extLst>
              <a:ext uri="{FF2B5EF4-FFF2-40B4-BE49-F238E27FC236}">
                <a16:creationId xmlns:a16="http://schemas.microsoft.com/office/drawing/2014/main" id="{51B41A0E-65CE-42AB-89B0-DDC6B24EA63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852128" y="3835566"/>
            <a:ext cx="1194920" cy="603556"/>
          </a:xfrm>
          <a:prstGeom prst="rect">
            <a:avLst/>
          </a:prstGeom>
        </p:spPr>
      </p:pic>
      <p:pic>
        <p:nvPicPr>
          <p:cNvPr id="538" name="Grafik 537">
            <a:hlinkClick r:id="" action="ppaction://hlinkshowjump?jump=firstslide">
              <a:snd r:embed="rId13" name="cashreg.wav"/>
            </a:hlinkClick>
            <a:extLst>
              <a:ext uri="{FF2B5EF4-FFF2-40B4-BE49-F238E27FC236}">
                <a16:creationId xmlns:a16="http://schemas.microsoft.com/office/drawing/2014/main" id="{D75775A2-5D71-47D7-8A89-830D9438DE9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408093" y="3308275"/>
            <a:ext cx="1194920" cy="603556"/>
          </a:xfrm>
          <a:prstGeom prst="rect">
            <a:avLst/>
          </a:prstGeom>
        </p:spPr>
      </p:pic>
      <p:pic>
        <p:nvPicPr>
          <p:cNvPr id="540" name="Grafik 539">
            <a:hlinkClick r:id="" action="ppaction://hlinkshowjump?jump=firstslide">
              <a:snd r:embed="rId13" name="cashreg.wav"/>
            </a:hlinkClick>
            <a:extLst>
              <a:ext uri="{FF2B5EF4-FFF2-40B4-BE49-F238E27FC236}">
                <a16:creationId xmlns:a16="http://schemas.microsoft.com/office/drawing/2014/main" id="{36BB6EBA-B211-4B57-B0FF-328679F66E1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40857" y="3827677"/>
            <a:ext cx="1018120" cy="603556"/>
          </a:xfrm>
          <a:prstGeom prst="rect">
            <a:avLst/>
          </a:prstGeom>
        </p:spPr>
      </p:pic>
      <p:pic>
        <p:nvPicPr>
          <p:cNvPr id="542" name="Grafik 541">
            <a:hlinkClick r:id="" action="ppaction://hlinkshowjump?jump=firstslide">
              <a:snd r:embed="rId16" name="camera.wav"/>
            </a:hlinkClick>
            <a:extLst>
              <a:ext uri="{FF2B5EF4-FFF2-40B4-BE49-F238E27FC236}">
                <a16:creationId xmlns:a16="http://schemas.microsoft.com/office/drawing/2014/main" id="{0D210405-6E32-45D7-BEBD-9604B8004F4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983358" y="3225913"/>
            <a:ext cx="908383" cy="609653"/>
          </a:xfrm>
          <a:prstGeom prst="rect">
            <a:avLst/>
          </a:prstGeom>
        </p:spPr>
      </p:pic>
      <p:pic>
        <p:nvPicPr>
          <p:cNvPr id="544" name="Grafik 543">
            <a:hlinkClick r:id="" action="ppaction://hlinkshowjump?jump=firstslide">
              <a:snd r:embed="rId13" name="cashreg.wav"/>
            </a:hlinkClick>
            <a:extLst>
              <a:ext uri="{FF2B5EF4-FFF2-40B4-BE49-F238E27FC236}">
                <a16:creationId xmlns:a16="http://schemas.microsoft.com/office/drawing/2014/main" id="{0C9716FC-AB99-4BB6-822F-6FAA7E1156AA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966079" y="3735010"/>
            <a:ext cx="768163" cy="609653"/>
          </a:xfrm>
          <a:prstGeom prst="rect">
            <a:avLst/>
          </a:prstGeom>
        </p:spPr>
      </p:pic>
      <p:pic>
        <p:nvPicPr>
          <p:cNvPr id="546" name="Grafik 545">
            <a:hlinkClick r:id="" action="ppaction://hlinkshowjump?jump=firstslide">
              <a:snd r:embed="rId13" name="cashreg.wav"/>
            </a:hlinkClick>
            <a:extLst>
              <a:ext uri="{FF2B5EF4-FFF2-40B4-BE49-F238E27FC236}">
                <a16:creationId xmlns:a16="http://schemas.microsoft.com/office/drawing/2014/main" id="{0310E5E1-8458-4064-B357-962046C4929D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960993" y="3191793"/>
            <a:ext cx="755970" cy="609653"/>
          </a:xfrm>
          <a:prstGeom prst="rect">
            <a:avLst/>
          </a:prstGeom>
        </p:spPr>
      </p:pic>
      <p:pic>
        <p:nvPicPr>
          <p:cNvPr id="548" name="Grafik 547">
            <a:hlinkClick r:id="" action="ppaction://hlinkshowjump?jump=firstslide">
              <a:snd r:embed="rId13" name="cashreg.wav"/>
            </a:hlinkClick>
            <a:extLst>
              <a:ext uri="{FF2B5EF4-FFF2-40B4-BE49-F238E27FC236}">
                <a16:creationId xmlns:a16="http://schemas.microsoft.com/office/drawing/2014/main" id="{C99DCCBA-D719-43EC-88F0-2FAD35B6EF68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053452" y="3725747"/>
            <a:ext cx="658425" cy="609653"/>
          </a:xfrm>
          <a:prstGeom prst="rect">
            <a:avLst/>
          </a:prstGeom>
        </p:spPr>
      </p:pic>
      <p:pic>
        <p:nvPicPr>
          <p:cNvPr id="550" name="Grafik 549">
            <a:hlinkClick r:id="" action="ppaction://hlinkshowjump?jump=firstslide">
              <a:snd r:embed="rId13" name="cashreg.wav"/>
            </a:hlinkClick>
            <a:extLst>
              <a:ext uri="{FF2B5EF4-FFF2-40B4-BE49-F238E27FC236}">
                <a16:creationId xmlns:a16="http://schemas.microsoft.com/office/drawing/2014/main" id="{4DA1B161-DD53-435D-A0A2-24FE789524DE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292228" y="3191007"/>
            <a:ext cx="512108" cy="609653"/>
          </a:xfrm>
          <a:prstGeom prst="rect">
            <a:avLst/>
          </a:prstGeom>
        </p:spPr>
      </p:pic>
      <p:pic>
        <p:nvPicPr>
          <p:cNvPr id="552" name="Grafik 551">
            <a:hlinkClick r:id="" action="ppaction://hlinkshowjump?jump=firstslide">
              <a:snd r:embed="rId13" name="cashreg.wav"/>
            </a:hlinkClick>
            <a:extLst>
              <a:ext uri="{FF2B5EF4-FFF2-40B4-BE49-F238E27FC236}">
                <a16:creationId xmlns:a16="http://schemas.microsoft.com/office/drawing/2014/main" id="{0E126ABB-D267-4BC4-8FA3-DEC5319186F8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51833" y="3681494"/>
            <a:ext cx="1091279" cy="79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476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4" name="Gruppieren 593">
            <a:extLst>
              <a:ext uri="{FF2B5EF4-FFF2-40B4-BE49-F238E27FC236}">
                <a16:creationId xmlns:a16="http://schemas.microsoft.com/office/drawing/2014/main" id="{AF538C68-989D-4F89-81C2-AE92BD201644}"/>
              </a:ext>
            </a:extLst>
          </p:cNvPr>
          <p:cNvGrpSpPr/>
          <p:nvPr/>
        </p:nvGrpSpPr>
        <p:grpSpPr>
          <a:xfrm>
            <a:off x="508346" y="495185"/>
            <a:ext cx="11175311" cy="560879"/>
            <a:chOff x="455693" y="495185"/>
            <a:chExt cx="11175311" cy="560879"/>
          </a:xfrm>
        </p:grpSpPr>
        <p:pic>
          <p:nvPicPr>
            <p:cNvPr id="568" name="Grafik 567">
              <a:extLst>
                <a:ext uri="{FF2B5EF4-FFF2-40B4-BE49-F238E27FC236}">
                  <a16:creationId xmlns:a16="http://schemas.microsoft.com/office/drawing/2014/main" id="{2147C679-A226-4ABC-9BE6-29C69C6A31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5693" y="501280"/>
              <a:ext cx="1085182" cy="548688"/>
            </a:xfrm>
            <a:prstGeom prst="rect">
              <a:avLst/>
            </a:prstGeom>
          </p:spPr>
        </p:pic>
        <p:pic>
          <p:nvPicPr>
            <p:cNvPr id="564" name="Grafik 563">
              <a:extLst>
                <a:ext uri="{FF2B5EF4-FFF2-40B4-BE49-F238E27FC236}">
                  <a16:creationId xmlns:a16="http://schemas.microsoft.com/office/drawing/2014/main" id="{3E63987D-2B3E-405A-ADAB-6B25C5FB6BE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94527" y="501280"/>
              <a:ext cx="1085182" cy="548688"/>
            </a:xfrm>
            <a:prstGeom prst="rect">
              <a:avLst/>
            </a:prstGeom>
          </p:spPr>
        </p:pic>
        <p:pic>
          <p:nvPicPr>
            <p:cNvPr id="560" name="Grafik 559">
              <a:extLst>
                <a:ext uri="{FF2B5EF4-FFF2-40B4-BE49-F238E27FC236}">
                  <a16:creationId xmlns:a16="http://schemas.microsoft.com/office/drawing/2014/main" id="{00D13B71-4A21-4F04-BFDB-DDEDF3D2A6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23223" y="501280"/>
              <a:ext cx="1091279" cy="554784"/>
            </a:xfrm>
            <a:prstGeom prst="rect">
              <a:avLst/>
            </a:prstGeom>
          </p:spPr>
        </p:pic>
        <p:pic>
          <p:nvPicPr>
            <p:cNvPr id="558" name="Grafik 557">
              <a:extLst>
                <a:ext uri="{FF2B5EF4-FFF2-40B4-BE49-F238E27FC236}">
                  <a16:creationId xmlns:a16="http://schemas.microsoft.com/office/drawing/2014/main" id="{10DF00F7-F3E1-43B7-81E4-2A59165ED42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33361" y="495185"/>
              <a:ext cx="1091279" cy="554784"/>
            </a:xfrm>
            <a:prstGeom prst="rect">
              <a:avLst/>
            </a:prstGeom>
          </p:spPr>
        </p:pic>
        <p:pic>
          <p:nvPicPr>
            <p:cNvPr id="570" name="Grafik 569">
              <a:extLst>
                <a:ext uri="{FF2B5EF4-FFF2-40B4-BE49-F238E27FC236}">
                  <a16:creationId xmlns:a16="http://schemas.microsoft.com/office/drawing/2014/main" id="{96F254AB-DAEB-451B-B83A-ADCADD67F0E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781340" y="495185"/>
              <a:ext cx="1085182" cy="554784"/>
            </a:xfrm>
            <a:prstGeom prst="rect">
              <a:avLst/>
            </a:prstGeom>
            <a:ln w="3175">
              <a:solidFill>
                <a:schemeClr val="bg1"/>
              </a:solidFill>
            </a:ln>
          </p:spPr>
        </p:pic>
        <p:pic>
          <p:nvPicPr>
            <p:cNvPr id="556" name="Grafik 555">
              <a:extLst>
                <a:ext uri="{FF2B5EF4-FFF2-40B4-BE49-F238E27FC236}">
                  <a16:creationId xmlns:a16="http://schemas.microsoft.com/office/drawing/2014/main" id="{344D875D-C409-4DC8-8C66-02584FE74EA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668154" y="495185"/>
              <a:ext cx="1085182" cy="554784"/>
            </a:xfrm>
            <a:prstGeom prst="rect">
              <a:avLst/>
            </a:prstGeom>
          </p:spPr>
        </p:pic>
        <p:pic>
          <p:nvPicPr>
            <p:cNvPr id="566" name="Grafik 565">
              <a:extLst>
                <a:ext uri="{FF2B5EF4-FFF2-40B4-BE49-F238E27FC236}">
                  <a16:creationId xmlns:a16="http://schemas.microsoft.com/office/drawing/2014/main" id="{2E04C38D-5E14-49D2-8DB2-B4B9C47F264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106988" y="501280"/>
              <a:ext cx="1085182" cy="554784"/>
            </a:xfrm>
            <a:prstGeom prst="rect">
              <a:avLst/>
            </a:prstGeom>
          </p:spPr>
        </p:pic>
        <p:pic>
          <p:nvPicPr>
            <p:cNvPr id="562" name="Grafik 561">
              <a:extLst>
                <a:ext uri="{FF2B5EF4-FFF2-40B4-BE49-F238E27FC236}">
                  <a16:creationId xmlns:a16="http://schemas.microsoft.com/office/drawing/2014/main" id="{23C6B8DA-DA20-4151-9D6D-6E7F9D33551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545822" y="495185"/>
              <a:ext cx="1085182" cy="554784"/>
            </a:xfrm>
            <a:prstGeom prst="rect">
              <a:avLst/>
            </a:prstGeom>
          </p:spPr>
        </p:pic>
      </p:grpSp>
      <p:grpSp>
        <p:nvGrpSpPr>
          <p:cNvPr id="695" name="Gruppieren 694">
            <a:extLst>
              <a:ext uri="{FF2B5EF4-FFF2-40B4-BE49-F238E27FC236}">
                <a16:creationId xmlns:a16="http://schemas.microsoft.com/office/drawing/2014/main" id="{3469BE11-0C5E-4DEA-91B3-F1FCB71CAA9E}"/>
              </a:ext>
            </a:extLst>
          </p:cNvPr>
          <p:cNvGrpSpPr/>
          <p:nvPr/>
        </p:nvGrpSpPr>
        <p:grpSpPr>
          <a:xfrm>
            <a:off x="508342" y="1478370"/>
            <a:ext cx="11175315" cy="560879"/>
            <a:chOff x="455689" y="1498341"/>
            <a:chExt cx="11175315" cy="560879"/>
          </a:xfrm>
        </p:grpSpPr>
        <p:pic>
          <p:nvPicPr>
            <p:cNvPr id="554" name="Grafik 553">
              <a:extLst>
                <a:ext uri="{FF2B5EF4-FFF2-40B4-BE49-F238E27FC236}">
                  <a16:creationId xmlns:a16="http://schemas.microsoft.com/office/drawing/2014/main" id="{1D65FAD0-7026-40ED-88B4-C75927220E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220606" y="1498341"/>
              <a:ext cx="1085182" cy="554784"/>
            </a:xfrm>
            <a:prstGeom prst="rect">
              <a:avLst/>
            </a:prstGeom>
          </p:spPr>
        </p:pic>
        <p:pic>
          <p:nvPicPr>
            <p:cNvPr id="618" name="Grafik 617">
              <a:extLst>
                <a:ext uri="{FF2B5EF4-FFF2-40B4-BE49-F238E27FC236}">
                  <a16:creationId xmlns:a16="http://schemas.microsoft.com/office/drawing/2014/main" id="{AEACBB9B-CAC9-4891-AAF3-03A0267D5AE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106117" y="1504436"/>
              <a:ext cx="1085182" cy="548688"/>
            </a:xfrm>
            <a:prstGeom prst="rect">
              <a:avLst/>
            </a:prstGeom>
          </p:spPr>
        </p:pic>
        <p:pic>
          <p:nvPicPr>
            <p:cNvPr id="616" name="Grafik 615">
              <a:extLst>
                <a:ext uri="{FF2B5EF4-FFF2-40B4-BE49-F238E27FC236}">
                  <a16:creationId xmlns:a16="http://schemas.microsoft.com/office/drawing/2014/main" id="{636F23AE-BFCA-48FE-9D96-AE623B62F04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545822" y="1504436"/>
              <a:ext cx="1085182" cy="548688"/>
            </a:xfrm>
            <a:prstGeom prst="rect">
              <a:avLst/>
            </a:prstGeom>
          </p:spPr>
        </p:pic>
        <p:pic>
          <p:nvPicPr>
            <p:cNvPr id="614" name="Grafik 613">
              <a:extLst>
                <a:ext uri="{FF2B5EF4-FFF2-40B4-BE49-F238E27FC236}">
                  <a16:creationId xmlns:a16="http://schemas.microsoft.com/office/drawing/2014/main" id="{874CAC8C-81CF-4C42-94E2-07B5CEC87E5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95394" y="1504436"/>
              <a:ext cx="1091279" cy="554784"/>
            </a:xfrm>
            <a:prstGeom prst="rect">
              <a:avLst/>
            </a:prstGeom>
          </p:spPr>
        </p:pic>
        <p:pic>
          <p:nvPicPr>
            <p:cNvPr id="612" name="Grafik 611">
              <a:extLst>
                <a:ext uri="{FF2B5EF4-FFF2-40B4-BE49-F238E27FC236}">
                  <a16:creationId xmlns:a16="http://schemas.microsoft.com/office/drawing/2014/main" id="{C08AE4B1-7427-48CD-8391-D972390FA40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60311" y="1498341"/>
              <a:ext cx="1091279" cy="554784"/>
            </a:xfrm>
            <a:prstGeom prst="rect">
              <a:avLst/>
            </a:prstGeom>
          </p:spPr>
        </p:pic>
        <p:pic>
          <p:nvPicPr>
            <p:cNvPr id="608" name="Grafik 607">
              <a:extLst>
                <a:ext uri="{FF2B5EF4-FFF2-40B4-BE49-F238E27FC236}">
                  <a16:creationId xmlns:a16="http://schemas.microsoft.com/office/drawing/2014/main" id="{324F6715-BA1C-4802-8175-D3ACD55048D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55689" y="1498341"/>
              <a:ext cx="1085182" cy="554784"/>
            </a:xfrm>
            <a:prstGeom prst="rect">
              <a:avLst/>
            </a:prstGeom>
          </p:spPr>
        </p:pic>
        <p:pic>
          <p:nvPicPr>
            <p:cNvPr id="606" name="Grafik 605">
              <a:extLst>
                <a:ext uri="{FF2B5EF4-FFF2-40B4-BE49-F238E27FC236}">
                  <a16:creationId xmlns:a16="http://schemas.microsoft.com/office/drawing/2014/main" id="{6A6F8D1A-6A74-405C-A1D3-05DB15751F5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780901" y="1504436"/>
              <a:ext cx="1085182" cy="554784"/>
            </a:xfrm>
            <a:prstGeom prst="rect">
              <a:avLst/>
            </a:prstGeom>
          </p:spPr>
        </p:pic>
        <p:pic>
          <p:nvPicPr>
            <p:cNvPr id="604" name="Grafik 603">
              <a:extLst>
                <a:ext uri="{FF2B5EF4-FFF2-40B4-BE49-F238E27FC236}">
                  <a16:creationId xmlns:a16="http://schemas.microsoft.com/office/drawing/2014/main" id="{3B81CE8E-9C77-45A6-8805-9F9C7088561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341196" y="1498341"/>
              <a:ext cx="1085182" cy="554784"/>
            </a:xfrm>
            <a:prstGeom prst="rect">
              <a:avLst/>
            </a:prstGeom>
          </p:spPr>
        </p:pic>
      </p:grpSp>
      <p:grpSp>
        <p:nvGrpSpPr>
          <p:cNvPr id="644" name="Gruppieren 643">
            <a:extLst>
              <a:ext uri="{FF2B5EF4-FFF2-40B4-BE49-F238E27FC236}">
                <a16:creationId xmlns:a16="http://schemas.microsoft.com/office/drawing/2014/main" id="{616A9CC3-B3C2-4B5B-A27B-552E3531638D}"/>
              </a:ext>
            </a:extLst>
          </p:cNvPr>
          <p:cNvGrpSpPr/>
          <p:nvPr/>
        </p:nvGrpSpPr>
        <p:grpSpPr>
          <a:xfrm>
            <a:off x="508342" y="2461556"/>
            <a:ext cx="11175315" cy="560879"/>
            <a:chOff x="455689" y="4403405"/>
            <a:chExt cx="11175315" cy="560879"/>
          </a:xfrm>
        </p:grpSpPr>
        <p:pic>
          <p:nvPicPr>
            <p:cNvPr id="610" name="Grafik 609">
              <a:extLst>
                <a:ext uri="{FF2B5EF4-FFF2-40B4-BE49-F238E27FC236}">
                  <a16:creationId xmlns:a16="http://schemas.microsoft.com/office/drawing/2014/main" id="{9138B177-AE60-4CF6-AE87-BE9DF033872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103939" y="4403405"/>
              <a:ext cx="1085182" cy="554784"/>
            </a:xfrm>
            <a:prstGeom prst="rect">
              <a:avLst/>
            </a:prstGeom>
            <a:ln w="3175">
              <a:solidFill>
                <a:schemeClr val="bg1"/>
              </a:solidFill>
            </a:ln>
          </p:spPr>
        </p:pic>
        <p:pic>
          <p:nvPicPr>
            <p:cNvPr id="622" name="Grafik 621">
              <a:extLst>
                <a:ext uri="{FF2B5EF4-FFF2-40B4-BE49-F238E27FC236}">
                  <a16:creationId xmlns:a16="http://schemas.microsoft.com/office/drawing/2014/main" id="{5F5C3D47-AD38-4BC3-A2A5-6EE04E63E5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894523" y="4403405"/>
              <a:ext cx="1085182" cy="554784"/>
            </a:xfrm>
            <a:prstGeom prst="rect">
              <a:avLst/>
            </a:prstGeom>
          </p:spPr>
        </p:pic>
        <p:pic>
          <p:nvPicPr>
            <p:cNvPr id="642" name="Grafik 641">
              <a:extLst>
                <a:ext uri="{FF2B5EF4-FFF2-40B4-BE49-F238E27FC236}">
                  <a16:creationId xmlns:a16="http://schemas.microsoft.com/office/drawing/2014/main" id="{C37BA4A2-EC1B-460B-9D8E-0EC8FBBDA3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33361" y="4409500"/>
              <a:ext cx="1085182" cy="548688"/>
            </a:xfrm>
            <a:prstGeom prst="rect">
              <a:avLst/>
            </a:prstGeom>
          </p:spPr>
        </p:pic>
        <p:pic>
          <p:nvPicPr>
            <p:cNvPr id="640" name="Grafik 639">
              <a:extLst>
                <a:ext uri="{FF2B5EF4-FFF2-40B4-BE49-F238E27FC236}">
                  <a16:creationId xmlns:a16="http://schemas.microsoft.com/office/drawing/2014/main" id="{F12ABA47-76F5-49B0-9875-2139CA9A117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17126" y="4409500"/>
              <a:ext cx="1085182" cy="548688"/>
            </a:xfrm>
            <a:prstGeom prst="rect">
              <a:avLst/>
            </a:prstGeom>
          </p:spPr>
        </p:pic>
        <p:pic>
          <p:nvPicPr>
            <p:cNvPr id="638" name="Grafik 637">
              <a:extLst>
                <a:ext uri="{FF2B5EF4-FFF2-40B4-BE49-F238E27FC236}">
                  <a16:creationId xmlns:a16="http://schemas.microsoft.com/office/drawing/2014/main" id="{ACD924AC-7E9A-462F-9628-4A8810DC20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72195" y="4409500"/>
              <a:ext cx="1091279" cy="554784"/>
            </a:xfrm>
            <a:prstGeom prst="rect">
              <a:avLst/>
            </a:prstGeom>
          </p:spPr>
        </p:pic>
        <p:pic>
          <p:nvPicPr>
            <p:cNvPr id="636" name="Grafik 635">
              <a:extLst>
                <a:ext uri="{FF2B5EF4-FFF2-40B4-BE49-F238E27FC236}">
                  <a16:creationId xmlns:a16="http://schemas.microsoft.com/office/drawing/2014/main" id="{DDF2A5D7-9388-4C19-AE8E-5E39EDE654D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55960" y="4403405"/>
              <a:ext cx="1091279" cy="554784"/>
            </a:xfrm>
            <a:prstGeom prst="rect">
              <a:avLst/>
            </a:prstGeom>
          </p:spPr>
        </p:pic>
        <p:pic>
          <p:nvPicPr>
            <p:cNvPr id="634" name="Grafik 633">
              <a:extLst>
                <a:ext uri="{FF2B5EF4-FFF2-40B4-BE49-F238E27FC236}">
                  <a16:creationId xmlns:a16="http://schemas.microsoft.com/office/drawing/2014/main" id="{7DFE0614-5D9E-411C-8F75-AD0F7716F6A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545822" y="4403405"/>
              <a:ext cx="1085182" cy="554784"/>
            </a:xfrm>
            <a:prstGeom prst="rect">
              <a:avLst/>
            </a:prstGeom>
          </p:spPr>
        </p:pic>
        <p:pic>
          <p:nvPicPr>
            <p:cNvPr id="632" name="Grafik 631">
              <a:extLst>
                <a:ext uri="{FF2B5EF4-FFF2-40B4-BE49-F238E27FC236}">
                  <a16:creationId xmlns:a16="http://schemas.microsoft.com/office/drawing/2014/main" id="{8D253BC7-9E20-4972-90DD-C5E686238CC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55689" y="4409500"/>
              <a:ext cx="1085182" cy="554784"/>
            </a:xfrm>
            <a:prstGeom prst="rect">
              <a:avLst/>
            </a:prstGeom>
          </p:spPr>
        </p:pic>
      </p:grpSp>
      <p:grpSp>
        <p:nvGrpSpPr>
          <p:cNvPr id="668" name="Gruppieren 667">
            <a:extLst>
              <a:ext uri="{FF2B5EF4-FFF2-40B4-BE49-F238E27FC236}">
                <a16:creationId xmlns:a16="http://schemas.microsoft.com/office/drawing/2014/main" id="{07FABCFD-2670-4589-8797-FB02B168382B}"/>
              </a:ext>
            </a:extLst>
          </p:cNvPr>
          <p:cNvGrpSpPr/>
          <p:nvPr/>
        </p:nvGrpSpPr>
        <p:grpSpPr>
          <a:xfrm>
            <a:off x="508342" y="4887880"/>
            <a:ext cx="11175315" cy="565107"/>
            <a:chOff x="364354" y="5175458"/>
            <a:chExt cx="11175315" cy="565107"/>
          </a:xfrm>
        </p:grpSpPr>
        <p:pic>
          <p:nvPicPr>
            <p:cNvPr id="630" name="Grafik 629">
              <a:extLst>
                <a:ext uri="{FF2B5EF4-FFF2-40B4-BE49-F238E27FC236}">
                  <a16:creationId xmlns:a16="http://schemas.microsoft.com/office/drawing/2014/main" id="{9BCB351F-6DBA-456D-93C3-2D09E57F180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64354" y="5175458"/>
              <a:ext cx="1085182" cy="554784"/>
            </a:xfrm>
            <a:prstGeom prst="rect">
              <a:avLst/>
            </a:prstGeom>
          </p:spPr>
        </p:pic>
        <p:pic>
          <p:nvPicPr>
            <p:cNvPr id="666" name="Grafik 665">
              <a:extLst>
                <a:ext uri="{FF2B5EF4-FFF2-40B4-BE49-F238E27FC236}">
                  <a16:creationId xmlns:a16="http://schemas.microsoft.com/office/drawing/2014/main" id="{05209C22-1023-4478-AA0E-82D7ACAF6C4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251167" y="5175458"/>
              <a:ext cx="1085182" cy="554784"/>
            </a:xfrm>
            <a:prstGeom prst="rect">
              <a:avLst/>
            </a:prstGeom>
            <a:ln w="3175">
              <a:solidFill>
                <a:schemeClr val="bg1"/>
              </a:solidFill>
            </a:ln>
          </p:spPr>
        </p:pic>
        <p:grpSp>
          <p:nvGrpSpPr>
            <p:cNvPr id="648" name="Gruppieren 647">
              <a:extLst>
                <a:ext uri="{FF2B5EF4-FFF2-40B4-BE49-F238E27FC236}">
                  <a16:creationId xmlns:a16="http://schemas.microsoft.com/office/drawing/2014/main" id="{14694FC0-CE1E-45E2-8EF3-A264C72B15E5}"/>
                </a:ext>
              </a:extLst>
            </p:cNvPr>
            <p:cNvGrpSpPr/>
            <p:nvPr/>
          </p:nvGrpSpPr>
          <p:grpSpPr>
            <a:xfrm>
              <a:off x="6137981" y="5175458"/>
              <a:ext cx="1085186" cy="554784"/>
              <a:chOff x="455689" y="495185"/>
              <a:chExt cx="1085186" cy="554784"/>
            </a:xfrm>
          </p:grpSpPr>
          <p:pic>
            <p:nvPicPr>
              <p:cNvPr id="664" name="Grafik 663">
                <a:extLst>
                  <a:ext uri="{FF2B5EF4-FFF2-40B4-BE49-F238E27FC236}">
                    <a16:creationId xmlns:a16="http://schemas.microsoft.com/office/drawing/2014/main" id="{1F087F26-B6C3-4597-88AF-A3E0DBBE04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55693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65" name="L-Form 664">
                <a:extLst>
                  <a:ext uri="{FF2B5EF4-FFF2-40B4-BE49-F238E27FC236}">
                    <a16:creationId xmlns:a16="http://schemas.microsoft.com/office/drawing/2014/main" id="{C596CE5D-FBB1-4BC8-849B-8D8169ACDA22}"/>
                  </a:ext>
                </a:extLst>
              </p:cNvPr>
              <p:cNvSpPr/>
              <p:nvPr/>
            </p:nvSpPr>
            <p:spPr>
              <a:xfrm flipH="1">
                <a:off x="455689" y="495185"/>
                <a:ext cx="1085183" cy="554784"/>
              </a:xfrm>
              <a:prstGeom prst="corner">
                <a:avLst>
                  <a:gd name="adj1" fmla="val 48252"/>
                  <a:gd name="adj2" fmla="val 145008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49" name="Gruppieren 648">
              <a:extLst>
                <a:ext uri="{FF2B5EF4-FFF2-40B4-BE49-F238E27FC236}">
                  <a16:creationId xmlns:a16="http://schemas.microsoft.com/office/drawing/2014/main" id="{3AD01B29-8141-4753-809F-6AB8330F9FDC}"/>
                </a:ext>
              </a:extLst>
            </p:cNvPr>
            <p:cNvGrpSpPr/>
            <p:nvPr/>
          </p:nvGrpSpPr>
          <p:grpSpPr>
            <a:xfrm>
              <a:off x="10454487" y="5175458"/>
              <a:ext cx="1085182" cy="554784"/>
              <a:chOff x="1895398" y="495185"/>
              <a:chExt cx="1085182" cy="554784"/>
            </a:xfrm>
          </p:grpSpPr>
          <p:pic>
            <p:nvPicPr>
              <p:cNvPr id="662" name="Grafik 661">
                <a:extLst>
                  <a:ext uri="{FF2B5EF4-FFF2-40B4-BE49-F238E27FC236}">
                    <a16:creationId xmlns:a16="http://schemas.microsoft.com/office/drawing/2014/main" id="{567410FB-2A84-41DF-9669-1952F3724C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95398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63" name="L-Form 662">
                <a:extLst>
                  <a:ext uri="{FF2B5EF4-FFF2-40B4-BE49-F238E27FC236}">
                    <a16:creationId xmlns:a16="http://schemas.microsoft.com/office/drawing/2014/main" id="{71FE8C72-9416-45DF-AF5D-4293DB994B8D}"/>
                  </a:ext>
                </a:extLst>
              </p:cNvPr>
              <p:cNvSpPr/>
              <p:nvPr/>
            </p:nvSpPr>
            <p:spPr>
              <a:xfrm flipH="1">
                <a:off x="2178049" y="495185"/>
                <a:ext cx="802528" cy="554784"/>
              </a:xfrm>
              <a:prstGeom prst="corner">
                <a:avLst>
                  <a:gd name="adj1" fmla="val 48252"/>
                  <a:gd name="adj2" fmla="val 97222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50" name="Gruppieren 649">
              <a:extLst>
                <a:ext uri="{FF2B5EF4-FFF2-40B4-BE49-F238E27FC236}">
                  <a16:creationId xmlns:a16="http://schemas.microsoft.com/office/drawing/2014/main" id="{4D94E8A0-7A99-495D-B1B0-B260640B64C3}"/>
                </a:ext>
              </a:extLst>
            </p:cNvPr>
            <p:cNvGrpSpPr/>
            <p:nvPr/>
          </p:nvGrpSpPr>
          <p:grpSpPr>
            <a:xfrm>
              <a:off x="4693050" y="5175458"/>
              <a:ext cx="1091279" cy="565107"/>
              <a:chOff x="6220610" y="495185"/>
              <a:chExt cx="1091279" cy="565107"/>
            </a:xfrm>
          </p:grpSpPr>
          <p:pic>
            <p:nvPicPr>
              <p:cNvPr id="660" name="Grafik 659">
                <a:extLst>
                  <a:ext uri="{FF2B5EF4-FFF2-40B4-BE49-F238E27FC236}">
                    <a16:creationId xmlns:a16="http://schemas.microsoft.com/office/drawing/2014/main" id="{D5E6CA74-1FA1-4FB9-9FB2-5D21B0B2B0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20610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61" name="L-Form 660">
                <a:extLst>
                  <a:ext uri="{FF2B5EF4-FFF2-40B4-BE49-F238E27FC236}">
                    <a16:creationId xmlns:a16="http://schemas.microsoft.com/office/drawing/2014/main" id="{32F6A2BD-AEB0-45E5-BF14-B6D21BCC27DF}"/>
                  </a:ext>
                </a:extLst>
              </p:cNvPr>
              <p:cNvSpPr/>
              <p:nvPr/>
            </p:nvSpPr>
            <p:spPr>
              <a:xfrm flipH="1">
                <a:off x="6773862" y="495185"/>
                <a:ext cx="538025" cy="565107"/>
              </a:xfrm>
              <a:prstGeom prst="corner">
                <a:avLst>
                  <a:gd name="adj1" fmla="val 50613"/>
                  <a:gd name="adj2" fmla="val 49599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658" name="Grafik 657">
              <a:extLst>
                <a:ext uri="{FF2B5EF4-FFF2-40B4-BE49-F238E27FC236}">
                  <a16:creationId xmlns:a16="http://schemas.microsoft.com/office/drawing/2014/main" id="{1986139D-99F5-4FE0-958B-D09CB9B8978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03188" y="5175458"/>
              <a:ext cx="1091279" cy="554784"/>
            </a:xfrm>
            <a:prstGeom prst="rect">
              <a:avLst/>
            </a:prstGeom>
          </p:spPr>
        </p:pic>
        <p:grpSp>
          <p:nvGrpSpPr>
            <p:cNvPr id="652" name="Gruppieren 651">
              <a:extLst>
                <a:ext uri="{FF2B5EF4-FFF2-40B4-BE49-F238E27FC236}">
                  <a16:creationId xmlns:a16="http://schemas.microsoft.com/office/drawing/2014/main" id="{CEF73517-04BD-445A-918A-2A0103C30FE1}"/>
                </a:ext>
              </a:extLst>
            </p:cNvPr>
            <p:cNvGrpSpPr/>
            <p:nvPr/>
          </p:nvGrpSpPr>
          <p:grpSpPr>
            <a:xfrm>
              <a:off x="7576819" y="5175458"/>
              <a:ext cx="1085182" cy="559012"/>
              <a:chOff x="7666412" y="501280"/>
              <a:chExt cx="1085182" cy="559012"/>
            </a:xfrm>
          </p:grpSpPr>
          <p:pic>
            <p:nvPicPr>
              <p:cNvPr id="656" name="Grafik 655">
                <a:extLst>
                  <a:ext uri="{FF2B5EF4-FFF2-40B4-BE49-F238E27FC236}">
                    <a16:creationId xmlns:a16="http://schemas.microsoft.com/office/drawing/2014/main" id="{7BEA41E5-180A-4609-A010-169021EAF9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66641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57" name="Rechteck 656">
                <a:extLst>
                  <a:ext uri="{FF2B5EF4-FFF2-40B4-BE49-F238E27FC236}">
                    <a16:creationId xmlns:a16="http://schemas.microsoft.com/office/drawing/2014/main" id="{502F55AA-262C-40B5-9513-488B8A9159A6}"/>
                  </a:ext>
                </a:extLst>
              </p:cNvPr>
              <p:cNvSpPr/>
              <p:nvPr/>
            </p:nvSpPr>
            <p:spPr>
              <a:xfrm>
                <a:off x="8497317" y="793215"/>
                <a:ext cx="254277" cy="26707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53" name="Gruppieren 652">
              <a:extLst>
                <a:ext uri="{FF2B5EF4-FFF2-40B4-BE49-F238E27FC236}">
                  <a16:creationId xmlns:a16="http://schemas.microsoft.com/office/drawing/2014/main" id="{402C473B-8702-4993-8E6F-1E3765B7211A}"/>
                </a:ext>
              </a:extLst>
            </p:cNvPr>
            <p:cNvGrpSpPr/>
            <p:nvPr/>
          </p:nvGrpSpPr>
          <p:grpSpPr>
            <a:xfrm>
              <a:off x="9015653" y="5175458"/>
              <a:ext cx="1085182" cy="565107"/>
              <a:chOff x="9110683" y="495185"/>
              <a:chExt cx="1085182" cy="565107"/>
            </a:xfrm>
          </p:grpSpPr>
          <p:pic>
            <p:nvPicPr>
              <p:cNvPr id="654" name="Grafik 653">
                <a:extLst>
                  <a:ext uri="{FF2B5EF4-FFF2-40B4-BE49-F238E27FC236}">
                    <a16:creationId xmlns:a16="http://schemas.microsoft.com/office/drawing/2014/main" id="{7DEF5097-54EA-46B1-A8D7-065733D87E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110683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55" name="Rechteck 654">
                <a:extLst>
                  <a:ext uri="{FF2B5EF4-FFF2-40B4-BE49-F238E27FC236}">
                    <a16:creationId xmlns:a16="http://schemas.microsoft.com/office/drawing/2014/main" id="{9DCF63F2-1DFD-470B-9A20-108F025B6728}"/>
                  </a:ext>
                </a:extLst>
              </p:cNvPr>
              <p:cNvSpPr/>
              <p:nvPr/>
            </p:nvSpPr>
            <p:spPr>
              <a:xfrm>
                <a:off x="9110683" y="495185"/>
                <a:ext cx="799883" cy="56510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96" name="Gruppieren 695">
            <a:extLst>
              <a:ext uri="{FF2B5EF4-FFF2-40B4-BE49-F238E27FC236}">
                <a16:creationId xmlns:a16="http://schemas.microsoft.com/office/drawing/2014/main" id="{DC76D6AA-86BA-4285-B805-0A0310EDC92B}"/>
              </a:ext>
            </a:extLst>
          </p:cNvPr>
          <p:cNvGrpSpPr/>
          <p:nvPr/>
        </p:nvGrpSpPr>
        <p:grpSpPr>
          <a:xfrm>
            <a:off x="508342" y="5854648"/>
            <a:ext cx="11175315" cy="565107"/>
            <a:chOff x="455689" y="5592838"/>
            <a:chExt cx="11175315" cy="565107"/>
          </a:xfrm>
        </p:grpSpPr>
        <p:grpSp>
          <p:nvGrpSpPr>
            <p:cNvPr id="670" name="Gruppieren 669">
              <a:extLst>
                <a:ext uri="{FF2B5EF4-FFF2-40B4-BE49-F238E27FC236}">
                  <a16:creationId xmlns:a16="http://schemas.microsoft.com/office/drawing/2014/main" id="{D7319E8D-1484-4233-9041-7F6774A2405E}"/>
                </a:ext>
              </a:extLst>
            </p:cNvPr>
            <p:cNvGrpSpPr/>
            <p:nvPr/>
          </p:nvGrpSpPr>
          <p:grpSpPr>
            <a:xfrm>
              <a:off x="7666408" y="5592838"/>
              <a:ext cx="1085182" cy="559004"/>
              <a:chOff x="10545822" y="501280"/>
              <a:chExt cx="1085182" cy="559004"/>
            </a:xfrm>
          </p:grpSpPr>
          <p:pic>
            <p:nvPicPr>
              <p:cNvPr id="692" name="Grafik 691">
                <a:extLst>
                  <a:ext uri="{FF2B5EF4-FFF2-40B4-BE49-F238E27FC236}">
                    <a16:creationId xmlns:a16="http://schemas.microsoft.com/office/drawing/2014/main" id="{319ED857-060F-4E44-A0F3-79A26C8E3B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54582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93" name="Rechteck 692">
                <a:extLst>
                  <a:ext uri="{FF2B5EF4-FFF2-40B4-BE49-F238E27FC236}">
                    <a16:creationId xmlns:a16="http://schemas.microsoft.com/office/drawing/2014/main" id="{D66F33DD-1839-43AB-9D58-CC9119FEAF79}"/>
                  </a:ext>
                </a:extLst>
              </p:cNvPr>
              <p:cNvSpPr/>
              <p:nvPr/>
            </p:nvSpPr>
            <p:spPr>
              <a:xfrm>
                <a:off x="11105169" y="501280"/>
                <a:ext cx="525835" cy="559004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2" name="Gruppieren 671">
              <a:extLst>
                <a:ext uri="{FF2B5EF4-FFF2-40B4-BE49-F238E27FC236}">
                  <a16:creationId xmlns:a16="http://schemas.microsoft.com/office/drawing/2014/main" id="{05E20A1C-0919-4685-AA72-08F91B803274}"/>
                </a:ext>
              </a:extLst>
            </p:cNvPr>
            <p:cNvGrpSpPr/>
            <p:nvPr/>
          </p:nvGrpSpPr>
          <p:grpSpPr>
            <a:xfrm>
              <a:off x="9106113" y="5592838"/>
              <a:ext cx="1085186" cy="554784"/>
              <a:chOff x="455689" y="495185"/>
              <a:chExt cx="1085186" cy="554784"/>
            </a:xfrm>
          </p:grpSpPr>
          <p:pic>
            <p:nvPicPr>
              <p:cNvPr id="688" name="Grafik 687">
                <a:extLst>
                  <a:ext uri="{FF2B5EF4-FFF2-40B4-BE49-F238E27FC236}">
                    <a16:creationId xmlns:a16="http://schemas.microsoft.com/office/drawing/2014/main" id="{F2A1A42E-B732-4F71-83DD-D6E2220AB1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55693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89" name="L-Form 688">
                <a:extLst>
                  <a:ext uri="{FF2B5EF4-FFF2-40B4-BE49-F238E27FC236}">
                    <a16:creationId xmlns:a16="http://schemas.microsoft.com/office/drawing/2014/main" id="{79BC60D8-44FF-4107-B5D4-C5F7E2F768A8}"/>
                  </a:ext>
                </a:extLst>
              </p:cNvPr>
              <p:cNvSpPr/>
              <p:nvPr/>
            </p:nvSpPr>
            <p:spPr>
              <a:xfrm flipH="1">
                <a:off x="455689" y="495185"/>
                <a:ext cx="1085183" cy="554784"/>
              </a:xfrm>
              <a:prstGeom prst="corner">
                <a:avLst>
                  <a:gd name="adj1" fmla="val 48252"/>
                  <a:gd name="adj2" fmla="val 145008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3" name="Gruppieren 672">
              <a:extLst>
                <a:ext uri="{FF2B5EF4-FFF2-40B4-BE49-F238E27FC236}">
                  <a16:creationId xmlns:a16="http://schemas.microsoft.com/office/drawing/2014/main" id="{A52674FD-DE43-47A6-A2E3-E082341079F9}"/>
                </a:ext>
              </a:extLst>
            </p:cNvPr>
            <p:cNvGrpSpPr/>
            <p:nvPr/>
          </p:nvGrpSpPr>
          <p:grpSpPr>
            <a:xfrm>
              <a:off x="6226703" y="5592838"/>
              <a:ext cx="1085182" cy="554784"/>
              <a:chOff x="1895398" y="495185"/>
              <a:chExt cx="1085182" cy="554784"/>
            </a:xfrm>
          </p:grpSpPr>
          <p:pic>
            <p:nvPicPr>
              <p:cNvPr id="686" name="Grafik 685">
                <a:extLst>
                  <a:ext uri="{FF2B5EF4-FFF2-40B4-BE49-F238E27FC236}">
                    <a16:creationId xmlns:a16="http://schemas.microsoft.com/office/drawing/2014/main" id="{7A1A6181-CB86-4C41-9A1A-1467C42342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95398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87" name="L-Form 686">
                <a:extLst>
                  <a:ext uri="{FF2B5EF4-FFF2-40B4-BE49-F238E27FC236}">
                    <a16:creationId xmlns:a16="http://schemas.microsoft.com/office/drawing/2014/main" id="{1A5FE3EA-BBC5-4E36-BFEB-D0E7B794C86E}"/>
                  </a:ext>
                </a:extLst>
              </p:cNvPr>
              <p:cNvSpPr/>
              <p:nvPr/>
            </p:nvSpPr>
            <p:spPr>
              <a:xfrm flipH="1">
                <a:off x="2178049" y="495185"/>
                <a:ext cx="802528" cy="554784"/>
              </a:xfrm>
              <a:prstGeom prst="corner">
                <a:avLst>
                  <a:gd name="adj1" fmla="val 48252"/>
                  <a:gd name="adj2" fmla="val 97222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4" name="Gruppieren 673">
              <a:extLst>
                <a:ext uri="{FF2B5EF4-FFF2-40B4-BE49-F238E27FC236}">
                  <a16:creationId xmlns:a16="http://schemas.microsoft.com/office/drawing/2014/main" id="{059500B6-73A8-4C6F-BE16-C794CF168BC3}"/>
                </a:ext>
              </a:extLst>
            </p:cNvPr>
            <p:cNvGrpSpPr/>
            <p:nvPr/>
          </p:nvGrpSpPr>
          <p:grpSpPr>
            <a:xfrm>
              <a:off x="455689" y="5592838"/>
              <a:ext cx="1091279" cy="565107"/>
              <a:chOff x="6220610" y="495185"/>
              <a:chExt cx="1091279" cy="565107"/>
            </a:xfrm>
          </p:grpSpPr>
          <p:pic>
            <p:nvPicPr>
              <p:cNvPr id="684" name="Grafik 683">
                <a:extLst>
                  <a:ext uri="{FF2B5EF4-FFF2-40B4-BE49-F238E27FC236}">
                    <a16:creationId xmlns:a16="http://schemas.microsoft.com/office/drawing/2014/main" id="{D965BCE6-DB4D-4521-8D2E-63BDA9C471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20610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85" name="L-Form 684">
                <a:extLst>
                  <a:ext uri="{FF2B5EF4-FFF2-40B4-BE49-F238E27FC236}">
                    <a16:creationId xmlns:a16="http://schemas.microsoft.com/office/drawing/2014/main" id="{E22F3E11-C372-4713-A62B-7C74B90CB2A7}"/>
                  </a:ext>
                </a:extLst>
              </p:cNvPr>
              <p:cNvSpPr/>
              <p:nvPr/>
            </p:nvSpPr>
            <p:spPr>
              <a:xfrm flipH="1">
                <a:off x="6773862" y="495185"/>
                <a:ext cx="538025" cy="565107"/>
              </a:xfrm>
              <a:prstGeom prst="corner">
                <a:avLst>
                  <a:gd name="adj1" fmla="val 50613"/>
                  <a:gd name="adj2" fmla="val 49599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5" name="Gruppieren 674">
              <a:extLst>
                <a:ext uri="{FF2B5EF4-FFF2-40B4-BE49-F238E27FC236}">
                  <a16:creationId xmlns:a16="http://schemas.microsoft.com/office/drawing/2014/main" id="{BDA1C494-73DF-4AA4-97BA-43764D574C11}"/>
                </a:ext>
              </a:extLst>
            </p:cNvPr>
            <p:cNvGrpSpPr/>
            <p:nvPr/>
          </p:nvGrpSpPr>
          <p:grpSpPr>
            <a:xfrm>
              <a:off x="4780901" y="5592838"/>
              <a:ext cx="1091279" cy="554784"/>
              <a:chOff x="3335103" y="501280"/>
              <a:chExt cx="1091279" cy="554784"/>
            </a:xfrm>
          </p:grpSpPr>
          <p:pic>
            <p:nvPicPr>
              <p:cNvPr id="682" name="Grafik 681">
                <a:extLst>
                  <a:ext uri="{FF2B5EF4-FFF2-40B4-BE49-F238E27FC236}">
                    <a16:creationId xmlns:a16="http://schemas.microsoft.com/office/drawing/2014/main" id="{C8F07469-75AD-4384-B3B0-D7F7B6EF44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35103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83" name="Rechteck 682">
                <a:extLst>
                  <a:ext uri="{FF2B5EF4-FFF2-40B4-BE49-F238E27FC236}">
                    <a16:creationId xmlns:a16="http://schemas.microsoft.com/office/drawing/2014/main" id="{C8E43121-E930-48F6-A49A-2B2944BE9C86}"/>
                  </a:ext>
                </a:extLst>
              </p:cNvPr>
              <p:cNvSpPr/>
              <p:nvPr/>
            </p:nvSpPr>
            <p:spPr>
              <a:xfrm>
                <a:off x="4155791" y="501280"/>
                <a:ext cx="270590" cy="554784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6" name="Gruppieren 675">
              <a:extLst>
                <a:ext uri="{FF2B5EF4-FFF2-40B4-BE49-F238E27FC236}">
                  <a16:creationId xmlns:a16="http://schemas.microsoft.com/office/drawing/2014/main" id="{DE6867C5-0A4E-42BB-B646-51A86BC4CA90}"/>
                </a:ext>
              </a:extLst>
            </p:cNvPr>
            <p:cNvGrpSpPr/>
            <p:nvPr/>
          </p:nvGrpSpPr>
          <p:grpSpPr>
            <a:xfrm>
              <a:off x="1901491" y="5592838"/>
              <a:ext cx="1085182" cy="559012"/>
              <a:chOff x="7666412" y="501280"/>
              <a:chExt cx="1085182" cy="559012"/>
            </a:xfrm>
          </p:grpSpPr>
          <p:pic>
            <p:nvPicPr>
              <p:cNvPr id="680" name="Grafik 679">
                <a:extLst>
                  <a:ext uri="{FF2B5EF4-FFF2-40B4-BE49-F238E27FC236}">
                    <a16:creationId xmlns:a16="http://schemas.microsoft.com/office/drawing/2014/main" id="{EEDB6D8F-7420-4AB0-8EEB-C62E8EA2A7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66641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81" name="Rechteck 680">
                <a:extLst>
                  <a:ext uri="{FF2B5EF4-FFF2-40B4-BE49-F238E27FC236}">
                    <a16:creationId xmlns:a16="http://schemas.microsoft.com/office/drawing/2014/main" id="{A38C64A7-0D99-4317-860C-EBA6C1F405D7}"/>
                  </a:ext>
                </a:extLst>
              </p:cNvPr>
              <p:cNvSpPr/>
              <p:nvPr/>
            </p:nvSpPr>
            <p:spPr>
              <a:xfrm>
                <a:off x="8497317" y="793215"/>
                <a:ext cx="254277" cy="26707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7" name="Gruppieren 676">
              <a:extLst>
                <a:ext uri="{FF2B5EF4-FFF2-40B4-BE49-F238E27FC236}">
                  <a16:creationId xmlns:a16="http://schemas.microsoft.com/office/drawing/2014/main" id="{FC229A82-1574-4973-B11A-0F5FCFFF4FD6}"/>
                </a:ext>
              </a:extLst>
            </p:cNvPr>
            <p:cNvGrpSpPr/>
            <p:nvPr/>
          </p:nvGrpSpPr>
          <p:grpSpPr>
            <a:xfrm>
              <a:off x="3341196" y="5592838"/>
              <a:ext cx="1085182" cy="565107"/>
              <a:chOff x="9110683" y="495185"/>
              <a:chExt cx="1085182" cy="565107"/>
            </a:xfrm>
          </p:grpSpPr>
          <p:pic>
            <p:nvPicPr>
              <p:cNvPr id="678" name="Grafik 677">
                <a:extLst>
                  <a:ext uri="{FF2B5EF4-FFF2-40B4-BE49-F238E27FC236}">
                    <a16:creationId xmlns:a16="http://schemas.microsoft.com/office/drawing/2014/main" id="{399F5BF7-2052-4842-B58D-63B59E1374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110683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79" name="Rechteck 678">
                <a:extLst>
                  <a:ext uri="{FF2B5EF4-FFF2-40B4-BE49-F238E27FC236}">
                    <a16:creationId xmlns:a16="http://schemas.microsoft.com/office/drawing/2014/main" id="{0821779E-32A1-4810-BC50-18C83E66BF47}"/>
                  </a:ext>
                </a:extLst>
              </p:cNvPr>
              <p:cNvSpPr/>
              <p:nvPr/>
            </p:nvSpPr>
            <p:spPr>
              <a:xfrm>
                <a:off x="9110683" y="495185"/>
                <a:ext cx="799883" cy="56510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694" name="Grafik 693">
              <a:extLst>
                <a:ext uri="{FF2B5EF4-FFF2-40B4-BE49-F238E27FC236}">
                  <a16:creationId xmlns:a16="http://schemas.microsoft.com/office/drawing/2014/main" id="{B6CE8319-2F09-4C4C-A904-1DB575A214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545822" y="5592838"/>
              <a:ext cx="1085182" cy="554784"/>
            </a:xfrm>
            <a:prstGeom prst="rect">
              <a:avLst/>
            </a:prstGeom>
          </p:spPr>
        </p:pic>
      </p:grpSp>
      <p:sp>
        <p:nvSpPr>
          <p:cNvPr id="697" name="L-Form 696">
            <a:extLst>
              <a:ext uri="{FF2B5EF4-FFF2-40B4-BE49-F238E27FC236}">
                <a16:creationId xmlns:a16="http://schemas.microsoft.com/office/drawing/2014/main" id="{D826CBAA-4D29-41E8-89D2-A75EB9BA47F0}"/>
              </a:ext>
            </a:extLst>
          </p:cNvPr>
          <p:cNvSpPr/>
          <p:nvPr/>
        </p:nvSpPr>
        <p:spPr>
          <a:xfrm flipH="1">
            <a:off x="381000" y="4544974"/>
            <a:ext cx="11316784" cy="1995526"/>
          </a:xfrm>
          <a:prstGeom prst="corner">
            <a:avLst>
              <a:gd name="adj1" fmla="val 41550"/>
              <a:gd name="adj2" fmla="val 347099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36" name="Grafik 535">
            <a:extLst>
              <a:ext uri="{FF2B5EF4-FFF2-40B4-BE49-F238E27FC236}">
                <a16:creationId xmlns:a16="http://schemas.microsoft.com/office/drawing/2014/main" id="{51B41A0E-65CE-42AB-89B0-DDC6B24EA63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852128" y="3835566"/>
            <a:ext cx="1194920" cy="603556"/>
          </a:xfrm>
          <a:prstGeom prst="rect">
            <a:avLst/>
          </a:prstGeom>
        </p:spPr>
      </p:pic>
      <p:pic>
        <p:nvPicPr>
          <p:cNvPr id="538" name="Grafik 537">
            <a:extLst>
              <a:ext uri="{FF2B5EF4-FFF2-40B4-BE49-F238E27FC236}">
                <a16:creationId xmlns:a16="http://schemas.microsoft.com/office/drawing/2014/main" id="{D75775A2-5D71-47D7-8A89-830D9438DE9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408093" y="3308275"/>
            <a:ext cx="1194920" cy="603556"/>
          </a:xfrm>
          <a:prstGeom prst="rect">
            <a:avLst/>
          </a:prstGeom>
        </p:spPr>
      </p:pic>
      <p:pic>
        <p:nvPicPr>
          <p:cNvPr id="540" name="Grafik 539">
            <a:extLst>
              <a:ext uri="{FF2B5EF4-FFF2-40B4-BE49-F238E27FC236}">
                <a16:creationId xmlns:a16="http://schemas.microsoft.com/office/drawing/2014/main" id="{36BB6EBA-B211-4B57-B0FF-328679F66E1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140857" y="3827677"/>
            <a:ext cx="1018120" cy="603556"/>
          </a:xfrm>
          <a:prstGeom prst="rect">
            <a:avLst/>
          </a:prstGeom>
        </p:spPr>
      </p:pic>
      <p:pic>
        <p:nvPicPr>
          <p:cNvPr id="542" name="Grafik 541">
            <a:extLst>
              <a:ext uri="{FF2B5EF4-FFF2-40B4-BE49-F238E27FC236}">
                <a16:creationId xmlns:a16="http://schemas.microsoft.com/office/drawing/2014/main" id="{0D210405-6E32-45D7-BEBD-9604B8004F4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983358" y="3225913"/>
            <a:ext cx="908383" cy="609653"/>
          </a:xfrm>
          <a:prstGeom prst="rect">
            <a:avLst/>
          </a:prstGeom>
        </p:spPr>
      </p:pic>
      <p:pic>
        <p:nvPicPr>
          <p:cNvPr id="544" name="Grafik 543">
            <a:extLst>
              <a:ext uri="{FF2B5EF4-FFF2-40B4-BE49-F238E27FC236}">
                <a16:creationId xmlns:a16="http://schemas.microsoft.com/office/drawing/2014/main" id="{0C9716FC-AB99-4BB6-822F-6FAA7E1156A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966079" y="3735010"/>
            <a:ext cx="768163" cy="609653"/>
          </a:xfrm>
          <a:prstGeom prst="rect">
            <a:avLst/>
          </a:prstGeom>
        </p:spPr>
      </p:pic>
      <p:pic>
        <p:nvPicPr>
          <p:cNvPr id="546" name="Grafik 545">
            <a:extLst>
              <a:ext uri="{FF2B5EF4-FFF2-40B4-BE49-F238E27FC236}">
                <a16:creationId xmlns:a16="http://schemas.microsoft.com/office/drawing/2014/main" id="{0310E5E1-8458-4064-B357-962046C4929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960993" y="3191793"/>
            <a:ext cx="755970" cy="609653"/>
          </a:xfrm>
          <a:prstGeom prst="rect">
            <a:avLst/>
          </a:prstGeom>
        </p:spPr>
      </p:pic>
      <p:pic>
        <p:nvPicPr>
          <p:cNvPr id="548" name="Grafik 547">
            <a:extLst>
              <a:ext uri="{FF2B5EF4-FFF2-40B4-BE49-F238E27FC236}">
                <a16:creationId xmlns:a16="http://schemas.microsoft.com/office/drawing/2014/main" id="{C99DCCBA-D719-43EC-88F0-2FAD35B6EF6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53452" y="3725747"/>
            <a:ext cx="658425" cy="609653"/>
          </a:xfrm>
          <a:prstGeom prst="rect">
            <a:avLst/>
          </a:prstGeom>
        </p:spPr>
      </p:pic>
      <p:pic>
        <p:nvPicPr>
          <p:cNvPr id="550" name="Grafik 549">
            <a:extLst>
              <a:ext uri="{FF2B5EF4-FFF2-40B4-BE49-F238E27FC236}">
                <a16:creationId xmlns:a16="http://schemas.microsoft.com/office/drawing/2014/main" id="{4DA1B161-DD53-435D-A0A2-24FE789524DE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292228" y="3191007"/>
            <a:ext cx="512108" cy="609653"/>
          </a:xfrm>
          <a:prstGeom prst="rect">
            <a:avLst/>
          </a:prstGeom>
        </p:spPr>
      </p:pic>
      <p:pic>
        <p:nvPicPr>
          <p:cNvPr id="552" name="Grafik 551">
            <a:extLst>
              <a:ext uri="{FF2B5EF4-FFF2-40B4-BE49-F238E27FC236}">
                <a16:creationId xmlns:a16="http://schemas.microsoft.com/office/drawing/2014/main" id="{0E126ABB-D267-4BC4-8FA3-DEC5319186F8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51833" y="3681494"/>
            <a:ext cx="1091279" cy="792549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20FD1233-A79D-4B1C-8008-FB799DBD9D8C}"/>
              </a:ext>
            </a:extLst>
          </p:cNvPr>
          <p:cNvSpPr txBox="1"/>
          <p:nvPr/>
        </p:nvSpPr>
        <p:spPr>
          <a:xfrm>
            <a:off x="4313887" y="5235384"/>
            <a:ext cx="6537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2" panose="05020102010507070707" pitchFamily="18" charset="2"/>
              </a:rPr>
              <a:t></a:t>
            </a:r>
            <a:endParaRPr kumimoji="0" lang="de-AT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3826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4" name="Gruppieren 593">
            <a:extLst>
              <a:ext uri="{FF2B5EF4-FFF2-40B4-BE49-F238E27FC236}">
                <a16:creationId xmlns:a16="http://schemas.microsoft.com/office/drawing/2014/main" id="{AF538C68-989D-4F89-81C2-AE92BD201644}"/>
              </a:ext>
            </a:extLst>
          </p:cNvPr>
          <p:cNvGrpSpPr/>
          <p:nvPr/>
        </p:nvGrpSpPr>
        <p:grpSpPr>
          <a:xfrm>
            <a:off x="508346" y="495185"/>
            <a:ext cx="11175311" cy="560879"/>
            <a:chOff x="455693" y="495185"/>
            <a:chExt cx="11175311" cy="560879"/>
          </a:xfrm>
        </p:grpSpPr>
        <p:pic>
          <p:nvPicPr>
            <p:cNvPr id="568" name="Grafik 567">
              <a:extLst>
                <a:ext uri="{FF2B5EF4-FFF2-40B4-BE49-F238E27FC236}">
                  <a16:creationId xmlns:a16="http://schemas.microsoft.com/office/drawing/2014/main" id="{2147C679-A226-4ABC-9BE6-29C69C6A31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5693" y="501280"/>
              <a:ext cx="1085182" cy="548688"/>
            </a:xfrm>
            <a:prstGeom prst="rect">
              <a:avLst/>
            </a:prstGeom>
          </p:spPr>
        </p:pic>
        <p:pic>
          <p:nvPicPr>
            <p:cNvPr id="564" name="Grafik 563">
              <a:extLst>
                <a:ext uri="{FF2B5EF4-FFF2-40B4-BE49-F238E27FC236}">
                  <a16:creationId xmlns:a16="http://schemas.microsoft.com/office/drawing/2014/main" id="{3E63987D-2B3E-405A-ADAB-6B25C5FB6BE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94527" y="501280"/>
              <a:ext cx="1085182" cy="548688"/>
            </a:xfrm>
            <a:prstGeom prst="rect">
              <a:avLst/>
            </a:prstGeom>
          </p:spPr>
        </p:pic>
        <p:pic>
          <p:nvPicPr>
            <p:cNvPr id="560" name="Grafik 559">
              <a:extLst>
                <a:ext uri="{FF2B5EF4-FFF2-40B4-BE49-F238E27FC236}">
                  <a16:creationId xmlns:a16="http://schemas.microsoft.com/office/drawing/2014/main" id="{00D13B71-4A21-4F04-BFDB-DDEDF3D2A6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23223" y="501280"/>
              <a:ext cx="1091279" cy="554784"/>
            </a:xfrm>
            <a:prstGeom prst="rect">
              <a:avLst/>
            </a:prstGeom>
          </p:spPr>
        </p:pic>
        <p:pic>
          <p:nvPicPr>
            <p:cNvPr id="558" name="Grafik 557">
              <a:extLst>
                <a:ext uri="{FF2B5EF4-FFF2-40B4-BE49-F238E27FC236}">
                  <a16:creationId xmlns:a16="http://schemas.microsoft.com/office/drawing/2014/main" id="{10DF00F7-F3E1-43B7-81E4-2A59165ED42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33361" y="495185"/>
              <a:ext cx="1091279" cy="554784"/>
            </a:xfrm>
            <a:prstGeom prst="rect">
              <a:avLst/>
            </a:prstGeom>
          </p:spPr>
        </p:pic>
        <p:pic>
          <p:nvPicPr>
            <p:cNvPr id="570" name="Grafik 569">
              <a:extLst>
                <a:ext uri="{FF2B5EF4-FFF2-40B4-BE49-F238E27FC236}">
                  <a16:creationId xmlns:a16="http://schemas.microsoft.com/office/drawing/2014/main" id="{96F254AB-DAEB-451B-B83A-ADCADD67F0E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781340" y="495185"/>
              <a:ext cx="1085182" cy="554784"/>
            </a:xfrm>
            <a:prstGeom prst="rect">
              <a:avLst/>
            </a:prstGeom>
            <a:ln w="3175">
              <a:solidFill>
                <a:schemeClr val="bg1"/>
              </a:solidFill>
            </a:ln>
          </p:spPr>
        </p:pic>
        <p:pic>
          <p:nvPicPr>
            <p:cNvPr id="556" name="Grafik 555">
              <a:extLst>
                <a:ext uri="{FF2B5EF4-FFF2-40B4-BE49-F238E27FC236}">
                  <a16:creationId xmlns:a16="http://schemas.microsoft.com/office/drawing/2014/main" id="{344D875D-C409-4DC8-8C66-02584FE74EA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668154" y="495185"/>
              <a:ext cx="1085182" cy="554784"/>
            </a:xfrm>
            <a:prstGeom prst="rect">
              <a:avLst/>
            </a:prstGeom>
          </p:spPr>
        </p:pic>
        <p:pic>
          <p:nvPicPr>
            <p:cNvPr id="566" name="Grafik 565">
              <a:extLst>
                <a:ext uri="{FF2B5EF4-FFF2-40B4-BE49-F238E27FC236}">
                  <a16:creationId xmlns:a16="http://schemas.microsoft.com/office/drawing/2014/main" id="{2E04C38D-5E14-49D2-8DB2-B4B9C47F264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106988" y="501280"/>
              <a:ext cx="1085182" cy="554784"/>
            </a:xfrm>
            <a:prstGeom prst="rect">
              <a:avLst/>
            </a:prstGeom>
          </p:spPr>
        </p:pic>
        <p:pic>
          <p:nvPicPr>
            <p:cNvPr id="562" name="Grafik 561">
              <a:extLst>
                <a:ext uri="{FF2B5EF4-FFF2-40B4-BE49-F238E27FC236}">
                  <a16:creationId xmlns:a16="http://schemas.microsoft.com/office/drawing/2014/main" id="{23C6B8DA-DA20-4151-9D6D-6E7F9D33551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545822" y="495185"/>
              <a:ext cx="1085182" cy="554784"/>
            </a:xfrm>
            <a:prstGeom prst="rect">
              <a:avLst/>
            </a:prstGeom>
          </p:spPr>
        </p:pic>
      </p:grpSp>
      <p:grpSp>
        <p:nvGrpSpPr>
          <p:cNvPr id="695" name="Gruppieren 694">
            <a:extLst>
              <a:ext uri="{FF2B5EF4-FFF2-40B4-BE49-F238E27FC236}">
                <a16:creationId xmlns:a16="http://schemas.microsoft.com/office/drawing/2014/main" id="{3469BE11-0C5E-4DEA-91B3-F1FCB71CAA9E}"/>
              </a:ext>
            </a:extLst>
          </p:cNvPr>
          <p:cNvGrpSpPr/>
          <p:nvPr/>
        </p:nvGrpSpPr>
        <p:grpSpPr>
          <a:xfrm>
            <a:off x="508342" y="1478370"/>
            <a:ext cx="11175315" cy="560879"/>
            <a:chOff x="455689" y="1498341"/>
            <a:chExt cx="11175315" cy="560879"/>
          </a:xfrm>
        </p:grpSpPr>
        <p:pic>
          <p:nvPicPr>
            <p:cNvPr id="554" name="Grafik 553">
              <a:extLst>
                <a:ext uri="{FF2B5EF4-FFF2-40B4-BE49-F238E27FC236}">
                  <a16:creationId xmlns:a16="http://schemas.microsoft.com/office/drawing/2014/main" id="{1D65FAD0-7026-40ED-88B4-C75927220E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220606" y="1498341"/>
              <a:ext cx="1085182" cy="554784"/>
            </a:xfrm>
            <a:prstGeom prst="rect">
              <a:avLst/>
            </a:prstGeom>
          </p:spPr>
        </p:pic>
        <p:pic>
          <p:nvPicPr>
            <p:cNvPr id="618" name="Grafik 617">
              <a:extLst>
                <a:ext uri="{FF2B5EF4-FFF2-40B4-BE49-F238E27FC236}">
                  <a16:creationId xmlns:a16="http://schemas.microsoft.com/office/drawing/2014/main" id="{AEACBB9B-CAC9-4891-AAF3-03A0267D5AE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106117" y="1504436"/>
              <a:ext cx="1085182" cy="548688"/>
            </a:xfrm>
            <a:prstGeom prst="rect">
              <a:avLst/>
            </a:prstGeom>
          </p:spPr>
        </p:pic>
        <p:pic>
          <p:nvPicPr>
            <p:cNvPr id="616" name="Grafik 615">
              <a:extLst>
                <a:ext uri="{FF2B5EF4-FFF2-40B4-BE49-F238E27FC236}">
                  <a16:creationId xmlns:a16="http://schemas.microsoft.com/office/drawing/2014/main" id="{636F23AE-BFCA-48FE-9D96-AE623B62F04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545822" y="1504436"/>
              <a:ext cx="1085182" cy="548688"/>
            </a:xfrm>
            <a:prstGeom prst="rect">
              <a:avLst/>
            </a:prstGeom>
          </p:spPr>
        </p:pic>
        <p:pic>
          <p:nvPicPr>
            <p:cNvPr id="614" name="Grafik 613">
              <a:extLst>
                <a:ext uri="{FF2B5EF4-FFF2-40B4-BE49-F238E27FC236}">
                  <a16:creationId xmlns:a16="http://schemas.microsoft.com/office/drawing/2014/main" id="{874CAC8C-81CF-4C42-94E2-07B5CEC87E5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95394" y="1504436"/>
              <a:ext cx="1091279" cy="554784"/>
            </a:xfrm>
            <a:prstGeom prst="rect">
              <a:avLst/>
            </a:prstGeom>
          </p:spPr>
        </p:pic>
        <p:pic>
          <p:nvPicPr>
            <p:cNvPr id="612" name="Grafik 611">
              <a:extLst>
                <a:ext uri="{FF2B5EF4-FFF2-40B4-BE49-F238E27FC236}">
                  <a16:creationId xmlns:a16="http://schemas.microsoft.com/office/drawing/2014/main" id="{C08AE4B1-7427-48CD-8391-D972390FA40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60311" y="1498341"/>
              <a:ext cx="1091279" cy="554784"/>
            </a:xfrm>
            <a:prstGeom prst="rect">
              <a:avLst/>
            </a:prstGeom>
          </p:spPr>
        </p:pic>
        <p:pic>
          <p:nvPicPr>
            <p:cNvPr id="608" name="Grafik 607">
              <a:extLst>
                <a:ext uri="{FF2B5EF4-FFF2-40B4-BE49-F238E27FC236}">
                  <a16:creationId xmlns:a16="http://schemas.microsoft.com/office/drawing/2014/main" id="{324F6715-BA1C-4802-8175-D3ACD55048D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55689" y="1498341"/>
              <a:ext cx="1085182" cy="554784"/>
            </a:xfrm>
            <a:prstGeom prst="rect">
              <a:avLst/>
            </a:prstGeom>
          </p:spPr>
        </p:pic>
        <p:pic>
          <p:nvPicPr>
            <p:cNvPr id="606" name="Grafik 605">
              <a:extLst>
                <a:ext uri="{FF2B5EF4-FFF2-40B4-BE49-F238E27FC236}">
                  <a16:creationId xmlns:a16="http://schemas.microsoft.com/office/drawing/2014/main" id="{6A6F8D1A-6A74-405C-A1D3-05DB15751F5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780901" y="1504436"/>
              <a:ext cx="1085182" cy="554784"/>
            </a:xfrm>
            <a:prstGeom prst="rect">
              <a:avLst/>
            </a:prstGeom>
          </p:spPr>
        </p:pic>
        <p:pic>
          <p:nvPicPr>
            <p:cNvPr id="604" name="Grafik 603">
              <a:extLst>
                <a:ext uri="{FF2B5EF4-FFF2-40B4-BE49-F238E27FC236}">
                  <a16:creationId xmlns:a16="http://schemas.microsoft.com/office/drawing/2014/main" id="{3B81CE8E-9C77-45A6-8805-9F9C7088561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341196" y="1498341"/>
              <a:ext cx="1085182" cy="554784"/>
            </a:xfrm>
            <a:prstGeom prst="rect">
              <a:avLst/>
            </a:prstGeom>
          </p:spPr>
        </p:pic>
      </p:grpSp>
      <p:grpSp>
        <p:nvGrpSpPr>
          <p:cNvPr id="644" name="Gruppieren 643">
            <a:extLst>
              <a:ext uri="{FF2B5EF4-FFF2-40B4-BE49-F238E27FC236}">
                <a16:creationId xmlns:a16="http://schemas.microsoft.com/office/drawing/2014/main" id="{616A9CC3-B3C2-4B5B-A27B-552E3531638D}"/>
              </a:ext>
            </a:extLst>
          </p:cNvPr>
          <p:cNvGrpSpPr/>
          <p:nvPr/>
        </p:nvGrpSpPr>
        <p:grpSpPr>
          <a:xfrm>
            <a:off x="508342" y="2461556"/>
            <a:ext cx="11175315" cy="560879"/>
            <a:chOff x="455689" y="4403405"/>
            <a:chExt cx="11175315" cy="560879"/>
          </a:xfrm>
        </p:grpSpPr>
        <p:pic>
          <p:nvPicPr>
            <p:cNvPr id="610" name="Grafik 609">
              <a:extLst>
                <a:ext uri="{FF2B5EF4-FFF2-40B4-BE49-F238E27FC236}">
                  <a16:creationId xmlns:a16="http://schemas.microsoft.com/office/drawing/2014/main" id="{9138B177-AE60-4CF6-AE87-BE9DF033872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103939" y="4403405"/>
              <a:ext cx="1085182" cy="554784"/>
            </a:xfrm>
            <a:prstGeom prst="rect">
              <a:avLst/>
            </a:prstGeom>
            <a:ln w="3175">
              <a:solidFill>
                <a:schemeClr val="bg1"/>
              </a:solidFill>
            </a:ln>
          </p:spPr>
        </p:pic>
        <p:pic>
          <p:nvPicPr>
            <p:cNvPr id="622" name="Grafik 621">
              <a:extLst>
                <a:ext uri="{FF2B5EF4-FFF2-40B4-BE49-F238E27FC236}">
                  <a16:creationId xmlns:a16="http://schemas.microsoft.com/office/drawing/2014/main" id="{5F5C3D47-AD38-4BC3-A2A5-6EE04E63E5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894523" y="4403405"/>
              <a:ext cx="1085182" cy="554784"/>
            </a:xfrm>
            <a:prstGeom prst="rect">
              <a:avLst/>
            </a:prstGeom>
          </p:spPr>
        </p:pic>
        <p:pic>
          <p:nvPicPr>
            <p:cNvPr id="642" name="Grafik 641">
              <a:extLst>
                <a:ext uri="{FF2B5EF4-FFF2-40B4-BE49-F238E27FC236}">
                  <a16:creationId xmlns:a16="http://schemas.microsoft.com/office/drawing/2014/main" id="{C37BA4A2-EC1B-460B-9D8E-0EC8FBBDA3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33361" y="4409500"/>
              <a:ext cx="1085182" cy="548688"/>
            </a:xfrm>
            <a:prstGeom prst="rect">
              <a:avLst/>
            </a:prstGeom>
          </p:spPr>
        </p:pic>
        <p:pic>
          <p:nvPicPr>
            <p:cNvPr id="640" name="Grafik 639">
              <a:extLst>
                <a:ext uri="{FF2B5EF4-FFF2-40B4-BE49-F238E27FC236}">
                  <a16:creationId xmlns:a16="http://schemas.microsoft.com/office/drawing/2014/main" id="{F12ABA47-76F5-49B0-9875-2139CA9A117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17126" y="4409500"/>
              <a:ext cx="1085182" cy="548688"/>
            </a:xfrm>
            <a:prstGeom prst="rect">
              <a:avLst/>
            </a:prstGeom>
          </p:spPr>
        </p:pic>
        <p:pic>
          <p:nvPicPr>
            <p:cNvPr id="638" name="Grafik 637">
              <a:extLst>
                <a:ext uri="{FF2B5EF4-FFF2-40B4-BE49-F238E27FC236}">
                  <a16:creationId xmlns:a16="http://schemas.microsoft.com/office/drawing/2014/main" id="{ACD924AC-7E9A-462F-9628-4A8810DC20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72195" y="4409500"/>
              <a:ext cx="1091279" cy="554784"/>
            </a:xfrm>
            <a:prstGeom prst="rect">
              <a:avLst/>
            </a:prstGeom>
          </p:spPr>
        </p:pic>
        <p:pic>
          <p:nvPicPr>
            <p:cNvPr id="636" name="Grafik 635">
              <a:extLst>
                <a:ext uri="{FF2B5EF4-FFF2-40B4-BE49-F238E27FC236}">
                  <a16:creationId xmlns:a16="http://schemas.microsoft.com/office/drawing/2014/main" id="{DDF2A5D7-9388-4C19-AE8E-5E39EDE654D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55960" y="4403405"/>
              <a:ext cx="1091279" cy="554784"/>
            </a:xfrm>
            <a:prstGeom prst="rect">
              <a:avLst/>
            </a:prstGeom>
          </p:spPr>
        </p:pic>
        <p:pic>
          <p:nvPicPr>
            <p:cNvPr id="634" name="Grafik 633">
              <a:extLst>
                <a:ext uri="{FF2B5EF4-FFF2-40B4-BE49-F238E27FC236}">
                  <a16:creationId xmlns:a16="http://schemas.microsoft.com/office/drawing/2014/main" id="{7DFE0614-5D9E-411C-8F75-AD0F7716F6A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545822" y="4403405"/>
              <a:ext cx="1085182" cy="554784"/>
            </a:xfrm>
            <a:prstGeom prst="rect">
              <a:avLst/>
            </a:prstGeom>
          </p:spPr>
        </p:pic>
        <p:pic>
          <p:nvPicPr>
            <p:cNvPr id="632" name="Grafik 631">
              <a:extLst>
                <a:ext uri="{FF2B5EF4-FFF2-40B4-BE49-F238E27FC236}">
                  <a16:creationId xmlns:a16="http://schemas.microsoft.com/office/drawing/2014/main" id="{8D253BC7-9E20-4972-90DD-C5E686238CC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55689" y="4409500"/>
              <a:ext cx="1085182" cy="554784"/>
            </a:xfrm>
            <a:prstGeom prst="rect">
              <a:avLst/>
            </a:prstGeom>
          </p:spPr>
        </p:pic>
      </p:grpSp>
      <p:grpSp>
        <p:nvGrpSpPr>
          <p:cNvPr id="668" name="Gruppieren 667">
            <a:extLst>
              <a:ext uri="{FF2B5EF4-FFF2-40B4-BE49-F238E27FC236}">
                <a16:creationId xmlns:a16="http://schemas.microsoft.com/office/drawing/2014/main" id="{07FABCFD-2670-4589-8797-FB02B168382B}"/>
              </a:ext>
            </a:extLst>
          </p:cNvPr>
          <p:cNvGrpSpPr/>
          <p:nvPr/>
        </p:nvGrpSpPr>
        <p:grpSpPr>
          <a:xfrm>
            <a:off x="508342" y="4887880"/>
            <a:ext cx="11175315" cy="565107"/>
            <a:chOff x="364354" y="5175458"/>
            <a:chExt cx="11175315" cy="565107"/>
          </a:xfrm>
        </p:grpSpPr>
        <p:pic>
          <p:nvPicPr>
            <p:cNvPr id="630" name="Grafik 629">
              <a:extLst>
                <a:ext uri="{FF2B5EF4-FFF2-40B4-BE49-F238E27FC236}">
                  <a16:creationId xmlns:a16="http://schemas.microsoft.com/office/drawing/2014/main" id="{9BCB351F-6DBA-456D-93C3-2D09E57F180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64354" y="5175458"/>
              <a:ext cx="1085182" cy="554784"/>
            </a:xfrm>
            <a:prstGeom prst="rect">
              <a:avLst/>
            </a:prstGeom>
          </p:spPr>
        </p:pic>
        <p:pic>
          <p:nvPicPr>
            <p:cNvPr id="666" name="Grafik 665">
              <a:extLst>
                <a:ext uri="{FF2B5EF4-FFF2-40B4-BE49-F238E27FC236}">
                  <a16:creationId xmlns:a16="http://schemas.microsoft.com/office/drawing/2014/main" id="{05209C22-1023-4478-AA0E-82D7ACAF6C4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251167" y="5175458"/>
              <a:ext cx="1085182" cy="554784"/>
            </a:xfrm>
            <a:prstGeom prst="rect">
              <a:avLst/>
            </a:prstGeom>
            <a:ln w="3175">
              <a:solidFill>
                <a:schemeClr val="bg1"/>
              </a:solidFill>
            </a:ln>
          </p:spPr>
        </p:pic>
        <p:grpSp>
          <p:nvGrpSpPr>
            <p:cNvPr id="648" name="Gruppieren 647">
              <a:extLst>
                <a:ext uri="{FF2B5EF4-FFF2-40B4-BE49-F238E27FC236}">
                  <a16:creationId xmlns:a16="http://schemas.microsoft.com/office/drawing/2014/main" id="{14694FC0-CE1E-45E2-8EF3-A264C72B15E5}"/>
                </a:ext>
              </a:extLst>
            </p:cNvPr>
            <p:cNvGrpSpPr/>
            <p:nvPr/>
          </p:nvGrpSpPr>
          <p:grpSpPr>
            <a:xfrm>
              <a:off x="6137981" y="5175458"/>
              <a:ext cx="1085186" cy="554784"/>
              <a:chOff x="455689" y="495185"/>
              <a:chExt cx="1085186" cy="554784"/>
            </a:xfrm>
          </p:grpSpPr>
          <p:pic>
            <p:nvPicPr>
              <p:cNvPr id="664" name="Grafik 663">
                <a:extLst>
                  <a:ext uri="{FF2B5EF4-FFF2-40B4-BE49-F238E27FC236}">
                    <a16:creationId xmlns:a16="http://schemas.microsoft.com/office/drawing/2014/main" id="{1F087F26-B6C3-4597-88AF-A3E0DBBE04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55693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65" name="L-Form 664">
                <a:extLst>
                  <a:ext uri="{FF2B5EF4-FFF2-40B4-BE49-F238E27FC236}">
                    <a16:creationId xmlns:a16="http://schemas.microsoft.com/office/drawing/2014/main" id="{C596CE5D-FBB1-4BC8-849B-8D8169ACDA22}"/>
                  </a:ext>
                </a:extLst>
              </p:cNvPr>
              <p:cNvSpPr/>
              <p:nvPr/>
            </p:nvSpPr>
            <p:spPr>
              <a:xfrm flipH="1">
                <a:off x="455689" y="495185"/>
                <a:ext cx="1085183" cy="554784"/>
              </a:xfrm>
              <a:prstGeom prst="corner">
                <a:avLst>
                  <a:gd name="adj1" fmla="val 48252"/>
                  <a:gd name="adj2" fmla="val 145008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49" name="Gruppieren 648">
              <a:extLst>
                <a:ext uri="{FF2B5EF4-FFF2-40B4-BE49-F238E27FC236}">
                  <a16:creationId xmlns:a16="http://schemas.microsoft.com/office/drawing/2014/main" id="{3AD01B29-8141-4753-809F-6AB8330F9FDC}"/>
                </a:ext>
              </a:extLst>
            </p:cNvPr>
            <p:cNvGrpSpPr/>
            <p:nvPr/>
          </p:nvGrpSpPr>
          <p:grpSpPr>
            <a:xfrm>
              <a:off x="10454487" y="5175458"/>
              <a:ext cx="1085182" cy="554784"/>
              <a:chOff x="1895398" y="495185"/>
              <a:chExt cx="1085182" cy="554784"/>
            </a:xfrm>
          </p:grpSpPr>
          <p:pic>
            <p:nvPicPr>
              <p:cNvPr id="662" name="Grafik 661">
                <a:extLst>
                  <a:ext uri="{FF2B5EF4-FFF2-40B4-BE49-F238E27FC236}">
                    <a16:creationId xmlns:a16="http://schemas.microsoft.com/office/drawing/2014/main" id="{567410FB-2A84-41DF-9669-1952F3724C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95398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63" name="L-Form 662">
                <a:extLst>
                  <a:ext uri="{FF2B5EF4-FFF2-40B4-BE49-F238E27FC236}">
                    <a16:creationId xmlns:a16="http://schemas.microsoft.com/office/drawing/2014/main" id="{71FE8C72-9416-45DF-AF5D-4293DB994B8D}"/>
                  </a:ext>
                </a:extLst>
              </p:cNvPr>
              <p:cNvSpPr/>
              <p:nvPr/>
            </p:nvSpPr>
            <p:spPr>
              <a:xfrm flipH="1">
                <a:off x="2178049" y="495185"/>
                <a:ext cx="802528" cy="554784"/>
              </a:xfrm>
              <a:prstGeom prst="corner">
                <a:avLst>
                  <a:gd name="adj1" fmla="val 48252"/>
                  <a:gd name="adj2" fmla="val 97222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50" name="Gruppieren 649">
              <a:extLst>
                <a:ext uri="{FF2B5EF4-FFF2-40B4-BE49-F238E27FC236}">
                  <a16:creationId xmlns:a16="http://schemas.microsoft.com/office/drawing/2014/main" id="{4D94E8A0-7A99-495D-B1B0-B260640B64C3}"/>
                </a:ext>
              </a:extLst>
            </p:cNvPr>
            <p:cNvGrpSpPr/>
            <p:nvPr/>
          </p:nvGrpSpPr>
          <p:grpSpPr>
            <a:xfrm>
              <a:off x="4693050" y="5175458"/>
              <a:ext cx="1091279" cy="565107"/>
              <a:chOff x="6220610" y="495185"/>
              <a:chExt cx="1091279" cy="565107"/>
            </a:xfrm>
          </p:grpSpPr>
          <p:pic>
            <p:nvPicPr>
              <p:cNvPr id="660" name="Grafik 659">
                <a:extLst>
                  <a:ext uri="{FF2B5EF4-FFF2-40B4-BE49-F238E27FC236}">
                    <a16:creationId xmlns:a16="http://schemas.microsoft.com/office/drawing/2014/main" id="{D5E6CA74-1FA1-4FB9-9FB2-5D21B0B2B0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20610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61" name="L-Form 660">
                <a:extLst>
                  <a:ext uri="{FF2B5EF4-FFF2-40B4-BE49-F238E27FC236}">
                    <a16:creationId xmlns:a16="http://schemas.microsoft.com/office/drawing/2014/main" id="{32F6A2BD-AEB0-45E5-BF14-B6D21BCC27DF}"/>
                  </a:ext>
                </a:extLst>
              </p:cNvPr>
              <p:cNvSpPr/>
              <p:nvPr/>
            </p:nvSpPr>
            <p:spPr>
              <a:xfrm flipH="1">
                <a:off x="6773862" y="495185"/>
                <a:ext cx="538025" cy="565107"/>
              </a:xfrm>
              <a:prstGeom prst="corner">
                <a:avLst>
                  <a:gd name="adj1" fmla="val 50613"/>
                  <a:gd name="adj2" fmla="val 49599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658" name="Grafik 657">
              <a:extLst>
                <a:ext uri="{FF2B5EF4-FFF2-40B4-BE49-F238E27FC236}">
                  <a16:creationId xmlns:a16="http://schemas.microsoft.com/office/drawing/2014/main" id="{1986139D-99F5-4FE0-958B-D09CB9B8978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03188" y="5175458"/>
              <a:ext cx="1091279" cy="554784"/>
            </a:xfrm>
            <a:prstGeom prst="rect">
              <a:avLst/>
            </a:prstGeom>
          </p:spPr>
        </p:pic>
        <p:grpSp>
          <p:nvGrpSpPr>
            <p:cNvPr id="652" name="Gruppieren 651">
              <a:extLst>
                <a:ext uri="{FF2B5EF4-FFF2-40B4-BE49-F238E27FC236}">
                  <a16:creationId xmlns:a16="http://schemas.microsoft.com/office/drawing/2014/main" id="{CEF73517-04BD-445A-918A-2A0103C30FE1}"/>
                </a:ext>
              </a:extLst>
            </p:cNvPr>
            <p:cNvGrpSpPr/>
            <p:nvPr/>
          </p:nvGrpSpPr>
          <p:grpSpPr>
            <a:xfrm>
              <a:off x="7576819" y="5175458"/>
              <a:ext cx="1085182" cy="559012"/>
              <a:chOff x="7666412" y="501280"/>
              <a:chExt cx="1085182" cy="559012"/>
            </a:xfrm>
          </p:grpSpPr>
          <p:pic>
            <p:nvPicPr>
              <p:cNvPr id="656" name="Grafik 655">
                <a:extLst>
                  <a:ext uri="{FF2B5EF4-FFF2-40B4-BE49-F238E27FC236}">
                    <a16:creationId xmlns:a16="http://schemas.microsoft.com/office/drawing/2014/main" id="{7BEA41E5-180A-4609-A010-169021EAF9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66641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57" name="Rechteck 656">
                <a:extLst>
                  <a:ext uri="{FF2B5EF4-FFF2-40B4-BE49-F238E27FC236}">
                    <a16:creationId xmlns:a16="http://schemas.microsoft.com/office/drawing/2014/main" id="{502F55AA-262C-40B5-9513-488B8A9159A6}"/>
                  </a:ext>
                </a:extLst>
              </p:cNvPr>
              <p:cNvSpPr/>
              <p:nvPr/>
            </p:nvSpPr>
            <p:spPr>
              <a:xfrm>
                <a:off x="8497317" y="793215"/>
                <a:ext cx="254277" cy="26707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53" name="Gruppieren 652">
              <a:extLst>
                <a:ext uri="{FF2B5EF4-FFF2-40B4-BE49-F238E27FC236}">
                  <a16:creationId xmlns:a16="http://schemas.microsoft.com/office/drawing/2014/main" id="{402C473B-8702-4993-8E6F-1E3765B7211A}"/>
                </a:ext>
              </a:extLst>
            </p:cNvPr>
            <p:cNvGrpSpPr/>
            <p:nvPr/>
          </p:nvGrpSpPr>
          <p:grpSpPr>
            <a:xfrm>
              <a:off x="9015653" y="5175458"/>
              <a:ext cx="1085182" cy="565107"/>
              <a:chOff x="9110683" y="495185"/>
              <a:chExt cx="1085182" cy="565107"/>
            </a:xfrm>
          </p:grpSpPr>
          <p:pic>
            <p:nvPicPr>
              <p:cNvPr id="654" name="Grafik 653">
                <a:extLst>
                  <a:ext uri="{FF2B5EF4-FFF2-40B4-BE49-F238E27FC236}">
                    <a16:creationId xmlns:a16="http://schemas.microsoft.com/office/drawing/2014/main" id="{7DEF5097-54EA-46B1-A8D7-065733D87E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110683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55" name="Rechteck 654">
                <a:extLst>
                  <a:ext uri="{FF2B5EF4-FFF2-40B4-BE49-F238E27FC236}">
                    <a16:creationId xmlns:a16="http://schemas.microsoft.com/office/drawing/2014/main" id="{9DCF63F2-1DFD-470B-9A20-108F025B6728}"/>
                  </a:ext>
                </a:extLst>
              </p:cNvPr>
              <p:cNvSpPr/>
              <p:nvPr/>
            </p:nvSpPr>
            <p:spPr>
              <a:xfrm>
                <a:off x="9110683" y="495185"/>
                <a:ext cx="799883" cy="56510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96" name="Gruppieren 695">
            <a:extLst>
              <a:ext uri="{FF2B5EF4-FFF2-40B4-BE49-F238E27FC236}">
                <a16:creationId xmlns:a16="http://schemas.microsoft.com/office/drawing/2014/main" id="{DC76D6AA-86BA-4285-B805-0A0310EDC92B}"/>
              </a:ext>
            </a:extLst>
          </p:cNvPr>
          <p:cNvGrpSpPr/>
          <p:nvPr/>
        </p:nvGrpSpPr>
        <p:grpSpPr>
          <a:xfrm>
            <a:off x="508342" y="5854648"/>
            <a:ext cx="11175315" cy="565107"/>
            <a:chOff x="455689" y="5592838"/>
            <a:chExt cx="11175315" cy="565107"/>
          </a:xfrm>
        </p:grpSpPr>
        <p:grpSp>
          <p:nvGrpSpPr>
            <p:cNvPr id="670" name="Gruppieren 669">
              <a:extLst>
                <a:ext uri="{FF2B5EF4-FFF2-40B4-BE49-F238E27FC236}">
                  <a16:creationId xmlns:a16="http://schemas.microsoft.com/office/drawing/2014/main" id="{D7319E8D-1484-4233-9041-7F6774A2405E}"/>
                </a:ext>
              </a:extLst>
            </p:cNvPr>
            <p:cNvGrpSpPr/>
            <p:nvPr/>
          </p:nvGrpSpPr>
          <p:grpSpPr>
            <a:xfrm>
              <a:off x="7666408" y="5592838"/>
              <a:ext cx="1085182" cy="559004"/>
              <a:chOff x="10545822" y="501280"/>
              <a:chExt cx="1085182" cy="559004"/>
            </a:xfrm>
          </p:grpSpPr>
          <p:pic>
            <p:nvPicPr>
              <p:cNvPr id="692" name="Grafik 691">
                <a:extLst>
                  <a:ext uri="{FF2B5EF4-FFF2-40B4-BE49-F238E27FC236}">
                    <a16:creationId xmlns:a16="http://schemas.microsoft.com/office/drawing/2014/main" id="{319ED857-060F-4E44-A0F3-79A26C8E3B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54582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93" name="Rechteck 692">
                <a:extLst>
                  <a:ext uri="{FF2B5EF4-FFF2-40B4-BE49-F238E27FC236}">
                    <a16:creationId xmlns:a16="http://schemas.microsoft.com/office/drawing/2014/main" id="{D66F33DD-1839-43AB-9D58-CC9119FEAF79}"/>
                  </a:ext>
                </a:extLst>
              </p:cNvPr>
              <p:cNvSpPr/>
              <p:nvPr/>
            </p:nvSpPr>
            <p:spPr>
              <a:xfrm>
                <a:off x="11105169" y="501280"/>
                <a:ext cx="525835" cy="559004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2" name="Gruppieren 671">
              <a:extLst>
                <a:ext uri="{FF2B5EF4-FFF2-40B4-BE49-F238E27FC236}">
                  <a16:creationId xmlns:a16="http://schemas.microsoft.com/office/drawing/2014/main" id="{05E20A1C-0919-4685-AA72-08F91B803274}"/>
                </a:ext>
              </a:extLst>
            </p:cNvPr>
            <p:cNvGrpSpPr/>
            <p:nvPr/>
          </p:nvGrpSpPr>
          <p:grpSpPr>
            <a:xfrm>
              <a:off x="9106113" y="5592838"/>
              <a:ext cx="1085186" cy="554784"/>
              <a:chOff x="455689" y="495185"/>
              <a:chExt cx="1085186" cy="554784"/>
            </a:xfrm>
          </p:grpSpPr>
          <p:pic>
            <p:nvPicPr>
              <p:cNvPr id="688" name="Grafik 687">
                <a:extLst>
                  <a:ext uri="{FF2B5EF4-FFF2-40B4-BE49-F238E27FC236}">
                    <a16:creationId xmlns:a16="http://schemas.microsoft.com/office/drawing/2014/main" id="{F2A1A42E-B732-4F71-83DD-D6E2220AB1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55693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89" name="L-Form 688">
                <a:extLst>
                  <a:ext uri="{FF2B5EF4-FFF2-40B4-BE49-F238E27FC236}">
                    <a16:creationId xmlns:a16="http://schemas.microsoft.com/office/drawing/2014/main" id="{79BC60D8-44FF-4107-B5D4-C5F7E2F768A8}"/>
                  </a:ext>
                </a:extLst>
              </p:cNvPr>
              <p:cNvSpPr/>
              <p:nvPr/>
            </p:nvSpPr>
            <p:spPr>
              <a:xfrm flipH="1">
                <a:off x="455689" y="495185"/>
                <a:ext cx="1085183" cy="554784"/>
              </a:xfrm>
              <a:prstGeom prst="corner">
                <a:avLst>
                  <a:gd name="adj1" fmla="val 48252"/>
                  <a:gd name="adj2" fmla="val 145008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3" name="Gruppieren 672">
              <a:extLst>
                <a:ext uri="{FF2B5EF4-FFF2-40B4-BE49-F238E27FC236}">
                  <a16:creationId xmlns:a16="http://schemas.microsoft.com/office/drawing/2014/main" id="{A52674FD-DE43-47A6-A2E3-E082341079F9}"/>
                </a:ext>
              </a:extLst>
            </p:cNvPr>
            <p:cNvGrpSpPr/>
            <p:nvPr/>
          </p:nvGrpSpPr>
          <p:grpSpPr>
            <a:xfrm>
              <a:off x="6226703" y="5592838"/>
              <a:ext cx="1085182" cy="554784"/>
              <a:chOff x="1895398" y="495185"/>
              <a:chExt cx="1085182" cy="554784"/>
            </a:xfrm>
          </p:grpSpPr>
          <p:pic>
            <p:nvPicPr>
              <p:cNvPr id="686" name="Grafik 685">
                <a:extLst>
                  <a:ext uri="{FF2B5EF4-FFF2-40B4-BE49-F238E27FC236}">
                    <a16:creationId xmlns:a16="http://schemas.microsoft.com/office/drawing/2014/main" id="{7A1A6181-CB86-4C41-9A1A-1467C42342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95398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87" name="L-Form 686">
                <a:extLst>
                  <a:ext uri="{FF2B5EF4-FFF2-40B4-BE49-F238E27FC236}">
                    <a16:creationId xmlns:a16="http://schemas.microsoft.com/office/drawing/2014/main" id="{1A5FE3EA-BBC5-4E36-BFEB-D0E7B794C86E}"/>
                  </a:ext>
                </a:extLst>
              </p:cNvPr>
              <p:cNvSpPr/>
              <p:nvPr/>
            </p:nvSpPr>
            <p:spPr>
              <a:xfrm flipH="1">
                <a:off x="2178049" y="495185"/>
                <a:ext cx="802528" cy="554784"/>
              </a:xfrm>
              <a:prstGeom prst="corner">
                <a:avLst>
                  <a:gd name="adj1" fmla="val 48252"/>
                  <a:gd name="adj2" fmla="val 97222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4" name="Gruppieren 673">
              <a:extLst>
                <a:ext uri="{FF2B5EF4-FFF2-40B4-BE49-F238E27FC236}">
                  <a16:creationId xmlns:a16="http://schemas.microsoft.com/office/drawing/2014/main" id="{059500B6-73A8-4C6F-BE16-C794CF168BC3}"/>
                </a:ext>
              </a:extLst>
            </p:cNvPr>
            <p:cNvGrpSpPr/>
            <p:nvPr/>
          </p:nvGrpSpPr>
          <p:grpSpPr>
            <a:xfrm>
              <a:off x="455689" y="5592838"/>
              <a:ext cx="1091279" cy="565107"/>
              <a:chOff x="6220610" y="495185"/>
              <a:chExt cx="1091279" cy="565107"/>
            </a:xfrm>
          </p:grpSpPr>
          <p:pic>
            <p:nvPicPr>
              <p:cNvPr id="684" name="Grafik 683">
                <a:extLst>
                  <a:ext uri="{FF2B5EF4-FFF2-40B4-BE49-F238E27FC236}">
                    <a16:creationId xmlns:a16="http://schemas.microsoft.com/office/drawing/2014/main" id="{D965BCE6-DB4D-4521-8D2E-63BDA9C471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20610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85" name="L-Form 684">
                <a:extLst>
                  <a:ext uri="{FF2B5EF4-FFF2-40B4-BE49-F238E27FC236}">
                    <a16:creationId xmlns:a16="http://schemas.microsoft.com/office/drawing/2014/main" id="{E22F3E11-C372-4713-A62B-7C74B90CB2A7}"/>
                  </a:ext>
                </a:extLst>
              </p:cNvPr>
              <p:cNvSpPr/>
              <p:nvPr/>
            </p:nvSpPr>
            <p:spPr>
              <a:xfrm flipH="1">
                <a:off x="6773862" y="495185"/>
                <a:ext cx="538025" cy="565107"/>
              </a:xfrm>
              <a:prstGeom prst="corner">
                <a:avLst>
                  <a:gd name="adj1" fmla="val 50613"/>
                  <a:gd name="adj2" fmla="val 49599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5" name="Gruppieren 674">
              <a:extLst>
                <a:ext uri="{FF2B5EF4-FFF2-40B4-BE49-F238E27FC236}">
                  <a16:creationId xmlns:a16="http://schemas.microsoft.com/office/drawing/2014/main" id="{BDA1C494-73DF-4AA4-97BA-43764D574C11}"/>
                </a:ext>
              </a:extLst>
            </p:cNvPr>
            <p:cNvGrpSpPr/>
            <p:nvPr/>
          </p:nvGrpSpPr>
          <p:grpSpPr>
            <a:xfrm>
              <a:off x="4780901" y="5592838"/>
              <a:ext cx="1091279" cy="554784"/>
              <a:chOff x="3335103" y="501280"/>
              <a:chExt cx="1091279" cy="554784"/>
            </a:xfrm>
          </p:grpSpPr>
          <p:pic>
            <p:nvPicPr>
              <p:cNvPr id="682" name="Grafik 681">
                <a:extLst>
                  <a:ext uri="{FF2B5EF4-FFF2-40B4-BE49-F238E27FC236}">
                    <a16:creationId xmlns:a16="http://schemas.microsoft.com/office/drawing/2014/main" id="{C8F07469-75AD-4384-B3B0-D7F7B6EF44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35103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83" name="Rechteck 682">
                <a:extLst>
                  <a:ext uri="{FF2B5EF4-FFF2-40B4-BE49-F238E27FC236}">
                    <a16:creationId xmlns:a16="http://schemas.microsoft.com/office/drawing/2014/main" id="{C8E43121-E930-48F6-A49A-2B2944BE9C86}"/>
                  </a:ext>
                </a:extLst>
              </p:cNvPr>
              <p:cNvSpPr/>
              <p:nvPr/>
            </p:nvSpPr>
            <p:spPr>
              <a:xfrm>
                <a:off x="4155791" y="501280"/>
                <a:ext cx="270590" cy="554784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6" name="Gruppieren 675">
              <a:extLst>
                <a:ext uri="{FF2B5EF4-FFF2-40B4-BE49-F238E27FC236}">
                  <a16:creationId xmlns:a16="http://schemas.microsoft.com/office/drawing/2014/main" id="{DE6867C5-0A4E-42BB-B646-51A86BC4CA90}"/>
                </a:ext>
              </a:extLst>
            </p:cNvPr>
            <p:cNvGrpSpPr/>
            <p:nvPr/>
          </p:nvGrpSpPr>
          <p:grpSpPr>
            <a:xfrm>
              <a:off x="1901491" y="5592838"/>
              <a:ext cx="1085182" cy="559012"/>
              <a:chOff x="7666412" y="501280"/>
              <a:chExt cx="1085182" cy="559012"/>
            </a:xfrm>
          </p:grpSpPr>
          <p:pic>
            <p:nvPicPr>
              <p:cNvPr id="680" name="Grafik 679">
                <a:extLst>
                  <a:ext uri="{FF2B5EF4-FFF2-40B4-BE49-F238E27FC236}">
                    <a16:creationId xmlns:a16="http://schemas.microsoft.com/office/drawing/2014/main" id="{EEDB6D8F-7420-4AB0-8EEB-C62E8EA2A7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66641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81" name="Rechteck 680">
                <a:extLst>
                  <a:ext uri="{FF2B5EF4-FFF2-40B4-BE49-F238E27FC236}">
                    <a16:creationId xmlns:a16="http://schemas.microsoft.com/office/drawing/2014/main" id="{A38C64A7-0D99-4317-860C-EBA6C1F405D7}"/>
                  </a:ext>
                </a:extLst>
              </p:cNvPr>
              <p:cNvSpPr/>
              <p:nvPr/>
            </p:nvSpPr>
            <p:spPr>
              <a:xfrm>
                <a:off x="8497317" y="793215"/>
                <a:ext cx="254277" cy="26707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7" name="Gruppieren 676">
              <a:extLst>
                <a:ext uri="{FF2B5EF4-FFF2-40B4-BE49-F238E27FC236}">
                  <a16:creationId xmlns:a16="http://schemas.microsoft.com/office/drawing/2014/main" id="{FC229A82-1574-4973-B11A-0F5FCFFF4FD6}"/>
                </a:ext>
              </a:extLst>
            </p:cNvPr>
            <p:cNvGrpSpPr/>
            <p:nvPr/>
          </p:nvGrpSpPr>
          <p:grpSpPr>
            <a:xfrm>
              <a:off x="3341196" y="5592838"/>
              <a:ext cx="1085182" cy="565107"/>
              <a:chOff x="9110683" y="495185"/>
              <a:chExt cx="1085182" cy="565107"/>
            </a:xfrm>
          </p:grpSpPr>
          <p:pic>
            <p:nvPicPr>
              <p:cNvPr id="678" name="Grafik 677">
                <a:extLst>
                  <a:ext uri="{FF2B5EF4-FFF2-40B4-BE49-F238E27FC236}">
                    <a16:creationId xmlns:a16="http://schemas.microsoft.com/office/drawing/2014/main" id="{399F5BF7-2052-4842-B58D-63B59E1374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110683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79" name="Rechteck 678">
                <a:extLst>
                  <a:ext uri="{FF2B5EF4-FFF2-40B4-BE49-F238E27FC236}">
                    <a16:creationId xmlns:a16="http://schemas.microsoft.com/office/drawing/2014/main" id="{0821779E-32A1-4810-BC50-18C83E66BF47}"/>
                  </a:ext>
                </a:extLst>
              </p:cNvPr>
              <p:cNvSpPr/>
              <p:nvPr/>
            </p:nvSpPr>
            <p:spPr>
              <a:xfrm>
                <a:off x="9110683" y="495185"/>
                <a:ext cx="799883" cy="56510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694" name="Grafik 693">
              <a:extLst>
                <a:ext uri="{FF2B5EF4-FFF2-40B4-BE49-F238E27FC236}">
                  <a16:creationId xmlns:a16="http://schemas.microsoft.com/office/drawing/2014/main" id="{B6CE8319-2F09-4C4C-A904-1DB575A214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545822" y="5592838"/>
              <a:ext cx="1085182" cy="554784"/>
            </a:xfrm>
            <a:prstGeom prst="rect">
              <a:avLst/>
            </a:prstGeom>
          </p:spPr>
        </p:pic>
      </p:grpSp>
      <p:sp>
        <p:nvSpPr>
          <p:cNvPr id="697" name="L-Form 696">
            <a:extLst>
              <a:ext uri="{FF2B5EF4-FFF2-40B4-BE49-F238E27FC236}">
                <a16:creationId xmlns:a16="http://schemas.microsoft.com/office/drawing/2014/main" id="{D826CBAA-4D29-41E8-89D2-A75EB9BA47F0}"/>
              </a:ext>
            </a:extLst>
          </p:cNvPr>
          <p:cNvSpPr/>
          <p:nvPr/>
        </p:nvSpPr>
        <p:spPr>
          <a:xfrm flipH="1">
            <a:off x="381000" y="4670775"/>
            <a:ext cx="11316784" cy="1869725"/>
          </a:xfrm>
          <a:prstGeom prst="corner">
            <a:avLst>
              <a:gd name="adj1" fmla="val 45228"/>
              <a:gd name="adj2" fmla="val 299096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36" name="Grafik 535">
            <a:hlinkClick r:id="" action="ppaction://hlinkshowjump?jump=firstslide">
              <a:snd r:embed="rId11" name="cashreg.wav"/>
            </a:hlinkClick>
            <a:extLst>
              <a:ext uri="{FF2B5EF4-FFF2-40B4-BE49-F238E27FC236}">
                <a16:creationId xmlns:a16="http://schemas.microsoft.com/office/drawing/2014/main" id="{51B41A0E-65CE-42AB-89B0-DDC6B24EA63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852128" y="3835566"/>
            <a:ext cx="1194920" cy="603556"/>
          </a:xfrm>
          <a:prstGeom prst="rect">
            <a:avLst/>
          </a:prstGeom>
        </p:spPr>
      </p:pic>
      <p:pic>
        <p:nvPicPr>
          <p:cNvPr id="538" name="Grafik 537">
            <a:hlinkClick r:id="" action="ppaction://hlinkshowjump?jump=firstslide">
              <a:snd r:embed="rId11" name="cashreg.wav"/>
            </a:hlinkClick>
            <a:extLst>
              <a:ext uri="{FF2B5EF4-FFF2-40B4-BE49-F238E27FC236}">
                <a16:creationId xmlns:a16="http://schemas.microsoft.com/office/drawing/2014/main" id="{D75775A2-5D71-47D7-8A89-830D9438DE9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408093" y="3308275"/>
            <a:ext cx="1194920" cy="603556"/>
          </a:xfrm>
          <a:prstGeom prst="rect">
            <a:avLst/>
          </a:prstGeom>
        </p:spPr>
      </p:pic>
      <p:pic>
        <p:nvPicPr>
          <p:cNvPr id="540" name="Grafik 539">
            <a:hlinkClick r:id="" action="ppaction://hlinkshowjump?jump=firstslide">
              <a:snd r:embed="rId11" name="cashreg.wav"/>
            </a:hlinkClick>
            <a:extLst>
              <a:ext uri="{FF2B5EF4-FFF2-40B4-BE49-F238E27FC236}">
                <a16:creationId xmlns:a16="http://schemas.microsoft.com/office/drawing/2014/main" id="{36BB6EBA-B211-4B57-B0FF-328679F66E1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140857" y="3827677"/>
            <a:ext cx="1018120" cy="603556"/>
          </a:xfrm>
          <a:prstGeom prst="rect">
            <a:avLst/>
          </a:prstGeom>
        </p:spPr>
      </p:pic>
      <p:pic>
        <p:nvPicPr>
          <p:cNvPr id="542" name="Grafik 541">
            <a:hlinkClick r:id="" action="ppaction://hlinkshowjump?jump=firstslide">
              <a:snd r:embed="rId15" name="camera.wav"/>
            </a:hlinkClick>
            <a:extLst>
              <a:ext uri="{FF2B5EF4-FFF2-40B4-BE49-F238E27FC236}">
                <a16:creationId xmlns:a16="http://schemas.microsoft.com/office/drawing/2014/main" id="{0D210405-6E32-45D7-BEBD-9604B8004F4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983358" y="3225913"/>
            <a:ext cx="908383" cy="609653"/>
          </a:xfrm>
          <a:prstGeom prst="rect">
            <a:avLst/>
          </a:prstGeom>
        </p:spPr>
      </p:pic>
      <p:pic>
        <p:nvPicPr>
          <p:cNvPr id="544" name="Grafik 543">
            <a:hlinkClick r:id="" action="ppaction://hlinkshowjump?jump=firstslide">
              <a:snd r:embed="rId11" name="cashreg.wav"/>
            </a:hlinkClick>
            <a:extLst>
              <a:ext uri="{FF2B5EF4-FFF2-40B4-BE49-F238E27FC236}">
                <a16:creationId xmlns:a16="http://schemas.microsoft.com/office/drawing/2014/main" id="{0C9716FC-AB99-4BB6-822F-6FAA7E1156A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966079" y="3735010"/>
            <a:ext cx="768163" cy="609653"/>
          </a:xfrm>
          <a:prstGeom prst="rect">
            <a:avLst/>
          </a:prstGeom>
        </p:spPr>
      </p:pic>
      <p:pic>
        <p:nvPicPr>
          <p:cNvPr id="546" name="Grafik 545">
            <a:hlinkClick r:id="" action="ppaction://hlinkshowjump?jump=nextslide">
              <a:snd r:embed="rId18" name="chimes.wav"/>
            </a:hlinkClick>
            <a:extLst>
              <a:ext uri="{FF2B5EF4-FFF2-40B4-BE49-F238E27FC236}">
                <a16:creationId xmlns:a16="http://schemas.microsoft.com/office/drawing/2014/main" id="{0310E5E1-8458-4064-B357-962046C4929D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960993" y="3191793"/>
            <a:ext cx="755970" cy="609653"/>
          </a:xfrm>
          <a:prstGeom prst="rect">
            <a:avLst/>
          </a:prstGeom>
        </p:spPr>
      </p:pic>
      <p:pic>
        <p:nvPicPr>
          <p:cNvPr id="548" name="Grafik 547">
            <a:hlinkClick r:id="" action="ppaction://hlinkshowjump?jump=firstslide">
              <a:snd r:embed="rId11" name="cashreg.wav"/>
            </a:hlinkClick>
            <a:extLst>
              <a:ext uri="{FF2B5EF4-FFF2-40B4-BE49-F238E27FC236}">
                <a16:creationId xmlns:a16="http://schemas.microsoft.com/office/drawing/2014/main" id="{C99DCCBA-D719-43EC-88F0-2FAD35B6EF68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053452" y="3725747"/>
            <a:ext cx="658425" cy="609653"/>
          </a:xfrm>
          <a:prstGeom prst="rect">
            <a:avLst/>
          </a:prstGeom>
        </p:spPr>
      </p:pic>
      <p:pic>
        <p:nvPicPr>
          <p:cNvPr id="550" name="Grafik 549">
            <a:hlinkClick r:id="" action="ppaction://hlinkshowjump?jump=firstslide">
              <a:snd r:embed="rId11" name="cashreg.wav"/>
            </a:hlinkClick>
            <a:extLst>
              <a:ext uri="{FF2B5EF4-FFF2-40B4-BE49-F238E27FC236}">
                <a16:creationId xmlns:a16="http://schemas.microsoft.com/office/drawing/2014/main" id="{4DA1B161-DD53-435D-A0A2-24FE789524DE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292228" y="3191007"/>
            <a:ext cx="512108" cy="609653"/>
          </a:xfrm>
          <a:prstGeom prst="rect">
            <a:avLst/>
          </a:prstGeom>
        </p:spPr>
      </p:pic>
      <p:pic>
        <p:nvPicPr>
          <p:cNvPr id="552" name="Grafik 551">
            <a:hlinkClick r:id="" action="ppaction://hlinkshowjump?jump=firstslide">
              <a:snd r:embed="rId11" name="cashreg.wav"/>
            </a:hlinkClick>
            <a:extLst>
              <a:ext uri="{FF2B5EF4-FFF2-40B4-BE49-F238E27FC236}">
                <a16:creationId xmlns:a16="http://schemas.microsoft.com/office/drawing/2014/main" id="{0E126ABB-D267-4BC4-8FA3-DEC5319186F8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51833" y="3681494"/>
            <a:ext cx="1091279" cy="79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097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4" name="Gruppieren 593">
            <a:extLst>
              <a:ext uri="{FF2B5EF4-FFF2-40B4-BE49-F238E27FC236}">
                <a16:creationId xmlns:a16="http://schemas.microsoft.com/office/drawing/2014/main" id="{AF538C68-989D-4F89-81C2-AE92BD201644}"/>
              </a:ext>
            </a:extLst>
          </p:cNvPr>
          <p:cNvGrpSpPr/>
          <p:nvPr/>
        </p:nvGrpSpPr>
        <p:grpSpPr>
          <a:xfrm>
            <a:off x="508346" y="495185"/>
            <a:ext cx="11175311" cy="560879"/>
            <a:chOff x="455693" y="495185"/>
            <a:chExt cx="11175311" cy="560879"/>
          </a:xfrm>
        </p:grpSpPr>
        <p:pic>
          <p:nvPicPr>
            <p:cNvPr id="568" name="Grafik 567">
              <a:extLst>
                <a:ext uri="{FF2B5EF4-FFF2-40B4-BE49-F238E27FC236}">
                  <a16:creationId xmlns:a16="http://schemas.microsoft.com/office/drawing/2014/main" id="{2147C679-A226-4ABC-9BE6-29C69C6A31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5693" y="501280"/>
              <a:ext cx="1085182" cy="548688"/>
            </a:xfrm>
            <a:prstGeom prst="rect">
              <a:avLst/>
            </a:prstGeom>
          </p:spPr>
        </p:pic>
        <p:pic>
          <p:nvPicPr>
            <p:cNvPr id="564" name="Grafik 563">
              <a:extLst>
                <a:ext uri="{FF2B5EF4-FFF2-40B4-BE49-F238E27FC236}">
                  <a16:creationId xmlns:a16="http://schemas.microsoft.com/office/drawing/2014/main" id="{3E63987D-2B3E-405A-ADAB-6B25C5FB6BE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94527" y="501280"/>
              <a:ext cx="1085182" cy="548688"/>
            </a:xfrm>
            <a:prstGeom prst="rect">
              <a:avLst/>
            </a:prstGeom>
          </p:spPr>
        </p:pic>
        <p:pic>
          <p:nvPicPr>
            <p:cNvPr id="560" name="Grafik 559">
              <a:extLst>
                <a:ext uri="{FF2B5EF4-FFF2-40B4-BE49-F238E27FC236}">
                  <a16:creationId xmlns:a16="http://schemas.microsoft.com/office/drawing/2014/main" id="{00D13B71-4A21-4F04-BFDB-DDEDF3D2A6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23223" y="501280"/>
              <a:ext cx="1091279" cy="554784"/>
            </a:xfrm>
            <a:prstGeom prst="rect">
              <a:avLst/>
            </a:prstGeom>
          </p:spPr>
        </p:pic>
        <p:pic>
          <p:nvPicPr>
            <p:cNvPr id="558" name="Grafik 557">
              <a:extLst>
                <a:ext uri="{FF2B5EF4-FFF2-40B4-BE49-F238E27FC236}">
                  <a16:creationId xmlns:a16="http://schemas.microsoft.com/office/drawing/2014/main" id="{10DF00F7-F3E1-43B7-81E4-2A59165ED42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33361" y="495185"/>
              <a:ext cx="1091279" cy="554784"/>
            </a:xfrm>
            <a:prstGeom prst="rect">
              <a:avLst/>
            </a:prstGeom>
          </p:spPr>
        </p:pic>
        <p:pic>
          <p:nvPicPr>
            <p:cNvPr id="570" name="Grafik 569">
              <a:extLst>
                <a:ext uri="{FF2B5EF4-FFF2-40B4-BE49-F238E27FC236}">
                  <a16:creationId xmlns:a16="http://schemas.microsoft.com/office/drawing/2014/main" id="{96F254AB-DAEB-451B-B83A-ADCADD67F0E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781340" y="495185"/>
              <a:ext cx="1085182" cy="554784"/>
            </a:xfrm>
            <a:prstGeom prst="rect">
              <a:avLst/>
            </a:prstGeom>
            <a:ln w="3175">
              <a:solidFill>
                <a:schemeClr val="bg1"/>
              </a:solidFill>
            </a:ln>
          </p:spPr>
        </p:pic>
        <p:pic>
          <p:nvPicPr>
            <p:cNvPr id="556" name="Grafik 555">
              <a:extLst>
                <a:ext uri="{FF2B5EF4-FFF2-40B4-BE49-F238E27FC236}">
                  <a16:creationId xmlns:a16="http://schemas.microsoft.com/office/drawing/2014/main" id="{344D875D-C409-4DC8-8C66-02584FE74EA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668154" y="495185"/>
              <a:ext cx="1085182" cy="554784"/>
            </a:xfrm>
            <a:prstGeom prst="rect">
              <a:avLst/>
            </a:prstGeom>
          </p:spPr>
        </p:pic>
        <p:pic>
          <p:nvPicPr>
            <p:cNvPr id="566" name="Grafik 565">
              <a:extLst>
                <a:ext uri="{FF2B5EF4-FFF2-40B4-BE49-F238E27FC236}">
                  <a16:creationId xmlns:a16="http://schemas.microsoft.com/office/drawing/2014/main" id="{2E04C38D-5E14-49D2-8DB2-B4B9C47F264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106988" y="501280"/>
              <a:ext cx="1085182" cy="554784"/>
            </a:xfrm>
            <a:prstGeom prst="rect">
              <a:avLst/>
            </a:prstGeom>
          </p:spPr>
        </p:pic>
        <p:pic>
          <p:nvPicPr>
            <p:cNvPr id="562" name="Grafik 561">
              <a:extLst>
                <a:ext uri="{FF2B5EF4-FFF2-40B4-BE49-F238E27FC236}">
                  <a16:creationId xmlns:a16="http://schemas.microsoft.com/office/drawing/2014/main" id="{23C6B8DA-DA20-4151-9D6D-6E7F9D33551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545822" y="495185"/>
              <a:ext cx="1085182" cy="554784"/>
            </a:xfrm>
            <a:prstGeom prst="rect">
              <a:avLst/>
            </a:prstGeom>
          </p:spPr>
        </p:pic>
      </p:grpSp>
      <p:grpSp>
        <p:nvGrpSpPr>
          <p:cNvPr id="695" name="Gruppieren 694">
            <a:extLst>
              <a:ext uri="{FF2B5EF4-FFF2-40B4-BE49-F238E27FC236}">
                <a16:creationId xmlns:a16="http://schemas.microsoft.com/office/drawing/2014/main" id="{3469BE11-0C5E-4DEA-91B3-F1FCB71CAA9E}"/>
              </a:ext>
            </a:extLst>
          </p:cNvPr>
          <p:cNvGrpSpPr/>
          <p:nvPr/>
        </p:nvGrpSpPr>
        <p:grpSpPr>
          <a:xfrm>
            <a:off x="508342" y="1478370"/>
            <a:ext cx="11175315" cy="560879"/>
            <a:chOff x="455689" y="1498341"/>
            <a:chExt cx="11175315" cy="560879"/>
          </a:xfrm>
        </p:grpSpPr>
        <p:pic>
          <p:nvPicPr>
            <p:cNvPr id="554" name="Grafik 553">
              <a:extLst>
                <a:ext uri="{FF2B5EF4-FFF2-40B4-BE49-F238E27FC236}">
                  <a16:creationId xmlns:a16="http://schemas.microsoft.com/office/drawing/2014/main" id="{1D65FAD0-7026-40ED-88B4-C75927220E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220606" y="1498341"/>
              <a:ext cx="1085182" cy="554784"/>
            </a:xfrm>
            <a:prstGeom prst="rect">
              <a:avLst/>
            </a:prstGeom>
          </p:spPr>
        </p:pic>
        <p:pic>
          <p:nvPicPr>
            <p:cNvPr id="618" name="Grafik 617">
              <a:extLst>
                <a:ext uri="{FF2B5EF4-FFF2-40B4-BE49-F238E27FC236}">
                  <a16:creationId xmlns:a16="http://schemas.microsoft.com/office/drawing/2014/main" id="{AEACBB9B-CAC9-4891-AAF3-03A0267D5AE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106117" y="1504436"/>
              <a:ext cx="1085182" cy="548688"/>
            </a:xfrm>
            <a:prstGeom prst="rect">
              <a:avLst/>
            </a:prstGeom>
          </p:spPr>
        </p:pic>
        <p:pic>
          <p:nvPicPr>
            <p:cNvPr id="616" name="Grafik 615">
              <a:extLst>
                <a:ext uri="{FF2B5EF4-FFF2-40B4-BE49-F238E27FC236}">
                  <a16:creationId xmlns:a16="http://schemas.microsoft.com/office/drawing/2014/main" id="{636F23AE-BFCA-48FE-9D96-AE623B62F04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545822" y="1504436"/>
              <a:ext cx="1085182" cy="548688"/>
            </a:xfrm>
            <a:prstGeom prst="rect">
              <a:avLst/>
            </a:prstGeom>
          </p:spPr>
        </p:pic>
        <p:pic>
          <p:nvPicPr>
            <p:cNvPr id="614" name="Grafik 613">
              <a:extLst>
                <a:ext uri="{FF2B5EF4-FFF2-40B4-BE49-F238E27FC236}">
                  <a16:creationId xmlns:a16="http://schemas.microsoft.com/office/drawing/2014/main" id="{874CAC8C-81CF-4C42-94E2-07B5CEC87E5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95394" y="1504436"/>
              <a:ext cx="1091279" cy="554784"/>
            </a:xfrm>
            <a:prstGeom prst="rect">
              <a:avLst/>
            </a:prstGeom>
          </p:spPr>
        </p:pic>
        <p:pic>
          <p:nvPicPr>
            <p:cNvPr id="612" name="Grafik 611">
              <a:extLst>
                <a:ext uri="{FF2B5EF4-FFF2-40B4-BE49-F238E27FC236}">
                  <a16:creationId xmlns:a16="http://schemas.microsoft.com/office/drawing/2014/main" id="{C08AE4B1-7427-48CD-8391-D972390FA40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60311" y="1498341"/>
              <a:ext cx="1091279" cy="554784"/>
            </a:xfrm>
            <a:prstGeom prst="rect">
              <a:avLst/>
            </a:prstGeom>
          </p:spPr>
        </p:pic>
        <p:pic>
          <p:nvPicPr>
            <p:cNvPr id="608" name="Grafik 607">
              <a:extLst>
                <a:ext uri="{FF2B5EF4-FFF2-40B4-BE49-F238E27FC236}">
                  <a16:creationId xmlns:a16="http://schemas.microsoft.com/office/drawing/2014/main" id="{324F6715-BA1C-4802-8175-D3ACD55048D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55689" y="1498341"/>
              <a:ext cx="1085182" cy="554784"/>
            </a:xfrm>
            <a:prstGeom prst="rect">
              <a:avLst/>
            </a:prstGeom>
          </p:spPr>
        </p:pic>
        <p:pic>
          <p:nvPicPr>
            <p:cNvPr id="606" name="Grafik 605">
              <a:extLst>
                <a:ext uri="{FF2B5EF4-FFF2-40B4-BE49-F238E27FC236}">
                  <a16:creationId xmlns:a16="http://schemas.microsoft.com/office/drawing/2014/main" id="{6A6F8D1A-6A74-405C-A1D3-05DB15751F5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780901" y="1504436"/>
              <a:ext cx="1085182" cy="554784"/>
            </a:xfrm>
            <a:prstGeom prst="rect">
              <a:avLst/>
            </a:prstGeom>
          </p:spPr>
        </p:pic>
        <p:pic>
          <p:nvPicPr>
            <p:cNvPr id="604" name="Grafik 603">
              <a:extLst>
                <a:ext uri="{FF2B5EF4-FFF2-40B4-BE49-F238E27FC236}">
                  <a16:creationId xmlns:a16="http://schemas.microsoft.com/office/drawing/2014/main" id="{3B81CE8E-9C77-45A6-8805-9F9C7088561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341196" y="1498341"/>
              <a:ext cx="1085182" cy="554784"/>
            </a:xfrm>
            <a:prstGeom prst="rect">
              <a:avLst/>
            </a:prstGeom>
          </p:spPr>
        </p:pic>
      </p:grpSp>
      <p:grpSp>
        <p:nvGrpSpPr>
          <p:cNvPr id="644" name="Gruppieren 643">
            <a:extLst>
              <a:ext uri="{FF2B5EF4-FFF2-40B4-BE49-F238E27FC236}">
                <a16:creationId xmlns:a16="http://schemas.microsoft.com/office/drawing/2014/main" id="{616A9CC3-B3C2-4B5B-A27B-552E3531638D}"/>
              </a:ext>
            </a:extLst>
          </p:cNvPr>
          <p:cNvGrpSpPr/>
          <p:nvPr/>
        </p:nvGrpSpPr>
        <p:grpSpPr>
          <a:xfrm>
            <a:off x="508342" y="2461556"/>
            <a:ext cx="11175315" cy="560879"/>
            <a:chOff x="455689" y="4403405"/>
            <a:chExt cx="11175315" cy="560879"/>
          </a:xfrm>
        </p:grpSpPr>
        <p:pic>
          <p:nvPicPr>
            <p:cNvPr id="610" name="Grafik 609">
              <a:extLst>
                <a:ext uri="{FF2B5EF4-FFF2-40B4-BE49-F238E27FC236}">
                  <a16:creationId xmlns:a16="http://schemas.microsoft.com/office/drawing/2014/main" id="{9138B177-AE60-4CF6-AE87-BE9DF033872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103939" y="4403405"/>
              <a:ext cx="1085182" cy="554784"/>
            </a:xfrm>
            <a:prstGeom prst="rect">
              <a:avLst/>
            </a:prstGeom>
            <a:ln w="3175">
              <a:solidFill>
                <a:schemeClr val="bg1"/>
              </a:solidFill>
            </a:ln>
          </p:spPr>
        </p:pic>
        <p:pic>
          <p:nvPicPr>
            <p:cNvPr id="622" name="Grafik 621">
              <a:extLst>
                <a:ext uri="{FF2B5EF4-FFF2-40B4-BE49-F238E27FC236}">
                  <a16:creationId xmlns:a16="http://schemas.microsoft.com/office/drawing/2014/main" id="{5F5C3D47-AD38-4BC3-A2A5-6EE04E63E5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894523" y="4403405"/>
              <a:ext cx="1085182" cy="554784"/>
            </a:xfrm>
            <a:prstGeom prst="rect">
              <a:avLst/>
            </a:prstGeom>
          </p:spPr>
        </p:pic>
        <p:pic>
          <p:nvPicPr>
            <p:cNvPr id="642" name="Grafik 641">
              <a:extLst>
                <a:ext uri="{FF2B5EF4-FFF2-40B4-BE49-F238E27FC236}">
                  <a16:creationId xmlns:a16="http://schemas.microsoft.com/office/drawing/2014/main" id="{C37BA4A2-EC1B-460B-9D8E-0EC8FBBDA3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33361" y="4409500"/>
              <a:ext cx="1085182" cy="548688"/>
            </a:xfrm>
            <a:prstGeom prst="rect">
              <a:avLst/>
            </a:prstGeom>
          </p:spPr>
        </p:pic>
        <p:pic>
          <p:nvPicPr>
            <p:cNvPr id="640" name="Grafik 639">
              <a:extLst>
                <a:ext uri="{FF2B5EF4-FFF2-40B4-BE49-F238E27FC236}">
                  <a16:creationId xmlns:a16="http://schemas.microsoft.com/office/drawing/2014/main" id="{F12ABA47-76F5-49B0-9875-2139CA9A117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17126" y="4409500"/>
              <a:ext cx="1085182" cy="548688"/>
            </a:xfrm>
            <a:prstGeom prst="rect">
              <a:avLst/>
            </a:prstGeom>
          </p:spPr>
        </p:pic>
        <p:pic>
          <p:nvPicPr>
            <p:cNvPr id="638" name="Grafik 637">
              <a:extLst>
                <a:ext uri="{FF2B5EF4-FFF2-40B4-BE49-F238E27FC236}">
                  <a16:creationId xmlns:a16="http://schemas.microsoft.com/office/drawing/2014/main" id="{ACD924AC-7E9A-462F-9628-4A8810DC20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72195" y="4409500"/>
              <a:ext cx="1091279" cy="554784"/>
            </a:xfrm>
            <a:prstGeom prst="rect">
              <a:avLst/>
            </a:prstGeom>
          </p:spPr>
        </p:pic>
        <p:pic>
          <p:nvPicPr>
            <p:cNvPr id="636" name="Grafik 635">
              <a:extLst>
                <a:ext uri="{FF2B5EF4-FFF2-40B4-BE49-F238E27FC236}">
                  <a16:creationId xmlns:a16="http://schemas.microsoft.com/office/drawing/2014/main" id="{DDF2A5D7-9388-4C19-AE8E-5E39EDE654D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55960" y="4403405"/>
              <a:ext cx="1091279" cy="554784"/>
            </a:xfrm>
            <a:prstGeom prst="rect">
              <a:avLst/>
            </a:prstGeom>
          </p:spPr>
        </p:pic>
        <p:pic>
          <p:nvPicPr>
            <p:cNvPr id="634" name="Grafik 633">
              <a:extLst>
                <a:ext uri="{FF2B5EF4-FFF2-40B4-BE49-F238E27FC236}">
                  <a16:creationId xmlns:a16="http://schemas.microsoft.com/office/drawing/2014/main" id="{7DFE0614-5D9E-411C-8F75-AD0F7716F6A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545822" y="4403405"/>
              <a:ext cx="1085182" cy="554784"/>
            </a:xfrm>
            <a:prstGeom prst="rect">
              <a:avLst/>
            </a:prstGeom>
          </p:spPr>
        </p:pic>
        <p:pic>
          <p:nvPicPr>
            <p:cNvPr id="632" name="Grafik 631">
              <a:extLst>
                <a:ext uri="{FF2B5EF4-FFF2-40B4-BE49-F238E27FC236}">
                  <a16:creationId xmlns:a16="http://schemas.microsoft.com/office/drawing/2014/main" id="{8D253BC7-9E20-4972-90DD-C5E686238CC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55689" y="4409500"/>
              <a:ext cx="1085182" cy="554784"/>
            </a:xfrm>
            <a:prstGeom prst="rect">
              <a:avLst/>
            </a:prstGeom>
          </p:spPr>
        </p:pic>
      </p:grpSp>
      <p:grpSp>
        <p:nvGrpSpPr>
          <p:cNvPr id="668" name="Gruppieren 667">
            <a:extLst>
              <a:ext uri="{FF2B5EF4-FFF2-40B4-BE49-F238E27FC236}">
                <a16:creationId xmlns:a16="http://schemas.microsoft.com/office/drawing/2014/main" id="{07FABCFD-2670-4589-8797-FB02B168382B}"/>
              </a:ext>
            </a:extLst>
          </p:cNvPr>
          <p:cNvGrpSpPr/>
          <p:nvPr/>
        </p:nvGrpSpPr>
        <p:grpSpPr>
          <a:xfrm>
            <a:off x="508342" y="4887880"/>
            <a:ext cx="11175315" cy="565107"/>
            <a:chOff x="364354" y="5175458"/>
            <a:chExt cx="11175315" cy="565107"/>
          </a:xfrm>
        </p:grpSpPr>
        <p:pic>
          <p:nvPicPr>
            <p:cNvPr id="630" name="Grafik 629">
              <a:extLst>
                <a:ext uri="{FF2B5EF4-FFF2-40B4-BE49-F238E27FC236}">
                  <a16:creationId xmlns:a16="http://schemas.microsoft.com/office/drawing/2014/main" id="{9BCB351F-6DBA-456D-93C3-2D09E57F180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64354" y="5175458"/>
              <a:ext cx="1085182" cy="554784"/>
            </a:xfrm>
            <a:prstGeom prst="rect">
              <a:avLst/>
            </a:prstGeom>
          </p:spPr>
        </p:pic>
        <p:pic>
          <p:nvPicPr>
            <p:cNvPr id="666" name="Grafik 665">
              <a:extLst>
                <a:ext uri="{FF2B5EF4-FFF2-40B4-BE49-F238E27FC236}">
                  <a16:creationId xmlns:a16="http://schemas.microsoft.com/office/drawing/2014/main" id="{05209C22-1023-4478-AA0E-82D7ACAF6C4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251167" y="5175458"/>
              <a:ext cx="1085182" cy="554784"/>
            </a:xfrm>
            <a:prstGeom prst="rect">
              <a:avLst/>
            </a:prstGeom>
            <a:ln w="3175">
              <a:solidFill>
                <a:schemeClr val="bg1"/>
              </a:solidFill>
            </a:ln>
          </p:spPr>
        </p:pic>
        <p:grpSp>
          <p:nvGrpSpPr>
            <p:cNvPr id="648" name="Gruppieren 647">
              <a:extLst>
                <a:ext uri="{FF2B5EF4-FFF2-40B4-BE49-F238E27FC236}">
                  <a16:creationId xmlns:a16="http://schemas.microsoft.com/office/drawing/2014/main" id="{14694FC0-CE1E-45E2-8EF3-A264C72B15E5}"/>
                </a:ext>
              </a:extLst>
            </p:cNvPr>
            <p:cNvGrpSpPr/>
            <p:nvPr/>
          </p:nvGrpSpPr>
          <p:grpSpPr>
            <a:xfrm>
              <a:off x="6137981" y="5175458"/>
              <a:ext cx="1085186" cy="554784"/>
              <a:chOff x="455689" y="495185"/>
              <a:chExt cx="1085186" cy="554784"/>
            </a:xfrm>
          </p:grpSpPr>
          <p:pic>
            <p:nvPicPr>
              <p:cNvPr id="664" name="Grafik 663">
                <a:extLst>
                  <a:ext uri="{FF2B5EF4-FFF2-40B4-BE49-F238E27FC236}">
                    <a16:creationId xmlns:a16="http://schemas.microsoft.com/office/drawing/2014/main" id="{1F087F26-B6C3-4597-88AF-A3E0DBBE04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55693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65" name="L-Form 664">
                <a:extLst>
                  <a:ext uri="{FF2B5EF4-FFF2-40B4-BE49-F238E27FC236}">
                    <a16:creationId xmlns:a16="http://schemas.microsoft.com/office/drawing/2014/main" id="{C596CE5D-FBB1-4BC8-849B-8D8169ACDA22}"/>
                  </a:ext>
                </a:extLst>
              </p:cNvPr>
              <p:cNvSpPr/>
              <p:nvPr/>
            </p:nvSpPr>
            <p:spPr>
              <a:xfrm flipH="1">
                <a:off x="455689" y="495185"/>
                <a:ext cx="1085183" cy="554784"/>
              </a:xfrm>
              <a:prstGeom prst="corner">
                <a:avLst>
                  <a:gd name="adj1" fmla="val 48252"/>
                  <a:gd name="adj2" fmla="val 145008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49" name="Gruppieren 648">
              <a:extLst>
                <a:ext uri="{FF2B5EF4-FFF2-40B4-BE49-F238E27FC236}">
                  <a16:creationId xmlns:a16="http://schemas.microsoft.com/office/drawing/2014/main" id="{3AD01B29-8141-4753-809F-6AB8330F9FDC}"/>
                </a:ext>
              </a:extLst>
            </p:cNvPr>
            <p:cNvGrpSpPr/>
            <p:nvPr/>
          </p:nvGrpSpPr>
          <p:grpSpPr>
            <a:xfrm>
              <a:off x="10454487" y="5175458"/>
              <a:ext cx="1085182" cy="554784"/>
              <a:chOff x="1895398" y="495185"/>
              <a:chExt cx="1085182" cy="554784"/>
            </a:xfrm>
          </p:grpSpPr>
          <p:pic>
            <p:nvPicPr>
              <p:cNvPr id="662" name="Grafik 661">
                <a:extLst>
                  <a:ext uri="{FF2B5EF4-FFF2-40B4-BE49-F238E27FC236}">
                    <a16:creationId xmlns:a16="http://schemas.microsoft.com/office/drawing/2014/main" id="{567410FB-2A84-41DF-9669-1952F3724C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95398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63" name="L-Form 662">
                <a:extLst>
                  <a:ext uri="{FF2B5EF4-FFF2-40B4-BE49-F238E27FC236}">
                    <a16:creationId xmlns:a16="http://schemas.microsoft.com/office/drawing/2014/main" id="{71FE8C72-9416-45DF-AF5D-4293DB994B8D}"/>
                  </a:ext>
                </a:extLst>
              </p:cNvPr>
              <p:cNvSpPr/>
              <p:nvPr/>
            </p:nvSpPr>
            <p:spPr>
              <a:xfrm flipH="1">
                <a:off x="2178049" y="495185"/>
                <a:ext cx="802528" cy="554784"/>
              </a:xfrm>
              <a:prstGeom prst="corner">
                <a:avLst>
                  <a:gd name="adj1" fmla="val 48252"/>
                  <a:gd name="adj2" fmla="val 97222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660" name="Grafik 659">
              <a:extLst>
                <a:ext uri="{FF2B5EF4-FFF2-40B4-BE49-F238E27FC236}">
                  <a16:creationId xmlns:a16="http://schemas.microsoft.com/office/drawing/2014/main" id="{D5E6CA74-1FA1-4FB9-9FB2-5D21B0B2B0D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93050" y="5181553"/>
              <a:ext cx="1091279" cy="554784"/>
            </a:xfrm>
            <a:prstGeom prst="rect">
              <a:avLst/>
            </a:prstGeom>
          </p:spPr>
        </p:pic>
        <p:pic>
          <p:nvPicPr>
            <p:cNvPr id="658" name="Grafik 657">
              <a:extLst>
                <a:ext uri="{FF2B5EF4-FFF2-40B4-BE49-F238E27FC236}">
                  <a16:creationId xmlns:a16="http://schemas.microsoft.com/office/drawing/2014/main" id="{1986139D-99F5-4FE0-958B-D09CB9B8978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03188" y="5175458"/>
              <a:ext cx="1091279" cy="554784"/>
            </a:xfrm>
            <a:prstGeom prst="rect">
              <a:avLst/>
            </a:prstGeom>
          </p:spPr>
        </p:pic>
        <p:grpSp>
          <p:nvGrpSpPr>
            <p:cNvPr id="652" name="Gruppieren 651">
              <a:extLst>
                <a:ext uri="{FF2B5EF4-FFF2-40B4-BE49-F238E27FC236}">
                  <a16:creationId xmlns:a16="http://schemas.microsoft.com/office/drawing/2014/main" id="{CEF73517-04BD-445A-918A-2A0103C30FE1}"/>
                </a:ext>
              </a:extLst>
            </p:cNvPr>
            <p:cNvGrpSpPr/>
            <p:nvPr/>
          </p:nvGrpSpPr>
          <p:grpSpPr>
            <a:xfrm>
              <a:off x="7576819" y="5175458"/>
              <a:ext cx="1085182" cy="559012"/>
              <a:chOff x="7666412" y="501280"/>
              <a:chExt cx="1085182" cy="559012"/>
            </a:xfrm>
          </p:grpSpPr>
          <p:pic>
            <p:nvPicPr>
              <p:cNvPr id="656" name="Grafik 655">
                <a:extLst>
                  <a:ext uri="{FF2B5EF4-FFF2-40B4-BE49-F238E27FC236}">
                    <a16:creationId xmlns:a16="http://schemas.microsoft.com/office/drawing/2014/main" id="{7BEA41E5-180A-4609-A010-169021EAF9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66641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57" name="Rechteck 656">
                <a:extLst>
                  <a:ext uri="{FF2B5EF4-FFF2-40B4-BE49-F238E27FC236}">
                    <a16:creationId xmlns:a16="http://schemas.microsoft.com/office/drawing/2014/main" id="{502F55AA-262C-40B5-9513-488B8A9159A6}"/>
                  </a:ext>
                </a:extLst>
              </p:cNvPr>
              <p:cNvSpPr/>
              <p:nvPr/>
            </p:nvSpPr>
            <p:spPr>
              <a:xfrm>
                <a:off x="8497317" y="793215"/>
                <a:ext cx="254277" cy="26707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53" name="Gruppieren 652">
              <a:extLst>
                <a:ext uri="{FF2B5EF4-FFF2-40B4-BE49-F238E27FC236}">
                  <a16:creationId xmlns:a16="http://schemas.microsoft.com/office/drawing/2014/main" id="{402C473B-8702-4993-8E6F-1E3765B7211A}"/>
                </a:ext>
              </a:extLst>
            </p:cNvPr>
            <p:cNvGrpSpPr/>
            <p:nvPr/>
          </p:nvGrpSpPr>
          <p:grpSpPr>
            <a:xfrm>
              <a:off x="9015653" y="5175458"/>
              <a:ext cx="1085182" cy="565107"/>
              <a:chOff x="9110683" y="495185"/>
              <a:chExt cx="1085182" cy="565107"/>
            </a:xfrm>
          </p:grpSpPr>
          <p:pic>
            <p:nvPicPr>
              <p:cNvPr id="654" name="Grafik 653">
                <a:extLst>
                  <a:ext uri="{FF2B5EF4-FFF2-40B4-BE49-F238E27FC236}">
                    <a16:creationId xmlns:a16="http://schemas.microsoft.com/office/drawing/2014/main" id="{7DEF5097-54EA-46B1-A8D7-065733D87E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110683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55" name="Rechteck 654">
                <a:extLst>
                  <a:ext uri="{FF2B5EF4-FFF2-40B4-BE49-F238E27FC236}">
                    <a16:creationId xmlns:a16="http://schemas.microsoft.com/office/drawing/2014/main" id="{9DCF63F2-1DFD-470B-9A20-108F025B6728}"/>
                  </a:ext>
                </a:extLst>
              </p:cNvPr>
              <p:cNvSpPr/>
              <p:nvPr/>
            </p:nvSpPr>
            <p:spPr>
              <a:xfrm>
                <a:off x="9110683" y="495185"/>
                <a:ext cx="799883" cy="56510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96" name="Gruppieren 695">
            <a:extLst>
              <a:ext uri="{FF2B5EF4-FFF2-40B4-BE49-F238E27FC236}">
                <a16:creationId xmlns:a16="http://schemas.microsoft.com/office/drawing/2014/main" id="{DC76D6AA-86BA-4285-B805-0A0310EDC92B}"/>
              </a:ext>
            </a:extLst>
          </p:cNvPr>
          <p:cNvGrpSpPr/>
          <p:nvPr/>
        </p:nvGrpSpPr>
        <p:grpSpPr>
          <a:xfrm>
            <a:off x="508342" y="5854648"/>
            <a:ext cx="11175315" cy="565107"/>
            <a:chOff x="455689" y="5592838"/>
            <a:chExt cx="11175315" cy="565107"/>
          </a:xfrm>
        </p:grpSpPr>
        <p:grpSp>
          <p:nvGrpSpPr>
            <p:cNvPr id="670" name="Gruppieren 669">
              <a:extLst>
                <a:ext uri="{FF2B5EF4-FFF2-40B4-BE49-F238E27FC236}">
                  <a16:creationId xmlns:a16="http://schemas.microsoft.com/office/drawing/2014/main" id="{D7319E8D-1484-4233-9041-7F6774A2405E}"/>
                </a:ext>
              </a:extLst>
            </p:cNvPr>
            <p:cNvGrpSpPr/>
            <p:nvPr/>
          </p:nvGrpSpPr>
          <p:grpSpPr>
            <a:xfrm>
              <a:off x="7666408" y="5592838"/>
              <a:ext cx="1085182" cy="559004"/>
              <a:chOff x="10545822" y="501280"/>
              <a:chExt cx="1085182" cy="559004"/>
            </a:xfrm>
          </p:grpSpPr>
          <p:pic>
            <p:nvPicPr>
              <p:cNvPr id="692" name="Grafik 691">
                <a:extLst>
                  <a:ext uri="{FF2B5EF4-FFF2-40B4-BE49-F238E27FC236}">
                    <a16:creationId xmlns:a16="http://schemas.microsoft.com/office/drawing/2014/main" id="{319ED857-060F-4E44-A0F3-79A26C8E3B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54582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93" name="Rechteck 692">
                <a:extLst>
                  <a:ext uri="{FF2B5EF4-FFF2-40B4-BE49-F238E27FC236}">
                    <a16:creationId xmlns:a16="http://schemas.microsoft.com/office/drawing/2014/main" id="{D66F33DD-1839-43AB-9D58-CC9119FEAF79}"/>
                  </a:ext>
                </a:extLst>
              </p:cNvPr>
              <p:cNvSpPr/>
              <p:nvPr/>
            </p:nvSpPr>
            <p:spPr>
              <a:xfrm>
                <a:off x="11105169" y="501280"/>
                <a:ext cx="525835" cy="559004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2" name="Gruppieren 671">
              <a:extLst>
                <a:ext uri="{FF2B5EF4-FFF2-40B4-BE49-F238E27FC236}">
                  <a16:creationId xmlns:a16="http://schemas.microsoft.com/office/drawing/2014/main" id="{05E20A1C-0919-4685-AA72-08F91B803274}"/>
                </a:ext>
              </a:extLst>
            </p:cNvPr>
            <p:cNvGrpSpPr/>
            <p:nvPr/>
          </p:nvGrpSpPr>
          <p:grpSpPr>
            <a:xfrm>
              <a:off x="9106113" y="5592838"/>
              <a:ext cx="1085186" cy="554784"/>
              <a:chOff x="455689" y="495185"/>
              <a:chExt cx="1085186" cy="554784"/>
            </a:xfrm>
          </p:grpSpPr>
          <p:pic>
            <p:nvPicPr>
              <p:cNvPr id="688" name="Grafik 687">
                <a:extLst>
                  <a:ext uri="{FF2B5EF4-FFF2-40B4-BE49-F238E27FC236}">
                    <a16:creationId xmlns:a16="http://schemas.microsoft.com/office/drawing/2014/main" id="{F2A1A42E-B732-4F71-83DD-D6E2220AB1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55693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89" name="L-Form 688">
                <a:extLst>
                  <a:ext uri="{FF2B5EF4-FFF2-40B4-BE49-F238E27FC236}">
                    <a16:creationId xmlns:a16="http://schemas.microsoft.com/office/drawing/2014/main" id="{79BC60D8-44FF-4107-B5D4-C5F7E2F768A8}"/>
                  </a:ext>
                </a:extLst>
              </p:cNvPr>
              <p:cNvSpPr/>
              <p:nvPr/>
            </p:nvSpPr>
            <p:spPr>
              <a:xfrm flipH="1">
                <a:off x="455689" y="495185"/>
                <a:ext cx="1085183" cy="554784"/>
              </a:xfrm>
              <a:prstGeom prst="corner">
                <a:avLst>
                  <a:gd name="adj1" fmla="val 48252"/>
                  <a:gd name="adj2" fmla="val 145008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3" name="Gruppieren 672">
              <a:extLst>
                <a:ext uri="{FF2B5EF4-FFF2-40B4-BE49-F238E27FC236}">
                  <a16:creationId xmlns:a16="http://schemas.microsoft.com/office/drawing/2014/main" id="{A52674FD-DE43-47A6-A2E3-E082341079F9}"/>
                </a:ext>
              </a:extLst>
            </p:cNvPr>
            <p:cNvGrpSpPr/>
            <p:nvPr/>
          </p:nvGrpSpPr>
          <p:grpSpPr>
            <a:xfrm>
              <a:off x="6226703" y="5592838"/>
              <a:ext cx="1085182" cy="554784"/>
              <a:chOff x="1895398" y="495185"/>
              <a:chExt cx="1085182" cy="554784"/>
            </a:xfrm>
          </p:grpSpPr>
          <p:pic>
            <p:nvPicPr>
              <p:cNvPr id="686" name="Grafik 685">
                <a:extLst>
                  <a:ext uri="{FF2B5EF4-FFF2-40B4-BE49-F238E27FC236}">
                    <a16:creationId xmlns:a16="http://schemas.microsoft.com/office/drawing/2014/main" id="{7A1A6181-CB86-4C41-9A1A-1467C42342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95398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87" name="L-Form 686">
                <a:extLst>
                  <a:ext uri="{FF2B5EF4-FFF2-40B4-BE49-F238E27FC236}">
                    <a16:creationId xmlns:a16="http://schemas.microsoft.com/office/drawing/2014/main" id="{1A5FE3EA-BBC5-4E36-BFEB-D0E7B794C86E}"/>
                  </a:ext>
                </a:extLst>
              </p:cNvPr>
              <p:cNvSpPr/>
              <p:nvPr/>
            </p:nvSpPr>
            <p:spPr>
              <a:xfrm flipH="1">
                <a:off x="2178049" y="495185"/>
                <a:ext cx="802528" cy="554784"/>
              </a:xfrm>
              <a:prstGeom prst="corner">
                <a:avLst>
                  <a:gd name="adj1" fmla="val 48252"/>
                  <a:gd name="adj2" fmla="val 97222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4" name="Gruppieren 673">
              <a:extLst>
                <a:ext uri="{FF2B5EF4-FFF2-40B4-BE49-F238E27FC236}">
                  <a16:creationId xmlns:a16="http://schemas.microsoft.com/office/drawing/2014/main" id="{059500B6-73A8-4C6F-BE16-C794CF168BC3}"/>
                </a:ext>
              </a:extLst>
            </p:cNvPr>
            <p:cNvGrpSpPr/>
            <p:nvPr/>
          </p:nvGrpSpPr>
          <p:grpSpPr>
            <a:xfrm>
              <a:off x="455689" y="5592838"/>
              <a:ext cx="1091279" cy="565107"/>
              <a:chOff x="6220610" y="495185"/>
              <a:chExt cx="1091279" cy="565107"/>
            </a:xfrm>
          </p:grpSpPr>
          <p:pic>
            <p:nvPicPr>
              <p:cNvPr id="684" name="Grafik 683">
                <a:extLst>
                  <a:ext uri="{FF2B5EF4-FFF2-40B4-BE49-F238E27FC236}">
                    <a16:creationId xmlns:a16="http://schemas.microsoft.com/office/drawing/2014/main" id="{D965BCE6-DB4D-4521-8D2E-63BDA9C471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20610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85" name="L-Form 684">
                <a:extLst>
                  <a:ext uri="{FF2B5EF4-FFF2-40B4-BE49-F238E27FC236}">
                    <a16:creationId xmlns:a16="http://schemas.microsoft.com/office/drawing/2014/main" id="{E22F3E11-C372-4713-A62B-7C74B90CB2A7}"/>
                  </a:ext>
                </a:extLst>
              </p:cNvPr>
              <p:cNvSpPr/>
              <p:nvPr/>
            </p:nvSpPr>
            <p:spPr>
              <a:xfrm flipH="1">
                <a:off x="6773862" y="495185"/>
                <a:ext cx="538025" cy="565107"/>
              </a:xfrm>
              <a:prstGeom prst="corner">
                <a:avLst>
                  <a:gd name="adj1" fmla="val 50613"/>
                  <a:gd name="adj2" fmla="val 49599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5" name="Gruppieren 674">
              <a:extLst>
                <a:ext uri="{FF2B5EF4-FFF2-40B4-BE49-F238E27FC236}">
                  <a16:creationId xmlns:a16="http://schemas.microsoft.com/office/drawing/2014/main" id="{BDA1C494-73DF-4AA4-97BA-43764D574C11}"/>
                </a:ext>
              </a:extLst>
            </p:cNvPr>
            <p:cNvGrpSpPr/>
            <p:nvPr/>
          </p:nvGrpSpPr>
          <p:grpSpPr>
            <a:xfrm>
              <a:off x="4780901" y="5592838"/>
              <a:ext cx="1091279" cy="554784"/>
              <a:chOff x="3335103" y="501280"/>
              <a:chExt cx="1091279" cy="554784"/>
            </a:xfrm>
          </p:grpSpPr>
          <p:pic>
            <p:nvPicPr>
              <p:cNvPr id="682" name="Grafik 681">
                <a:extLst>
                  <a:ext uri="{FF2B5EF4-FFF2-40B4-BE49-F238E27FC236}">
                    <a16:creationId xmlns:a16="http://schemas.microsoft.com/office/drawing/2014/main" id="{C8F07469-75AD-4384-B3B0-D7F7B6EF44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35103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83" name="Rechteck 682">
                <a:extLst>
                  <a:ext uri="{FF2B5EF4-FFF2-40B4-BE49-F238E27FC236}">
                    <a16:creationId xmlns:a16="http://schemas.microsoft.com/office/drawing/2014/main" id="{C8E43121-E930-48F6-A49A-2B2944BE9C86}"/>
                  </a:ext>
                </a:extLst>
              </p:cNvPr>
              <p:cNvSpPr/>
              <p:nvPr/>
            </p:nvSpPr>
            <p:spPr>
              <a:xfrm>
                <a:off x="4155791" y="501280"/>
                <a:ext cx="270590" cy="554784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6" name="Gruppieren 675">
              <a:extLst>
                <a:ext uri="{FF2B5EF4-FFF2-40B4-BE49-F238E27FC236}">
                  <a16:creationId xmlns:a16="http://schemas.microsoft.com/office/drawing/2014/main" id="{DE6867C5-0A4E-42BB-B646-51A86BC4CA90}"/>
                </a:ext>
              </a:extLst>
            </p:cNvPr>
            <p:cNvGrpSpPr/>
            <p:nvPr/>
          </p:nvGrpSpPr>
          <p:grpSpPr>
            <a:xfrm>
              <a:off x="1901491" y="5592838"/>
              <a:ext cx="1085182" cy="559012"/>
              <a:chOff x="7666412" y="501280"/>
              <a:chExt cx="1085182" cy="559012"/>
            </a:xfrm>
          </p:grpSpPr>
          <p:pic>
            <p:nvPicPr>
              <p:cNvPr id="680" name="Grafik 679">
                <a:extLst>
                  <a:ext uri="{FF2B5EF4-FFF2-40B4-BE49-F238E27FC236}">
                    <a16:creationId xmlns:a16="http://schemas.microsoft.com/office/drawing/2014/main" id="{EEDB6D8F-7420-4AB0-8EEB-C62E8EA2A7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66641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81" name="Rechteck 680">
                <a:extLst>
                  <a:ext uri="{FF2B5EF4-FFF2-40B4-BE49-F238E27FC236}">
                    <a16:creationId xmlns:a16="http://schemas.microsoft.com/office/drawing/2014/main" id="{A38C64A7-0D99-4317-860C-EBA6C1F405D7}"/>
                  </a:ext>
                </a:extLst>
              </p:cNvPr>
              <p:cNvSpPr/>
              <p:nvPr/>
            </p:nvSpPr>
            <p:spPr>
              <a:xfrm>
                <a:off x="8497317" y="793215"/>
                <a:ext cx="254277" cy="26707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7" name="Gruppieren 676">
              <a:extLst>
                <a:ext uri="{FF2B5EF4-FFF2-40B4-BE49-F238E27FC236}">
                  <a16:creationId xmlns:a16="http://schemas.microsoft.com/office/drawing/2014/main" id="{FC229A82-1574-4973-B11A-0F5FCFFF4FD6}"/>
                </a:ext>
              </a:extLst>
            </p:cNvPr>
            <p:cNvGrpSpPr/>
            <p:nvPr/>
          </p:nvGrpSpPr>
          <p:grpSpPr>
            <a:xfrm>
              <a:off x="3341196" y="5592838"/>
              <a:ext cx="1085182" cy="565107"/>
              <a:chOff x="9110683" y="495185"/>
              <a:chExt cx="1085182" cy="565107"/>
            </a:xfrm>
          </p:grpSpPr>
          <p:pic>
            <p:nvPicPr>
              <p:cNvPr id="678" name="Grafik 677">
                <a:extLst>
                  <a:ext uri="{FF2B5EF4-FFF2-40B4-BE49-F238E27FC236}">
                    <a16:creationId xmlns:a16="http://schemas.microsoft.com/office/drawing/2014/main" id="{399F5BF7-2052-4842-B58D-63B59E1374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110683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79" name="Rechteck 678">
                <a:extLst>
                  <a:ext uri="{FF2B5EF4-FFF2-40B4-BE49-F238E27FC236}">
                    <a16:creationId xmlns:a16="http://schemas.microsoft.com/office/drawing/2014/main" id="{0821779E-32A1-4810-BC50-18C83E66BF47}"/>
                  </a:ext>
                </a:extLst>
              </p:cNvPr>
              <p:cNvSpPr/>
              <p:nvPr/>
            </p:nvSpPr>
            <p:spPr>
              <a:xfrm>
                <a:off x="9110683" y="495185"/>
                <a:ext cx="799883" cy="56510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694" name="Grafik 693">
              <a:extLst>
                <a:ext uri="{FF2B5EF4-FFF2-40B4-BE49-F238E27FC236}">
                  <a16:creationId xmlns:a16="http://schemas.microsoft.com/office/drawing/2014/main" id="{B6CE8319-2F09-4C4C-A904-1DB575A214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545822" y="5592838"/>
              <a:ext cx="1085182" cy="554784"/>
            </a:xfrm>
            <a:prstGeom prst="rect">
              <a:avLst/>
            </a:prstGeom>
          </p:spPr>
        </p:pic>
      </p:grpSp>
      <p:sp>
        <p:nvSpPr>
          <p:cNvPr id="697" name="L-Form 696">
            <a:extLst>
              <a:ext uri="{FF2B5EF4-FFF2-40B4-BE49-F238E27FC236}">
                <a16:creationId xmlns:a16="http://schemas.microsoft.com/office/drawing/2014/main" id="{D826CBAA-4D29-41E8-89D2-A75EB9BA47F0}"/>
              </a:ext>
            </a:extLst>
          </p:cNvPr>
          <p:cNvSpPr/>
          <p:nvPr/>
        </p:nvSpPr>
        <p:spPr>
          <a:xfrm flipH="1">
            <a:off x="381000" y="4544974"/>
            <a:ext cx="11316784" cy="1995526"/>
          </a:xfrm>
          <a:prstGeom prst="corner">
            <a:avLst>
              <a:gd name="adj1" fmla="val 41550"/>
              <a:gd name="adj2" fmla="val 27582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36" name="Grafik 535">
            <a:extLst>
              <a:ext uri="{FF2B5EF4-FFF2-40B4-BE49-F238E27FC236}">
                <a16:creationId xmlns:a16="http://schemas.microsoft.com/office/drawing/2014/main" id="{51B41A0E-65CE-42AB-89B0-DDC6B24EA63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852128" y="3835566"/>
            <a:ext cx="1194920" cy="603556"/>
          </a:xfrm>
          <a:prstGeom prst="rect">
            <a:avLst/>
          </a:prstGeom>
        </p:spPr>
      </p:pic>
      <p:pic>
        <p:nvPicPr>
          <p:cNvPr id="538" name="Grafik 537">
            <a:extLst>
              <a:ext uri="{FF2B5EF4-FFF2-40B4-BE49-F238E27FC236}">
                <a16:creationId xmlns:a16="http://schemas.microsoft.com/office/drawing/2014/main" id="{D75775A2-5D71-47D7-8A89-830D9438DE9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408093" y="3308275"/>
            <a:ext cx="1194920" cy="603556"/>
          </a:xfrm>
          <a:prstGeom prst="rect">
            <a:avLst/>
          </a:prstGeom>
        </p:spPr>
      </p:pic>
      <p:pic>
        <p:nvPicPr>
          <p:cNvPr id="540" name="Grafik 539">
            <a:extLst>
              <a:ext uri="{FF2B5EF4-FFF2-40B4-BE49-F238E27FC236}">
                <a16:creationId xmlns:a16="http://schemas.microsoft.com/office/drawing/2014/main" id="{36BB6EBA-B211-4B57-B0FF-328679F66E1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140857" y="3827677"/>
            <a:ext cx="1018120" cy="603556"/>
          </a:xfrm>
          <a:prstGeom prst="rect">
            <a:avLst/>
          </a:prstGeom>
        </p:spPr>
      </p:pic>
      <p:pic>
        <p:nvPicPr>
          <p:cNvPr id="542" name="Grafik 541">
            <a:extLst>
              <a:ext uri="{FF2B5EF4-FFF2-40B4-BE49-F238E27FC236}">
                <a16:creationId xmlns:a16="http://schemas.microsoft.com/office/drawing/2014/main" id="{0D210405-6E32-45D7-BEBD-9604B8004F4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983358" y="3225913"/>
            <a:ext cx="908383" cy="609653"/>
          </a:xfrm>
          <a:prstGeom prst="rect">
            <a:avLst/>
          </a:prstGeom>
        </p:spPr>
      </p:pic>
      <p:pic>
        <p:nvPicPr>
          <p:cNvPr id="544" name="Grafik 543">
            <a:extLst>
              <a:ext uri="{FF2B5EF4-FFF2-40B4-BE49-F238E27FC236}">
                <a16:creationId xmlns:a16="http://schemas.microsoft.com/office/drawing/2014/main" id="{0C9716FC-AB99-4BB6-822F-6FAA7E1156A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966079" y="3735010"/>
            <a:ext cx="768163" cy="609653"/>
          </a:xfrm>
          <a:prstGeom prst="rect">
            <a:avLst/>
          </a:prstGeom>
        </p:spPr>
      </p:pic>
      <p:pic>
        <p:nvPicPr>
          <p:cNvPr id="546" name="Grafik 545">
            <a:extLst>
              <a:ext uri="{FF2B5EF4-FFF2-40B4-BE49-F238E27FC236}">
                <a16:creationId xmlns:a16="http://schemas.microsoft.com/office/drawing/2014/main" id="{0310E5E1-8458-4064-B357-962046C4929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960993" y="3191793"/>
            <a:ext cx="755970" cy="609653"/>
          </a:xfrm>
          <a:prstGeom prst="rect">
            <a:avLst/>
          </a:prstGeom>
        </p:spPr>
      </p:pic>
      <p:pic>
        <p:nvPicPr>
          <p:cNvPr id="548" name="Grafik 547">
            <a:extLst>
              <a:ext uri="{FF2B5EF4-FFF2-40B4-BE49-F238E27FC236}">
                <a16:creationId xmlns:a16="http://schemas.microsoft.com/office/drawing/2014/main" id="{C99DCCBA-D719-43EC-88F0-2FAD35B6EF6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53452" y="3725747"/>
            <a:ext cx="658425" cy="609653"/>
          </a:xfrm>
          <a:prstGeom prst="rect">
            <a:avLst/>
          </a:prstGeom>
        </p:spPr>
      </p:pic>
      <p:pic>
        <p:nvPicPr>
          <p:cNvPr id="550" name="Grafik 549">
            <a:extLst>
              <a:ext uri="{FF2B5EF4-FFF2-40B4-BE49-F238E27FC236}">
                <a16:creationId xmlns:a16="http://schemas.microsoft.com/office/drawing/2014/main" id="{4DA1B161-DD53-435D-A0A2-24FE789524DE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292228" y="3191007"/>
            <a:ext cx="512108" cy="609653"/>
          </a:xfrm>
          <a:prstGeom prst="rect">
            <a:avLst/>
          </a:prstGeom>
        </p:spPr>
      </p:pic>
      <p:pic>
        <p:nvPicPr>
          <p:cNvPr id="552" name="Grafik 551">
            <a:extLst>
              <a:ext uri="{FF2B5EF4-FFF2-40B4-BE49-F238E27FC236}">
                <a16:creationId xmlns:a16="http://schemas.microsoft.com/office/drawing/2014/main" id="{0E126ABB-D267-4BC4-8FA3-DEC5319186F8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51833" y="3681494"/>
            <a:ext cx="1091279" cy="792549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20FD1233-A79D-4B1C-8008-FB799DBD9D8C}"/>
              </a:ext>
            </a:extLst>
          </p:cNvPr>
          <p:cNvSpPr txBox="1"/>
          <p:nvPr/>
        </p:nvSpPr>
        <p:spPr>
          <a:xfrm>
            <a:off x="5753592" y="5208557"/>
            <a:ext cx="6537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2" panose="05020102010507070707" pitchFamily="18" charset="2"/>
              </a:rPr>
              <a:t></a:t>
            </a:r>
            <a:endParaRPr kumimoji="0" lang="de-AT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9951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4" name="Gruppieren 593">
            <a:extLst>
              <a:ext uri="{FF2B5EF4-FFF2-40B4-BE49-F238E27FC236}">
                <a16:creationId xmlns:a16="http://schemas.microsoft.com/office/drawing/2014/main" id="{AF538C68-989D-4F89-81C2-AE92BD201644}"/>
              </a:ext>
            </a:extLst>
          </p:cNvPr>
          <p:cNvGrpSpPr/>
          <p:nvPr/>
        </p:nvGrpSpPr>
        <p:grpSpPr>
          <a:xfrm>
            <a:off x="508346" y="495185"/>
            <a:ext cx="11175311" cy="565107"/>
            <a:chOff x="455693" y="495185"/>
            <a:chExt cx="11175311" cy="565107"/>
          </a:xfrm>
        </p:grpSpPr>
        <p:pic>
          <p:nvPicPr>
            <p:cNvPr id="568" name="Grafik 567">
              <a:extLst>
                <a:ext uri="{FF2B5EF4-FFF2-40B4-BE49-F238E27FC236}">
                  <a16:creationId xmlns:a16="http://schemas.microsoft.com/office/drawing/2014/main" id="{2147C679-A226-4ABC-9BE6-29C69C6A31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5693" y="501280"/>
              <a:ext cx="1085182" cy="548688"/>
            </a:xfrm>
            <a:prstGeom prst="rect">
              <a:avLst/>
            </a:prstGeom>
          </p:spPr>
        </p:pic>
        <p:pic>
          <p:nvPicPr>
            <p:cNvPr id="564" name="Grafik 563">
              <a:extLst>
                <a:ext uri="{FF2B5EF4-FFF2-40B4-BE49-F238E27FC236}">
                  <a16:creationId xmlns:a16="http://schemas.microsoft.com/office/drawing/2014/main" id="{3E63987D-2B3E-405A-ADAB-6B25C5FB6BE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94527" y="501280"/>
              <a:ext cx="1085182" cy="548688"/>
            </a:xfrm>
            <a:prstGeom prst="rect">
              <a:avLst/>
            </a:prstGeom>
          </p:spPr>
        </p:pic>
        <p:grpSp>
          <p:nvGrpSpPr>
            <p:cNvPr id="578" name="Gruppieren 577">
              <a:extLst>
                <a:ext uri="{FF2B5EF4-FFF2-40B4-BE49-F238E27FC236}">
                  <a16:creationId xmlns:a16="http://schemas.microsoft.com/office/drawing/2014/main" id="{BE59F01A-B61E-48D8-89F3-AD4FF0E097A7}"/>
                </a:ext>
              </a:extLst>
            </p:cNvPr>
            <p:cNvGrpSpPr/>
            <p:nvPr/>
          </p:nvGrpSpPr>
          <p:grpSpPr>
            <a:xfrm>
              <a:off x="6223223" y="495185"/>
              <a:ext cx="1091279" cy="565107"/>
              <a:chOff x="6220610" y="495185"/>
              <a:chExt cx="1091279" cy="565107"/>
            </a:xfrm>
          </p:grpSpPr>
          <p:pic>
            <p:nvPicPr>
              <p:cNvPr id="560" name="Grafik 559">
                <a:extLst>
                  <a:ext uri="{FF2B5EF4-FFF2-40B4-BE49-F238E27FC236}">
                    <a16:creationId xmlns:a16="http://schemas.microsoft.com/office/drawing/2014/main" id="{00D13B71-4A21-4F04-BFDB-DDEDF3D2A6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20610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577" name="L-Form 576">
                <a:extLst>
                  <a:ext uri="{FF2B5EF4-FFF2-40B4-BE49-F238E27FC236}">
                    <a16:creationId xmlns:a16="http://schemas.microsoft.com/office/drawing/2014/main" id="{49BF36E3-6263-49D4-90AF-B09EFF13D6F7}"/>
                  </a:ext>
                </a:extLst>
              </p:cNvPr>
              <p:cNvSpPr/>
              <p:nvPr/>
            </p:nvSpPr>
            <p:spPr>
              <a:xfrm flipH="1">
                <a:off x="6773862" y="495185"/>
                <a:ext cx="538025" cy="565107"/>
              </a:xfrm>
              <a:prstGeom prst="corner">
                <a:avLst>
                  <a:gd name="adj1" fmla="val 50613"/>
                  <a:gd name="adj2" fmla="val 49599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80" name="Gruppieren 579">
              <a:extLst>
                <a:ext uri="{FF2B5EF4-FFF2-40B4-BE49-F238E27FC236}">
                  <a16:creationId xmlns:a16="http://schemas.microsoft.com/office/drawing/2014/main" id="{86738ED8-3A5D-4EB2-839B-61D8400A913C}"/>
                </a:ext>
              </a:extLst>
            </p:cNvPr>
            <p:cNvGrpSpPr/>
            <p:nvPr/>
          </p:nvGrpSpPr>
          <p:grpSpPr>
            <a:xfrm>
              <a:off x="3333361" y="495185"/>
              <a:ext cx="1091279" cy="554784"/>
              <a:chOff x="3335103" y="501280"/>
              <a:chExt cx="1091279" cy="554784"/>
            </a:xfrm>
          </p:grpSpPr>
          <p:pic>
            <p:nvPicPr>
              <p:cNvPr id="558" name="Grafik 557">
                <a:extLst>
                  <a:ext uri="{FF2B5EF4-FFF2-40B4-BE49-F238E27FC236}">
                    <a16:creationId xmlns:a16="http://schemas.microsoft.com/office/drawing/2014/main" id="{10DF00F7-F3E1-43B7-81E4-2A59165ED4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35103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579" name="Rechteck 578">
                <a:extLst>
                  <a:ext uri="{FF2B5EF4-FFF2-40B4-BE49-F238E27FC236}">
                    <a16:creationId xmlns:a16="http://schemas.microsoft.com/office/drawing/2014/main" id="{14A5624A-F739-4430-ABF5-0179FE78EFF4}"/>
                  </a:ext>
                </a:extLst>
              </p:cNvPr>
              <p:cNvSpPr/>
              <p:nvPr/>
            </p:nvSpPr>
            <p:spPr>
              <a:xfrm>
                <a:off x="4155791" y="501280"/>
                <a:ext cx="270590" cy="554784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84" name="Gruppieren 583">
              <a:extLst>
                <a:ext uri="{FF2B5EF4-FFF2-40B4-BE49-F238E27FC236}">
                  <a16:creationId xmlns:a16="http://schemas.microsoft.com/office/drawing/2014/main" id="{BA43AF2F-2712-4660-9D48-2209B0E18873}"/>
                </a:ext>
              </a:extLst>
            </p:cNvPr>
            <p:cNvGrpSpPr/>
            <p:nvPr/>
          </p:nvGrpSpPr>
          <p:grpSpPr>
            <a:xfrm>
              <a:off x="4778292" y="495185"/>
              <a:ext cx="1091279" cy="554784"/>
              <a:chOff x="3880741" y="1837266"/>
              <a:chExt cx="1091279" cy="554784"/>
            </a:xfrm>
          </p:grpSpPr>
          <p:pic>
            <p:nvPicPr>
              <p:cNvPr id="570" name="Grafik 569">
                <a:extLst>
                  <a:ext uri="{FF2B5EF4-FFF2-40B4-BE49-F238E27FC236}">
                    <a16:creationId xmlns:a16="http://schemas.microsoft.com/office/drawing/2014/main" id="{96F254AB-DAEB-451B-B83A-ADCADD67F0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883789" y="1837266"/>
                <a:ext cx="1085182" cy="554784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</p:pic>
          <p:sp>
            <p:nvSpPr>
              <p:cNvPr id="582" name="Rechteck 581">
                <a:extLst>
                  <a:ext uri="{FF2B5EF4-FFF2-40B4-BE49-F238E27FC236}">
                    <a16:creationId xmlns:a16="http://schemas.microsoft.com/office/drawing/2014/main" id="{B6DD05A0-4341-4BBC-8627-FBACA56AED91}"/>
                  </a:ext>
                </a:extLst>
              </p:cNvPr>
              <p:cNvSpPr/>
              <p:nvPr/>
            </p:nvSpPr>
            <p:spPr>
              <a:xfrm>
                <a:off x="3880741" y="1837266"/>
                <a:ext cx="1091279" cy="554784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87" name="Gruppieren 586">
              <a:extLst>
                <a:ext uri="{FF2B5EF4-FFF2-40B4-BE49-F238E27FC236}">
                  <a16:creationId xmlns:a16="http://schemas.microsoft.com/office/drawing/2014/main" id="{D3355B8E-A2BE-4A78-949D-719619A2D624}"/>
                </a:ext>
              </a:extLst>
            </p:cNvPr>
            <p:cNvGrpSpPr/>
            <p:nvPr/>
          </p:nvGrpSpPr>
          <p:grpSpPr>
            <a:xfrm>
              <a:off x="7668154" y="495185"/>
              <a:ext cx="1085182" cy="559012"/>
              <a:chOff x="7666412" y="501280"/>
              <a:chExt cx="1085182" cy="559012"/>
            </a:xfrm>
          </p:grpSpPr>
          <p:pic>
            <p:nvPicPr>
              <p:cNvPr id="556" name="Grafik 555">
                <a:extLst>
                  <a:ext uri="{FF2B5EF4-FFF2-40B4-BE49-F238E27FC236}">
                    <a16:creationId xmlns:a16="http://schemas.microsoft.com/office/drawing/2014/main" id="{344D875D-C409-4DC8-8C66-02584FE74EA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66641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586" name="Rechteck 585">
                <a:extLst>
                  <a:ext uri="{FF2B5EF4-FFF2-40B4-BE49-F238E27FC236}">
                    <a16:creationId xmlns:a16="http://schemas.microsoft.com/office/drawing/2014/main" id="{8510FE54-07F2-4992-9FEC-F5D2156C154F}"/>
                  </a:ext>
                </a:extLst>
              </p:cNvPr>
              <p:cNvSpPr/>
              <p:nvPr/>
            </p:nvSpPr>
            <p:spPr>
              <a:xfrm>
                <a:off x="8497317" y="793215"/>
                <a:ext cx="254277" cy="26707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90" name="Gruppieren 589">
              <a:extLst>
                <a:ext uri="{FF2B5EF4-FFF2-40B4-BE49-F238E27FC236}">
                  <a16:creationId xmlns:a16="http://schemas.microsoft.com/office/drawing/2014/main" id="{B0CF5AFC-7147-405B-8191-62D189E65940}"/>
                </a:ext>
              </a:extLst>
            </p:cNvPr>
            <p:cNvGrpSpPr/>
            <p:nvPr/>
          </p:nvGrpSpPr>
          <p:grpSpPr>
            <a:xfrm>
              <a:off x="9106988" y="495185"/>
              <a:ext cx="1085182" cy="565107"/>
              <a:chOff x="9110683" y="495185"/>
              <a:chExt cx="1085182" cy="565107"/>
            </a:xfrm>
          </p:grpSpPr>
          <p:pic>
            <p:nvPicPr>
              <p:cNvPr id="566" name="Grafik 565">
                <a:extLst>
                  <a:ext uri="{FF2B5EF4-FFF2-40B4-BE49-F238E27FC236}">
                    <a16:creationId xmlns:a16="http://schemas.microsoft.com/office/drawing/2014/main" id="{2E04C38D-5E14-49D2-8DB2-B4B9C47F26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110683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589" name="Rechteck 588">
                <a:extLst>
                  <a:ext uri="{FF2B5EF4-FFF2-40B4-BE49-F238E27FC236}">
                    <a16:creationId xmlns:a16="http://schemas.microsoft.com/office/drawing/2014/main" id="{AA2333FD-EE1C-499E-92C2-D768B0A5B8D3}"/>
                  </a:ext>
                </a:extLst>
              </p:cNvPr>
              <p:cNvSpPr/>
              <p:nvPr/>
            </p:nvSpPr>
            <p:spPr>
              <a:xfrm>
                <a:off x="9110683" y="495185"/>
                <a:ext cx="799883" cy="56510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93" name="Gruppieren 592">
              <a:extLst>
                <a:ext uri="{FF2B5EF4-FFF2-40B4-BE49-F238E27FC236}">
                  <a16:creationId xmlns:a16="http://schemas.microsoft.com/office/drawing/2014/main" id="{32633F4A-1331-40E7-A92C-4EEA9DA7DC62}"/>
                </a:ext>
              </a:extLst>
            </p:cNvPr>
            <p:cNvGrpSpPr/>
            <p:nvPr/>
          </p:nvGrpSpPr>
          <p:grpSpPr>
            <a:xfrm>
              <a:off x="10545822" y="495185"/>
              <a:ext cx="1085182" cy="559004"/>
              <a:chOff x="10545822" y="501280"/>
              <a:chExt cx="1085182" cy="559004"/>
            </a:xfrm>
          </p:grpSpPr>
          <p:pic>
            <p:nvPicPr>
              <p:cNvPr id="562" name="Grafik 561">
                <a:extLst>
                  <a:ext uri="{FF2B5EF4-FFF2-40B4-BE49-F238E27FC236}">
                    <a16:creationId xmlns:a16="http://schemas.microsoft.com/office/drawing/2014/main" id="{23C6B8DA-DA20-4151-9D6D-6E7F9D3355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54582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592" name="Rechteck 591">
                <a:extLst>
                  <a:ext uri="{FF2B5EF4-FFF2-40B4-BE49-F238E27FC236}">
                    <a16:creationId xmlns:a16="http://schemas.microsoft.com/office/drawing/2014/main" id="{438702DA-7B2E-4934-A0FD-CF62D0B8227D}"/>
                  </a:ext>
                </a:extLst>
              </p:cNvPr>
              <p:cNvSpPr/>
              <p:nvPr/>
            </p:nvSpPr>
            <p:spPr>
              <a:xfrm>
                <a:off x="11105169" y="501280"/>
                <a:ext cx="525835" cy="559004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95" name="Gruppieren 694">
            <a:extLst>
              <a:ext uri="{FF2B5EF4-FFF2-40B4-BE49-F238E27FC236}">
                <a16:creationId xmlns:a16="http://schemas.microsoft.com/office/drawing/2014/main" id="{3469BE11-0C5E-4DEA-91B3-F1FCB71CAA9E}"/>
              </a:ext>
            </a:extLst>
          </p:cNvPr>
          <p:cNvGrpSpPr/>
          <p:nvPr/>
        </p:nvGrpSpPr>
        <p:grpSpPr>
          <a:xfrm>
            <a:off x="508342" y="1478370"/>
            <a:ext cx="11175315" cy="565107"/>
            <a:chOff x="455689" y="1498341"/>
            <a:chExt cx="11175315" cy="565107"/>
          </a:xfrm>
        </p:grpSpPr>
        <p:pic>
          <p:nvPicPr>
            <p:cNvPr id="554" name="Grafik 553">
              <a:extLst>
                <a:ext uri="{FF2B5EF4-FFF2-40B4-BE49-F238E27FC236}">
                  <a16:creationId xmlns:a16="http://schemas.microsoft.com/office/drawing/2014/main" id="{1D65FAD0-7026-40ED-88B4-C75927220E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220606" y="1498341"/>
              <a:ext cx="1085182" cy="554784"/>
            </a:xfrm>
            <a:prstGeom prst="rect">
              <a:avLst/>
            </a:prstGeom>
          </p:spPr>
        </p:pic>
        <p:grpSp>
          <p:nvGrpSpPr>
            <p:cNvPr id="596" name="Gruppieren 595">
              <a:extLst>
                <a:ext uri="{FF2B5EF4-FFF2-40B4-BE49-F238E27FC236}">
                  <a16:creationId xmlns:a16="http://schemas.microsoft.com/office/drawing/2014/main" id="{4840D820-BBE5-43E1-B1D1-156227D9034E}"/>
                </a:ext>
              </a:extLst>
            </p:cNvPr>
            <p:cNvGrpSpPr/>
            <p:nvPr/>
          </p:nvGrpSpPr>
          <p:grpSpPr>
            <a:xfrm>
              <a:off x="9106113" y="1498341"/>
              <a:ext cx="1085186" cy="554784"/>
              <a:chOff x="455689" y="495185"/>
              <a:chExt cx="1085186" cy="554784"/>
            </a:xfrm>
          </p:grpSpPr>
          <p:pic>
            <p:nvPicPr>
              <p:cNvPr id="618" name="Grafik 617">
                <a:extLst>
                  <a:ext uri="{FF2B5EF4-FFF2-40B4-BE49-F238E27FC236}">
                    <a16:creationId xmlns:a16="http://schemas.microsoft.com/office/drawing/2014/main" id="{AEACBB9B-CAC9-4891-AAF3-03A0267D5A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55693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19" name="L-Form 618">
                <a:extLst>
                  <a:ext uri="{FF2B5EF4-FFF2-40B4-BE49-F238E27FC236}">
                    <a16:creationId xmlns:a16="http://schemas.microsoft.com/office/drawing/2014/main" id="{C110F6E3-737C-41AC-BEC9-E0B40C3B1B7C}"/>
                  </a:ext>
                </a:extLst>
              </p:cNvPr>
              <p:cNvSpPr/>
              <p:nvPr/>
            </p:nvSpPr>
            <p:spPr>
              <a:xfrm flipH="1">
                <a:off x="455689" y="495185"/>
                <a:ext cx="1085183" cy="554784"/>
              </a:xfrm>
              <a:prstGeom prst="corner">
                <a:avLst>
                  <a:gd name="adj1" fmla="val 48252"/>
                  <a:gd name="adj2" fmla="val 145008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97" name="Gruppieren 596">
              <a:extLst>
                <a:ext uri="{FF2B5EF4-FFF2-40B4-BE49-F238E27FC236}">
                  <a16:creationId xmlns:a16="http://schemas.microsoft.com/office/drawing/2014/main" id="{1FABC5A4-DAE3-484C-9E7C-2A3A83116D4F}"/>
                </a:ext>
              </a:extLst>
            </p:cNvPr>
            <p:cNvGrpSpPr/>
            <p:nvPr/>
          </p:nvGrpSpPr>
          <p:grpSpPr>
            <a:xfrm>
              <a:off x="10545822" y="1498341"/>
              <a:ext cx="1085182" cy="554784"/>
              <a:chOff x="1895398" y="495185"/>
              <a:chExt cx="1085182" cy="554784"/>
            </a:xfrm>
          </p:grpSpPr>
          <p:pic>
            <p:nvPicPr>
              <p:cNvPr id="616" name="Grafik 615">
                <a:extLst>
                  <a:ext uri="{FF2B5EF4-FFF2-40B4-BE49-F238E27FC236}">
                    <a16:creationId xmlns:a16="http://schemas.microsoft.com/office/drawing/2014/main" id="{636F23AE-BFCA-48FE-9D96-AE623B62F0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95398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17" name="L-Form 616">
                <a:extLst>
                  <a:ext uri="{FF2B5EF4-FFF2-40B4-BE49-F238E27FC236}">
                    <a16:creationId xmlns:a16="http://schemas.microsoft.com/office/drawing/2014/main" id="{15F90A1A-7FD0-4FE7-BA64-6EF7EAEC43C7}"/>
                  </a:ext>
                </a:extLst>
              </p:cNvPr>
              <p:cNvSpPr/>
              <p:nvPr/>
            </p:nvSpPr>
            <p:spPr>
              <a:xfrm flipH="1">
                <a:off x="2178049" y="495185"/>
                <a:ext cx="802528" cy="554784"/>
              </a:xfrm>
              <a:prstGeom prst="corner">
                <a:avLst>
                  <a:gd name="adj1" fmla="val 48252"/>
                  <a:gd name="adj2" fmla="val 97222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98" name="Gruppieren 597">
              <a:extLst>
                <a:ext uri="{FF2B5EF4-FFF2-40B4-BE49-F238E27FC236}">
                  <a16:creationId xmlns:a16="http://schemas.microsoft.com/office/drawing/2014/main" id="{F4526443-3258-48E5-8361-DCE4492388A3}"/>
                </a:ext>
              </a:extLst>
            </p:cNvPr>
            <p:cNvGrpSpPr/>
            <p:nvPr/>
          </p:nvGrpSpPr>
          <p:grpSpPr>
            <a:xfrm>
              <a:off x="1895394" y="1498341"/>
              <a:ext cx="1091279" cy="565107"/>
              <a:chOff x="6220610" y="495185"/>
              <a:chExt cx="1091279" cy="565107"/>
            </a:xfrm>
          </p:grpSpPr>
          <p:pic>
            <p:nvPicPr>
              <p:cNvPr id="614" name="Grafik 613">
                <a:extLst>
                  <a:ext uri="{FF2B5EF4-FFF2-40B4-BE49-F238E27FC236}">
                    <a16:creationId xmlns:a16="http://schemas.microsoft.com/office/drawing/2014/main" id="{874CAC8C-81CF-4C42-94E2-07B5CEC87E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20610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15" name="L-Form 614">
                <a:extLst>
                  <a:ext uri="{FF2B5EF4-FFF2-40B4-BE49-F238E27FC236}">
                    <a16:creationId xmlns:a16="http://schemas.microsoft.com/office/drawing/2014/main" id="{DC383C69-663D-4AE1-89BA-0C2062F202B9}"/>
                  </a:ext>
                </a:extLst>
              </p:cNvPr>
              <p:cNvSpPr/>
              <p:nvPr/>
            </p:nvSpPr>
            <p:spPr>
              <a:xfrm flipH="1">
                <a:off x="6773862" y="495185"/>
                <a:ext cx="538025" cy="565107"/>
              </a:xfrm>
              <a:prstGeom prst="corner">
                <a:avLst>
                  <a:gd name="adj1" fmla="val 50613"/>
                  <a:gd name="adj2" fmla="val 49599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99" name="Gruppieren 598">
              <a:extLst>
                <a:ext uri="{FF2B5EF4-FFF2-40B4-BE49-F238E27FC236}">
                  <a16:creationId xmlns:a16="http://schemas.microsoft.com/office/drawing/2014/main" id="{5981F260-16FC-4446-A9F5-837803862AE5}"/>
                </a:ext>
              </a:extLst>
            </p:cNvPr>
            <p:cNvGrpSpPr/>
            <p:nvPr/>
          </p:nvGrpSpPr>
          <p:grpSpPr>
            <a:xfrm>
              <a:off x="7660311" y="1498341"/>
              <a:ext cx="1091279" cy="554784"/>
              <a:chOff x="3335103" y="501280"/>
              <a:chExt cx="1091279" cy="554784"/>
            </a:xfrm>
          </p:grpSpPr>
          <p:pic>
            <p:nvPicPr>
              <p:cNvPr id="612" name="Grafik 611">
                <a:extLst>
                  <a:ext uri="{FF2B5EF4-FFF2-40B4-BE49-F238E27FC236}">
                    <a16:creationId xmlns:a16="http://schemas.microsoft.com/office/drawing/2014/main" id="{C08AE4B1-7427-48CD-8391-D972390FA4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35103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13" name="Rechteck 612">
                <a:extLst>
                  <a:ext uri="{FF2B5EF4-FFF2-40B4-BE49-F238E27FC236}">
                    <a16:creationId xmlns:a16="http://schemas.microsoft.com/office/drawing/2014/main" id="{0C8DE735-84C2-4F4B-ADDF-352F4DA9F3AF}"/>
                  </a:ext>
                </a:extLst>
              </p:cNvPr>
              <p:cNvSpPr/>
              <p:nvPr/>
            </p:nvSpPr>
            <p:spPr>
              <a:xfrm>
                <a:off x="4155791" y="501280"/>
                <a:ext cx="270590" cy="554784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01" name="Gruppieren 600">
              <a:extLst>
                <a:ext uri="{FF2B5EF4-FFF2-40B4-BE49-F238E27FC236}">
                  <a16:creationId xmlns:a16="http://schemas.microsoft.com/office/drawing/2014/main" id="{403EC9D9-7C9C-42BA-8C40-F2C0ADE63D0C}"/>
                </a:ext>
              </a:extLst>
            </p:cNvPr>
            <p:cNvGrpSpPr/>
            <p:nvPr/>
          </p:nvGrpSpPr>
          <p:grpSpPr>
            <a:xfrm>
              <a:off x="455689" y="1498341"/>
              <a:ext cx="1085182" cy="559012"/>
              <a:chOff x="7666412" y="501280"/>
              <a:chExt cx="1085182" cy="559012"/>
            </a:xfrm>
          </p:grpSpPr>
          <p:pic>
            <p:nvPicPr>
              <p:cNvPr id="608" name="Grafik 607">
                <a:extLst>
                  <a:ext uri="{FF2B5EF4-FFF2-40B4-BE49-F238E27FC236}">
                    <a16:creationId xmlns:a16="http://schemas.microsoft.com/office/drawing/2014/main" id="{324F6715-BA1C-4802-8175-D3ACD55048D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66641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09" name="Rechteck 608">
                <a:extLst>
                  <a:ext uri="{FF2B5EF4-FFF2-40B4-BE49-F238E27FC236}">
                    <a16:creationId xmlns:a16="http://schemas.microsoft.com/office/drawing/2014/main" id="{D6F37B1C-ADA0-4CF4-B851-0A344A5CDD06}"/>
                  </a:ext>
                </a:extLst>
              </p:cNvPr>
              <p:cNvSpPr/>
              <p:nvPr/>
            </p:nvSpPr>
            <p:spPr>
              <a:xfrm>
                <a:off x="8497317" y="793215"/>
                <a:ext cx="254277" cy="26707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02" name="Gruppieren 601">
              <a:extLst>
                <a:ext uri="{FF2B5EF4-FFF2-40B4-BE49-F238E27FC236}">
                  <a16:creationId xmlns:a16="http://schemas.microsoft.com/office/drawing/2014/main" id="{CA8ACCDB-CD3B-4B7A-A775-D7C73C44EEEC}"/>
                </a:ext>
              </a:extLst>
            </p:cNvPr>
            <p:cNvGrpSpPr/>
            <p:nvPr/>
          </p:nvGrpSpPr>
          <p:grpSpPr>
            <a:xfrm>
              <a:off x="4780901" y="1498341"/>
              <a:ext cx="1085182" cy="565107"/>
              <a:chOff x="9110683" y="495185"/>
              <a:chExt cx="1085182" cy="565107"/>
            </a:xfrm>
          </p:grpSpPr>
          <p:pic>
            <p:nvPicPr>
              <p:cNvPr id="606" name="Grafik 605">
                <a:extLst>
                  <a:ext uri="{FF2B5EF4-FFF2-40B4-BE49-F238E27FC236}">
                    <a16:creationId xmlns:a16="http://schemas.microsoft.com/office/drawing/2014/main" id="{6A6F8D1A-6A74-405C-A1D3-05DB15751F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110683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07" name="Rechteck 606">
                <a:extLst>
                  <a:ext uri="{FF2B5EF4-FFF2-40B4-BE49-F238E27FC236}">
                    <a16:creationId xmlns:a16="http://schemas.microsoft.com/office/drawing/2014/main" id="{9706C1D0-F7F2-4B60-A2B2-D19D06EC76BB}"/>
                  </a:ext>
                </a:extLst>
              </p:cNvPr>
              <p:cNvSpPr/>
              <p:nvPr/>
            </p:nvSpPr>
            <p:spPr>
              <a:xfrm>
                <a:off x="9110683" y="495185"/>
                <a:ext cx="799883" cy="56510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03" name="Gruppieren 602">
              <a:extLst>
                <a:ext uri="{FF2B5EF4-FFF2-40B4-BE49-F238E27FC236}">
                  <a16:creationId xmlns:a16="http://schemas.microsoft.com/office/drawing/2014/main" id="{107C58B7-D38E-45FF-B9FE-DD4D28D438F6}"/>
                </a:ext>
              </a:extLst>
            </p:cNvPr>
            <p:cNvGrpSpPr/>
            <p:nvPr/>
          </p:nvGrpSpPr>
          <p:grpSpPr>
            <a:xfrm>
              <a:off x="3341196" y="1498341"/>
              <a:ext cx="1085182" cy="559004"/>
              <a:chOff x="10545822" y="501280"/>
              <a:chExt cx="1085182" cy="559004"/>
            </a:xfrm>
          </p:grpSpPr>
          <p:pic>
            <p:nvPicPr>
              <p:cNvPr id="604" name="Grafik 603">
                <a:extLst>
                  <a:ext uri="{FF2B5EF4-FFF2-40B4-BE49-F238E27FC236}">
                    <a16:creationId xmlns:a16="http://schemas.microsoft.com/office/drawing/2014/main" id="{3B81CE8E-9C77-45A6-8805-9F9C708856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54582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05" name="Rechteck 604">
                <a:extLst>
                  <a:ext uri="{FF2B5EF4-FFF2-40B4-BE49-F238E27FC236}">
                    <a16:creationId xmlns:a16="http://schemas.microsoft.com/office/drawing/2014/main" id="{2F3A109D-0ED4-4E65-B989-0918F083AEDC}"/>
                  </a:ext>
                </a:extLst>
              </p:cNvPr>
              <p:cNvSpPr/>
              <p:nvPr/>
            </p:nvSpPr>
            <p:spPr>
              <a:xfrm>
                <a:off x="11105169" y="501280"/>
                <a:ext cx="525835" cy="559004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44" name="Gruppieren 643">
            <a:extLst>
              <a:ext uri="{FF2B5EF4-FFF2-40B4-BE49-F238E27FC236}">
                <a16:creationId xmlns:a16="http://schemas.microsoft.com/office/drawing/2014/main" id="{616A9CC3-B3C2-4B5B-A27B-552E3531638D}"/>
              </a:ext>
            </a:extLst>
          </p:cNvPr>
          <p:cNvGrpSpPr/>
          <p:nvPr/>
        </p:nvGrpSpPr>
        <p:grpSpPr>
          <a:xfrm>
            <a:off x="508342" y="2461556"/>
            <a:ext cx="11175315" cy="565107"/>
            <a:chOff x="455689" y="4403405"/>
            <a:chExt cx="11175315" cy="565107"/>
          </a:xfrm>
        </p:grpSpPr>
        <p:grpSp>
          <p:nvGrpSpPr>
            <p:cNvPr id="600" name="Gruppieren 599">
              <a:extLst>
                <a:ext uri="{FF2B5EF4-FFF2-40B4-BE49-F238E27FC236}">
                  <a16:creationId xmlns:a16="http://schemas.microsoft.com/office/drawing/2014/main" id="{5CDBF902-7BDA-44E6-BD04-741E638F1B2A}"/>
                </a:ext>
              </a:extLst>
            </p:cNvPr>
            <p:cNvGrpSpPr/>
            <p:nvPr/>
          </p:nvGrpSpPr>
          <p:grpSpPr>
            <a:xfrm>
              <a:off x="9100891" y="4403405"/>
              <a:ext cx="1091279" cy="554784"/>
              <a:chOff x="3880741" y="1837266"/>
              <a:chExt cx="1091279" cy="554784"/>
            </a:xfrm>
          </p:grpSpPr>
          <p:pic>
            <p:nvPicPr>
              <p:cNvPr id="610" name="Grafik 609">
                <a:extLst>
                  <a:ext uri="{FF2B5EF4-FFF2-40B4-BE49-F238E27FC236}">
                    <a16:creationId xmlns:a16="http://schemas.microsoft.com/office/drawing/2014/main" id="{9138B177-AE60-4CF6-AE87-BE9DF03387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883789" y="1837266"/>
                <a:ext cx="1085182" cy="554784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</p:pic>
          <p:sp>
            <p:nvSpPr>
              <p:cNvPr id="611" name="Rechteck 610">
                <a:extLst>
                  <a:ext uri="{FF2B5EF4-FFF2-40B4-BE49-F238E27FC236}">
                    <a16:creationId xmlns:a16="http://schemas.microsoft.com/office/drawing/2014/main" id="{C7618885-175E-4AF8-B61B-3D7D0B29B63C}"/>
                  </a:ext>
                </a:extLst>
              </p:cNvPr>
              <p:cNvSpPr/>
              <p:nvPr/>
            </p:nvSpPr>
            <p:spPr>
              <a:xfrm>
                <a:off x="3880741" y="1837266"/>
                <a:ext cx="1091279" cy="554784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622" name="Grafik 621">
              <a:extLst>
                <a:ext uri="{FF2B5EF4-FFF2-40B4-BE49-F238E27FC236}">
                  <a16:creationId xmlns:a16="http://schemas.microsoft.com/office/drawing/2014/main" id="{5F5C3D47-AD38-4BC3-A2A5-6EE04E63E5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894523" y="4403405"/>
              <a:ext cx="1085182" cy="554784"/>
            </a:xfrm>
            <a:prstGeom prst="rect">
              <a:avLst/>
            </a:prstGeom>
          </p:spPr>
        </p:pic>
        <p:grpSp>
          <p:nvGrpSpPr>
            <p:cNvPr id="623" name="Gruppieren 622">
              <a:extLst>
                <a:ext uri="{FF2B5EF4-FFF2-40B4-BE49-F238E27FC236}">
                  <a16:creationId xmlns:a16="http://schemas.microsoft.com/office/drawing/2014/main" id="{16347696-B6EB-4757-9C60-F74A770A523F}"/>
                </a:ext>
              </a:extLst>
            </p:cNvPr>
            <p:cNvGrpSpPr/>
            <p:nvPr/>
          </p:nvGrpSpPr>
          <p:grpSpPr>
            <a:xfrm>
              <a:off x="3333357" y="4403405"/>
              <a:ext cx="1085186" cy="554784"/>
              <a:chOff x="455689" y="495185"/>
              <a:chExt cx="1085186" cy="554784"/>
            </a:xfrm>
          </p:grpSpPr>
          <p:pic>
            <p:nvPicPr>
              <p:cNvPr id="642" name="Grafik 641">
                <a:extLst>
                  <a:ext uri="{FF2B5EF4-FFF2-40B4-BE49-F238E27FC236}">
                    <a16:creationId xmlns:a16="http://schemas.microsoft.com/office/drawing/2014/main" id="{C37BA4A2-EC1B-460B-9D8E-0EC8FBBDA3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55693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43" name="L-Form 642">
                <a:extLst>
                  <a:ext uri="{FF2B5EF4-FFF2-40B4-BE49-F238E27FC236}">
                    <a16:creationId xmlns:a16="http://schemas.microsoft.com/office/drawing/2014/main" id="{5A367532-45AD-4F87-9B5D-B95172CB0B87}"/>
                  </a:ext>
                </a:extLst>
              </p:cNvPr>
              <p:cNvSpPr/>
              <p:nvPr/>
            </p:nvSpPr>
            <p:spPr>
              <a:xfrm flipH="1">
                <a:off x="455689" y="495185"/>
                <a:ext cx="1085183" cy="554784"/>
              </a:xfrm>
              <a:prstGeom prst="corner">
                <a:avLst>
                  <a:gd name="adj1" fmla="val 48252"/>
                  <a:gd name="adj2" fmla="val 145008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24" name="Gruppieren 623">
              <a:extLst>
                <a:ext uri="{FF2B5EF4-FFF2-40B4-BE49-F238E27FC236}">
                  <a16:creationId xmlns:a16="http://schemas.microsoft.com/office/drawing/2014/main" id="{7699B6DA-D9D1-4A53-85AA-C50F910998C9}"/>
                </a:ext>
              </a:extLst>
            </p:cNvPr>
            <p:cNvGrpSpPr/>
            <p:nvPr/>
          </p:nvGrpSpPr>
          <p:grpSpPr>
            <a:xfrm>
              <a:off x="6217126" y="4403405"/>
              <a:ext cx="1085182" cy="554784"/>
              <a:chOff x="1895398" y="495185"/>
              <a:chExt cx="1085182" cy="554784"/>
            </a:xfrm>
          </p:grpSpPr>
          <p:pic>
            <p:nvPicPr>
              <p:cNvPr id="640" name="Grafik 639">
                <a:extLst>
                  <a:ext uri="{FF2B5EF4-FFF2-40B4-BE49-F238E27FC236}">
                    <a16:creationId xmlns:a16="http://schemas.microsoft.com/office/drawing/2014/main" id="{F12ABA47-76F5-49B0-9875-2139CA9A11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95398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41" name="L-Form 640">
                <a:extLst>
                  <a:ext uri="{FF2B5EF4-FFF2-40B4-BE49-F238E27FC236}">
                    <a16:creationId xmlns:a16="http://schemas.microsoft.com/office/drawing/2014/main" id="{67617FF7-920E-4388-A1E8-8A74DE5E6DEC}"/>
                  </a:ext>
                </a:extLst>
              </p:cNvPr>
              <p:cNvSpPr/>
              <p:nvPr/>
            </p:nvSpPr>
            <p:spPr>
              <a:xfrm flipH="1">
                <a:off x="2178049" y="495185"/>
                <a:ext cx="802528" cy="554784"/>
              </a:xfrm>
              <a:prstGeom prst="corner">
                <a:avLst>
                  <a:gd name="adj1" fmla="val 48252"/>
                  <a:gd name="adj2" fmla="val 97222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25" name="Gruppieren 624">
              <a:extLst>
                <a:ext uri="{FF2B5EF4-FFF2-40B4-BE49-F238E27FC236}">
                  <a16:creationId xmlns:a16="http://schemas.microsoft.com/office/drawing/2014/main" id="{16A06ECD-D0BF-4282-8DE2-4CB6E3371879}"/>
                </a:ext>
              </a:extLst>
            </p:cNvPr>
            <p:cNvGrpSpPr/>
            <p:nvPr/>
          </p:nvGrpSpPr>
          <p:grpSpPr>
            <a:xfrm>
              <a:off x="4772195" y="4403405"/>
              <a:ext cx="1091279" cy="565107"/>
              <a:chOff x="6220610" y="495185"/>
              <a:chExt cx="1091279" cy="565107"/>
            </a:xfrm>
          </p:grpSpPr>
          <p:pic>
            <p:nvPicPr>
              <p:cNvPr id="638" name="Grafik 637">
                <a:extLst>
                  <a:ext uri="{FF2B5EF4-FFF2-40B4-BE49-F238E27FC236}">
                    <a16:creationId xmlns:a16="http://schemas.microsoft.com/office/drawing/2014/main" id="{ACD924AC-7E9A-462F-9628-4A8810DC20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20610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39" name="L-Form 638">
                <a:extLst>
                  <a:ext uri="{FF2B5EF4-FFF2-40B4-BE49-F238E27FC236}">
                    <a16:creationId xmlns:a16="http://schemas.microsoft.com/office/drawing/2014/main" id="{E97BBBF7-C89F-4285-AB27-CABFB425B832}"/>
                  </a:ext>
                </a:extLst>
              </p:cNvPr>
              <p:cNvSpPr/>
              <p:nvPr/>
            </p:nvSpPr>
            <p:spPr>
              <a:xfrm flipH="1">
                <a:off x="6773862" y="495185"/>
                <a:ext cx="538025" cy="565107"/>
              </a:xfrm>
              <a:prstGeom prst="corner">
                <a:avLst>
                  <a:gd name="adj1" fmla="val 50613"/>
                  <a:gd name="adj2" fmla="val 49599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26" name="Gruppieren 625">
              <a:extLst>
                <a:ext uri="{FF2B5EF4-FFF2-40B4-BE49-F238E27FC236}">
                  <a16:creationId xmlns:a16="http://schemas.microsoft.com/office/drawing/2014/main" id="{EAB9C844-9263-4F34-B86D-5E506504686C}"/>
                </a:ext>
              </a:extLst>
            </p:cNvPr>
            <p:cNvGrpSpPr/>
            <p:nvPr/>
          </p:nvGrpSpPr>
          <p:grpSpPr>
            <a:xfrm>
              <a:off x="7655960" y="4403405"/>
              <a:ext cx="1091279" cy="554784"/>
              <a:chOff x="3335103" y="501280"/>
              <a:chExt cx="1091279" cy="554784"/>
            </a:xfrm>
          </p:grpSpPr>
          <p:pic>
            <p:nvPicPr>
              <p:cNvPr id="636" name="Grafik 635">
                <a:extLst>
                  <a:ext uri="{FF2B5EF4-FFF2-40B4-BE49-F238E27FC236}">
                    <a16:creationId xmlns:a16="http://schemas.microsoft.com/office/drawing/2014/main" id="{DDF2A5D7-9388-4C19-AE8E-5E39EDE654D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35103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37" name="Rechteck 636">
                <a:extLst>
                  <a:ext uri="{FF2B5EF4-FFF2-40B4-BE49-F238E27FC236}">
                    <a16:creationId xmlns:a16="http://schemas.microsoft.com/office/drawing/2014/main" id="{6887F012-9CA8-4B7A-B35A-73142D195FBB}"/>
                  </a:ext>
                </a:extLst>
              </p:cNvPr>
              <p:cNvSpPr/>
              <p:nvPr/>
            </p:nvSpPr>
            <p:spPr>
              <a:xfrm>
                <a:off x="4155791" y="501280"/>
                <a:ext cx="270590" cy="554784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27" name="Gruppieren 626">
              <a:extLst>
                <a:ext uri="{FF2B5EF4-FFF2-40B4-BE49-F238E27FC236}">
                  <a16:creationId xmlns:a16="http://schemas.microsoft.com/office/drawing/2014/main" id="{E4C84736-5D15-41CC-9B7C-46822795251B}"/>
                </a:ext>
              </a:extLst>
            </p:cNvPr>
            <p:cNvGrpSpPr/>
            <p:nvPr/>
          </p:nvGrpSpPr>
          <p:grpSpPr>
            <a:xfrm>
              <a:off x="10545822" y="4403405"/>
              <a:ext cx="1085182" cy="559012"/>
              <a:chOff x="7666412" y="501280"/>
              <a:chExt cx="1085182" cy="559012"/>
            </a:xfrm>
          </p:grpSpPr>
          <p:pic>
            <p:nvPicPr>
              <p:cNvPr id="634" name="Grafik 633">
                <a:extLst>
                  <a:ext uri="{FF2B5EF4-FFF2-40B4-BE49-F238E27FC236}">
                    <a16:creationId xmlns:a16="http://schemas.microsoft.com/office/drawing/2014/main" id="{7DFE0614-5D9E-411C-8F75-AD0F7716F6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66641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35" name="Rechteck 634">
                <a:extLst>
                  <a:ext uri="{FF2B5EF4-FFF2-40B4-BE49-F238E27FC236}">
                    <a16:creationId xmlns:a16="http://schemas.microsoft.com/office/drawing/2014/main" id="{2753D33C-51A5-4D03-B219-18DB1C7A57EA}"/>
                  </a:ext>
                </a:extLst>
              </p:cNvPr>
              <p:cNvSpPr/>
              <p:nvPr/>
            </p:nvSpPr>
            <p:spPr>
              <a:xfrm>
                <a:off x="8497317" y="793215"/>
                <a:ext cx="254277" cy="26707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28" name="Gruppieren 627">
              <a:extLst>
                <a:ext uri="{FF2B5EF4-FFF2-40B4-BE49-F238E27FC236}">
                  <a16:creationId xmlns:a16="http://schemas.microsoft.com/office/drawing/2014/main" id="{947531E4-96B6-4413-B2C3-045F054535D7}"/>
                </a:ext>
              </a:extLst>
            </p:cNvPr>
            <p:cNvGrpSpPr/>
            <p:nvPr/>
          </p:nvGrpSpPr>
          <p:grpSpPr>
            <a:xfrm>
              <a:off x="455689" y="4403405"/>
              <a:ext cx="1085182" cy="565107"/>
              <a:chOff x="9110683" y="495185"/>
              <a:chExt cx="1085182" cy="565107"/>
            </a:xfrm>
          </p:grpSpPr>
          <p:pic>
            <p:nvPicPr>
              <p:cNvPr id="632" name="Grafik 631">
                <a:extLst>
                  <a:ext uri="{FF2B5EF4-FFF2-40B4-BE49-F238E27FC236}">
                    <a16:creationId xmlns:a16="http://schemas.microsoft.com/office/drawing/2014/main" id="{8D253BC7-9E20-4972-90DD-C5E686238C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110683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33" name="Rechteck 632">
                <a:extLst>
                  <a:ext uri="{FF2B5EF4-FFF2-40B4-BE49-F238E27FC236}">
                    <a16:creationId xmlns:a16="http://schemas.microsoft.com/office/drawing/2014/main" id="{6FDB4C79-5CC1-4D0E-8633-E8A1521990AA}"/>
                  </a:ext>
                </a:extLst>
              </p:cNvPr>
              <p:cNvSpPr/>
              <p:nvPr/>
            </p:nvSpPr>
            <p:spPr>
              <a:xfrm>
                <a:off x="9110683" y="495185"/>
                <a:ext cx="799883" cy="56510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68" name="Gruppieren 667">
            <a:extLst>
              <a:ext uri="{FF2B5EF4-FFF2-40B4-BE49-F238E27FC236}">
                <a16:creationId xmlns:a16="http://schemas.microsoft.com/office/drawing/2014/main" id="{07FABCFD-2670-4589-8797-FB02B168382B}"/>
              </a:ext>
            </a:extLst>
          </p:cNvPr>
          <p:cNvGrpSpPr/>
          <p:nvPr/>
        </p:nvGrpSpPr>
        <p:grpSpPr>
          <a:xfrm>
            <a:off x="508342" y="4887880"/>
            <a:ext cx="11175315" cy="565107"/>
            <a:chOff x="364354" y="5175458"/>
            <a:chExt cx="11175315" cy="565107"/>
          </a:xfrm>
        </p:grpSpPr>
        <p:grpSp>
          <p:nvGrpSpPr>
            <p:cNvPr id="629" name="Gruppieren 628">
              <a:extLst>
                <a:ext uri="{FF2B5EF4-FFF2-40B4-BE49-F238E27FC236}">
                  <a16:creationId xmlns:a16="http://schemas.microsoft.com/office/drawing/2014/main" id="{A809CF18-BF7E-46F8-89AD-4F89E4198C18}"/>
                </a:ext>
              </a:extLst>
            </p:cNvPr>
            <p:cNvGrpSpPr/>
            <p:nvPr/>
          </p:nvGrpSpPr>
          <p:grpSpPr>
            <a:xfrm>
              <a:off x="364354" y="5175458"/>
              <a:ext cx="1085182" cy="559004"/>
              <a:chOff x="10545822" y="501280"/>
              <a:chExt cx="1085182" cy="559004"/>
            </a:xfrm>
          </p:grpSpPr>
          <p:pic>
            <p:nvPicPr>
              <p:cNvPr id="630" name="Grafik 629">
                <a:extLst>
                  <a:ext uri="{FF2B5EF4-FFF2-40B4-BE49-F238E27FC236}">
                    <a16:creationId xmlns:a16="http://schemas.microsoft.com/office/drawing/2014/main" id="{9BCB351F-6DBA-456D-93C3-2D09E57F18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54582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31" name="Rechteck 630">
                <a:extLst>
                  <a:ext uri="{FF2B5EF4-FFF2-40B4-BE49-F238E27FC236}">
                    <a16:creationId xmlns:a16="http://schemas.microsoft.com/office/drawing/2014/main" id="{321D3B99-410B-419C-85C6-E0D04BF61707}"/>
                  </a:ext>
                </a:extLst>
              </p:cNvPr>
              <p:cNvSpPr/>
              <p:nvPr/>
            </p:nvSpPr>
            <p:spPr>
              <a:xfrm>
                <a:off x="11105169" y="501280"/>
                <a:ext cx="525835" cy="559004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46" name="Gruppieren 645">
              <a:extLst>
                <a:ext uri="{FF2B5EF4-FFF2-40B4-BE49-F238E27FC236}">
                  <a16:creationId xmlns:a16="http://schemas.microsoft.com/office/drawing/2014/main" id="{E5739163-BB0E-4268-B8D1-5F73C6E05F0E}"/>
                </a:ext>
              </a:extLst>
            </p:cNvPr>
            <p:cNvGrpSpPr/>
            <p:nvPr/>
          </p:nvGrpSpPr>
          <p:grpSpPr>
            <a:xfrm>
              <a:off x="3248119" y="5175458"/>
              <a:ext cx="1091279" cy="554784"/>
              <a:chOff x="3880741" y="1837266"/>
              <a:chExt cx="1091279" cy="554784"/>
            </a:xfrm>
          </p:grpSpPr>
          <p:pic>
            <p:nvPicPr>
              <p:cNvPr id="666" name="Grafik 665">
                <a:extLst>
                  <a:ext uri="{FF2B5EF4-FFF2-40B4-BE49-F238E27FC236}">
                    <a16:creationId xmlns:a16="http://schemas.microsoft.com/office/drawing/2014/main" id="{05209C22-1023-4478-AA0E-82D7ACAF6C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883789" y="1837266"/>
                <a:ext cx="1085182" cy="554784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</p:pic>
          <p:sp>
            <p:nvSpPr>
              <p:cNvPr id="667" name="Rechteck 666">
                <a:extLst>
                  <a:ext uri="{FF2B5EF4-FFF2-40B4-BE49-F238E27FC236}">
                    <a16:creationId xmlns:a16="http://schemas.microsoft.com/office/drawing/2014/main" id="{BA59C475-5483-4020-9171-9833A837D319}"/>
                  </a:ext>
                </a:extLst>
              </p:cNvPr>
              <p:cNvSpPr/>
              <p:nvPr/>
            </p:nvSpPr>
            <p:spPr>
              <a:xfrm>
                <a:off x="3880741" y="1837266"/>
                <a:ext cx="1091279" cy="554784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48" name="Gruppieren 647">
              <a:extLst>
                <a:ext uri="{FF2B5EF4-FFF2-40B4-BE49-F238E27FC236}">
                  <a16:creationId xmlns:a16="http://schemas.microsoft.com/office/drawing/2014/main" id="{14694FC0-CE1E-45E2-8EF3-A264C72B15E5}"/>
                </a:ext>
              </a:extLst>
            </p:cNvPr>
            <p:cNvGrpSpPr/>
            <p:nvPr/>
          </p:nvGrpSpPr>
          <p:grpSpPr>
            <a:xfrm>
              <a:off x="6137981" y="5175458"/>
              <a:ext cx="1085186" cy="554784"/>
              <a:chOff x="455689" y="495185"/>
              <a:chExt cx="1085186" cy="554784"/>
            </a:xfrm>
          </p:grpSpPr>
          <p:pic>
            <p:nvPicPr>
              <p:cNvPr id="664" name="Grafik 663">
                <a:extLst>
                  <a:ext uri="{FF2B5EF4-FFF2-40B4-BE49-F238E27FC236}">
                    <a16:creationId xmlns:a16="http://schemas.microsoft.com/office/drawing/2014/main" id="{1F087F26-B6C3-4597-88AF-A3E0DBBE04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55693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65" name="L-Form 664">
                <a:extLst>
                  <a:ext uri="{FF2B5EF4-FFF2-40B4-BE49-F238E27FC236}">
                    <a16:creationId xmlns:a16="http://schemas.microsoft.com/office/drawing/2014/main" id="{C596CE5D-FBB1-4BC8-849B-8D8169ACDA22}"/>
                  </a:ext>
                </a:extLst>
              </p:cNvPr>
              <p:cNvSpPr/>
              <p:nvPr/>
            </p:nvSpPr>
            <p:spPr>
              <a:xfrm flipH="1">
                <a:off x="455689" y="495185"/>
                <a:ext cx="1085183" cy="554784"/>
              </a:xfrm>
              <a:prstGeom prst="corner">
                <a:avLst>
                  <a:gd name="adj1" fmla="val 48252"/>
                  <a:gd name="adj2" fmla="val 145008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49" name="Gruppieren 648">
              <a:extLst>
                <a:ext uri="{FF2B5EF4-FFF2-40B4-BE49-F238E27FC236}">
                  <a16:creationId xmlns:a16="http://schemas.microsoft.com/office/drawing/2014/main" id="{3AD01B29-8141-4753-809F-6AB8330F9FDC}"/>
                </a:ext>
              </a:extLst>
            </p:cNvPr>
            <p:cNvGrpSpPr/>
            <p:nvPr/>
          </p:nvGrpSpPr>
          <p:grpSpPr>
            <a:xfrm>
              <a:off x="10454487" y="5175458"/>
              <a:ext cx="1085182" cy="554784"/>
              <a:chOff x="1895398" y="495185"/>
              <a:chExt cx="1085182" cy="554784"/>
            </a:xfrm>
          </p:grpSpPr>
          <p:pic>
            <p:nvPicPr>
              <p:cNvPr id="662" name="Grafik 661">
                <a:extLst>
                  <a:ext uri="{FF2B5EF4-FFF2-40B4-BE49-F238E27FC236}">
                    <a16:creationId xmlns:a16="http://schemas.microsoft.com/office/drawing/2014/main" id="{567410FB-2A84-41DF-9669-1952F3724C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95398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63" name="L-Form 662">
                <a:extLst>
                  <a:ext uri="{FF2B5EF4-FFF2-40B4-BE49-F238E27FC236}">
                    <a16:creationId xmlns:a16="http://schemas.microsoft.com/office/drawing/2014/main" id="{71FE8C72-9416-45DF-AF5D-4293DB994B8D}"/>
                  </a:ext>
                </a:extLst>
              </p:cNvPr>
              <p:cNvSpPr/>
              <p:nvPr/>
            </p:nvSpPr>
            <p:spPr>
              <a:xfrm flipH="1">
                <a:off x="2178049" y="495185"/>
                <a:ext cx="802528" cy="554784"/>
              </a:xfrm>
              <a:prstGeom prst="corner">
                <a:avLst>
                  <a:gd name="adj1" fmla="val 48252"/>
                  <a:gd name="adj2" fmla="val 97222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50" name="Gruppieren 649">
              <a:extLst>
                <a:ext uri="{FF2B5EF4-FFF2-40B4-BE49-F238E27FC236}">
                  <a16:creationId xmlns:a16="http://schemas.microsoft.com/office/drawing/2014/main" id="{4D94E8A0-7A99-495D-B1B0-B260640B64C3}"/>
                </a:ext>
              </a:extLst>
            </p:cNvPr>
            <p:cNvGrpSpPr/>
            <p:nvPr/>
          </p:nvGrpSpPr>
          <p:grpSpPr>
            <a:xfrm>
              <a:off x="4693050" y="5175458"/>
              <a:ext cx="1091279" cy="565107"/>
              <a:chOff x="6220610" y="495185"/>
              <a:chExt cx="1091279" cy="565107"/>
            </a:xfrm>
          </p:grpSpPr>
          <p:pic>
            <p:nvPicPr>
              <p:cNvPr id="660" name="Grafik 659">
                <a:extLst>
                  <a:ext uri="{FF2B5EF4-FFF2-40B4-BE49-F238E27FC236}">
                    <a16:creationId xmlns:a16="http://schemas.microsoft.com/office/drawing/2014/main" id="{D5E6CA74-1FA1-4FB9-9FB2-5D21B0B2B0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20610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61" name="L-Form 660">
                <a:extLst>
                  <a:ext uri="{FF2B5EF4-FFF2-40B4-BE49-F238E27FC236}">
                    <a16:creationId xmlns:a16="http://schemas.microsoft.com/office/drawing/2014/main" id="{32F6A2BD-AEB0-45E5-BF14-B6D21BCC27DF}"/>
                  </a:ext>
                </a:extLst>
              </p:cNvPr>
              <p:cNvSpPr/>
              <p:nvPr/>
            </p:nvSpPr>
            <p:spPr>
              <a:xfrm flipH="1">
                <a:off x="6773862" y="495185"/>
                <a:ext cx="538025" cy="565107"/>
              </a:xfrm>
              <a:prstGeom prst="corner">
                <a:avLst>
                  <a:gd name="adj1" fmla="val 50613"/>
                  <a:gd name="adj2" fmla="val 49599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51" name="Gruppieren 650">
              <a:extLst>
                <a:ext uri="{FF2B5EF4-FFF2-40B4-BE49-F238E27FC236}">
                  <a16:creationId xmlns:a16="http://schemas.microsoft.com/office/drawing/2014/main" id="{05405E53-EEF9-4EC1-92A2-58E616FE662C}"/>
                </a:ext>
              </a:extLst>
            </p:cNvPr>
            <p:cNvGrpSpPr/>
            <p:nvPr/>
          </p:nvGrpSpPr>
          <p:grpSpPr>
            <a:xfrm>
              <a:off x="1803188" y="5175458"/>
              <a:ext cx="1091279" cy="554784"/>
              <a:chOff x="3335103" y="501280"/>
              <a:chExt cx="1091279" cy="554784"/>
            </a:xfrm>
          </p:grpSpPr>
          <p:pic>
            <p:nvPicPr>
              <p:cNvPr id="658" name="Grafik 657">
                <a:extLst>
                  <a:ext uri="{FF2B5EF4-FFF2-40B4-BE49-F238E27FC236}">
                    <a16:creationId xmlns:a16="http://schemas.microsoft.com/office/drawing/2014/main" id="{1986139D-99F5-4FE0-958B-D09CB9B897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35103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59" name="Rechteck 658">
                <a:extLst>
                  <a:ext uri="{FF2B5EF4-FFF2-40B4-BE49-F238E27FC236}">
                    <a16:creationId xmlns:a16="http://schemas.microsoft.com/office/drawing/2014/main" id="{ED93CDF7-BE81-4D74-B276-1A8418EAE37B}"/>
                  </a:ext>
                </a:extLst>
              </p:cNvPr>
              <p:cNvSpPr/>
              <p:nvPr/>
            </p:nvSpPr>
            <p:spPr>
              <a:xfrm>
                <a:off x="4155791" y="501280"/>
                <a:ext cx="270590" cy="554784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52" name="Gruppieren 651">
              <a:extLst>
                <a:ext uri="{FF2B5EF4-FFF2-40B4-BE49-F238E27FC236}">
                  <a16:creationId xmlns:a16="http://schemas.microsoft.com/office/drawing/2014/main" id="{CEF73517-04BD-445A-918A-2A0103C30FE1}"/>
                </a:ext>
              </a:extLst>
            </p:cNvPr>
            <p:cNvGrpSpPr/>
            <p:nvPr/>
          </p:nvGrpSpPr>
          <p:grpSpPr>
            <a:xfrm>
              <a:off x="7576819" y="5175458"/>
              <a:ext cx="1085182" cy="559012"/>
              <a:chOff x="7666412" y="501280"/>
              <a:chExt cx="1085182" cy="559012"/>
            </a:xfrm>
          </p:grpSpPr>
          <p:pic>
            <p:nvPicPr>
              <p:cNvPr id="656" name="Grafik 655">
                <a:extLst>
                  <a:ext uri="{FF2B5EF4-FFF2-40B4-BE49-F238E27FC236}">
                    <a16:creationId xmlns:a16="http://schemas.microsoft.com/office/drawing/2014/main" id="{7BEA41E5-180A-4609-A010-169021EAF9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66641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57" name="Rechteck 656">
                <a:extLst>
                  <a:ext uri="{FF2B5EF4-FFF2-40B4-BE49-F238E27FC236}">
                    <a16:creationId xmlns:a16="http://schemas.microsoft.com/office/drawing/2014/main" id="{502F55AA-262C-40B5-9513-488B8A9159A6}"/>
                  </a:ext>
                </a:extLst>
              </p:cNvPr>
              <p:cNvSpPr/>
              <p:nvPr/>
            </p:nvSpPr>
            <p:spPr>
              <a:xfrm>
                <a:off x="8497317" y="793215"/>
                <a:ext cx="254277" cy="26707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53" name="Gruppieren 652">
              <a:extLst>
                <a:ext uri="{FF2B5EF4-FFF2-40B4-BE49-F238E27FC236}">
                  <a16:creationId xmlns:a16="http://schemas.microsoft.com/office/drawing/2014/main" id="{402C473B-8702-4993-8E6F-1E3765B7211A}"/>
                </a:ext>
              </a:extLst>
            </p:cNvPr>
            <p:cNvGrpSpPr/>
            <p:nvPr/>
          </p:nvGrpSpPr>
          <p:grpSpPr>
            <a:xfrm>
              <a:off x="9015653" y="5175458"/>
              <a:ext cx="1085182" cy="565107"/>
              <a:chOff x="9110683" y="495185"/>
              <a:chExt cx="1085182" cy="565107"/>
            </a:xfrm>
          </p:grpSpPr>
          <p:pic>
            <p:nvPicPr>
              <p:cNvPr id="654" name="Grafik 653">
                <a:extLst>
                  <a:ext uri="{FF2B5EF4-FFF2-40B4-BE49-F238E27FC236}">
                    <a16:creationId xmlns:a16="http://schemas.microsoft.com/office/drawing/2014/main" id="{7DEF5097-54EA-46B1-A8D7-065733D87E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110683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55" name="Rechteck 654">
                <a:extLst>
                  <a:ext uri="{FF2B5EF4-FFF2-40B4-BE49-F238E27FC236}">
                    <a16:creationId xmlns:a16="http://schemas.microsoft.com/office/drawing/2014/main" id="{9DCF63F2-1DFD-470B-9A20-108F025B6728}"/>
                  </a:ext>
                </a:extLst>
              </p:cNvPr>
              <p:cNvSpPr/>
              <p:nvPr/>
            </p:nvSpPr>
            <p:spPr>
              <a:xfrm>
                <a:off x="9110683" y="495185"/>
                <a:ext cx="799883" cy="56510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96" name="Gruppieren 695">
            <a:extLst>
              <a:ext uri="{FF2B5EF4-FFF2-40B4-BE49-F238E27FC236}">
                <a16:creationId xmlns:a16="http://schemas.microsoft.com/office/drawing/2014/main" id="{DC76D6AA-86BA-4285-B805-0A0310EDC92B}"/>
              </a:ext>
            </a:extLst>
          </p:cNvPr>
          <p:cNvGrpSpPr/>
          <p:nvPr/>
        </p:nvGrpSpPr>
        <p:grpSpPr>
          <a:xfrm>
            <a:off x="508342" y="5854648"/>
            <a:ext cx="11175315" cy="565107"/>
            <a:chOff x="455689" y="5592838"/>
            <a:chExt cx="11175315" cy="565107"/>
          </a:xfrm>
        </p:grpSpPr>
        <p:grpSp>
          <p:nvGrpSpPr>
            <p:cNvPr id="670" name="Gruppieren 669">
              <a:extLst>
                <a:ext uri="{FF2B5EF4-FFF2-40B4-BE49-F238E27FC236}">
                  <a16:creationId xmlns:a16="http://schemas.microsoft.com/office/drawing/2014/main" id="{D7319E8D-1484-4233-9041-7F6774A2405E}"/>
                </a:ext>
              </a:extLst>
            </p:cNvPr>
            <p:cNvGrpSpPr/>
            <p:nvPr/>
          </p:nvGrpSpPr>
          <p:grpSpPr>
            <a:xfrm>
              <a:off x="7666408" y="5592838"/>
              <a:ext cx="1085182" cy="559004"/>
              <a:chOff x="10545822" y="501280"/>
              <a:chExt cx="1085182" cy="559004"/>
            </a:xfrm>
          </p:grpSpPr>
          <p:pic>
            <p:nvPicPr>
              <p:cNvPr id="692" name="Grafik 691">
                <a:extLst>
                  <a:ext uri="{FF2B5EF4-FFF2-40B4-BE49-F238E27FC236}">
                    <a16:creationId xmlns:a16="http://schemas.microsoft.com/office/drawing/2014/main" id="{319ED857-060F-4E44-A0F3-79A26C8E3B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54582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93" name="Rechteck 692">
                <a:extLst>
                  <a:ext uri="{FF2B5EF4-FFF2-40B4-BE49-F238E27FC236}">
                    <a16:creationId xmlns:a16="http://schemas.microsoft.com/office/drawing/2014/main" id="{D66F33DD-1839-43AB-9D58-CC9119FEAF79}"/>
                  </a:ext>
                </a:extLst>
              </p:cNvPr>
              <p:cNvSpPr/>
              <p:nvPr/>
            </p:nvSpPr>
            <p:spPr>
              <a:xfrm>
                <a:off x="11105169" y="501280"/>
                <a:ext cx="525835" cy="559004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2" name="Gruppieren 671">
              <a:extLst>
                <a:ext uri="{FF2B5EF4-FFF2-40B4-BE49-F238E27FC236}">
                  <a16:creationId xmlns:a16="http://schemas.microsoft.com/office/drawing/2014/main" id="{05E20A1C-0919-4685-AA72-08F91B803274}"/>
                </a:ext>
              </a:extLst>
            </p:cNvPr>
            <p:cNvGrpSpPr/>
            <p:nvPr/>
          </p:nvGrpSpPr>
          <p:grpSpPr>
            <a:xfrm>
              <a:off x="9106113" y="5592838"/>
              <a:ext cx="1085186" cy="554784"/>
              <a:chOff x="455689" y="495185"/>
              <a:chExt cx="1085186" cy="554784"/>
            </a:xfrm>
          </p:grpSpPr>
          <p:pic>
            <p:nvPicPr>
              <p:cNvPr id="688" name="Grafik 687">
                <a:extLst>
                  <a:ext uri="{FF2B5EF4-FFF2-40B4-BE49-F238E27FC236}">
                    <a16:creationId xmlns:a16="http://schemas.microsoft.com/office/drawing/2014/main" id="{F2A1A42E-B732-4F71-83DD-D6E2220AB1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55693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89" name="L-Form 688">
                <a:extLst>
                  <a:ext uri="{FF2B5EF4-FFF2-40B4-BE49-F238E27FC236}">
                    <a16:creationId xmlns:a16="http://schemas.microsoft.com/office/drawing/2014/main" id="{79BC60D8-44FF-4107-B5D4-C5F7E2F768A8}"/>
                  </a:ext>
                </a:extLst>
              </p:cNvPr>
              <p:cNvSpPr/>
              <p:nvPr/>
            </p:nvSpPr>
            <p:spPr>
              <a:xfrm flipH="1">
                <a:off x="455689" y="495185"/>
                <a:ext cx="1085183" cy="554784"/>
              </a:xfrm>
              <a:prstGeom prst="corner">
                <a:avLst>
                  <a:gd name="adj1" fmla="val 48252"/>
                  <a:gd name="adj2" fmla="val 145008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3" name="Gruppieren 672">
              <a:extLst>
                <a:ext uri="{FF2B5EF4-FFF2-40B4-BE49-F238E27FC236}">
                  <a16:creationId xmlns:a16="http://schemas.microsoft.com/office/drawing/2014/main" id="{A52674FD-DE43-47A6-A2E3-E082341079F9}"/>
                </a:ext>
              </a:extLst>
            </p:cNvPr>
            <p:cNvGrpSpPr/>
            <p:nvPr/>
          </p:nvGrpSpPr>
          <p:grpSpPr>
            <a:xfrm>
              <a:off x="6226703" y="5592838"/>
              <a:ext cx="1085182" cy="554784"/>
              <a:chOff x="1895398" y="495185"/>
              <a:chExt cx="1085182" cy="554784"/>
            </a:xfrm>
          </p:grpSpPr>
          <p:pic>
            <p:nvPicPr>
              <p:cNvPr id="686" name="Grafik 685">
                <a:extLst>
                  <a:ext uri="{FF2B5EF4-FFF2-40B4-BE49-F238E27FC236}">
                    <a16:creationId xmlns:a16="http://schemas.microsoft.com/office/drawing/2014/main" id="{7A1A6181-CB86-4C41-9A1A-1467C42342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95398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87" name="L-Form 686">
                <a:extLst>
                  <a:ext uri="{FF2B5EF4-FFF2-40B4-BE49-F238E27FC236}">
                    <a16:creationId xmlns:a16="http://schemas.microsoft.com/office/drawing/2014/main" id="{1A5FE3EA-BBC5-4E36-BFEB-D0E7B794C86E}"/>
                  </a:ext>
                </a:extLst>
              </p:cNvPr>
              <p:cNvSpPr/>
              <p:nvPr/>
            </p:nvSpPr>
            <p:spPr>
              <a:xfrm flipH="1">
                <a:off x="2178049" y="495185"/>
                <a:ext cx="802528" cy="554784"/>
              </a:xfrm>
              <a:prstGeom prst="corner">
                <a:avLst>
                  <a:gd name="adj1" fmla="val 48252"/>
                  <a:gd name="adj2" fmla="val 97222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4" name="Gruppieren 673">
              <a:extLst>
                <a:ext uri="{FF2B5EF4-FFF2-40B4-BE49-F238E27FC236}">
                  <a16:creationId xmlns:a16="http://schemas.microsoft.com/office/drawing/2014/main" id="{059500B6-73A8-4C6F-BE16-C794CF168BC3}"/>
                </a:ext>
              </a:extLst>
            </p:cNvPr>
            <p:cNvGrpSpPr/>
            <p:nvPr/>
          </p:nvGrpSpPr>
          <p:grpSpPr>
            <a:xfrm>
              <a:off x="455689" y="5592838"/>
              <a:ext cx="1091279" cy="565107"/>
              <a:chOff x="6220610" y="495185"/>
              <a:chExt cx="1091279" cy="565107"/>
            </a:xfrm>
          </p:grpSpPr>
          <p:pic>
            <p:nvPicPr>
              <p:cNvPr id="684" name="Grafik 683">
                <a:extLst>
                  <a:ext uri="{FF2B5EF4-FFF2-40B4-BE49-F238E27FC236}">
                    <a16:creationId xmlns:a16="http://schemas.microsoft.com/office/drawing/2014/main" id="{D965BCE6-DB4D-4521-8D2E-63BDA9C471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20610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85" name="L-Form 684">
                <a:extLst>
                  <a:ext uri="{FF2B5EF4-FFF2-40B4-BE49-F238E27FC236}">
                    <a16:creationId xmlns:a16="http://schemas.microsoft.com/office/drawing/2014/main" id="{E22F3E11-C372-4713-A62B-7C74B90CB2A7}"/>
                  </a:ext>
                </a:extLst>
              </p:cNvPr>
              <p:cNvSpPr/>
              <p:nvPr/>
            </p:nvSpPr>
            <p:spPr>
              <a:xfrm flipH="1">
                <a:off x="6773862" y="495185"/>
                <a:ext cx="538025" cy="565107"/>
              </a:xfrm>
              <a:prstGeom prst="corner">
                <a:avLst>
                  <a:gd name="adj1" fmla="val 50613"/>
                  <a:gd name="adj2" fmla="val 49599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5" name="Gruppieren 674">
              <a:extLst>
                <a:ext uri="{FF2B5EF4-FFF2-40B4-BE49-F238E27FC236}">
                  <a16:creationId xmlns:a16="http://schemas.microsoft.com/office/drawing/2014/main" id="{BDA1C494-73DF-4AA4-97BA-43764D574C11}"/>
                </a:ext>
              </a:extLst>
            </p:cNvPr>
            <p:cNvGrpSpPr/>
            <p:nvPr/>
          </p:nvGrpSpPr>
          <p:grpSpPr>
            <a:xfrm>
              <a:off x="4780901" y="5592838"/>
              <a:ext cx="1091279" cy="554784"/>
              <a:chOff x="3335103" y="501280"/>
              <a:chExt cx="1091279" cy="554784"/>
            </a:xfrm>
          </p:grpSpPr>
          <p:pic>
            <p:nvPicPr>
              <p:cNvPr id="682" name="Grafik 681">
                <a:extLst>
                  <a:ext uri="{FF2B5EF4-FFF2-40B4-BE49-F238E27FC236}">
                    <a16:creationId xmlns:a16="http://schemas.microsoft.com/office/drawing/2014/main" id="{C8F07469-75AD-4384-B3B0-D7F7B6EF44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35103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83" name="Rechteck 682">
                <a:extLst>
                  <a:ext uri="{FF2B5EF4-FFF2-40B4-BE49-F238E27FC236}">
                    <a16:creationId xmlns:a16="http://schemas.microsoft.com/office/drawing/2014/main" id="{C8E43121-E930-48F6-A49A-2B2944BE9C86}"/>
                  </a:ext>
                </a:extLst>
              </p:cNvPr>
              <p:cNvSpPr/>
              <p:nvPr/>
            </p:nvSpPr>
            <p:spPr>
              <a:xfrm>
                <a:off x="4155791" y="501280"/>
                <a:ext cx="270590" cy="554784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6" name="Gruppieren 675">
              <a:extLst>
                <a:ext uri="{FF2B5EF4-FFF2-40B4-BE49-F238E27FC236}">
                  <a16:creationId xmlns:a16="http://schemas.microsoft.com/office/drawing/2014/main" id="{DE6867C5-0A4E-42BB-B646-51A86BC4CA90}"/>
                </a:ext>
              </a:extLst>
            </p:cNvPr>
            <p:cNvGrpSpPr/>
            <p:nvPr/>
          </p:nvGrpSpPr>
          <p:grpSpPr>
            <a:xfrm>
              <a:off x="1901491" y="5592838"/>
              <a:ext cx="1085182" cy="559012"/>
              <a:chOff x="7666412" y="501280"/>
              <a:chExt cx="1085182" cy="559012"/>
            </a:xfrm>
          </p:grpSpPr>
          <p:pic>
            <p:nvPicPr>
              <p:cNvPr id="680" name="Grafik 679">
                <a:extLst>
                  <a:ext uri="{FF2B5EF4-FFF2-40B4-BE49-F238E27FC236}">
                    <a16:creationId xmlns:a16="http://schemas.microsoft.com/office/drawing/2014/main" id="{EEDB6D8F-7420-4AB0-8EEB-C62E8EA2A7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66641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81" name="Rechteck 680">
                <a:extLst>
                  <a:ext uri="{FF2B5EF4-FFF2-40B4-BE49-F238E27FC236}">
                    <a16:creationId xmlns:a16="http://schemas.microsoft.com/office/drawing/2014/main" id="{A38C64A7-0D99-4317-860C-EBA6C1F405D7}"/>
                  </a:ext>
                </a:extLst>
              </p:cNvPr>
              <p:cNvSpPr/>
              <p:nvPr/>
            </p:nvSpPr>
            <p:spPr>
              <a:xfrm>
                <a:off x="8497317" y="793215"/>
                <a:ext cx="254277" cy="26707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7" name="Gruppieren 676">
              <a:extLst>
                <a:ext uri="{FF2B5EF4-FFF2-40B4-BE49-F238E27FC236}">
                  <a16:creationId xmlns:a16="http://schemas.microsoft.com/office/drawing/2014/main" id="{FC229A82-1574-4973-B11A-0F5FCFFF4FD6}"/>
                </a:ext>
              </a:extLst>
            </p:cNvPr>
            <p:cNvGrpSpPr/>
            <p:nvPr/>
          </p:nvGrpSpPr>
          <p:grpSpPr>
            <a:xfrm>
              <a:off x="3341196" y="5592838"/>
              <a:ext cx="1085182" cy="565107"/>
              <a:chOff x="9110683" y="495185"/>
              <a:chExt cx="1085182" cy="565107"/>
            </a:xfrm>
          </p:grpSpPr>
          <p:pic>
            <p:nvPicPr>
              <p:cNvPr id="678" name="Grafik 677">
                <a:extLst>
                  <a:ext uri="{FF2B5EF4-FFF2-40B4-BE49-F238E27FC236}">
                    <a16:creationId xmlns:a16="http://schemas.microsoft.com/office/drawing/2014/main" id="{399F5BF7-2052-4842-B58D-63B59E1374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110683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79" name="Rechteck 678">
                <a:extLst>
                  <a:ext uri="{FF2B5EF4-FFF2-40B4-BE49-F238E27FC236}">
                    <a16:creationId xmlns:a16="http://schemas.microsoft.com/office/drawing/2014/main" id="{0821779E-32A1-4810-BC50-18C83E66BF47}"/>
                  </a:ext>
                </a:extLst>
              </p:cNvPr>
              <p:cNvSpPr/>
              <p:nvPr/>
            </p:nvSpPr>
            <p:spPr>
              <a:xfrm>
                <a:off x="9110683" y="495185"/>
                <a:ext cx="799883" cy="56510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694" name="Grafik 693">
              <a:extLst>
                <a:ext uri="{FF2B5EF4-FFF2-40B4-BE49-F238E27FC236}">
                  <a16:creationId xmlns:a16="http://schemas.microsoft.com/office/drawing/2014/main" id="{B6CE8319-2F09-4C4C-A904-1DB575A214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545822" y="5592838"/>
              <a:ext cx="1085182" cy="554784"/>
            </a:xfrm>
            <a:prstGeom prst="rect">
              <a:avLst/>
            </a:prstGeom>
          </p:spPr>
        </p:pic>
      </p:grpSp>
      <p:sp>
        <p:nvSpPr>
          <p:cNvPr id="697" name="L-Form 696">
            <a:extLst>
              <a:ext uri="{FF2B5EF4-FFF2-40B4-BE49-F238E27FC236}">
                <a16:creationId xmlns:a16="http://schemas.microsoft.com/office/drawing/2014/main" id="{D826CBAA-4D29-41E8-89D2-A75EB9BA47F0}"/>
              </a:ext>
            </a:extLst>
          </p:cNvPr>
          <p:cNvSpPr/>
          <p:nvPr/>
        </p:nvSpPr>
        <p:spPr>
          <a:xfrm flipH="1">
            <a:off x="381000" y="251478"/>
            <a:ext cx="11316784" cy="6289022"/>
          </a:xfrm>
          <a:prstGeom prst="corner">
            <a:avLst>
              <a:gd name="adj1" fmla="val 85137"/>
              <a:gd name="adj2" fmla="val 134088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36" name="Grafik 535">
            <a:extLst>
              <a:ext uri="{FF2B5EF4-FFF2-40B4-BE49-F238E27FC236}">
                <a16:creationId xmlns:a16="http://schemas.microsoft.com/office/drawing/2014/main" id="{51B41A0E-65CE-42AB-89B0-DDC6B24EA63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852128" y="3835566"/>
            <a:ext cx="1194920" cy="603556"/>
          </a:xfrm>
          <a:prstGeom prst="rect">
            <a:avLst/>
          </a:prstGeom>
        </p:spPr>
      </p:pic>
      <p:pic>
        <p:nvPicPr>
          <p:cNvPr id="538" name="Grafik 537">
            <a:extLst>
              <a:ext uri="{FF2B5EF4-FFF2-40B4-BE49-F238E27FC236}">
                <a16:creationId xmlns:a16="http://schemas.microsoft.com/office/drawing/2014/main" id="{D75775A2-5D71-47D7-8A89-830D9438DE9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408093" y="3308275"/>
            <a:ext cx="1194920" cy="603556"/>
          </a:xfrm>
          <a:prstGeom prst="rect">
            <a:avLst/>
          </a:prstGeom>
        </p:spPr>
      </p:pic>
      <p:pic>
        <p:nvPicPr>
          <p:cNvPr id="540" name="Grafik 539">
            <a:extLst>
              <a:ext uri="{FF2B5EF4-FFF2-40B4-BE49-F238E27FC236}">
                <a16:creationId xmlns:a16="http://schemas.microsoft.com/office/drawing/2014/main" id="{36BB6EBA-B211-4B57-B0FF-328679F66E1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140857" y="3827677"/>
            <a:ext cx="1018120" cy="603556"/>
          </a:xfrm>
          <a:prstGeom prst="rect">
            <a:avLst/>
          </a:prstGeom>
        </p:spPr>
      </p:pic>
      <p:pic>
        <p:nvPicPr>
          <p:cNvPr id="542" name="Grafik 541">
            <a:extLst>
              <a:ext uri="{FF2B5EF4-FFF2-40B4-BE49-F238E27FC236}">
                <a16:creationId xmlns:a16="http://schemas.microsoft.com/office/drawing/2014/main" id="{0D210405-6E32-45D7-BEBD-9604B8004F4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983358" y="3225913"/>
            <a:ext cx="908383" cy="609653"/>
          </a:xfrm>
          <a:prstGeom prst="rect">
            <a:avLst/>
          </a:prstGeom>
        </p:spPr>
      </p:pic>
      <p:pic>
        <p:nvPicPr>
          <p:cNvPr id="544" name="Grafik 543">
            <a:extLst>
              <a:ext uri="{FF2B5EF4-FFF2-40B4-BE49-F238E27FC236}">
                <a16:creationId xmlns:a16="http://schemas.microsoft.com/office/drawing/2014/main" id="{0C9716FC-AB99-4BB6-822F-6FAA7E1156A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966079" y="3735010"/>
            <a:ext cx="768163" cy="609653"/>
          </a:xfrm>
          <a:prstGeom prst="rect">
            <a:avLst/>
          </a:prstGeom>
        </p:spPr>
      </p:pic>
      <p:pic>
        <p:nvPicPr>
          <p:cNvPr id="546" name="Grafik 545">
            <a:extLst>
              <a:ext uri="{FF2B5EF4-FFF2-40B4-BE49-F238E27FC236}">
                <a16:creationId xmlns:a16="http://schemas.microsoft.com/office/drawing/2014/main" id="{0310E5E1-8458-4064-B357-962046C4929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960993" y="3191793"/>
            <a:ext cx="755970" cy="609653"/>
          </a:xfrm>
          <a:prstGeom prst="rect">
            <a:avLst/>
          </a:prstGeom>
        </p:spPr>
      </p:pic>
      <p:pic>
        <p:nvPicPr>
          <p:cNvPr id="548" name="Grafik 547">
            <a:extLst>
              <a:ext uri="{FF2B5EF4-FFF2-40B4-BE49-F238E27FC236}">
                <a16:creationId xmlns:a16="http://schemas.microsoft.com/office/drawing/2014/main" id="{C99DCCBA-D719-43EC-88F0-2FAD35B6EF6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53452" y="3725747"/>
            <a:ext cx="658425" cy="609653"/>
          </a:xfrm>
          <a:prstGeom prst="rect">
            <a:avLst/>
          </a:prstGeom>
        </p:spPr>
      </p:pic>
      <p:pic>
        <p:nvPicPr>
          <p:cNvPr id="550" name="Grafik 549">
            <a:extLst>
              <a:ext uri="{FF2B5EF4-FFF2-40B4-BE49-F238E27FC236}">
                <a16:creationId xmlns:a16="http://schemas.microsoft.com/office/drawing/2014/main" id="{4DA1B161-DD53-435D-A0A2-24FE789524DE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292228" y="3191007"/>
            <a:ext cx="512108" cy="609653"/>
          </a:xfrm>
          <a:prstGeom prst="rect">
            <a:avLst/>
          </a:prstGeom>
        </p:spPr>
      </p:pic>
      <p:pic>
        <p:nvPicPr>
          <p:cNvPr id="552" name="Grafik 551">
            <a:extLst>
              <a:ext uri="{FF2B5EF4-FFF2-40B4-BE49-F238E27FC236}">
                <a16:creationId xmlns:a16="http://schemas.microsoft.com/office/drawing/2014/main" id="{0E126ABB-D267-4BC4-8FA3-DEC5319186F8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51833" y="3681494"/>
            <a:ext cx="1091279" cy="792549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20FD1233-A79D-4B1C-8008-FB799DBD9D8C}"/>
              </a:ext>
            </a:extLst>
          </p:cNvPr>
          <p:cNvSpPr txBox="1"/>
          <p:nvPr/>
        </p:nvSpPr>
        <p:spPr>
          <a:xfrm>
            <a:off x="2868493" y="832412"/>
            <a:ext cx="6130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2" panose="05020102010507070707" pitchFamily="18" charset="2"/>
              </a:rPr>
              <a:t></a:t>
            </a:r>
            <a:endParaRPr kumimoji="0" lang="de-AT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DBB47CFB-8CF2-421B-A956-4D7BBF43069E}"/>
              </a:ext>
            </a:extLst>
          </p:cNvPr>
          <p:cNvSpPr txBox="1"/>
          <p:nvPr/>
        </p:nvSpPr>
        <p:spPr>
          <a:xfrm>
            <a:off x="5417355" y="47105"/>
            <a:ext cx="13572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2400" b="1" dirty="0">
                <a:ln w="9525" cap="flat" cmpd="sng" algn="ctr">
                  <a:solidFill>
                    <a:srgbClr val="000000"/>
                  </a:solidFill>
                  <a:prstDash val="solid"/>
                  <a:round/>
                </a:ln>
                <a:solidFill>
                  <a:schemeClr val="bg1"/>
                </a:solidFill>
                <a:latin typeface="Myfont4" panose="02000503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Immer 8          </a:t>
            </a:r>
            <a:endParaRPr lang="de-AT" sz="2400" dirty="0">
              <a:solidFill>
                <a:schemeClr val="bg1"/>
              </a:solidFill>
              <a:latin typeface="Myfont10" panose="020005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4692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4" name="Gruppieren 593">
            <a:extLst>
              <a:ext uri="{FF2B5EF4-FFF2-40B4-BE49-F238E27FC236}">
                <a16:creationId xmlns:a16="http://schemas.microsoft.com/office/drawing/2014/main" id="{AF538C68-989D-4F89-81C2-AE92BD201644}"/>
              </a:ext>
            </a:extLst>
          </p:cNvPr>
          <p:cNvGrpSpPr/>
          <p:nvPr/>
        </p:nvGrpSpPr>
        <p:grpSpPr>
          <a:xfrm>
            <a:off x="508346" y="495185"/>
            <a:ext cx="11175311" cy="560879"/>
            <a:chOff x="455693" y="495185"/>
            <a:chExt cx="11175311" cy="560879"/>
          </a:xfrm>
        </p:grpSpPr>
        <p:pic>
          <p:nvPicPr>
            <p:cNvPr id="568" name="Grafik 567">
              <a:extLst>
                <a:ext uri="{FF2B5EF4-FFF2-40B4-BE49-F238E27FC236}">
                  <a16:creationId xmlns:a16="http://schemas.microsoft.com/office/drawing/2014/main" id="{2147C679-A226-4ABC-9BE6-29C69C6A31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5693" y="501280"/>
              <a:ext cx="1085182" cy="548688"/>
            </a:xfrm>
            <a:prstGeom prst="rect">
              <a:avLst/>
            </a:prstGeom>
          </p:spPr>
        </p:pic>
        <p:pic>
          <p:nvPicPr>
            <p:cNvPr id="564" name="Grafik 563">
              <a:extLst>
                <a:ext uri="{FF2B5EF4-FFF2-40B4-BE49-F238E27FC236}">
                  <a16:creationId xmlns:a16="http://schemas.microsoft.com/office/drawing/2014/main" id="{3E63987D-2B3E-405A-ADAB-6B25C5FB6BE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94527" y="501280"/>
              <a:ext cx="1085182" cy="548688"/>
            </a:xfrm>
            <a:prstGeom prst="rect">
              <a:avLst/>
            </a:prstGeom>
          </p:spPr>
        </p:pic>
        <p:pic>
          <p:nvPicPr>
            <p:cNvPr id="560" name="Grafik 559">
              <a:extLst>
                <a:ext uri="{FF2B5EF4-FFF2-40B4-BE49-F238E27FC236}">
                  <a16:creationId xmlns:a16="http://schemas.microsoft.com/office/drawing/2014/main" id="{00D13B71-4A21-4F04-BFDB-DDEDF3D2A6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23223" y="501280"/>
              <a:ext cx="1091279" cy="554784"/>
            </a:xfrm>
            <a:prstGeom prst="rect">
              <a:avLst/>
            </a:prstGeom>
          </p:spPr>
        </p:pic>
        <p:pic>
          <p:nvPicPr>
            <p:cNvPr id="558" name="Grafik 557">
              <a:extLst>
                <a:ext uri="{FF2B5EF4-FFF2-40B4-BE49-F238E27FC236}">
                  <a16:creationId xmlns:a16="http://schemas.microsoft.com/office/drawing/2014/main" id="{10DF00F7-F3E1-43B7-81E4-2A59165ED42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33361" y="495185"/>
              <a:ext cx="1091279" cy="554784"/>
            </a:xfrm>
            <a:prstGeom prst="rect">
              <a:avLst/>
            </a:prstGeom>
          </p:spPr>
        </p:pic>
        <p:pic>
          <p:nvPicPr>
            <p:cNvPr id="570" name="Grafik 569">
              <a:extLst>
                <a:ext uri="{FF2B5EF4-FFF2-40B4-BE49-F238E27FC236}">
                  <a16:creationId xmlns:a16="http://schemas.microsoft.com/office/drawing/2014/main" id="{96F254AB-DAEB-451B-B83A-ADCADD67F0E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781340" y="495185"/>
              <a:ext cx="1085182" cy="554784"/>
            </a:xfrm>
            <a:prstGeom prst="rect">
              <a:avLst/>
            </a:prstGeom>
            <a:ln w="3175">
              <a:solidFill>
                <a:schemeClr val="bg1"/>
              </a:solidFill>
            </a:ln>
          </p:spPr>
        </p:pic>
        <p:pic>
          <p:nvPicPr>
            <p:cNvPr id="556" name="Grafik 555">
              <a:extLst>
                <a:ext uri="{FF2B5EF4-FFF2-40B4-BE49-F238E27FC236}">
                  <a16:creationId xmlns:a16="http://schemas.microsoft.com/office/drawing/2014/main" id="{344D875D-C409-4DC8-8C66-02584FE74EA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668154" y="495185"/>
              <a:ext cx="1085182" cy="554784"/>
            </a:xfrm>
            <a:prstGeom prst="rect">
              <a:avLst/>
            </a:prstGeom>
          </p:spPr>
        </p:pic>
        <p:pic>
          <p:nvPicPr>
            <p:cNvPr id="566" name="Grafik 565">
              <a:extLst>
                <a:ext uri="{FF2B5EF4-FFF2-40B4-BE49-F238E27FC236}">
                  <a16:creationId xmlns:a16="http://schemas.microsoft.com/office/drawing/2014/main" id="{2E04C38D-5E14-49D2-8DB2-B4B9C47F264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106988" y="501280"/>
              <a:ext cx="1085182" cy="554784"/>
            </a:xfrm>
            <a:prstGeom prst="rect">
              <a:avLst/>
            </a:prstGeom>
          </p:spPr>
        </p:pic>
        <p:pic>
          <p:nvPicPr>
            <p:cNvPr id="562" name="Grafik 561">
              <a:extLst>
                <a:ext uri="{FF2B5EF4-FFF2-40B4-BE49-F238E27FC236}">
                  <a16:creationId xmlns:a16="http://schemas.microsoft.com/office/drawing/2014/main" id="{23C6B8DA-DA20-4151-9D6D-6E7F9D33551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545822" y="495185"/>
              <a:ext cx="1085182" cy="554784"/>
            </a:xfrm>
            <a:prstGeom prst="rect">
              <a:avLst/>
            </a:prstGeom>
          </p:spPr>
        </p:pic>
      </p:grpSp>
      <p:grpSp>
        <p:nvGrpSpPr>
          <p:cNvPr id="695" name="Gruppieren 694">
            <a:extLst>
              <a:ext uri="{FF2B5EF4-FFF2-40B4-BE49-F238E27FC236}">
                <a16:creationId xmlns:a16="http://schemas.microsoft.com/office/drawing/2014/main" id="{3469BE11-0C5E-4DEA-91B3-F1FCB71CAA9E}"/>
              </a:ext>
            </a:extLst>
          </p:cNvPr>
          <p:cNvGrpSpPr/>
          <p:nvPr/>
        </p:nvGrpSpPr>
        <p:grpSpPr>
          <a:xfrm>
            <a:off x="508342" y="1478370"/>
            <a:ext cx="11175315" cy="560879"/>
            <a:chOff x="455689" y="1498341"/>
            <a:chExt cx="11175315" cy="560879"/>
          </a:xfrm>
        </p:grpSpPr>
        <p:pic>
          <p:nvPicPr>
            <p:cNvPr id="554" name="Grafik 553">
              <a:extLst>
                <a:ext uri="{FF2B5EF4-FFF2-40B4-BE49-F238E27FC236}">
                  <a16:creationId xmlns:a16="http://schemas.microsoft.com/office/drawing/2014/main" id="{1D65FAD0-7026-40ED-88B4-C75927220E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220606" y="1498341"/>
              <a:ext cx="1085182" cy="554784"/>
            </a:xfrm>
            <a:prstGeom prst="rect">
              <a:avLst/>
            </a:prstGeom>
          </p:spPr>
        </p:pic>
        <p:pic>
          <p:nvPicPr>
            <p:cNvPr id="618" name="Grafik 617">
              <a:extLst>
                <a:ext uri="{FF2B5EF4-FFF2-40B4-BE49-F238E27FC236}">
                  <a16:creationId xmlns:a16="http://schemas.microsoft.com/office/drawing/2014/main" id="{AEACBB9B-CAC9-4891-AAF3-03A0267D5AE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106117" y="1504436"/>
              <a:ext cx="1085182" cy="548688"/>
            </a:xfrm>
            <a:prstGeom prst="rect">
              <a:avLst/>
            </a:prstGeom>
          </p:spPr>
        </p:pic>
        <p:pic>
          <p:nvPicPr>
            <p:cNvPr id="616" name="Grafik 615">
              <a:extLst>
                <a:ext uri="{FF2B5EF4-FFF2-40B4-BE49-F238E27FC236}">
                  <a16:creationId xmlns:a16="http://schemas.microsoft.com/office/drawing/2014/main" id="{636F23AE-BFCA-48FE-9D96-AE623B62F04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545822" y="1504436"/>
              <a:ext cx="1085182" cy="548688"/>
            </a:xfrm>
            <a:prstGeom prst="rect">
              <a:avLst/>
            </a:prstGeom>
          </p:spPr>
        </p:pic>
        <p:pic>
          <p:nvPicPr>
            <p:cNvPr id="614" name="Grafik 613">
              <a:extLst>
                <a:ext uri="{FF2B5EF4-FFF2-40B4-BE49-F238E27FC236}">
                  <a16:creationId xmlns:a16="http://schemas.microsoft.com/office/drawing/2014/main" id="{874CAC8C-81CF-4C42-94E2-07B5CEC87E5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95394" y="1504436"/>
              <a:ext cx="1091279" cy="554784"/>
            </a:xfrm>
            <a:prstGeom prst="rect">
              <a:avLst/>
            </a:prstGeom>
          </p:spPr>
        </p:pic>
        <p:pic>
          <p:nvPicPr>
            <p:cNvPr id="612" name="Grafik 611">
              <a:extLst>
                <a:ext uri="{FF2B5EF4-FFF2-40B4-BE49-F238E27FC236}">
                  <a16:creationId xmlns:a16="http://schemas.microsoft.com/office/drawing/2014/main" id="{C08AE4B1-7427-48CD-8391-D972390FA40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60311" y="1498341"/>
              <a:ext cx="1091279" cy="554784"/>
            </a:xfrm>
            <a:prstGeom prst="rect">
              <a:avLst/>
            </a:prstGeom>
          </p:spPr>
        </p:pic>
        <p:pic>
          <p:nvPicPr>
            <p:cNvPr id="608" name="Grafik 607">
              <a:extLst>
                <a:ext uri="{FF2B5EF4-FFF2-40B4-BE49-F238E27FC236}">
                  <a16:creationId xmlns:a16="http://schemas.microsoft.com/office/drawing/2014/main" id="{324F6715-BA1C-4802-8175-D3ACD55048D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55689" y="1498341"/>
              <a:ext cx="1085182" cy="554784"/>
            </a:xfrm>
            <a:prstGeom prst="rect">
              <a:avLst/>
            </a:prstGeom>
          </p:spPr>
        </p:pic>
        <p:pic>
          <p:nvPicPr>
            <p:cNvPr id="606" name="Grafik 605">
              <a:extLst>
                <a:ext uri="{FF2B5EF4-FFF2-40B4-BE49-F238E27FC236}">
                  <a16:creationId xmlns:a16="http://schemas.microsoft.com/office/drawing/2014/main" id="{6A6F8D1A-6A74-405C-A1D3-05DB15751F5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780901" y="1504436"/>
              <a:ext cx="1085182" cy="554784"/>
            </a:xfrm>
            <a:prstGeom prst="rect">
              <a:avLst/>
            </a:prstGeom>
          </p:spPr>
        </p:pic>
        <p:pic>
          <p:nvPicPr>
            <p:cNvPr id="604" name="Grafik 603">
              <a:extLst>
                <a:ext uri="{FF2B5EF4-FFF2-40B4-BE49-F238E27FC236}">
                  <a16:creationId xmlns:a16="http://schemas.microsoft.com/office/drawing/2014/main" id="{3B81CE8E-9C77-45A6-8805-9F9C7088561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341196" y="1498341"/>
              <a:ext cx="1085182" cy="554784"/>
            </a:xfrm>
            <a:prstGeom prst="rect">
              <a:avLst/>
            </a:prstGeom>
          </p:spPr>
        </p:pic>
      </p:grpSp>
      <p:grpSp>
        <p:nvGrpSpPr>
          <p:cNvPr id="644" name="Gruppieren 643">
            <a:extLst>
              <a:ext uri="{FF2B5EF4-FFF2-40B4-BE49-F238E27FC236}">
                <a16:creationId xmlns:a16="http://schemas.microsoft.com/office/drawing/2014/main" id="{616A9CC3-B3C2-4B5B-A27B-552E3531638D}"/>
              </a:ext>
            </a:extLst>
          </p:cNvPr>
          <p:cNvGrpSpPr/>
          <p:nvPr/>
        </p:nvGrpSpPr>
        <p:grpSpPr>
          <a:xfrm>
            <a:off x="508342" y="2461556"/>
            <a:ext cx="11175315" cy="560879"/>
            <a:chOff x="455689" y="4403405"/>
            <a:chExt cx="11175315" cy="560879"/>
          </a:xfrm>
        </p:grpSpPr>
        <p:pic>
          <p:nvPicPr>
            <p:cNvPr id="610" name="Grafik 609">
              <a:extLst>
                <a:ext uri="{FF2B5EF4-FFF2-40B4-BE49-F238E27FC236}">
                  <a16:creationId xmlns:a16="http://schemas.microsoft.com/office/drawing/2014/main" id="{9138B177-AE60-4CF6-AE87-BE9DF033872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103939" y="4403405"/>
              <a:ext cx="1085182" cy="554784"/>
            </a:xfrm>
            <a:prstGeom prst="rect">
              <a:avLst/>
            </a:prstGeom>
            <a:ln w="3175">
              <a:solidFill>
                <a:schemeClr val="bg1"/>
              </a:solidFill>
            </a:ln>
          </p:spPr>
        </p:pic>
        <p:pic>
          <p:nvPicPr>
            <p:cNvPr id="622" name="Grafik 621">
              <a:extLst>
                <a:ext uri="{FF2B5EF4-FFF2-40B4-BE49-F238E27FC236}">
                  <a16:creationId xmlns:a16="http://schemas.microsoft.com/office/drawing/2014/main" id="{5F5C3D47-AD38-4BC3-A2A5-6EE04E63E5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894523" y="4403405"/>
              <a:ext cx="1085182" cy="554784"/>
            </a:xfrm>
            <a:prstGeom prst="rect">
              <a:avLst/>
            </a:prstGeom>
          </p:spPr>
        </p:pic>
        <p:pic>
          <p:nvPicPr>
            <p:cNvPr id="642" name="Grafik 641">
              <a:extLst>
                <a:ext uri="{FF2B5EF4-FFF2-40B4-BE49-F238E27FC236}">
                  <a16:creationId xmlns:a16="http://schemas.microsoft.com/office/drawing/2014/main" id="{C37BA4A2-EC1B-460B-9D8E-0EC8FBBDA3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33361" y="4409500"/>
              <a:ext cx="1085182" cy="548688"/>
            </a:xfrm>
            <a:prstGeom prst="rect">
              <a:avLst/>
            </a:prstGeom>
          </p:spPr>
        </p:pic>
        <p:pic>
          <p:nvPicPr>
            <p:cNvPr id="640" name="Grafik 639">
              <a:extLst>
                <a:ext uri="{FF2B5EF4-FFF2-40B4-BE49-F238E27FC236}">
                  <a16:creationId xmlns:a16="http://schemas.microsoft.com/office/drawing/2014/main" id="{F12ABA47-76F5-49B0-9875-2139CA9A117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17126" y="4409500"/>
              <a:ext cx="1085182" cy="548688"/>
            </a:xfrm>
            <a:prstGeom prst="rect">
              <a:avLst/>
            </a:prstGeom>
          </p:spPr>
        </p:pic>
        <p:pic>
          <p:nvPicPr>
            <p:cNvPr id="638" name="Grafik 637">
              <a:extLst>
                <a:ext uri="{FF2B5EF4-FFF2-40B4-BE49-F238E27FC236}">
                  <a16:creationId xmlns:a16="http://schemas.microsoft.com/office/drawing/2014/main" id="{ACD924AC-7E9A-462F-9628-4A8810DC20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72195" y="4409500"/>
              <a:ext cx="1091279" cy="554784"/>
            </a:xfrm>
            <a:prstGeom prst="rect">
              <a:avLst/>
            </a:prstGeom>
          </p:spPr>
        </p:pic>
        <p:pic>
          <p:nvPicPr>
            <p:cNvPr id="636" name="Grafik 635">
              <a:extLst>
                <a:ext uri="{FF2B5EF4-FFF2-40B4-BE49-F238E27FC236}">
                  <a16:creationId xmlns:a16="http://schemas.microsoft.com/office/drawing/2014/main" id="{DDF2A5D7-9388-4C19-AE8E-5E39EDE654D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55960" y="4403405"/>
              <a:ext cx="1091279" cy="554784"/>
            </a:xfrm>
            <a:prstGeom prst="rect">
              <a:avLst/>
            </a:prstGeom>
          </p:spPr>
        </p:pic>
        <p:pic>
          <p:nvPicPr>
            <p:cNvPr id="634" name="Grafik 633">
              <a:extLst>
                <a:ext uri="{FF2B5EF4-FFF2-40B4-BE49-F238E27FC236}">
                  <a16:creationId xmlns:a16="http://schemas.microsoft.com/office/drawing/2014/main" id="{7DFE0614-5D9E-411C-8F75-AD0F7716F6A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545822" y="4403405"/>
              <a:ext cx="1085182" cy="554784"/>
            </a:xfrm>
            <a:prstGeom prst="rect">
              <a:avLst/>
            </a:prstGeom>
          </p:spPr>
        </p:pic>
        <p:pic>
          <p:nvPicPr>
            <p:cNvPr id="632" name="Grafik 631">
              <a:extLst>
                <a:ext uri="{FF2B5EF4-FFF2-40B4-BE49-F238E27FC236}">
                  <a16:creationId xmlns:a16="http://schemas.microsoft.com/office/drawing/2014/main" id="{8D253BC7-9E20-4972-90DD-C5E686238CC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55689" y="4409500"/>
              <a:ext cx="1085182" cy="554784"/>
            </a:xfrm>
            <a:prstGeom prst="rect">
              <a:avLst/>
            </a:prstGeom>
          </p:spPr>
        </p:pic>
      </p:grpSp>
      <p:grpSp>
        <p:nvGrpSpPr>
          <p:cNvPr id="668" name="Gruppieren 667">
            <a:extLst>
              <a:ext uri="{FF2B5EF4-FFF2-40B4-BE49-F238E27FC236}">
                <a16:creationId xmlns:a16="http://schemas.microsoft.com/office/drawing/2014/main" id="{07FABCFD-2670-4589-8797-FB02B168382B}"/>
              </a:ext>
            </a:extLst>
          </p:cNvPr>
          <p:cNvGrpSpPr/>
          <p:nvPr/>
        </p:nvGrpSpPr>
        <p:grpSpPr>
          <a:xfrm>
            <a:off x="508342" y="4887880"/>
            <a:ext cx="11175315" cy="565107"/>
            <a:chOff x="364354" y="5175458"/>
            <a:chExt cx="11175315" cy="565107"/>
          </a:xfrm>
        </p:grpSpPr>
        <p:pic>
          <p:nvPicPr>
            <p:cNvPr id="630" name="Grafik 629">
              <a:extLst>
                <a:ext uri="{FF2B5EF4-FFF2-40B4-BE49-F238E27FC236}">
                  <a16:creationId xmlns:a16="http://schemas.microsoft.com/office/drawing/2014/main" id="{9BCB351F-6DBA-456D-93C3-2D09E57F180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64354" y="5175458"/>
              <a:ext cx="1085182" cy="554784"/>
            </a:xfrm>
            <a:prstGeom prst="rect">
              <a:avLst/>
            </a:prstGeom>
          </p:spPr>
        </p:pic>
        <p:pic>
          <p:nvPicPr>
            <p:cNvPr id="666" name="Grafik 665">
              <a:extLst>
                <a:ext uri="{FF2B5EF4-FFF2-40B4-BE49-F238E27FC236}">
                  <a16:creationId xmlns:a16="http://schemas.microsoft.com/office/drawing/2014/main" id="{05209C22-1023-4478-AA0E-82D7ACAF6C4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251167" y="5175458"/>
              <a:ext cx="1085182" cy="554784"/>
            </a:xfrm>
            <a:prstGeom prst="rect">
              <a:avLst/>
            </a:prstGeom>
            <a:ln w="3175">
              <a:solidFill>
                <a:schemeClr val="bg1"/>
              </a:solidFill>
            </a:ln>
          </p:spPr>
        </p:pic>
        <p:grpSp>
          <p:nvGrpSpPr>
            <p:cNvPr id="648" name="Gruppieren 647">
              <a:extLst>
                <a:ext uri="{FF2B5EF4-FFF2-40B4-BE49-F238E27FC236}">
                  <a16:creationId xmlns:a16="http://schemas.microsoft.com/office/drawing/2014/main" id="{14694FC0-CE1E-45E2-8EF3-A264C72B15E5}"/>
                </a:ext>
              </a:extLst>
            </p:cNvPr>
            <p:cNvGrpSpPr/>
            <p:nvPr/>
          </p:nvGrpSpPr>
          <p:grpSpPr>
            <a:xfrm>
              <a:off x="6137981" y="5175458"/>
              <a:ext cx="1085186" cy="554784"/>
              <a:chOff x="455689" y="495185"/>
              <a:chExt cx="1085186" cy="554784"/>
            </a:xfrm>
          </p:grpSpPr>
          <p:pic>
            <p:nvPicPr>
              <p:cNvPr id="664" name="Grafik 663">
                <a:extLst>
                  <a:ext uri="{FF2B5EF4-FFF2-40B4-BE49-F238E27FC236}">
                    <a16:creationId xmlns:a16="http://schemas.microsoft.com/office/drawing/2014/main" id="{1F087F26-B6C3-4597-88AF-A3E0DBBE04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55693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65" name="L-Form 664">
                <a:extLst>
                  <a:ext uri="{FF2B5EF4-FFF2-40B4-BE49-F238E27FC236}">
                    <a16:creationId xmlns:a16="http://schemas.microsoft.com/office/drawing/2014/main" id="{C596CE5D-FBB1-4BC8-849B-8D8169ACDA22}"/>
                  </a:ext>
                </a:extLst>
              </p:cNvPr>
              <p:cNvSpPr/>
              <p:nvPr/>
            </p:nvSpPr>
            <p:spPr>
              <a:xfrm flipH="1">
                <a:off x="455689" y="495185"/>
                <a:ext cx="1085183" cy="554784"/>
              </a:xfrm>
              <a:prstGeom prst="corner">
                <a:avLst>
                  <a:gd name="adj1" fmla="val 48252"/>
                  <a:gd name="adj2" fmla="val 145008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49" name="Gruppieren 648">
              <a:extLst>
                <a:ext uri="{FF2B5EF4-FFF2-40B4-BE49-F238E27FC236}">
                  <a16:creationId xmlns:a16="http://schemas.microsoft.com/office/drawing/2014/main" id="{3AD01B29-8141-4753-809F-6AB8330F9FDC}"/>
                </a:ext>
              </a:extLst>
            </p:cNvPr>
            <p:cNvGrpSpPr/>
            <p:nvPr/>
          </p:nvGrpSpPr>
          <p:grpSpPr>
            <a:xfrm>
              <a:off x="10454487" y="5175458"/>
              <a:ext cx="1085182" cy="554784"/>
              <a:chOff x="1895398" y="495185"/>
              <a:chExt cx="1085182" cy="554784"/>
            </a:xfrm>
          </p:grpSpPr>
          <p:pic>
            <p:nvPicPr>
              <p:cNvPr id="662" name="Grafik 661">
                <a:extLst>
                  <a:ext uri="{FF2B5EF4-FFF2-40B4-BE49-F238E27FC236}">
                    <a16:creationId xmlns:a16="http://schemas.microsoft.com/office/drawing/2014/main" id="{567410FB-2A84-41DF-9669-1952F3724C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95398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63" name="L-Form 662">
                <a:extLst>
                  <a:ext uri="{FF2B5EF4-FFF2-40B4-BE49-F238E27FC236}">
                    <a16:creationId xmlns:a16="http://schemas.microsoft.com/office/drawing/2014/main" id="{71FE8C72-9416-45DF-AF5D-4293DB994B8D}"/>
                  </a:ext>
                </a:extLst>
              </p:cNvPr>
              <p:cNvSpPr/>
              <p:nvPr/>
            </p:nvSpPr>
            <p:spPr>
              <a:xfrm flipH="1">
                <a:off x="2178049" y="495185"/>
                <a:ext cx="802528" cy="554784"/>
              </a:xfrm>
              <a:prstGeom prst="corner">
                <a:avLst>
                  <a:gd name="adj1" fmla="val 48252"/>
                  <a:gd name="adj2" fmla="val 97222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660" name="Grafik 659">
              <a:extLst>
                <a:ext uri="{FF2B5EF4-FFF2-40B4-BE49-F238E27FC236}">
                  <a16:creationId xmlns:a16="http://schemas.microsoft.com/office/drawing/2014/main" id="{D5E6CA74-1FA1-4FB9-9FB2-5D21B0B2B0D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93050" y="5181553"/>
              <a:ext cx="1091279" cy="554784"/>
            </a:xfrm>
            <a:prstGeom prst="rect">
              <a:avLst/>
            </a:prstGeom>
          </p:spPr>
        </p:pic>
        <p:pic>
          <p:nvPicPr>
            <p:cNvPr id="658" name="Grafik 657">
              <a:extLst>
                <a:ext uri="{FF2B5EF4-FFF2-40B4-BE49-F238E27FC236}">
                  <a16:creationId xmlns:a16="http://schemas.microsoft.com/office/drawing/2014/main" id="{1986139D-99F5-4FE0-958B-D09CB9B8978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03188" y="5175458"/>
              <a:ext cx="1091279" cy="554784"/>
            </a:xfrm>
            <a:prstGeom prst="rect">
              <a:avLst/>
            </a:prstGeom>
          </p:spPr>
        </p:pic>
        <p:grpSp>
          <p:nvGrpSpPr>
            <p:cNvPr id="652" name="Gruppieren 651">
              <a:extLst>
                <a:ext uri="{FF2B5EF4-FFF2-40B4-BE49-F238E27FC236}">
                  <a16:creationId xmlns:a16="http://schemas.microsoft.com/office/drawing/2014/main" id="{CEF73517-04BD-445A-918A-2A0103C30FE1}"/>
                </a:ext>
              </a:extLst>
            </p:cNvPr>
            <p:cNvGrpSpPr/>
            <p:nvPr/>
          </p:nvGrpSpPr>
          <p:grpSpPr>
            <a:xfrm>
              <a:off x="7576819" y="5175458"/>
              <a:ext cx="1085182" cy="559012"/>
              <a:chOff x="7666412" y="501280"/>
              <a:chExt cx="1085182" cy="559012"/>
            </a:xfrm>
          </p:grpSpPr>
          <p:pic>
            <p:nvPicPr>
              <p:cNvPr id="656" name="Grafik 655">
                <a:extLst>
                  <a:ext uri="{FF2B5EF4-FFF2-40B4-BE49-F238E27FC236}">
                    <a16:creationId xmlns:a16="http://schemas.microsoft.com/office/drawing/2014/main" id="{7BEA41E5-180A-4609-A010-169021EAF9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66641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57" name="Rechteck 656">
                <a:extLst>
                  <a:ext uri="{FF2B5EF4-FFF2-40B4-BE49-F238E27FC236}">
                    <a16:creationId xmlns:a16="http://schemas.microsoft.com/office/drawing/2014/main" id="{502F55AA-262C-40B5-9513-488B8A9159A6}"/>
                  </a:ext>
                </a:extLst>
              </p:cNvPr>
              <p:cNvSpPr/>
              <p:nvPr/>
            </p:nvSpPr>
            <p:spPr>
              <a:xfrm>
                <a:off x="8497317" y="793215"/>
                <a:ext cx="254277" cy="26707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53" name="Gruppieren 652">
              <a:extLst>
                <a:ext uri="{FF2B5EF4-FFF2-40B4-BE49-F238E27FC236}">
                  <a16:creationId xmlns:a16="http://schemas.microsoft.com/office/drawing/2014/main" id="{402C473B-8702-4993-8E6F-1E3765B7211A}"/>
                </a:ext>
              </a:extLst>
            </p:cNvPr>
            <p:cNvGrpSpPr/>
            <p:nvPr/>
          </p:nvGrpSpPr>
          <p:grpSpPr>
            <a:xfrm>
              <a:off x="9015653" y="5175458"/>
              <a:ext cx="1085182" cy="565107"/>
              <a:chOff x="9110683" y="495185"/>
              <a:chExt cx="1085182" cy="565107"/>
            </a:xfrm>
          </p:grpSpPr>
          <p:pic>
            <p:nvPicPr>
              <p:cNvPr id="654" name="Grafik 653">
                <a:extLst>
                  <a:ext uri="{FF2B5EF4-FFF2-40B4-BE49-F238E27FC236}">
                    <a16:creationId xmlns:a16="http://schemas.microsoft.com/office/drawing/2014/main" id="{7DEF5097-54EA-46B1-A8D7-065733D87E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110683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55" name="Rechteck 654">
                <a:extLst>
                  <a:ext uri="{FF2B5EF4-FFF2-40B4-BE49-F238E27FC236}">
                    <a16:creationId xmlns:a16="http://schemas.microsoft.com/office/drawing/2014/main" id="{9DCF63F2-1DFD-470B-9A20-108F025B6728}"/>
                  </a:ext>
                </a:extLst>
              </p:cNvPr>
              <p:cNvSpPr/>
              <p:nvPr/>
            </p:nvSpPr>
            <p:spPr>
              <a:xfrm>
                <a:off x="9110683" y="495185"/>
                <a:ext cx="799883" cy="56510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96" name="Gruppieren 695">
            <a:extLst>
              <a:ext uri="{FF2B5EF4-FFF2-40B4-BE49-F238E27FC236}">
                <a16:creationId xmlns:a16="http://schemas.microsoft.com/office/drawing/2014/main" id="{DC76D6AA-86BA-4285-B805-0A0310EDC92B}"/>
              </a:ext>
            </a:extLst>
          </p:cNvPr>
          <p:cNvGrpSpPr/>
          <p:nvPr/>
        </p:nvGrpSpPr>
        <p:grpSpPr>
          <a:xfrm>
            <a:off x="508342" y="5854648"/>
            <a:ext cx="11175315" cy="565107"/>
            <a:chOff x="455689" y="5592838"/>
            <a:chExt cx="11175315" cy="565107"/>
          </a:xfrm>
        </p:grpSpPr>
        <p:grpSp>
          <p:nvGrpSpPr>
            <p:cNvPr id="670" name="Gruppieren 669">
              <a:extLst>
                <a:ext uri="{FF2B5EF4-FFF2-40B4-BE49-F238E27FC236}">
                  <a16:creationId xmlns:a16="http://schemas.microsoft.com/office/drawing/2014/main" id="{D7319E8D-1484-4233-9041-7F6774A2405E}"/>
                </a:ext>
              </a:extLst>
            </p:cNvPr>
            <p:cNvGrpSpPr/>
            <p:nvPr/>
          </p:nvGrpSpPr>
          <p:grpSpPr>
            <a:xfrm>
              <a:off x="7666408" y="5592838"/>
              <a:ext cx="1085182" cy="559004"/>
              <a:chOff x="10545822" y="501280"/>
              <a:chExt cx="1085182" cy="559004"/>
            </a:xfrm>
          </p:grpSpPr>
          <p:pic>
            <p:nvPicPr>
              <p:cNvPr id="692" name="Grafik 691">
                <a:extLst>
                  <a:ext uri="{FF2B5EF4-FFF2-40B4-BE49-F238E27FC236}">
                    <a16:creationId xmlns:a16="http://schemas.microsoft.com/office/drawing/2014/main" id="{319ED857-060F-4E44-A0F3-79A26C8E3B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54582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93" name="Rechteck 692">
                <a:extLst>
                  <a:ext uri="{FF2B5EF4-FFF2-40B4-BE49-F238E27FC236}">
                    <a16:creationId xmlns:a16="http://schemas.microsoft.com/office/drawing/2014/main" id="{D66F33DD-1839-43AB-9D58-CC9119FEAF79}"/>
                  </a:ext>
                </a:extLst>
              </p:cNvPr>
              <p:cNvSpPr/>
              <p:nvPr/>
            </p:nvSpPr>
            <p:spPr>
              <a:xfrm>
                <a:off x="11105169" y="501280"/>
                <a:ext cx="525835" cy="559004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2" name="Gruppieren 671">
              <a:extLst>
                <a:ext uri="{FF2B5EF4-FFF2-40B4-BE49-F238E27FC236}">
                  <a16:creationId xmlns:a16="http://schemas.microsoft.com/office/drawing/2014/main" id="{05E20A1C-0919-4685-AA72-08F91B803274}"/>
                </a:ext>
              </a:extLst>
            </p:cNvPr>
            <p:cNvGrpSpPr/>
            <p:nvPr/>
          </p:nvGrpSpPr>
          <p:grpSpPr>
            <a:xfrm>
              <a:off x="9106113" y="5592838"/>
              <a:ext cx="1085186" cy="554784"/>
              <a:chOff x="455689" y="495185"/>
              <a:chExt cx="1085186" cy="554784"/>
            </a:xfrm>
          </p:grpSpPr>
          <p:pic>
            <p:nvPicPr>
              <p:cNvPr id="688" name="Grafik 687">
                <a:extLst>
                  <a:ext uri="{FF2B5EF4-FFF2-40B4-BE49-F238E27FC236}">
                    <a16:creationId xmlns:a16="http://schemas.microsoft.com/office/drawing/2014/main" id="{F2A1A42E-B732-4F71-83DD-D6E2220AB1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55693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89" name="L-Form 688">
                <a:extLst>
                  <a:ext uri="{FF2B5EF4-FFF2-40B4-BE49-F238E27FC236}">
                    <a16:creationId xmlns:a16="http://schemas.microsoft.com/office/drawing/2014/main" id="{79BC60D8-44FF-4107-B5D4-C5F7E2F768A8}"/>
                  </a:ext>
                </a:extLst>
              </p:cNvPr>
              <p:cNvSpPr/>
              <p:nvPr/>
            </p:nvSpPr>
            <p:spPr>
              <a:xfrm flipH="1">
                <a:off x="455689" y="495185"/>
                <a:ext cx="1085183" cy="554784"/>
              </a:xfrm>
              <a:prstGeom prst="corner">
                <a:avLst>
                  <a:gd name="adj1" fmla="val 48252"/>
                  <a:gd name="adj2" fmla="val 145008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3" name="Gruppieren 672">
              <a:extLst>
                <a:ext uri="{FF2B5EF4-FFF2-40B4-BE49-F238E27FC236}">
                  <a16:creationId xmlns:a16="http://schemas.microsoft.com/office/drawing/2014/main" id="{A52674FD-DE43-47A6-A2E3-E082341079F9}"/>
                </a:ext>
              </a:extLst>
            </p:cNvPr>
            <p:cNvGrpSpPr/>
            <p:nvPr/>
          </p:nvGrpSpPr>
          <p:grpSpPr>
            <a:xfrm>
              <a:off x="6226703" y="5592838"/>
              <a:ext cx="1085182" cy="554784"/>
              <a:chOff x="1895398" y="495185"/>
              <a:chExt cx="1085182" cy="554784"/>
            </a:xfrm>
          </p:grpSpPr>
          <p:pic>
            <p:nvPicPr>
              <p:cNvPr id="686" name="Grafik 685">
                <a:extLst>
                  <a:ext uri="{FF2B5EF4-FFF2-40B4-BE49-F238E27FC236}">
                    <a16:creationId xmlns:a16="http://schemas.microsoft.com/office/drawing/2014/main" id="{7A1A6181-CB86-4C41-9A1A-1467C42342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95398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87" name="L-Form 686">
                <a:extLst>
                  <a:ext uri="{FF2B5EF4-FFF2-40B4-BE49-F238E27FC236}">
                    <a16:creationId xmlns:a16="http://schemas.microsoft.com/office/drawing/2014/main" id="{1A5FE3EA-BBC5-4E36-BFEB-D0E7B794C86E}"/>
                  </a:ext>
                </a:extLst>
              </p:cNvPr>
              <p:cNvSpPr/>
              <p:nvPr/>
            </p:nvSpPr>
            <p:spPr>
              <a:xfrm flipH="1">
                <a:off x="2178049" y="495185"/>
                <a:ext cx="802528" cy="554784"/>
              </a:xfrm>
              <a:prstGeom prst="corner">
                <a:avLst>
                  <a:gd name="adj1" fmla="val 48252"/>
                  <a:gd name="adj2" fmla="val 97222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4" name="Gruppieren 673">
              <a:extLst>
                <a:ext uri="{FF2B5EF4-FFF2-40B4-BE49-F238E27FC236}">
                  <a16:creationId xmlns:a16="http://schemas.microsoft.com/office/drawing/2014/main" id="{059500B6-73A8-4C6F-BE16-C794CF168BC3}"/>
                </a:ext>
              </a:extLst>
            </p:cNvPr>
            <p:cNvGrpSpPr/>
            <p:nvPr/>
          </p:nvGrpSpPr>
          <p:grpSpPr>
            <a:xfrm>
              <a:off x="455689" y="5592838"/>
              <a:ext cx="1091279" cy="565107"/>
              <a:chOff x="6220610" y="495185"/>
              <a:chExt cx="1091279" cy="565107"/>
            </a:xfrm>
          </p:grpSpPr>
          <p:pic>
            <p:nvPicPr>
              <p:cNvPr id="684" name="Grafik 683">
                <a:extLst>
                  <a:ext uri="{FF2B5EF4-FFF2-40B4-BE49-F238E27FC236}">
                    <a16:creationId xmlns:a16="http://schemas.microsoft.com/office/drawing/2014/main" id="{D965BCE6-DB4D-4521-8D2E-63BDA9C471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20610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85" name="L-Form 684">
                <a:extLst>
                  <a:ext uri="{FF2B5EF4-FFF2-40B4-BE49-F238E27FC236}">
                    <a16:creationId xmlns:a16="http://schemas.microsoft.com/office/drawing/2014/main" id="{E22F3E11-C372-4713-A62B-7C74B90CB2A7}"/>
                  </a:ext>
                </a:extLst>
              </p:cNvPr>
              <p:cNvSpPr/>
              <p:nvPr/>
            </p:nvSpPr>
            <p:spPr>
              <a:xfrm flipH="1">
                <a:off x="6773862" y="495185"/>
                <a:ext cx="538025" cy="565107"/>
              </a:xfrm>
              <a:prstGeom prst="corner">
                <a:avLst>
                  <a:gd name="adj1" fmla="val 50613"/>
                  <a:gd name="adj2" fmla="val 49599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5" name="Gruppieren 674">
              <a:extLst>
                <a:ext uri="{FF2B5EF4-FFF2-40B4-BE49-F238E27FC236}">
                  <a16:creationId xmlns:a16="http://schemas.microsoft.com/office/drawing/2014/main" id="{BDA1C494-73DF-4AA4-97BA-43764D574C11}"/>
                </a:ext>
              </a:extLst>
            </p:cNvPr>
            <p:cNvGrpSpPr/>
            <p:nvPr/>
          </p:nvGrpSpPr>
          <p:grpSpPr>
            <a:xfrm>
              <a:off x="4780901" y="5592838"/>
              <a:ext cx="1091279" cy="554784"/>
              <a:chOff x="3335103" y="501280"/>
              <a:chExt cx="1091279" cy="554784"/>
            </a:xfrm>
          </p:grpSpPr>
          <p:pic>
            <p:nvPicPr>
              <p:cNvPr id="682" name="Grafik 681">
                <a:extLst>
                  <a:ext uri="{FF2B5EF4-FFF2-40B4-BE49-F238E27FC236}">
                    <a16:creationId xmlns:a16="http://schemas.microsoft.com/office/drawing/2014/main" id="{C8F07469-75AD-4384-B3B0-D7F7B6EF44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35103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83" name="Rechteck 682">
                <a:extLst>
                  <a:ext uri="{FF2B5EF4-FFF2-40B4-BE49-F238E27FC236}">
                    <a16:creationId xmlns:a16="http://schemas.microsoft.com/office/drawing/2014/main" id="{C8E43121-E930-48F6-A49A-2B2944BE9C86}"/>
                  </a:ext>
                </a:extLst>
              </p:cNvPr>
              <p:cNvSpPr/>
              <p:nvPr/>
            </p:nvSpPr>
            <p:spPr>
              <a:xfrm>
                <a:off x="4155791" y="501280"/>
                <a:ext cx="270590" cy="554784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6" name="Gruppieren 675">
              <a:extLst>
                <a:ext uri="{FF2B5EF4-FFF2-40B4-BE49-F238E27FC236}">
                  <a16:creationId xmlns:a16="http://schemas.microsoft.com/office/drawing/2014/main" id="{DE6867C5-0A4E-42BB-B646-51A86BC4CA90}"/>
                </a:ext>
              </a:extLst>
            </p:cNvPr>
            <p:cNvGrpSpPr/>
            <p:nvPr/>
          </p:nvGrpSpPr>
          <p:grpSpPr>
            <a:xfrm>
              <a:off x="1901491" y="5592838"/>
              <a:ext cx="1085182" cy="559012"/>
              <a:chOff x="7666412" y="501280"/>
              <a:chExt cx="1085182" cy="559012"/>
            </a:xfrm>
          </p:grpSpPr>
          <p:pic>
            <p:nvPicPr>
              <p:cNvPr id="680" name="Grafik 679">
                <a:extLst>
                  <a:ext uri="{FF2B5EF4-FFF2-40B4-BE49-F238E27FC236}">
                    <a16:creationId xmlns:a16="http://schemas.microsoft.com/office/drawing/2014/main" id="{EEDB6D8F-7420-4AB0-8EEB-C62E8EA2A7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66641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81" name="Rechteck 680">
                <a:extLst>
                  <a:ext uri="{FF2B5EF4-FFF2-40B4-BE49-F238E27FC236}">
                    <a16:creationId xmlns:a16="http://schemas.microsoft.com/office/drawing/2014/main" id="{A38C64A7-0D99-4317-860C-EBA6C1F405D7}"/>
                  </a:ext>
                </a:extLst>
              </p:cNvPr>
              <p:cNvSpPr/>
              <p:nvPr/>
            </p:nvSpPr>
            <p:spPr>
              <a:xfrm>
                <a:off x="8497317" y="793215"/>
                <a:ext cx="254277" cy="26707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7" name="Gruppieren 676">
              <a:extLst>
                <a:ext uri="{FF2B5EF4-FFF2-40B4-BE49-F238E27FC236}">
                  <a16:creationId xmlns:a16="http://schemas.microsoft.com/office/drawing/2014/main" id="{FC229A82-1574-4973-B11A-0F5FCFFF4FD6}"/>
                </a:ext>
              </a:extLst>
            </p:cNvPr>
            <p:cNvGrpSpPr/>
            <p:nvPr/>
          </p:nvGrpSpPr>
          <p:grpSpPr>
            <a:xfrm>
              <a:off x="3341196" y="5592838"/>
              <a:ext cx="1085182" cy="565107"/>
              <a:chOff x="9110683" y="495185"/>
              <a:chExt cx="1085182" cy="565107"/>
            </a:xfrm>
          </p:grpSpPr>
          <p:pic>
            <p:nvPicPr>
              <p:cNvPr id="678" name="Grafik 677">
                <a:extLst>
                  <a:ext uri="{FF2B5EF4-FFF2-40B4-BE49-F238E27FC236}">
                    <a16:creationId xmlns:a16="http://schemas.microsoft.com/office/drawing/2014/main" id="{399F5BF7-2052-4842-B58D-63B59E1374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110683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79" name="Rechteck 678">
                <a:extLst>
                  <a:ext uri="{FF2B5EF4-FFF2-40B4-BE49-F238E27FC236}">
                    <a16:creationId xmlns:a16="http://schemas.microsoft.com/office/drawing/2014/main" id="{0821779E-32A1-4810-BC50-18C83E66BF47}"/>
                  </a:ext>
                </a:extLst>
              </p:cNvPr>
              <p:cNvSpPr/>
              <p:nvPr/>
            </p:nvSpPr>
            <p:spPr>
              <a:xfrm>
                <a:off x="9110683" y="495185"/>
                <a:ext cx="799883" cy="56510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694" name="Grafik 693">
              <a:extLst>
                <a:ext uri="{FF2B5EF4-FFF2-40B4-BE49-F238E27FC236}">
                  <a16:creationId xmlns:a16="http://schemas.microsoft.com/office/drawing/2014/main" id="{B6CE8319-2F09-4C4C-A904-1DB575A214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545822" y="5592838"/>
              <a:ext cx="1085182" cy="554784"/>
            </a:xfrm>
            <a:prstGeom prst="rect">
              <a:avLst/>
            </a:prstGeom>
          </p:spPr>
        </p:pic>
      </p:grpSp>
      <p:sp>
        <p:nvSpPr>
          <p:cNvPr id="697" name="L-Form 696">
            <a:extLst>
              <a:ext uri="{FF2B5EF4-FFF2-40B4-BE49-F238E27FC236}">
                <a16:creationId xmlns:a16="http://schemas.microsoft.com/office/drawing/2014/main" id="{D826CBAA-4D29-41E8-89D2-A75EB9BA47F0}"/>
              </a:ext>
            </a:extLst>
          </p:cNvPr>
          <p:cNvSpPr/>
          <p:nvPr/>
        </p:nvSpPr>
        <p:spPr>
          <a:xfrm flipH="1">
            <a:off x="381000" y="4670775"/>
            <a:ext cx="11316784" cy="1869725"/>
          </a:xfrm>
          <a:prstGeom prst="corner">
            <a:avLst>
              <a:gd name="adj1" fmla="val 45228"/>
              <a:gd name="adj2" fmla="val 22139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36" name="Grafik 535">
            <a:hlinkClick r:id="" action="ppaction://hlinkshowjump?jump=firstslide">
              <a:snd r:embed="rId11" name="cashreg.wav"/>
            </a:hlinkClick>
            <a:extLst>
              <a:ext uri="{FF2B5EF4-FFF2-40B4-BE49-F238E27FC236}">
                <a16:creationId xmlns:a16="http://schemas.microsoft.com/office/drawing/2014/main" id="{51B41A0E-65CE-42AB-89B0-DDC6B24EA63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852128" y="3835566"/>
            <a:ext cx="1194920" cy="603556"/>
          </a:xfrm>
          <a:prstGeom prst="rect">
            <a:avLst/>
          </a:prstGeom>
        </p:spPr>
      </p:pic>
      <p:pic>
        <p:nvPicPr>
          <p:cNvPr id="538" name="Grafik 537">
            <a:hlinkClick r:id="" action="ppaction://hlinkshowjump?jump=nextslide">
              <a:snd r:embed="rId13" name="chimes.wav"/>
            </a:hlinkClick>
            <a:extLst>
              <a:ext uri="{FF2B5EF4-FFF2-40B4-BE49-F238E27FC236}">
                <a16:creationId xmlns:a16="http://schemas.microsoft.com/office/drawing/2014/main" id="{D75775A2-5D71-47D7-8A89-830D9438DE9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408093" y="3308275"/>
            <a:ext cx="1194920" cy="603556"/>
          </a:xfrm>
          <a:prstGeom prst="rect">
            <a:avLst/>
          </a:prstGeom>
        </p:spPr>
      </p:pic>
      <p:pic>
        <p:nvPicPr>
          <p:cNvPr id="540" name="Grafik 539">
            <a:hlinkClick r:id="" action="ppaction://hlinkshowjump?jump=firstslide">
              <a:snd r:embed="rId11" name="cashreg.wav"/>
            </a:hlinkClick>
            <a:extLst>
              <a:ext uri="{FF2B5EF4-FFF2-40B4-BE49-F238E27FC236}">
                <a16:creationId xmlns:a16="http://schemas.microsoft.com/office/drawing/2014/main" id="{36BB6EBA-B211-4B57-B0FF-328679F66E1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40857" y="3827677"/>
            <a:ext cx="1018120" cy="603556"/>
          </a:xfrm>
          <a:prstGeom prst="rect">
            <a:avLst/>
          </a:prstGeom>
        </p:spPr>
      </p:pic>
      <p:pic>
        <p:nvPicPr>
          <p:cNvPr id="542" name="Grafik 541">
            <a:hlinkClick r:id="" action="ppaction://hlinkshowjump?jump=firstslide">
              <a:snd r:embed="rId16" name="camera.wav"/>
            </a:hlinkClick>
            <a:extLst>
              <a:ext uri="{FF2B5EF4-FFF2-40B4-BE49-F238E27FC236}">
                <a16:creationId xmlns:a16="http://schemas.microsoft.com/office/drawing/2014/main" id="{0D210405-6E32-45D7-BEBD-9604B8004F4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983358" y="3225913"/>
            <a:ext cx="908383" cy="609653"/>
          </a:xfrm>
          <a:prstGeom prst="rect">
            <a:avLst/>
          </a:prstGeom>
        </p:spPr>
      </p:pic>
      <p:pic>
        <p:nvPicPr>
          <p:cNvPr id="544" name="Grafik 543">
            <a:hlinkClick r:id="" action="ppaction://hlinkshowjump?jump=firstslide">
              <a:snd r:embed="rId11" name="cashreg.wav"/>
            </a:hlinkClick>
            <a:extLst>
              <a:ext uri="{FF2B5EF4-FFF2-40B4-BE49-F238E27FC236}">
                <a16:creationId xmlns:a16="http://schemas.microsoft.com/office/drawing/2014/main" id="{0C9716FC-AB99-4BB6-822F-6FAA7E1156AA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966079" y="3735010"/>
            <a:ext cx="768163" cy="609653"/>
          </a:xfrm>
          <a:prstGeom prst="rect">
            <a:avLst/>
          </a:prstGeom>
        </p:spPr>
      </p:pic>
      <p:pic>
        <p:nvPicPr>
          <p:cNvPr id="546" name="Grafik 545">
            <a:hlinkClick r:id="" action="ppaction://hlinkshowjump?jump=firstslide">
              <a:snd r:embed="rId11" name="cashreg.wav"/>
            </a:hlinkClick>
            <a:extLst>
              <a:ext uri="{FF2B5EF4-FFF2-40B4-BE49-F238E27FC236}">
                <a16:creationId xmlns:a16="http://schemas.microsoft.com/office/drawing/2014/main" id="{0310E5E1-8458-4064-B357-962046C4929D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960993" y="3191793"/>
            <a:ext cx="755970" cy="609653"/>
          </a:xfrm>
          <a:prstGeom prst="rect">
            <a:avLst/>
          </a:prstGeom>
        </p:spPr>
      </p:pic>
      <p:pic>
        <p:nvPicPr>
          <p:cNvPr id="548" name="Grafik 547">
            <a:hlinkClick r:id="" action="ppaction://hlinkshowjump?jump=firstslide">
              <a:snd r:embed="rId11" name="cashreg.wav"/>
            </a:hlinkClick>
            <a:extLst>
              <a:ext uri="{FF2B5EF4-FFF2-40B4-BE49-F238E27FC236}">
                <a16:creationId xmlns:a16="http://schemas.microsoft.com/office/drawing/2014/main" id="{C99DCCBA-D719-43EC-88F0-2FAD35B6EF68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053452" y="3725747"/>
            <a:ext cx="658425" cy="609653"/>
          </a:xfrm>
          <a:prstGeom prst="rect">
            <a:avLst/>
          </a:prstGeom>
        </p:spPr>
      </p:pic>
      <p:pic>
        <p:nvPicPr>
          <p:cNvPr id="550" name="Grafik 549">
            <a:hlinkClick r:id="" action="ppaction://hlinkshowjump?jump=firstslide">
              <a:snd r:embed="rId11" name="cashreg.wav"/>
            </a:hlinkClick>
            <a:extLst>
              <a:ext uri="{FF2B5EF4-FFF2-40B4-BE49-F238E27FC236}">
                <a16:creationId xmlns:a16="http://schemas.microsoft.com/office/drawing/2014/main" id="{4DA1B161-DD53-435D-A0A2-24FE789524DE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292228" y="3191007"/>
            <a:ext cx="512108" cy="609653"/>
          </a:xfrm>
          <a:prstGeom prst="rect">
            <a:avLst/>
          </a:prstGeom>
        </p:spPr>
      </p:pic>
      <p:pic>
        <p:nvPicPr>
          <p:cNvPr id="552" name="Grafik 551">
            <a:hlinkClick r:id="" action="ppaction://hlinkshowjump?jump=firstslide">
              <a:snd r:embed="rId11" name="cashreg.wav"/>
            </a:hlinkClick>
            <a:extLst>
              <a:ext uri="{FF2B5EF4-FFF2-40B4-BE49-F238E27FC236}">
                <a16:creationId xmlns:a16="http://schemas.microsoft.com/office/drawing/2014/main" id="{0E126ABB-D267-4BC4-8FA3-DEC5319186F8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51833" y="3681494"/>
            <a:ext cx="1091279" cy="79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787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4" name="Gruppieren 593">
            <a:extLst>
              <a:ext uri="{FF2B5EF4-FFF2-40B4-BE49-F238E27FC236}">
                <a16:creationId xmlns:a16="http://schemas.microsoft.com/office/drawing/2014/main" id="{AF538C68-989D-4F89-81C2-AE92BD201644}"/>
              </a:ext>
            </a:extLst>
          </p:cNvPr>
          <p:cNvGrpSpPr/>
          <p:nvPr/>
        </p:nvGrpSpPr>
        <p:grpSpPr>
          <a:xfrm>
            <a:off x="508346" y="495185"/>
            <a:ext cx="11175311" cy="560879"/>
            <a:chOff x="455693" y="495185"/>
            <a:chExt cx="11175311" cy="560879"/>
          </a:xfrm>
        </p:grpSpPr>
        <p:pic>
          <p:nvPicPr>
            <p:cNvPr id="568" name="Grafik 567">
              <a:extLst>
                <a:ext uri="{FF2B5EF4-FFF2-40B4-BE49-F238E27FC236}">
                  <a16:creationId xmlns:a16="http://schemas.microsoft.com/office/drawing/2014/main" id="{2147C679-A226-4ABC-9BE6-29C69C6A31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5693" y="501280"/>
              <a:ext cx="1085182" cy="548688"/>
            </a:xfrm>
            <a:prstGeom prst="rect">
              <a:avLst/>
            </a:prstGeom>
          </p:spPr>
        </p:pic>
        <p:pic>
          <p:nvPicPr>
            <p:cNvPr id="564" name="Grafik 563">
              <a:extLst>
                <a:ext uri="{FF2B5EF4-FFF2-40B4-BE49-F238E27FC236}">
                  <a16:creationId xmlns:a16="http://schemas.microsoft.com/office/drawing/2014/main" id="{3E63987D-2B3E-405A-ADAB-6B25C5FB6BE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94527" y="501280"/>
              <a:ext cx="1085182" cy="548688"/>
            </a:xfrm>
            <a:prstGeom prst="rect">
              <a:avLst/>
            </a:prstGeom>
          </p:spPr>
        </p:pic>
        <p:pic>
          <p:nvPicPr>
            <p:cNvPr id="560" name="Grafik 559">
              <a:extLst>
                <a:ext uri="{FF2B5EF4-FFF2-40B4-BE49-F238E27FC236}">
                  <a16:creationId xmlns:a16="http://schemas.microsoft.com/office/drawing/2014/main" id="{00D13B71-4A21-4F04-BFDB-DDEDF3D2A6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23223" y="501280"/>
              <a:ext cx="1091279" cy="554784"/>
            </a:xfrm>
            <a:prstGeom prst="rect">
              <a:avLst/>
            </a:prstGeom>
          </p:spPr>
        </p:pic>
        <p:pic>
          <p:nvPicPr>
            <p:cNvPr id="558" name="Grafik 557">
              <a:extLst>
                <a:ext uri="{FF2B5EF4-FFF2-40B4-BE49-F238E27FC236}">
                  <a16:creationId xmlns:a16="http://schemas.microsoft.com/office/drawing/2014/main" id="{10DF00F7-F3E1-43B7-81E4-2A59165ED42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33361" y="495185"/>
              <a:ext cx="1091279" cy="554784"/>
            </a:xfrm>
            <a:prstGeom prst="rect">
              <a:avLst/>
            </a:prstGeom>
          </p:spPr>
        </p:pic>
        <p:pic>
          <p:nvPicPr>
            <p:cNvPr id="570" name="Grafik 569">
              <a:extLst>
                <a:ext uri="{FF2B5EF4-FFF2-40B4-BE49-F238E27FC236}">
                  <a16:creationId xmlns:a16="http://schemas.microsoft.com/office/drawing/2014/main" id="{96F254AB-DAEB-451B-B83A-ADCADD67F0E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781340" y="495185"/>
              <a:ext cx="1085182" cy="554784"/>
            </a:xfrm>
            <a:prstGeom prst="rect">
              <a:avLst/>
            </a:prstGeom>
            <a:ln w="3175">
              <a:solidFill>
                <a:schemeClr val="bg1"/>
              </a:solidFill>
            </a:ln>
          </p:spPr>
        </p:pic>
        <p:pic>
          <p:nvPicPr>
            <p:cNvPr id="556" name="Grafik 555">
              <a:extLst>
                <a:ext uri="{FF2B5EF4-FFF2-40B4-BE49-F238E27FC236}">
                  <a16:creationId xmlns:a16="http://schemas.microsoft.com/office/drawing/2014/main" id="{344D875D-C409-4DC8-8C66-02584FE74EA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668154" y="495185"/>
              <a:ext cx="1085182" cy="554784"/>
            </a:xfrm>
            <a:prstGeom prst="rect">
              <a:avLst/>
            </a:prstGeom>
          </p:spPr>
        </p:pic>
        <p:pic>
          <p:nvPicPr>
            <p:cNvPr id="566" name="Grafik 565">
              <a:extLst>
                <a:ext uri="{FF2B5EF4-FFF2-40B4-BE49-F238E27FC236}">
                  <a16:creationId xmlns:a16="http://schemas.microsoft.com/office/drawing/2014/main" id="{2E04C38D-5E14-49D2-8DB2-B4B9C47F264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106988" y="501280"/>
              <a:ext cx="1085182" cy="554784"/>
            </a:xfrm>
            <a:prstGeom prst="rect">
              <a:avLst/>
            </a:prstGeom>
          </p:spPr>
        </p:pic>
        <p:pic>
          <p:nvPicPr>
            <p:cNvPr id="562" name="Grafik 561">
              <a:extLst>
                <a:ext uri="{FF2B5EF4-FFF2-40B4-BE49-F238E27FC236}">
                  <a16:creationId xmlns:a16="http://schemas.microsoft.com/office/drawing/2014/main" id="{23C6B8DA-DA20-4151-9D6D-6E7F9D33551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545822" y="495185"/>
              <a:ext cx="1085182" cy="554784"/>
            </a:xfrm>
            <a:prstGeom prst="rect">
              <a:avLst/>
            </a:prstGeom>
          </p:spPr>
        </p:pic>
      </p:grpSp>
      <p:grpSp>
        <p:nvGrpSpPr>
          <p:cNvPr id="695" name="Gruppieren 694">
            <a:extLst>
              <a:ext uri="{FF2B5EF4-FFF2-40B4-BE49-F238E27FC236}">
                <a16:creationId xmlns:a16="http://schemas.microsoft.com/office/drawing/2014/main" id="{3469BE11-0C5E-4DEA-91B3-F1FCB71CAA9E}"/>
              </a:ext>
            </a:extLst>
          </p:cNvPr>
          <p:cNvGrpSpPr/>
          <p:nvPr/>
        </p:nvGrpSpPr>
        <p:grpSpPr>
          <a:xfrm>
            <a:off x="508342" y="1478370"/>
            <a:ext cx="11175315" cy="560879"/>
            <a:chOff x="455689" y="1498341"/>
            <a:chExt cx="11175315" cy="560879"/>
          </a:xfrm>
        </p:grpSpPr>
        <p:pic>
          <p:nvPicPr>
            <p:cNvPr id="554" name="Grafik 553">
              <a:extLst>
                <a:ext uri="{FF2B5EF4-FFF2-40B4-BE49-F238E27FC236}">
                  <a16:creationId xmlns:a16="http://schemas.microsoft.com/office/drawing/2014/main" id="{1D65FAD0-7026-40ED-88B4-C75927220E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220606" y="1498341"/>
              <a:ext cx="1085182" cy="554784"/>
            </a:xfrm>
            <a:prstGeom prst="rect">
              <a:avLst/>
            </a:prstGeom>
          </p:spPr>
        </p:pic>
        <p:pic>
          <p:nvPicPr>
            <p:cNvPr id="618" name="Grafik 617">
              <a:extLst>
                <a:ext uri="{FF2B5EF4-FFF2-40B4-BE49-F238E27FC236}">
                  <a16:creationId xmlns:a16="http://schemas.microsoft.com/office/drawing/2014/main" id="{AEACBB9B-CAC9-4891-AAF3-03A0267D5AE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106117" y="1504436"/>
              <a:ext cx="1085182" cy="548688"/>
            </a:xfrm>
            <a:prstGeom prst="rect">
              <a:avLst/>
            </a:prstGeom>
          </p:spPr>
        </p:pic>
        <p:pic>
          <p:nvPicPr>
            <p:cNvPr id="616" name="Grafik 615">
              <a:extLst>
                <a:ext uri="{FF2B5EF4-FFF2-40B4-BE49-F238E27FC236}">
                  <a16:creationId xmlns:a16="http://schemas.microsoft.com/office/drawing/2014/main" id="{636F23AE-BFCA-48FE-9D96-AE623B62F04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545822" y="1504436"/>
              <a:ext cx="1085182" cy="548688"/>
            </a:xfrm>
            <a:prstGeom prst="rect">
              <a:avLst/>
            </a:prstGeom>
          </p:spPr>
        </p:pic>
        <p:pic>
          <p:nvPicPr>
            <p:cNvPr id="614" name="Grafik 613">
              <a:extLst>
                <a:ext uri="{FF2B5EF4-FFF2-40B4-BE49-F238E27FC236}">
                  <a16:creationId xmlns:a16="http://schemas.microsoft.com/office/drawing/2014/main" id="{874CAC8C-81CF-4C42-94E2-07B5CEC87E5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95394" y="1504436"/>
              <a:ext cx="1091279" cy="554784"/>
            </a:xfrm>
            <a:prstGeom prst="rect">
              <a:avLst/>
            </a:prstGeom>
          </p:spPr>
        </p:pic>
        <p:pic>
          <p:nvPicPr>
            <p:cNvPr id="612" name="Grafik 611">
              <a:extLst>
                <a:ext uri="{FF2B5EF4-FFF2-40B4-BE49-F238E27FC236}">
                  <a16:creationId xmlns:a16="http://schemas.microsoft.com/office/drawing/2014/main" id="{C08AE4B1-7427-48CD-8391-D972390FA40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60311" y="1498341"/>
              <a:ext cx="1091279" cy="554784"/>
            </a:xfrm>
            <a:prstGeom prst="rect">
              <a:avLst/>
            </a:prstGeom>
          </p:spPr>
        </p:pic>
        <p:pic>
          <p:nvPicPr>
            <p:cNvPr id="608" name="Grafik 607">
              <a:extLst>
                <a:ext uri="{FF2B5EF4-FFF2-40B4-BE49-F238E27FC236}">
                  <a16:creationId xmlns:a16="http://schemas.microsoft.com/office/drawing/2014/main" id="{324F6715-BA1C-4802-8175-D3ACD55048D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55689" y="1498341"/>
              <a:ext cx="1085182" cy="554784"/>
            </a:xfrm>
            <a:prstGeom prst="rect">
              <a:avLst/>
            </a:prstGeom>
          </p:spPr>
        </p:pic>
        <p:pic>
          <p:nvPicPr>
            <p:cNvPr id="606" name="Grafik 605">
              <a:extLst>
                <a:ext uri="{FF2B5EF4-FFF2-40B4-BE49-F238E27FC236}">
                  <a16:creationId xmlns:a16="http://schemas.microsoft.com/office/drawing/2014/main" id="{6A6F8D1A-6A74-405C-A1D3-05DB15751F5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780901" y="1504436"/>
              <a:ext cx="1085182" cy="554784"/>
            </a:xfrm>
            <a:prstGeom prst="rect">
              <a:avLst/>
            </a:prstGeom>
          </p:spPr>
        </p:pic>
        <p:pic>
          <p:nvPicPr>
            <p:cNvPr id="604" name="Grafik 603">
              <a:extLst>
                <a:ext uri="{FF2B5EF4-FFF2-40B4-BE49-F238E27FC236}">
                  <a16:creationId xmlns:a16="http://schemas.microsoft.com/office/drawing/2014/main" id="{3B81CE8E-9C77-45A6-8805-9F9C7088561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341196" y="1498341"/>
              <a:ext cx="1085182" cy="554784"/>
            </a:xfrm>
            <a:prstGeom prst="rect">
              <a:avLst/>
            </a:prstGeom>
          </p:spPr>
        </p:pic>
      </p:grpSp>
      <p:grpSp>
        <p:nvGrpSpPr>
          <p:cNvPr id="644" name="Gruppieren 643">
            <a:extLst>
              <a:ext uri="{FF2B5EF4-FFF2-40B4-BE49-F238E27FC236}">
                <a16:creationId xmlns:a16="http://schemas.microsoft.com/office/drawing/2014/main" id="{616A9CC3-B3C2-4B5B-A27B-552E3531638D}"/>
              </a:ext>
            </a:extLst>
          </p:cNvPr>
          <p:cNvGrpSpPr/>
          <p:nvPr/>
        </p:nvGrpSpPr>
        <p:grpSpPr>
          <a:xfrm>
            <a:off x="508342" y="2461556"/>
            <a:ext cx="11175315" cy="560879"/>
            <a:chOff x="455689" y="4403405"/>
            <a:chExt cx="11175315" cy="560879"/>
          </a:xfrm>
        </p:grpSpPr>
        <p:pic>
          <p:nvPicPr>
            <p:cNvPr id="610" name="Grafik 609">
              <a:extLst>
                <a:ext uri="{FF2B5EF4-FFF2-40B4-BE49-F238E27FC236}">
                  <a16:creationId xmlns:a16="http://schemas.microsoft.com/office/drawing/2014/main" id="{9138B177-AE60-4CF6-AE87-BE9DF033872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103939" y="4403405"/>
              <a:ext cx="1085182" cy="554784"/>
            </a:xfrm>
            <a:prstGeom prst="rect">
              <a:avLst/>
            </a:prstGeom>
            <a:ln w="3175">
              <a:solidFill>
                <a:schemeClr val="bg1"/>
              </a:solidFill>
            </a:ln>
          </p:spPr>
        </p:pic>
        <p:pic>
          <p:nvPicPr>
            <p:cNvPr id="622" name="Grafik 621">
              <a:extLst>
                <a:ext uri="{FF2B5EF4-FFF2-40B4-BE49-F238E27FC236}">
                  <a16:creationId xmlns:a16="http://schemas.microsoft.com/office/drawing/2014/main" id="{5F5C3D47-AD38-4BC3-A2A5-6EE04E63E5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894523" y="4403405"/>
              <a:ext cx="1085182" cy="554784"/>
            </a:xfrm>
            <a:prstGeom prst="rect">
              <a:avLst/>
            </a:prstGeom>
          </p:spPr>
        </p:pic>
        <p:pic>
          <p:nvPicPr>
            <p:cNvPr id="642" name="Grafik 641">
              <a:extLst>
                <a:ext uri="{FF2B5EF4-FFF2-40B4-BE49-F238E27FC236}">
                  <a16:creationId xmlns:a16="http://schemas.microsoft.com/office/drawing/2014/main" id="{C37BA4A2-EC1B-460B-9D8E-0EC8FBBDA3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33361" y="4409500"/>
              <a:ext cx="1085182" cy="548688"/>
            </a:xfrm>
            <a:prstGeom prst="rect">
              <a:avLst/>
            </a:prstGeom>
          </p:spPr>
        </p:pic>
        <p:pic>
          <p:nvPicPr>
            <p:cNvPr id="640" name="Grafik 639">
              <a:extLst>
                <a:ext uri="{FF2B5EF4-FFF2-40B4-BE49-F238E27FC236}">
                  <a16:creationId xmlns:a16="http://schemas.microsoft.com/office/drawing/2014/main" id="{F12ABA47-76F5-49B0-9875-2139CA9A117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17126" y="4409500"/>
              <a:ext cx="1085182" cy="548688"/>
            </a:xfrm>
            <a:prstGeom prst="rect">
              <a:avLst/>
            </a:prstGeom>
          </p:spPr>
        </p:pic>
        <p:pic>
          <p:nvPicPr>
            <p:cNvPr id="638" name="Grafik 637">
              <a:extLst>
                <a:ext uri="{FF2B5EF4-FFF2-40B4-BE49-F238E27FC236}">
                  <a16:creationId xmlns:a16="http://schemas.microsoft.com/office/drawing/2014/main" id="{ACD924AC-7E9A-462F-9628-4A8810DC20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72195" y="4409500"/>
              <a:ext cx="1091279" cy="554784"/>
            </a:xfrm>
            <a:prstGeom prst="rect">
              <a:avLst/>
            </a:prstGeom>
          </p:spPr>
        </p:pic>
        <p:pic>
          <p:nvPicPr>
            <p:cNvPr id="636" name="Grafik 635">
              <a:extLst>
                <a:ext uri="{FF2B5EF4-FFF2-40B4-BE49-F238E27FC236}">
                  <a16:creationId xmlns:a16="http://schemas.microsoft.com/office/drawing/2014/main" id="{DDF2A5D7-9388-4C19-AE8E-5E39EDE654D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55960" y="4403405"/>
              <a:ext cx="1091279" cy="554784"/>
            </a:xfrm>
            <a:prstGeom prst="rect">
              <a:avLst/>
            </a:prstGeom>
          </p:spPr>
        </p:pic>
        <p:pic>
          <p:nvPicPr>
            <p:cNvPr id="634" name="Grafik 633">
              <a:extLst>
                <a:ext uri="{FF2B5EF4-FFF2-40B4-BE49-F238E27FC236}">
                  <a16:creationId xmlns:a16="http://schemas.microsoft.com/office/drawing/2014/main" id="{7DFE0614-5D9E-411C-8F75-AD0F7716F6A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545822" y="4403405"/>
              <a:ext cx="1085182" cy="554784"/>
            </a:xfrm>
            <a:prstGeom prst="rect">
              <a:avLst/>
            </a:prstGeom>
          </p:spPr>
        </p:pic>
        <p:pic>
          <p:nvPicPr>
            <p:cNvPr id="632" name="Grafik 631">
              <a:extLst>
                <a:ext uri="{FF2B5EF4-FFF2-40B4-BE49-F238E27FC236}">
                  <a16:creationId xmlns:a16="http://schemas.microsoft.com/office/drawing/2014/main" id="{8D253BC7-9E20-4972-90DD-C5E686238CC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55689" y="4409500"/>
              <a:ext cx="1085182" cy="554784"/>
            </a:xfrm>
            <a:prstGeom prst="rect">
              <a:avLst/>
            </a:prstGeom>
          </p:spPr>
        </p:pic>
      </p:grpSp>
      <p:grpSp>
        <p:nvGrpSpPr>
          <p:cNvPr id="668" name="Gruppieren 667">
            <a:extLst>
              <a:ext uri="{FF2B5EF4-FFF2-40B4-BE49-F238E27FC236}">
                <a16:creationId xmlns:a16="http://schemas.microsoft.com/office/drawing/2014/main" id="{07FABCFD-2670-4589-8797-FB02B168382B}"/>
              </a:ext>
            </a:extLst>
          </p:cNvPr>
          <p:cNvGrpSpPr/>
          <p:nvPr/>
        </p:nvGrpSpPr>
        <p:grpSpPr>
          <a:xfrm>
            <a:off x="508342" y="4887880"/>
            <a:ext cx="11175315" cy="565107"/>
            <a:chOff x="364354" y="5175458"/>
            <a:chExt cx="11175315" cy="565107"/>
          </a:xfrm>
        </p:grpSpPr>
        <p:pic>
          <p:nvPicPr>
            <p:cNvPr id="630" name="Grafik 629">
              <a:extLst>
                <a:ext uri="{FF2B5EF4-FFF2-40B4-BE49-F238E27FC236}">
                  <a16:creationId xmlns:a16="http://schemas.microsoft.com/office/drawing/2014/main" id="{9BCB351F-6DBA-456D-93C3-2D09E57F180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64354" y="5175458"/>
              <a:ext cx="1085182" cy="554784"/>
            </a:xfrm>
            <a:prstGeom prst="rect">
              <a:avLst/>
            </a:prstGeom>
          </p:spPr>
        </p:pic>
        <p:pic>
          <p:nvPicPr>
            <p:cNvPr id="666" name="Grafik 665">
              <a:extLst>
                <a:ext uri="{FF2B5EF4-FFF2-40B4-BE49-F238E27FC236}">
                  <a16:creationId xmlns:a16="http://schemas.microsoft.com/office/drawing/2014/main" id="{05209C22-1023-4478-AA0E-82D7ACAF6C4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251167" y="5175458"/>
              <a:ext cx="1085182" cy="554784"/>
            </a:xfrm>
            <a:prstGeom prst="rect">
              <a:avLst/>
            </a:prstGeom>
            <a:ln w="3175">
              <a:solidFill>
                <a:schemeClr val="bg1"/>
              </a:solidFill>
            </a:ln>
          </p:spPr>
        </p:pic>
        <p:pic>
          <p:nvPicPr>
            <p:cNvPr id="664" name="Grafik 663">
              <a:extLst>
                <a:ext uri="{FF2B5EF4-FFF2-40B4-BE49-F238E27FC236}">
                  <a16:creationId xmlns:a16="http://schemas.microsoft.com/office/drawing/2014/main" id="{1F087F26-B6C3-4597-88AF-A3E0DBBE040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137985" y="5181553"/>
              <a:ext cx="1085182" cy="548688"/>
            </a:xfrm>
            <a:prstGeom prst="rect">
              <a:avLst/>
            </a:prstGeom>
          </p:spPr>
        </p:pic>
        <p:grpSp>
          <p:nvGrpSpPr>
            <p:cNvPr id="649" name="Gruppieren 648">
              <a:extLst>
                <a:ext uri="{FF2B5EF4-FFF2-40B4-BE49-F238E27FC236}">
                  <a16:creationId xmlns:a16="http://schemas.microsoft.com/office/drawing/2014/main" id="{3AD01B29-8141-4753-809F-6AB8330F9FDC}"/>
                </a:ext>
              </a:extLst>
            </p:cNvPr>
            <p:cNvGrpSpPr/>
            <p:nvPr/>
          </p:nvGrpSpPr>
          <p:grpSpPr>
            <a:xfrm>
              <a:off x="10454487" y="5175458"/>
              <a:ext cx="1085182" cy="554784"/>
              <a:chOff x="1895398" y="495185"/>
              <a:chExt cx="1085182" cy="554784"/>
            </a:xfrm>
          </p:grpSpPr>
          <p:pic>
            <p:nvPicPr>
              <p:cNvPr id="662" name="Grafik 661">
                <a:extLst>
                  <a:ext uri="{FF2B5EF4-FFF2-40B4-BE49-F238E27FC236}">
                    <a16:creationId xmlns:a16="http://schemas.microsoft.com/office/drawing/2014/main" id="{567410FB-2A84-41DF-9669-1952F3724C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95398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63" name="L-Form 662">
                <a:extLst>
                  <a:ext uri="{FF2B5EF4-FFF2-40B4-BE49-F238E27FC236}">
                    <a16:creationId xmlns:a16="http://schemas.microsoft.com/office/drawing/2014/main" id="{71FE8C72-9416-45DF-AF5D-4293DB994B8D}"/>
                  </a:ext>
                </a:extLst>
              </p:cNvPr>
              <p:cNvSpPr/>
              <p:nvPr/>
            </p:nvSpPr>
            <p:spPr>
              <a:xfrm flipH="1">
                <a:off x="2178049" y="495185"/>
                <a:ext cx="802528" cy="554784"/>
              </a:xfrm>
              <a:prstGeom prst="corner">
                <a:avLst>
                  <a:gd name="adj1" fmla="val 48252"/>
                  <a:gd name="adj2" fmla="val 97222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660" name="Grafik 659">
              <a:extLst>
                <a:ext uri="{FF2B5EF4-FFF2-40B4-BE49-F238E27FC236}">
                  <a16:creationId xmlns:a16="http://schemas.microsoft.com/office/drawing/2014/main" id="{D5E6CA74-1FA1-4FB9-9FB2-5D21B0B2B0D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93050" y="5181553"/>
              <a:ext cx="1091279" cy="554784"/>
            </a:xfrm>
            <a:prstGeom prst="rect">
              <a:avLst/>
            </a:prstGeom>
          </p:spPr>
        </p:pic>
        <p:pic>
          <p:nvPicPr>
            <p:cNvPr id="658" name="Grafik 657">
              <a:extLst>
                <a:ext uri="{FF2B5EF4-FFF2-40B4-BE49-F238E27FC236}">
                  <a16:creationId xmlns:a16="http://schemas.microsoft.com/office/drawing/2014/main" id="{1986139D-99F5-4FE0-958B-D09CB9B8978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03188" y="5175458"/>
              <a:ext cx="1091279" cy="554784"/>
            </a:xfrm>
            <a:prstGeom prst="rect">
              <a:avLst/>
            </a:prstGeom>
          </p:spPr>
        </p:pic>
        <p:grpSp>
          <p:nvGrpSpPr>
            <p:cNvPr id="652" name="Gruppieren 651">
              <a:extLst>
                <a:ext uri="{FF2B5EF4-FFF2-40B4-BE49-F238E27FC236}">
                  <a16:creationId xmlns:a16="http://schemas.microsoft.com/office/drawing/2014/main" id="{CEF73517-04BD-445A-918A-2A0103C30FE1}"/>
                </a:ext>
              </a:extLst>
            </p:cNvPr>
            <p:cNvGrpSpPr/>
            <p:nvPr/>
          </p:nvGrpSpPr>
          <p:grpSpPr>
            <a:xfrm>
              <a:off x="7576819" y="5175458"/>
              <a:ext cx="1085182" cy="559012"/>
              <a:chOff x="7666412" y="501280"/>
              <a:chExt cx="1085182" cy="559012"/>
            </a:xfrm>
          </p:grpSpPr>
          <p:pic>
            <p:nvPicPr>
              <p:cNvPr id="656" name="Grafik 655">
                <a:extLst>
                  <a:ext uri="{FF2B5EF4-FFF2-40B4-BE49-F238E27FC236}">
                    <a16:creationId xmlns:a16="http://schemas.microsoft.com/office/drawing/2014/main" id="{7BEA41E5-180A-4609-A010-169021EAF9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66641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57" name="Rechteck 656">
                <a:extLst>
                  <a:ext uri="{FF2B5EF4-FFF2-40B4-BE49-F238E27FC236}">
                    <a16:creationId xmlns:a16="http://schemas.microsoft.com/office/drawing/2014/main" id="{502F55AA-262C-40B5-9513-488B8A9159A6}"/>
                  </a:ext>
                </a:extLst>
              </p:cNvPr>
              <p:cNvSpPr/>
              <p:nvPr/>
            </p:nvSpPr>
            <p:spPr>
              <a:xfrm>
                <a:off x="8497317" y="793215"/>
                <a:ext cx="254277" cy="26707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53" name="Gruppieren 652">
              <a:extLst>
                <a:ext uri="{FF2B5EF4-FFF2-40B4-BE49-F238E27FC236}">
                  <a16:creationId xmlns:a16="http://schemas.microsoft.com/office/drawing/2014/main" id="{402C473B-8702-4993-8E6F-1E3765B7211A}"/>
                </a:ext>
              </a:extLst>
            </p:cNvPr>
            <p:cNvGrpSpPr/>
            <p:nvPr/>
          </p:nvGrpSpPr>
          <p:grpSpPr>
            <a:xfrm>
              <a:off x="9015653" y="5175458"/>
              <a:ext cx="1085182" cy="565107"/>
              <a:chOff x="9110683" y="495185"/>
              <a:chExt cx="1085182" cy="565107"/>
            </a:xfrm>
          </p:grpSpPr>
          <p:pic>
            <p:nvPicPr>
              <p:cNvPr id="654" name="Grafik 653">
                <a:extLst>
                  <a:ext uri="{FF2B5EF4-FFF2-40B4-BE49-F238E27FC236}">
                    <a16:creationId xmlns:a16="http://schemas.microsoft.com/office/drawing/2014/main" id="{7DEF5097-54EA-46B1-A8D7-065733D87E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110683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55" name="Rechteck 654">
                <a:extLst>
                  <a:ext uri="{FF2B5EF4-FFF2-40B4-BE49-F238E27FC236}">
                    <a16:creationId xmlns:a16="http://schemas.microsoft.com/office/drawing/2014/main" id="{9DCF63F2-1DFD-470B-9A20-108F025B6728}"/>
                  </a:ext>
                </a:extLst>
              </p:cNvPr>
              <p:cNvSpPr/>
              <p:nvPr/>
            </p:nvSpPr>
            <p:spPr>
              <a:xfrm>
                <a:off x="9110683" y="495185"/>
                <a:ext cx="799883" cy="56510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96" name="Gruppieren 695">
            <a:extLst>
              <a:ext uri="{FF2B5EF4-FFF2-40B4-BE49-F238E27FC236}">
                <a16:creationId xmlns:a16="http://schemas.microsoft.com/office/drawing/2014/main" id="{DC76D6AA-86BA-4285-B805-0A0310EDC92B}"/>
              </a:ext>
            </a:extLst>
          </p:cNvPr>
          <p:cNvGrpSpPr/>
          <p:nvPr/>
        </p:nvGrpSpPr>
        <p:grpSpPr>
          <a:xfrm>
            <a:off x="508342" y="5854648"/>
            <a:ext cx="11175315" cy="565107"/>
            <a:chOff x="455689" y="5592838"/>
            <a:chExt cx="11175315" cy="565107"/>
          </a:xfrm>
        </p:grpSpPr>
        <p:grpSp>
          <p:nvGrpSpPr>
            <p:cNvPr id="670" name="Gruppieren 669">
              <a:extLst>
                <a:ext uri="{FF2B5EF4-FFF2-40B4-BE49-F238E27FC236}">
                  <a16:creationId xmlns:a16="http://schemas.microsoft.com/office/drawing/2014/main" id="{D7319E8D-1484-4233-9041-7F6774A2405E}"/>
                </a:ext>
              </a:extLst>
            </p:cNvPr>
            <p:cNvGrpSpPr/>
            <p:nvPr/>
          </p:nvGrpSpPr>
          <p:grpSpPr>
            <a:xfrm>
              <a:off x="7666408" y="5592838"/>
              <a:ext cx="1085182" cy="559004"/>
              <a:chOff x="10545822" y="501280"/>
              <a:chExt cx="1085182" cy="559004"/>
            </a:xfrm>
          </p:grpSpPr>
          <p:pic>
            <p:nvPicPr>
              <p:cNvPr id="692" name="Grafik 691">
                <a:extLst>
                  <a:ext uri="{FF2B5EF4-FFF2-40B4-BE49-F238E27FC236}">
                    <a16:creationId xmlns:a16="http://schemas.microsoft.com/office/drawing/2014/main" id="{319ED857-060F-4E44-A0F3-79A26C8E3B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54582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93" name="Rechteck 692">
                <a:extLst>
                  <a:ext uri="{FF2B5EF4-FFF2-40B4-BE49-F238E27FC236}">
                    <a16:creationId xmlns:a16="http://schemas.microsoft.com/office/drawing/2014/main" id="{D66F33DD-1839-43AB-9D58-CC9119FEAF79}"/>
                  </a:ext>
                </a:extLst>
              </p:cNvPr>
              <p:cNvSpPr/>
              <p:nvPr/>
            </p:nvSpPr>
            <p:spPr>
              <a:xfrm>
                <a:off x="11105169" y="501280"/>
                <a:ext cx="525835" cy="559004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2" name="Gruppieren 671">
              <a:extLst>
                <a:ext uri="{FF2B5EF4-FFF2-40B4-BE49-F238E27FC236}">
                  <a16:creationId xmlns:a16="http://schemas.microsoft.com/office/drawing/2014/main" id="{05E20A1C-0919-4685-AA72-08F91B803274}"/>
                </a:ext>
              </a:extLst>
            </p:cNvPr>
            <p:cNvGrpSpPr/>
            <p:nvPr/>
          </p:nvGrpSpPr>
          <p:grpSpPr>
            <a:xfrm>
              <a:off x="9106113" y="5592838"/>
              <a:ext cx="1085186" cy="554784"/>
              <a:chOff x="455689" y="495185"/>
              <a:chExt cx="1085186" cy="554784"/>
            </a:xfrm>
          </p:grpSpPr>
          <p:pic>
            <p:nvPicPr>
              <p:cNvPr id="688" name="Grafik 687">
                <a:extLst>
                  <a:ext uri="{FF2B5EF4-FFF2-40B4-BE49-F238E27FC236}">
                    <a16:creationId xmlns:a16="http://schemas.microsoft.com/office/drawing/2014/main" id="{F2A1A42E-B732-4F71-83DD-D6E2220AB1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55693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89" name="L-Form 688">
                <a:extLst>
                  <a:ext uri="{FF2B5EF4-FFF2-40B4-BE49-F238E27FC236}">
                    <a16:creationId xmlns:a16="http://schemas.microsoft.com/office/drawing/2014/main" id="{79BC60D8-44FF-4107-B5D4-C5F7E2F768A8}"/>
                  </a:ext>
                </a:extLst>
              </p:cNvPr>
              <p:cNvSpPr/>
              <p:nvPr/>
            </p:nvSpPr>
            <p:spPr>
              <a:xfrm flipH="1">
                <a:off x="455689" y="495185"/>
                <a:ext cx="1085183" cy="554784"/>
              </a:xfrm>
              <a:prstGeom prst="corner">
                <a:avLst>
                  <a:gd name="adj1" fmla="val 48252"/>
                  <a:gd name="adj2" fmla="val 145008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3" name="Gruppieren 672">
              <a:extLst>
                <a:ext uri="{FF2B5EF4-FFF2-40B4-BE49-F238E27FC236}">
                  <a16:creationId xmlns:a16="http://schemas.microsoft.com/office/drawing/2014/main" id="{A52674FD-DE43-47A6-A2E3-E082341079F9}"/>
                </a:ext>
              </a:extLst>
            </p:cNvPr>
            <p:cNvGrpSpPr/>
            <p:nvPr/>
          </p:nvGrpSpPr>
          <p:grpSpPr>
            <a:xfrm>
              <a:off x="6226703" y="5592838"/>
              <a:ext cx="1085182" cy="554784"/>
              <a:chOff x="1895398" y="495185"/>
              <a:chExt cx="1085182" cy="554784"/>
            </a:xfrm>
          </p:grpSpPr>
          <p:pic>
            <p:nvPicPr>
              <p:cNvPr id="686" name="Grafik 685">
                <a:extLst>
                  <a:ext uri="{FF2B5EF4-FFF2-40B4-BE49-F238E27FC236}">
                    <a16:creationId xmlns:a16="http://schemas.microsoft.com/office/drawing/2014/main" id="{7A1A6181-CB86-4C41-9A1A-1467C42342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95398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87" name="L-Form 686">
                <a:extLst>
                  <a:ext uri="{FF2B5EF4-FFF2-40B4-BE49-F238E27FC236}">
                    <a16:creationId xmlns:a16="http://schemas.microsoft.com/office/drawing/2014/main" id="{1A5FE3EA-BBC5-4E36-BFEB-D0E7B794C86E}"/>
                  </a:ext>
                </a:extLst>
              </p:cNvPr>
              <p:cNvSpPr/>
              <p:nvPr/>
            </p:nvSpPr>
            <p:spPr>
              <a:xfrm flipH="1">
                <a:off x="2178049" y="495185"/>
                <a:ext cx="802528" cy="554784"/>
              </a:xfrm>
              <a:prstGeom prst="corner">
                <a:avLst>
                  <a:gd name="adj1" fmla="val 48252"/>
                  <a:gd name="adj2" fmla="val 97222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4" name="Gruppieren 673">
              <a:extLst>
                <a:ext uri="{FF2B5EF4-FFF2-40B4-BE49-F238E27FC236}">
                  <a16:creationId xmlns:a16="http://schemas.microsoft.com/office/drawing/2014/main" id="{059500B6-73A8-4C6F-BE16-C794CF168BC3}"/>
                </a:ext>
              </a:extLst>
            </p:cNvPr>
            <p:cNvGrpSpPr/>
            <p:nvPr/>
          </p:nvGrpSpPr>
          <p:grpSpPr>
            <a:xfrm>
              <a:off x="455689" y="5592838"/>
              <a:ext cx="1091279" cy="565107"/>
              <a:chOff x="6220610" y="495185"/>
              <a:chExt cx="1091279" cy="565107"/>
            </a:xfrm>
          </p:grpSpPr>
          <p:pic>
            <p:nvPicPr>
              <p:cNvPr id="684" name="Grafik 683">
                <a:extLst>
                  <a:ext uri="{FF2B5EF4-FFF2-40B4-BE49-F238E27FC236}">
                    <a16:creationId xmlns:a16="http://schemas.microsoft.com/office/drawing/2014/main" id="{D965BCE6-DB4D-4521-8D2E-63BDA9C471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20610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85" name="L-Form 684">
                <a:extLst>
                  <a:ext uri="{FF2B5EF4-FFF2-40B4-BE49-F238E27FC236}">
                    <a16:creationId xmlns:a16="http://schemas.microsoft.com/office/drawing/2014/main" id="{E22F3E11-C372-4713-A62B-7C74B90CB2A7}"/>
                  </a:ext>
                </a:extLst>
              </p:cNvPr>
              <p:cNvSpPr/>
              <p:nvPr/>
            </p:nvSpPr>
            <p:spPr>
              <a:xfrm flipH="1">
                <a:off x="6773862" y="495185"/>
                <a:ext cx="538025" cy="565107"/>
              </a:xfrm>
              <a:prstGeom prst="corner">
                <a:avLst>
                  <a:gd name="adj1" fmla="val 50613"/>
                  <a:gd name="adj2" fmla="val 49599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5" name="Gruppieren 674">
              <a:extLst>
                <a:ext uri="{FF2B5EF4-FFF2-40B4-BE49-F238E27FC236}">
                  <a16:creationId xmlns:a16="http://schemas.microsoft.com/office/drawing/2014/main" id="{BDA1C494-73DF-4AA4-97BA-43764D574C11}"/>
                </a:ext>
              </a:extLst>
            </p:cNvPr>
            <p:cNvGrpSpPr/>
            <p:nvPr/>
          </p:nvGrpSpPr>
          <p:grpSpPr>
            <a:xfrm>
              <a:off x="4780901" y="5592838"/>
              <a:ext cx="1091279" cy="554784"/>
              <a:chOff x="3335103" y="501280"/>
              <a:chExt cx="1091279" cy="554784"/>
            </a:xfrm>
          </p:grpSpPr>
          <p:pic>
            <p:nvPicPr>
              <p:cNvPr id="682" name="Grafik 681">
                <a:extLst>
                  <a:ext uri="{FF2B5EF4-FFF2-40B4-BE49-F238E27FC236}">
                    <a16:creationId xmlns:a16="http://schemas.microsoft.com/office/drawing/2014/main" id="{C8F07469-75AD-4384-B3B0-D7F7B6EF44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35103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83" name="Rechteck 682">
                <a:extLst>
                  <a:ext uri="{FF2B5EF4-FFF2-40B4-BE49-F238E27FC236}">
                    <a16:creationId xmlns:a16="http://schemas.microsoft.com/office/drawing/2014/main" id="{C8E43121-E930-48F6-A49A-2B2944BE9C86}"/>
                  </a:ext>
                </a:extLst>
              </p:cNvPr>
              <p:cNvSpPr/>
              <p:nvPr/>
            </p:nvSpPr>
            <p:spPr>
              <a:xfrm>
                <a:off x="4155791" y="501280"/>
                <a:ext cx="270590" cy="554784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6" name="Gruppieren 675">
              <a:extLst>
                <a:ext uri="{FF2B5EF4-FFF2-40B4-BE49-F238E27FC236}">
                  <a16:creationId xmlns:a16="http://schemas.microsoft.com/office/drawing/2014/main" id="{DE6867C5-0A4E-42BB-B646-51A86BC4CA90}"/>
                </a:ext>
              </a:extLst>
            </p:cNvPr>
            <p:cNvGrpSpPr/>
            <p:nvPr/>
          </p:nvGrpSpPr>
          <p:grpSpPr>
            <a:xfrm>
              <a:off x="1901491" y="5592838"/>
              <a:ext cx="1085182" cy="559012"/>
              <a:chOff x="7666412" y="501280"/>
              <a:chExt cx="1085182" cy="559012"/>
            </a:xfrm>
          </p:grpSpPr>
          <p:pic>
            <p:nvPicPr>
              <p:cNvPr id="680" name="Grafik 679">
                <a:extLst>
                  <a:ext uri="{FF2B5EF4-FFF2-40B4-BE49-F238E27FC236}">
                    <a16:creationId xmlns:a16="http://schemas.microsoft.com/office/drawing/2014/main" id="{EEDB6D8F-7420-4AB0-8EEB-C62E8EA2A7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66641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81" name="Rechteck 680">
                <a:extLst>
                  <a:ext uri="{FF2B5EF4-FFF2-40B4-BE49-F238E27FC236}">
                    <a16:creationId xmlns:a16="http://schemas.microsoft.com/office/drawing/2014/main" id="{A38C64A7-0D99-4317-860C-EBA6C1F405D7}"/>
                  </a:ext>
                </a:extLst>
              </p:cNvPr>
              <p:cNvSpPr/>
              <p:nvPr/>
            </p:nvSpPr>
            <p:spPr>
              <a:xfrm>
                <a:off x="8497317" y="793215"/>
                <a:ext cx="254277" cy="26707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7" name="Gruppieren 676">
              <a:extLst>
                <a:ext uri="{FF2B5EF4-FFF2-40B4-BE49-F238E27FC236}">
                  <a16:creationId xmlns:a16="http://schemas.microsoft.com/office/drawing/2014/main" id="{FC229A82-1574-4973-B11A-0F5FCFFF4FD6}"/>
                </a:ext>
              </a:extLst>
            </p:cNvPr>
            <p:cNvGrpSpPr/>
            <p:nvPr/>
          </p:nvGrpSpPr>
          <p:grpSpPr>
            <a:xfrm>
              <a:off x="3341196" y="5592838"/>
              <a:ext cx="1085182" cy="565107"/>
              <a:chOff x="9110683" y="495185"/>
              <a:chExt cx="1085182" cy="565107"/>
            </a:xfrm>
          </p:grpSpPr>
          <p:pic>
            <p:nvPicPr>
              <p:cNvPr id="678" name="Grafik 677">
                <a:extLst>
                  <a:ext uri="{FF2B5EF4-FFF2-40B4-BE49-F238E27FC236}">
                    <a16:creationId xmlns:a16="http://schemas.microsoft.com/office/drawing/2014/main" id="{399F5BF7-2052-4842-B58D-63B59E1374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110683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79" name="Rechteck 678">
                <a:extLst>
                  <a:ext uri="{FF2B5EF4-FFF2-40B4-BE49-F238E27FC236}">
                    <a16:creationId xmlns:a16="http://schemas.microsoft.com/office/drawing/2014/main" id="{0821779E-32A1-4810-BC50-18C83E66BF47}"/>
                  </a:ext>
                </a:extLst>
              </p:cNvPr>
              <p:cNvSpPr/>
              <p:nvPr/>
            </p:nvSpPr>
            <p:spPr>
              <a:xfrm>
                <a:off x="9110683" y="495185"/>
                <a:ext cx="799883" cy="56510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694" name="Grafik 693">
              <a:extLst>
                <a:ext uri="{FF2B5EF4-FFF2-40B4-BE49-F238E27FC236}">
                  <a16:creationId xmlns:a16="http://schemas.microsoft.com/office/drawing/2014/main" id="{B6CE8319-2F09-4C4C-A904-1DB575A214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545822" y="5592838"/>
              <a:ext cx="1085182" cy="554784"/>
            </a:xfrm>
            <a:prstGeom prst="rect">
              <a:avLst/>
            </a:prstGeom>
          </p:spPr>
        </p:pic>
      </p:grpSp>
      <p:sp>
        <p:nvSpPr>
          <p:cNvPr id="697" name="L-Form 696">
            <a:extLst>
              <a:ext uri="{FF2B5EF4-FFF2-40B4-BE49-F238E27FC236}">
                <a16:creationId xmlns:a16="http://schemas.microsoft.com/office/drawing/2014/main" id="{D826CBAA-4D29-41E8-89D2-A75EB9BA47F0}"/>
              </a:ext>
            </a:extLst>
          </p:cNvPr>
          <p:cNvSpPr/>
          <p:nvPr/>
        </p:nvSpPr>
        <p:spPr>
          <a:xfrm flipH="1">
            <a:off x="381000" y="4544974"/>
            <a:ext cx="11316784" cy="1995526"/>
          </a:xfrm>
          <a:prstGeom prst="corner">
            <a:avLst>
              <a:gd name="adj1" fmla="val 41550"/>
              <a:gd name="adj2" fmla="val 207086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36" name="Grafik 535">
            <a:extLst>
              <a:ext uri="{FF2B5EF4-FFF2-40B4-BE49-F238E27FC236}">
                <a16:creationId xmlns:a16="http://schemas.microsoft.com/office/drawing/2014/main" id="{51B41A0E-65CE-42AB-89B0-DDC6B24EA63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852128" y="3835566"/>
            <a:ext cx="1194920" cy="603556"/>
          </a:xfrm>
          <a:prstGeom prst="rect">
            <a:avLst/>
          </a:prstGeom>
        </p:spPr>
      </p:pic>
      <p:pic>
        <p:nvPicPr>
          <p:cNvPr id="538" name="Grafik 537">
            <a:extLst>
              <a:ext uri="{FF2B5EF4-FFF2-40B4-BE49-F238E27FC236}">
                <a16:creationId xmlns:a16="http://schemas.microsoft.com/office/drawing/2014/main" id="{D75775A2-5D71-47D7-8A89-830D9438DE9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408093" y="3308275"/>
            <a:ext cx="1194920" cy="603556"/>
          </a:xfrm>
          <a:prstGeom prst="rect">
            <a:avLst/>
          </a:prstGeom>
        </p:spPr>
      </p:pic>
      <p:pic>
        <p:nvPicPr>
          <p:cNvPr id="540" name="Grafik 539">
            <a:extLst>
              <a:ext uri="{FF2B5EF4-FFF2-40B4-BE49-F238E27FC236}">
                <a16:creationId xmlns:a16="http://schemas.microsoft.com/office/drawing/2014/main" id="{36BB6EBA-B211-4B57-B0FF-328679F66E1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140857" y="3827677"/>
            <a:ext cx="1018120" cy="603556"/>
          </a:xfrm>
          <a:prstGeom prst="rect">
            <a:avLst/>
          </a:prstGeom>
        </p:spPr>
      </p:pic>
      <p:pic>
        <p:nvPicPr>
          <p:cNvPr id="542" name="Grafik 541">
            <a:extLst>
              <a:ext uri="{FF2B5EF4-FFF2-40B4-BE49-F238E27FC236}">
                <a16:creationId xmlns:a16="http://schemas.microsoft.com/office/drawing/2014/main" id="{0D210405-6E32-45D7-BEBD-9604B8004F4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983358" y="3225913"/>
            <a:ext cx="908383" cy="609653"/>
          </a:xfrm>
          <a:prstGeom prst="rect">
            <a:avLst/>
          </a:prstGeom>
        </p:spPr>
      </p:pic>
      <p:pic>
        <p:nvPicPr>
          <p:cNvPr id="544" name="Grafik 543">
            <a:extLst>
              <a:ext uri="{FF2B5EF4-FFF2-40B4-BE49-F238E27FC236}">
                <a16:creationId xmlns:a16="http://schemas.microsoft.com/office/drawing/2014/main" id="{0C9716FC-AB99-4BB6-822F-6FAA7E1156A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966079" y="3735010"/>
            <a:ext cx="768163" cy="609653"/>
          </a:xfrm>
          <a:prstGeom prst="rect">
            <a:avLst/>
          </a:prstGeom>
        </p:spPr>
      </p:pic>
      <p:pic>
        <p:nvPicPr>
          <p:cNvPr id="546" name="Grafik 545">
            <a:extLst>
              <a:ext uri="{FF2B5EF4-FFF2-40B4-BE49-F238E27FC236}">
                <a16:creationId xmlns:a16="http://schemas.microsoft.com/office/drawing/2014/main" id="{0310E5E1-8458-4064-B357-962046C4929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960993" y="3191793"/>
            <a:ext cx="755970" cy="609653"/>
          </a:xfrm>
          <a:prstGeom prst="rect">
            <a:avLst/>
          </a:prstGeom>
        </p:spPr>
      </p:pic>
      <p:pic>
        <p:nvPicPr>
          <p:cNvPr id="548" name="Grafik 547">
            <a:extLst>
              <a:ext uri="{FF2B5EF4-FFF2-40B4-BE49-F238E27FC236}">
                <a16:creationId xmlns:a16="http://schemas.microsoft.com/office/drawing/2014/main" id="{C99DCCBA-D719-43EC-88F0-2FAD35B6EF6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53452" y="3725747"/>
            <a:ext cx="658425" cy="609653"/>
          </a:xfrm>
          <a:prstGeom prst="rect">
            <a:avLst/>
          </a:prstGeom>
        </p:spPr>
      </p:pic>
      <p:pic>
        <p:nvPicPr>
          <p:cNvPr id="550" name="Grafik 549">
            <a:extLst>
              <a:ext uri="{FF2B5EF4-FFF2-40B4-BE49-F238E27FC236}">
                <a16:creationId xmlns:a16="http://schemas.microsoft.com/office/drawing/2014/main" id="{4DA1B161-DD53-435D-A0A2-24FE789524DE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292228" y="3191007"/>
            <a:ext cx="512108" cy="609653"/>
          </a:xfrm>
          <a:prstGeom prst="rect">
            <a:avLst/>
          </a:prstGeom>
        </p:spPr>
      </p:pic>
      <p:pic>
        <p:nvPicPr>
          <p:cNvPr id="552" name="Grafik 551">
            <a:extLst>
              <a:ext uri="{FF2B5EF4-FFF2-40B4-BE49-F238E27FC236}">
                <a16:creationId xmlns:a16="http://schemas.microsoft.com/office/drawing/2014/main" id="{0E126ABB-D267-4BC4-8FA3-DEC5319186F8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51833" y="3681494"/>
            <a:ext cx="1091279" cy="792549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20FD1233-A79D-4B1C-8008-FB799DBD9D8C}"/>
              </a:ext>
            </a:extLst>
          </p:cNvPr>
          <p:cNvSpPr txBox="1"/>
          <p:nvPr/>
        </p:nvSpPr>
        <p:spPr>
          <a:xfrm>
            <a:off x="7140857" y="5245886"/>
            <a:ext cx="6537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2" panose="05020102010507070707" pitchFamily="18" charset="2"/>
              </a:rPr>
              <a:t></a:t>
            </a:r>
            <a:endParaRPr kumimoji="0" lang="de-AT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466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4" name="Gruppieren 593">
            <a:extLst>
              <a:ext uri="{FF2B5EF4-FFF2-40B4-BE49-F238E27FC236}">
                <a16:creationId xmlns:a16="http://schemas.microsoft.com/office/drawing/2014/main" id="{AF538C68-989D-4F89-81C2-AE92BD201644}"/>
              </a:ext>
            </a:extLst>
          </p:cNvPr>
          <p:cNvGrpSpPr/>
          <p:nvPr/>
        </p:nvGrpSpPr>
        <p:grpSpPr>
          <a:xfrm>
            <a:off x="508346" y="495185"/>
            <a:ext cx="11175311" cy="560879"/>
            <a:chOff x="455693" y="495185"/>
            <a:chExt cx="11175311" cy="560879"/>
          </a:xfrm>
        </p:grpSpPr>
        <p:pic>
          <p:nvPicPr>
            <p:cNvPr id="568" name="Grafik 567">
              <a:extLst>
                <a:ext uri="{FF2B5EF4-FFF2-40B4-BE49-F238E27FC236}">
                  <a16:creationId xmlns:a16="http://schemas.microsoft.com/office/drawing/2014/main" id="{2147C679-A226-4ABC-9BE6-29C69C6A31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5693" y="501280"/>
              <a:ext cx="1085182" cy="548688"/>
            </a:xfrm>
            <a:prstGeom prst="rect">
              <a:avLst/>
            </a:prstGeom>
          </p:spPr>
        </p:pic>
        <p:pic>
          <p:nvPicPr>
            <p:cNvPr id="564" name="Grafik 563">
              <a:extLst>
                <a:ext uri="{FF2B5EF4-FFF2-40B4-BE49-F238E27FC236}">
                  <a16:creationId xmlns:a16="http://schemas.microsoft.com/office/drawing/2014/main" id="{3E63987D-2B3E-405A-ADAB-6B25C5FB6BE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94527" y="501280"/>
              <a:ext cx="1085182" cy="548688"/>
            </a:xfrm>
            <a:prstGeom prst="rect">
              <a:avLst/>
            </a:prstGeom>
          </p:spPr>
        </p:pic>
        <p:pic>
          <p:nvPicPr>
            <p:cNvPr id="560" name="Grafik 559">
              <a:extLst>
                <a:ext uri="{FF2B5EF4-FFF2-40B4-BE49-F238E27FC236}">
                  <a16:creationId xmlns:a16="http://schemas.microsoft.com/office/drawing/2014/main" id="{00D13B71-4A21-4F04-BFDB-DDEDF3D2A6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23223" y="501280"/>
              <a:ext cx="1091279" cy="554784"/>
            </a:xfrm>
            <a:prstGeom prst="rect">
              <a:avLst/>
            </a:prstGeom>
          </p:spPr>
        </p:pic>
        <p:pic>
          <p:nvPicPr>
            <p:cNvPr id="558" name="Grafik 557">
              <a:extLst>
                <a:ext uri="{FF2B5EF4-FFF2-40B4-BE49-F238E27FC236}">
                  <a16:creationId xmlns:a16="http://schemas.microsoft.com/office/drawing/2014/main" id="{10DF00F7-F3E1-43B7-81E4-2A59165ED42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33361" y="495185"/>
              <a:ext cx="1091279" cy="554784"/>
            </a:xfrm>
            <a:prstGeom prst="rect">
              <a:avLst/>
            </a:prstGeom>
          </p:spPr>
        </p:pic>
        <p:pic>
          <p:nvPicPr>
            <p:cNvPr id="570" name="Grafik 569">
              <a:extLst>
                <a:ext uri="{FF2B5EF4-FFF2-40B4-BE49-F238E27FC236}">
                  <a16:creationId xmlns:a16="http://schemas.microsoft.com/office/drawing/2014/main" id="{96F254AB-DAEB-451B-B83A-ADCADD67F0E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781340" y="495185"/>
              <a:ext cx="1085182" cy="554784"/>
            </a:xfrm>
            <a:prstGeom prst="rect">
              <a:avLst/>
            </a:prstGeom>
            <a:ln w="3175">
              <a:solidFill>
                <a:schemeClr val="bg1"/>
              </a:solidFill>
            </a:ln>
          </p:spPr>
        </p:pic>
        <p:pic>
          <p:nvPicPr>
            <p:cNvPr id="556" name="Grafik 555">
              <a:extLst>
                <a:ext uri="{FF2B5EF4-FFF2-40B4-BE49-F238E27FC236}">
                  <a16:creationId xmlns:a16="http://schemas.microsoft.com/office/drawing/2014/main" id="{344D875D-C409-4DC8-8C66-02584FE74EA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668154" y="495185"/>
              <a:ext cx="1085182" cy="554784"/>
            </a:xfrm>
            <a:prstGeom prst="rect">
              <a:avLst/>
            </a:prstGeom>
          </p:spPr>
        </p:pic>
        <p:pic>
          <p:nvPicPr>
            <p:cNvPr id="566" name="Grafik 565">
              <a:extLst>
                <a:ext uri="{FF2B5EF4-FFF2-40B4-BE49-F238E27FC236}">
                  <a16:creationId xmlns:a16="http://schemas.microsoft.com/office/drawing/2014/main" id="{2E04C38D-5E14-49D2-8DB2-B4B9C47F264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106988" y="501280"/>
              <a:ext cx="1085182" cy="554784"/>
            </a:xfrm>
            <a:prstGeom prst="rect">
              <a:avLst/>
            </a:prstGeom>
          </p:spPr>
        </p:pic>
        <p:pic>
          <p:nvPicPr>
            <p:cNvPr id="562" name="Grafik 561">
              <a:extLst>
                <a:ext uri="{FF2B5EF4-FFF2-40B4-BE49-F238E27FC236}">
                  <a16:creationId xmlns:a16="http://schemas.microsoft.com/office/drawing/2014/main" id="{23C6B8DA-DA20-4151-9D6D-6E7F9D33551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545822" y="495185"/>
              <a:ext cx="1085182" cy="554784"/>
            </a:xfrm>
            <a:prstGeom prst="rect">
              <a:avLst/>
            </a:prstGeom>
          </p:spPr>
        </p:pic>
      </p:grpSp>
      <p:grpSp>
        <p:nvGrpSpPr>
          <p:cNvPr id="695" name="Gruppieren 694">
            <a:extLst>
              <a:ext uri="{FF2B5EF4-FFF2-40B4-BE49-F238E27FC236}">
                <a16:creationId xmlns:a16="http://schemas.microsoft.com/office/drawing/2014/main" id="{3469BE11-0C5E-4DEA-91B3-F1FCB71CAA9E}"/>
              </a:ext>
            </a:extLst>
          </p:cNvPr>
          <p:cNvGrpSpPr/>
          <p:nvPr/>
        </p:nvGrpSpPr>
        <p:grpSpPr>
          <a:xfrm>
            <a:off x="508342" y="1478370"/>
            <a:ext cx="11175315" cy="560879"/>
            <a:chOff x="455689" y="1498341"/>
            <a:chExt cx="11175315" cy="560879"/>
          </a:xfrm>
        </p:grpSpPr>
        <p:pic>
          <p:nvPicPr>
            <p:cNvPr id="554" name="Grafik 553">
              <a:extLst>
                <a:ext uri="{FF2B5EF4-FFF2-40B4-BE49-F238E27FC236}">
                  <a16:creationId xmlns:a16="http://schemas.microsoft.com/office/drawing/2014/main" id="{1D65FAD0-7026-40ED-88B4-C75927220E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220606" y="1498341"/>
              <a:ext cx="1085182" cy="554784"/>
            </a:xfrm>
            <a:prstGeom prst="rect">
              <a:avLst/>
            </a:prstGeom>
          </p:spPr>
        </p:pic>
        <p:pic>
          <p:nvPicPr>
            <p:cNvPr id="618" name="Grafik 617">
              <a:extLst>
                <a:ext uri="{FF2B5EF4-FFF2-40B4-BE49-F238E27FC236}">
                  <a16:creationId xmlns:a16="http://schemas.microsoft.com/office/drawing/2014/main" id="{AEACBB9B-CAC9-4891-AAF3-03A0267D5AE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106117" y="1504436"/>
              <a:ext cx="1085182" cy="548688"/>
            </a:xfrm>
            <a:prstGeom prst="rect">
              <a:avLst/>
            </a:prstGeom>
          </p:spPr>
        </p:pic>
        <p:pic>
          <p:nvPicPr>
            <p:cNvPr id="616" name="Grafik 615">
              <a:extLst>
                <a:ext uri="{FF2B5EF4-FFF2-40B4-BE49-F238E27FC236}">
                  <a16:creationId xmlns:a16="http://schemas.microsoft.com/office/drawing/2014/main" id="{636F23AE-BFCA-48FE-9D96-AE623B62F04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545822" y="1504436"/>
              <a:ext cx="1085182" cy="548688"/>
            </a:xfrm>
            <a:prstGeom prst="rect">
              <a:avLst/>
            </a:prstGeom>
          </p:spPr>
        </p:pic>
        <p:pic>
          <p:nvPicPr>
            <p:cNvPr id="614" name="Grafik 613">
              <a:extLst>
                <a:ext uri="{FF2B5EF4-FFF2-40B4-BE49-F238E27FC236}">
                  <a16:creationId xmlns:a16="http://schemas.microsoft.com/office/drawing/2014/main" id="{874CAC8C-81CF-4C42-94E2-07B5CEC87E5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95394" y="1504436"/>
              <a:ext cx="1091279" cy="554784"/>
            </a:xfrm>
            <a:prstGeom prst="rect">
              <a:avLst/>
            </a:prstGeom>
          </p:spPr>
        </p:pic>
        <p:pic>
          <p:nvPicPr>
            <p:cNvPr id="612" name="Grafik 611">
              <a:extLst>
                <a:ext uri="{FF2B5EF4-FFF2-40B4-BE49-F238E27FC236}">
                  <a16:creationId xmlns:a16="http://schemas.microsoft.com/office/drawing/2014/main" id="{C08AE4B1-7427-48CD-8391-D972390FA40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60311" y="1498341"/>
              <a:ext cx="1091279" cy="554784"/>
            </a:xfrm>
            <a:prstGeom prst="rect">
              <a:avLst/>
            </a:prstGeom>
          </p:spPr>
        </p:pic>
        <p:pic>
          <p:nvPicPr>
            <p:cNvPr id="608" name="Grafik 607">
              <a:extLst>
                <a:ext uri="{FF2B5EF4-FFF2-40B4-BE49-F238E27FC236}">
                  <a16:creationId xmlns:a16="http://schemas.microsoft.com/office/drawing/2014/main" id="{324F6715-BA1C-4802-8175-D3ACD55048D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55689" y="1498341"/>
              <a:ext cx="1085182" cy="554784"/>
            </a:xfrm>
            <a:prstGeom prst="rect">
              <a:avLst/>
            </a:prstGeom>
          </p:spPr>
        </p:pic>
        <p:pic>
          <p:nvPicPr>
            <p:cNvPr id="606" name="Grafik 605">
              <a:extLst>
                <a:ext uri="{FF2B5EF4-FFF2-40B4-BE49-F238E27FC236}">
                  <a16:creationId xmlns:a16="http://schemas.microsoft.com/office/drawing/2014/main" id="{6A6F8D1A-6A74-405C-A1D3-05DB15751F5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780901" y="1504436"/>
              <a:ext cx="1085182" cy="554784"/>
            </a:xfrm>
            <a:prstGeom prst="rect">
              <a:avLst/>
            </a:prstGeom>
          </p:spPr>
        </p:pic>
        <p:pic>
          <p:nvPicPr>
            <p:cNvPr id="604" name="Grafik 603">
              <a:extLst>
                <a:ext uri="{FF2B5EF4-FFF2-40B4-BE49-F238E27FC236}">
                  <a16:creationId xmlns:a16="http://schemas.microsoft.com/office/drawing/2014/main" id="{3B81CE8E-9C77-45A6-8805-9F9C7088561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341196" y="1498341"/>
              <a:ext cx="1085182" cy="554784"/>
            </a:xfrm>
            <a:prstGeom prst="rect">
              <a:avLst/>
            </a:prstGeom>
          </p:spPr>
        </p:pic>
      </p:grpSp>
      <p:grpSp>
        <p:nvGrpSpPr>
          <p:cNvPr id="644" name="Gruppieren 643">
            <a:extLst>
              <a:ext uri="{FF2B5EF4-FFF2-40B4-BE49-F238E27FC236}">
                <a16:creationId xmlns:a16="http://schemas.microsoft.com/office/drawing/2014/main" id="{616A9CC3-B3C2-4B5B-A27B-552E3531638D}"/>
              </a:ext>
            </a:extLst>
          </p:cNvPr>
          <p:cNvGrpSpPr/>
          <p:nvPr/>
        </p:nvGrpSpPr>
        <p:grpSpPr>
          <a:xfrm>
            <a:off x="508342" y="2461556"/>
            <a:ext cx="11175315" cy="560879"/>
            <a:chOff x="455689" y="4403405"/>
            <a:chExt cx="11175315" cy="560879"/>
          </a:xfrm>
        </p:grpSpPr>
        <p:pic>
          <p:nvPicPr>
            <p:cNvPr id="610" name="Grafik 609">
              <a:extLst>
                <a:ext uri="{FF2B5EF4-FFF2-40B4-BE49-F238E27FC236}">
                  <a16:creationId xmlns:a16="http://schemas.microsoft.com/office/drawing/2014/main" id="{9138B177-AE60-4CF6-AE87-BE9DF033872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103939" y="4403405"/>
              <a:ext cx="1085182" cy="554784"/>
            </a:xfrm>
            <a:prstGeom prst="rect">
              <a:avLst/>
            </a:prstGeom>
            <a:ln w="3175">
              <a:solidFill>
                <a:schemeClr val="bg1"/>
              </a:solidFill>
            </a:ln>
          </p:spPr>
        </p:pic>
        <p:pic>
          <p:nvPicPr>
            <p:cNvPr id="622" name="Grafik 621">
              <a:extLst>
                <a:ext uri="{FF2B5EF4-FFF2-40B4-BE49-F238E27FC236}">
                  <a16:creationId xmlns:a16="http://schemas.microsoft.com/office/drawing/2014/main" id="{5F5C3D47-AD38-4BC3-A2A5-6EE04E63E5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894523" y="4403405"/>
              <a:ext cx="1085182" cy="554784"/>
            </a:xfrm>
            <a:prstGeom prst="rect">
              <a:avLst/>
            </a:prstGeom>
          </p:spPr>
        </p:pic>
        <p:pic>
          <p:nvPicPr>
            <p:cNvPr id="642" name="Grafik 641">
              <a:extLst>
                <a:ext uri="{FF2B5EF4-FFF2-40B4-BE49-F238E27FC236}">
                  <a16:creationId xmlns:a16="http://schemas.microsoft.com/office/drawing/2014/main" id="{C37BA4A2-EC1B-460B-9D8E-0EC8FBBDA3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33361" y="4409500"/>
              <a:ext cx="1085182" cy="548688"/>
            </a:xfrm>
            <a:prstGeom prst="rect">
              <a:avLst/>
            </a:prstGeom>
          </p:spPr>
        </p:pic>
        <p:pic>
          <p:nvPicPr>
            <p:cNvPr id="640" name="Grafik 639">
              <a:extLst>
                <a:ext uri="{FF2B5EF4-FFF2-40B4-BE49-F238E27FC236}">
                  <a16:creationId xmlns:a16="http://schemas.microsoft.com/office/drawing/2014/main" id="{F12ABA47-76F5-49B0-9875-2139CA9A117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17126" y="4409500"/>
              <a:ext cx="1085182" cy="548688"/>
            </a:xfrm>
            <a:prstGeom prst="rect">
              <a:avLst/>
            </a:prstGeom>
          </p:spPr>
        </p:pic>
        <p:pic>
          <p:nvPicPr>
            <p:cNvPr id="638" name="Grafik 637">
              <a:extLst>
                <a:ext uri="{FF2B5EF4-FFF2-40B4-BE49-F238E27FC236}">
                  <a16:creationId xmlns:a16="http://schemas.microsoft.com/office/drawing/2014/main" id="{ACD924AC-7E9A-462F-9628-4A8810DC20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72195" y="4409500"/>
              <a:ext cx="1091279" cy="554784"/>
            </a:xfrm>
            <a:prstGeom prst="rect">
              <a:avLst/>
            </a:prstGeom>
          </p:spPr>
        </p:pic>
        <p:pic>
          <p:nvPicPr>
            <p:cNvPr id="636" name="Grafik 635">
              <a:extLst>
                <a:ext uri="{FF2B5EF4-FFF2-40B4-BE49-F238E27FC236}">
                  <a16:creationId xmlns:a16="http://schemas.microsoft.com/office/drawing/2014/main" id="{DDF2A5D7-9388-4C19-AE8E-5E39EDE654D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55960" y="4403405"/>
              <a:ext cx="1091279" cy="554784"/>
            </a:xfrm>
            <a:prstGeom prst="rect">
              <a:avLst/>
            </a:prstGeom>
          </p:spPr>
        </p:pic>
        <p:pic>
          <p:nvPicPr>
            <p:cNvPr id="634" name="Grafik 633">
              <a:extLst>
                <a:ext uri="{FF2B5EF4-FFF2-40B4-BE49-F238E27FC236}">
                  <a16:creationId xmlns:a16="http://schemas.microsoft.com/office/drawing/2014/main" id="{7DFE0614-5D9E-411C-8F75-AD0F7716F6A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545822" y="4403405"/>
              <a:ext cx="1085182" cy="554784"/>
            </a:xfrm>
            <a:prstGeom prst="rect">
              <a:avLst/>
            </a:prstGeom>
          </p:spPr>
        </p:pic>
        <p:pic>
          <p:nvPicPr>
            <p:cNvPr id="632" name="Grafik 631">
              <a:extLst>
                <a:ext uri="{FF2B5EF4-FFF2-40B4-BE49-F238E27FC236}">
                  <a16:creationId xmlns:a16="http://schemas.microsoft.com/office/drawing/2014/main" id="{8D253BC7-9E20-4972-90DD-C5E686238CC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55689" y="4409500"/>
              <a:ext cx="1085182" cy="554784"/>
            </a:xfrm>
            <a:prstGeom prst="rect">
              <a:avLst/>
            </a:prstGeom>
          </p:spPr>
        </p:pic>
      </p:grpSp>
      <p:grpSp>
        <p:nvGrpSpPr>
          <p:cNvPr id="668" name="Gruppieren 667">
            <a:extLst>
              <a:ext uri="{FF2B5EF4-FFF2-40B4-BE49-F238E27FC236}">
                <a16:creationId xmlns:a16="http://schemas.microsoft.com/office/drawing/2014/main" id="{07FABCFD-2670-4589-8797-FB02B168382B}"/>
              </a:ext>
            </a:extLst>
          </p:cNvPr>
          <p:cNvGrpSpPr/>
          <p:nvPr/>
        </p:nvGrpSpPr>
        <p:grpSpPr>
          <a:xfrm>
            <a:off x="508342" y="4887880"/>
            <a:ext cx="11175315" cy="565107"/>
            <a:chOff x="364354" y="5175458"/>
            <a:chExt cx="11175315" cy="565107"/>
          </a:xfrm>
        </p:grpSpPr>
        <p:pic>
          <p:nvPicPr>
            <p:cNvPr id="630" name="Grafik 629">
              <a:extLst>
                <a:ext uri="{FF2B5EF4-FFF2-40B4-BE49-F238E27FC236}">
                  <a16:creationId xmlns:a16="http://schemas.microsoft.com/office/drawing/2014/main" id="{9BCB351F-6DBA-456D-93C3-2D09E57F180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64354" y="5175458"/>
              <a:ext cx="1085182" cy="554784"/>
            </a:xfrm>
            <a:prstGeom prst="rect">
              <a:avLst/>
            </a:prstGeom>
          </p:spPr>
        </p:pic>
        <p:pic>
          <p:nvPicPr>
            <p:cNvPr id="666" name="Grafik 665">
              <a:extLst>
                <a:ext uri="{FF2B5EF4-FFF2-40B4-BE49-F238E27FC236}">
                  <a16:creationId xmlns:a16="http://schemas.microsoft.com/office/drawing/2014/main" id="{05209C22-1023-4478-AA0E-82D7ACAF6C4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251167" y="5175458"/>
              <a:ext cx="1085182" cy="554784"/>
            </a:xfrm>
            <a:prstGeom prst="rect">
              <a:avLst/>
            </a:prstGeom>
            <a:ln w="3175">
              <a:solidFill>
                <a:schemeClr val="bg1"/>
              </a:solidFill>
            </a:ln>
          </p:spPr>
        </p:pic>
        <p:pic>
          <p:nvPicPr>
            <p:cNvPr id="664" name="Grafik 663">
              <a:extLst>
                <a:ext uri="{FF2B5EF4-FFF2-40B4-BE49-F238E27FC236}">
                  <a16:creationId xmlns:a16="http://schemas.microsoft.com/office/drawing/2014/main" id="{1F087F26-B6C3-4597-88AF-A3E0DBBE040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137985" y="5181553"/>
              <a:ext cx="1085182" cy="548688"/>
            </a:xfrm>
            <a:prstGeom prst="rect">
              <a:avLst/>
            </a:prstGeom>
          </p:spPr>
        </p:pic>
        <p:grpSp>
          <p:nvGrpSpPr>
            <p:cNvPr id="649" name="Gruppieren 648">
              <a:extLst>
                <a:ext uri="{FF2B5EF4-FFF2-40B4-BE49-F238E27FC236}">
                  <a16:creationId xmlns:a16="http://schemas.microsoft.com/office/drawing/2014/main" id="{3AD01B29-8141-4753-809F-6AB8330F9FDC}"/>
                </a:ext>
              </a:extLst>
            </p:cNvPr>
            <p:cNvGrpSpPr/>
            <p:nvPr/>
          </p:nvGrpSpPr>
          <p:grpSpPr>
            <a:xfrm>
              <a:off x="10454487" y="5175458"/>
              <a:ext cx="1085182" cy="554784"/>
              <a:chOff x="1895398" y="495185"/>
              <a:chExt cx="1085182" cy="554784"/>
            </a:xfrm>
          </p:grpSpPr>
          <p:pic>
            <p:nvPicPr>
              <p:cNvPr id="662" name="Grafik 661">
                <a:extLst>
                  <a:ext uri="{FF2B5EF4-FFF2-40B4-BE49-F238E27FC236}">
                    <a16:creationId xmlns:a16="http://schemas.microsoft.com/office/drawing/2014/main" id="{567410FB-2A84-41DF-9669-1952F3724C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95398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63" name="L-Form 662">
                <a:extLst>
                  <a:ext uri="{FF2B5EF4-FFF2-40B4-BE49-F238E27FC236}">
                    <a16:creationId xmlns:a16="http://schemas.microsoft.com/office/drawing/2014/main" id="{71FE8C72-9416-45DF-AF5D-4293DB994B8D}"/>
                  </a:ext>
                </a:extLst>
              </p:cNvPr>
              <p:cNvSpPr/>
              <p:nvPr/>
            </p:nvSpPr>
            <p:spPr>
              <a:xfrm flipH="1">
                <a:off x="2178049" y="495185"/>
                <a:ext cx="802528" cy="554784"/>
              </a:xfrm>
              <a:prstGeom prst="corner">
                <a:avLst>
                  <a:gd name="adj1" fmla="val 48252"/>
                  <a:gd name="adj2" fmla="val 97222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660" name="Grafik 659">
              <a:extLst>
                <a:ext uri="{FF2B5EF4-FFF2-40B4-BE49-F238E27FC236}">
                  <a16:creationId xmlns:a16="http://schemas.microsoft.com/office/drawing/2014/main" id="{D5E6CA74-1FA1-4FB9-9FB2-5D21B0B2B0D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93050" y="5181553"/>
              <a:ext cx="1091279" cy="554784"/>
            </a:xfrm>
            <a:prstGeom prst="rect">
              <a:avLst/>
            </a:prstGeom>
          </p:spPr>
        </p:pic>
        <p:pic>
          <p:nvPicPr>
            <p:cNvPr id="658" name="Grafik 657">
              <a:extLst>
                <a:ext uri="{FF2B5EF4-FFF2-40B4-BE49-F238E27FC236}">
                  <a16:creationId xmlns:a16="http://schemas.microsoft.com/office/drawing/2014/main" id="{1986139D-99F5-4FE0-958B-D09CB9B8978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03188" y="5175458"/>
              <a:ext cx="1091279" cy="554784"/>
            </a:xfrm>
            <a:prstGeom prst="rect">
              <a:avLst/>
            </a:prstGeom>
          </p:spPr>
        </p:pic>
        <p:grpSp>
          <p:nvGrpSpPr>
            <p:cNvPr id="652" name="Gruppieren 651">
              <a:extLst>
                <a:ext uri="{FF2B5EF4-FFF2-40B4-BE49-F238E27FC236}">
                  <a16:creationId xmlns:a16="http://schemas.microsoft.com/office/drawing/2014/main" id="{CEF73517-04BD-445A-918A-2A0103C30FE1}"/>
                </a:ext>
              </a:extLst>
            </p:cNvPr>
            <p:cNvGrpSpPr/>
            <p:nvPr/>
          </p:nvGrpSpPr>
          <p:grpSpPr>
            <a:xfrm>
              <a:off x="7576819" y="5175458"/>
              <a:ext cx="1085182" cy="559012"/>
              <a:chOff x="7666412" y="501280"/>
              <a:chExt cx="1085182" cy="559012"/>
            </a:xfrm>
          </p:grpSpPr>
          <p:pic>
            <p:nvPicPr>
              <p:cNvPr id="656" name="Grafik 655">
                <a:extLst>
                  <a:ext uri="{FF2B5EF4-FFF2-40B4-BE49-F238E27FC236}">
                    <a16:creationId xmlns:a16="http://schemas.microsoft.com/office/drawing/2014/main" id="{7BEA41E5-180A-4609-A010-169021EAF9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66641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57" name="Rechteck 656">
                <a:extLst>
                  <a:ext uri="{FF2B5EF4-FFF2-40B4-BE49-F238E27FC236}">
                    <a16:creationId xmlns:a16="http://schemas.microsoft.com/office/drawing/2014/main" id="{502F55AA-262C-40B5-9513-488B8A9159A6}"/>
                  </a:ext>
                </a:extLst>
              </p:cNvPr>
              <p:cNvSpPr/>
              <p:nvPr/>
            </p:nvSpPr>
            <p:spPr>
              <a:xfrm>
                <a:off x="8497317" y="793215"/>
                <a:ext cx="254277" cy="26707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53" name="Gruppieren 652">
              <a:extLst>
                <a:ext uri="{FF2B5EF4-FFF2-40B4-BE49-F238E27FC236}">
                  <a16:creationId xmlns:a16="http://schemas.microsoft.com/office/drawing/2014/main" id="{402C473B-8702-4993-8E6F-1E3765B7211A}"/>
                </a:ext>
              </a:extLst>
            </p:cNvPr>
            <p:cNvGrpSpPr/>
            <p:nvPr/>
          </p:nvGrpSpPr>
          <p:grpSpPr>
            <a:xfrm>
              <a:off x="9015653" y="5175458"/>
              <a:ext cx="1085182" cy="565107"/>
              <a:chOff x="9110683" y="495185"/>
              <a:chExt cx="1085182" cy="565107"/>
            </a:xfrm>
          </p:grpSpPr>
          <p:pic>
            <p:nvPicPr>
              <p:cNvPr id="654" name="Grafik 653">
                <a:extLst>
                  <a:ext uri="{FF2B5EF4-FFF2-40B4-BE49-F238E27FC236}">
                    <a16:creationId xmlns:a16="http://schemas.microsoft.com/office/drawing/2014/main" id="{7DEF5097-54EA-46B1-A8D7-065733D87E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110683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55" name="Rechteck 654">
                <a:extLst>
                  <a:ext uri="{FF2B5EF4-FFF2-40B4-BE49-F238E27FC236}">
                    <a16:creationId xmlns:a16="http://schemas.microsoft.com/office/drawing/2014/main" id="{9DCF63F2-1DFD-470B-9A20-108F025B6728}"/>
                  </a:ext>
                </a:extLst>
              </p:cNvPr>
              <p:cNvSpPr/>
              <p:nvPr/>
            </p:nvSpPr>
            <p:spPr>
              <a:xfrm>
                <a:off x="9110683" y="495185"/>
                <a:ext cx="799883" cy="56510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96" name="Gruppieren 695">
            <a:extLst>
              <a:ext uri="{FF2B5EF4-FFF2-40B4-BE49-F238E27FC236}">
                <a16:creationId xmlns:a16="http://schemas.microsoft.com/office/drawing/2014/main" id="{DC76D6AA-86BA-4285-B805-0A0310EDC92B}"/>
              </a:ext>
            </a:extLst>
          </p:cNvPr>
          <p:cNvGrpSpPr/>
          <p:nvPr/>
        </p:nvGrpSpPr>
        <p:grpSpPr>
          <a:xfrm>
            <a:off x="508342" y="5854648"/>
            <a:ext cx="11175315" cy="565107"/>
            <a:chOff x="455689" y="5592838"/>
            <a:chExt cx="11175315" cy="565107"/>
          </a:xfrm>
        </p:grpSpPr>
        <p:grpSp>
          <p:nvGrpSpPr>
            <p:cNvPr id="670" name="Gruppieren 669">
              <a:extLst>
                <a:ext uri="{FF2B5EF4-FFF2-40B4-BE49-F238E27FC236}">
                  <a16:creationId xmlns:a16="http://schemas.microsoft.com/office/drawing/2014/main" id="{D7319E8D-1484-4233-9041-7F6774A2405E}"/>
                </a:ext>
              </a:extLst>
            </p:cNvPr>
            <p:cNvGrpSpPr/>
            <p:nvPr/>
          </p:nvGrpSpPr>
          <p:grpSpPr>
            <a:xfrm>
              <a:off x="7666408" y="5592838"/>
              <a:ext cx="1085182" cy="559004"/>
              <a:chOff x="10545822" y="501280"/>
              <a:chExt cx="1085182" cy="559004"/>
            </a:xfrm>
          </p:grpSpPr>
          <p:pic>
            <p:nvPicPr>
              <p:cNvPr id="692" name="Grafik 691">
                <a:extLst>
                  <a:ext uri="{FF2B5EF4-FFF2-40B4-BE49-F238E27FC236}">
                    <a16:creationId xmlns:a16="http://schemas.microsoft.com/office/drawing/2014/main" id="{319ED857-060F-4E44-A0F3-79A26C8E3B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54582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93" name="Rechteck 692">
                <a:extLst>
                  <a:ext uri="{FF2B5EF4-FFF2-40B4-BE49-F238E27FC236}">
                    <a16:creationId xmlns:a16="http://schemas.microsoft.com/office/drawing/2014/main" id="{D66F33DD-1839-43AB-9D58-CC9119FEAF79}"/>
                  </a:ext>
                </a:extLst>
              </p:cNvPr>
              <p:cNvSpPr/>
              <p:nvPr/>
            </p:nvSpPr>
            <p:spPr>
              <a:xfrm>
                <a:off x="11105169" y="501280"/>
                <a:ext cx="525835" cy="559004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2" name="Gruppieren 671">
              <a:extLst>
                <a:ext uri="{FF2B5EF4-FFF2-40B4-BE49-F238E27FC236}">
                  <a16:creationId xmlns:a16="http://schemas.microsoft.com/office/drawing/2014/main" id="{05E20A1C-0919-4685-AA72-08F91B803274}"/>
                </a:ext>
              </a:extLst>
            </p:cNvPr>
            <p:cNvGrpSpPr/>
            <p:nvPr/>
          </p:nvGrpSpPr>
          <p:grpSpPr>
            <a:xfrm>
              <a:off x="9106113" y="5592838"/>
              <a:ext cx="1085186" cy="554784"/>
              <a:chOff x="455689" y="495185"/>
              <a:chExt cx="1085186" cy="554784"/>
            </a:xfrm>
          </p:grpSpPr>
          <p:pic>
            <p:nvPicPr>
              <p:cNvPr id="688" name="Grafik 687">
                <a:extLst>
                  <a:ext uri="{FF2B5EF4-FFF2-40B4-BE49-F238E27FC236}">
                    <a16:creationId xmlns:a16="http://schemas.microsoft.com/office/drawing/2014/main" id="{F2A1A42E-B732-4F71-83DD-D6E2220AB1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55693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89" name="L-Form 688">
                <a:extLst>
                  <a:ext uri="{FF2B5EF4-FFF2-40B4-BE49-F238E27FC236}">
                    <a16:creationId xmlns:a16="http://schemas.microsoft.com/office/drawing/2014/main" id="{79BC60D8-44FF-4107-B5D4-C5F7E2F768A8}"/>
                  </a:ext>
                </a:extLst>
              </p:cNvPr>
              <p:cNvSpPr/>
              <p:nvPr/>
            </p:nvSpPr>
            <p:spPr>
              <a:xfrm flipH="1">
                <a:off x="455689" y="495185"/>
                <a:ext cx="1085183" cy="554784"/>
              </a:xfrm>
              <a:prstGeom prst="corner">
                <a:avLst>
                  <a:gd name="adj1" fmla="val 48252"/>
                  <a:gd name="adj2" fmla="val 145008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3" name="Gruppieren 672">
              <a:extLst>
                <a:ext uri="{FF2B5EF4-FFF2-40B4-BE49-F238E27FC236}">
                  <a16:creationId xmlns:a16="http://schemas.microsoft.com/office/drawing/2014/main" id="{A52674FD-DE43-47A6-A2E3-E082341079F9}"/>
                </a:ext>
              </a:extLst>
            </p:cNvPr>
            <p:cNvGrpSpPr/>
            <p:nvPr/>
          </p:nvGrpSpPr>
          <p:grpSpPr>
            <a:xfrm>
              <a:off x="6226703" y="5592838"/>
              <a:ext cx="1085182" cy="554784"/>
              <a:chOff x="1895398" y="495185"/>
              <a:chExt cx="1085182" cy="554784"/>
            </a:xfrm>
          </p:grpSpPr>
          <p:pic>
            <p:nvPicPr>
              <p:cNvPr id="686" name="Grafik 685">
                <a:extLst>
                  <a:ext uri="{FF2B5EF4-FFF2-40B4-BE49-F238E27FC236}">
                    <a16:creationId xmlns:a16="http://schemas.microsoft.com/office/drawing/2014/main" id="{7A1A6181-CB86-4C41-9A1A-1467C42342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95398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87" name="L-Form 686">
                <a:extLst>
                  <a:ext uri="{FF2B5EF4-FFF2-40B4-BE49-F238E27FC236}">
                    <a16:creationId xmlns:a16="http://schemas.microsoft.com/office/drawing/2014/main" id="{1A5FE3EA-BBC5-4E36-BFEB-D0E7B794C86E}"/>
                  </a:ext>
                </a:extLst>
              </p:cNvPr>
              <p:cNvSpPr/>
              <p:nvPr/>
            </p:nvSpPr>
            <p:spPr>
              <a:xfrm flipH="1">
                <a:off x="2178049" y="495185"/>
                <a:ext cx="802528" cy="554784"/>
              </a:xfrm>
              <a:prstGeom prst="corner">
                <a:avLst>
                  <a:gd name="adj1" fmla="val 48252"/>
                  <a:gd name="adj2" fmla="val 97222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4" name="Gruppieren 673">
              <a:extLst>
                <a:ext uri="{FF2B5EF4-FFF2-40B4-BE49-F238E27FC236}">
                  <a16:creationId xmlns:a16="http://schemas.microsoft.com/office/drawing/2014/main" id="{059500B6-73A8-4C6F-BE16-C794CF168BC3}"/>
                </a:ext>
              </a:extLst>
            </p:cNvPr>
            <p:cNvGrpSpPr/>
            <p:nvPr/>
          </p:nvGrpSpPr>
          <p:grpSpPr>
            <a:xfrm>
              <a:off x="455689" y="5592838"/>
              <a:ext cx="1091279" cy="565107"/>
              <a:chOff x="6220610" y="495185"/>
              <a:chExt cx="1091279" cy="565107"/>
            </a:xfrm>
          </p:grpSpPr>
          <p:pic>
            <p:nvPicPr>
              <p:cNvPr id="684" name="Grafik 683">
                <a:extLst>
                  <a:ext uri="{FF2B5EF4-FFF2-40B4-BE49-F238E27FC236}">
                    <a16:creationId xmlns:a16="http://schemas.microsoft.com/office/drawing/2014/main" id="{D965BCE6-DB4D-4521-8D2E-63BDA9C471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20610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85" name="L-Form 684">
                <a:extLst>
                  <a:ext uri="{FF2B5EF4-FFF2-40B4-BE49-F238E27FC236}">
                    <a16:creationId xmlns:a16="http://schemas.microsoft.com/office/drawing/2014/main" id="{E22F3E11-C372-4713-A62B-7C74B90CB2A7}"/>
                  </a:ext>
                </a:extLst>
              </p:cNvPr>
              <p:cNvSpPr/>
              <p:nvPr/>
            </p:nvSpPr>
            <p:spPr>
              <a:xfrm flipH="1">
                <a:off x="6773862" y="495185"/>
                <a:ext cx="538025" cy="565107"/>
              </a:xfrm>
              <a:prstGeom prst="corner">
                <a:avLst>
                  <a:gd name="adj1" fmla="val 50613"/>
                  <a:gd name="adj2" fmla="val 49599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5" name="Gruppieren 674">
              <a:extLst>
                <a:ext uri="{FF2B5EF4-FFF2-40B4-BE49-F238E27FC236}">
                  <a16:creationId xmlns:a16="http://schemas.microsoft.com/office/drawing/2014/main" id="{BDA1C494-73DF-4AA4-97BA-43764D574C11}"/>
                </a:ext>
              </a:extLst>
            </p:cNvPr>
            <p:cNvGrpSpPr/>
            <p:nvPr/>
          </p:nvGrpSpPr>
          <p:grpSpPr>
            <a:xfrm>
              <a:off x="4780901" y="5592838"/>
              <a:ext cx="1091279" cy="554784"/>
              <a:chOff x="3335103" y="501280"/>
              <a:chExt cx="1091279" cy="554784"/>
            </a:xfrm>
          </p:grpSpPr>
          <p:pic>
            <p:nvPicPr>
              <p:cNvPr id="682" name="Grafik 681">
                <a:extLst>
                  <a:ext uri="{FF2B5EF4-FFF2-40B4-BE49-F238E27FC236}">
                    <a16:creationId xmlns:a16="http://schemas.microsoft.com/office/drawing/2014/main" id="{C8F07469-75AD-4384-B3B0-D7F7B6EF44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35103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83" name="Rechteck 682">
                <a:extLst>
                  <a:ext uri="{FF2B5EF4-FFF2-40B4-BE49-F238E27FC236}">
                    <a16:creationId xmlns:a16="http://schemas.microsoft.com/office/drawing/2014/main" id="{C8E43121-E930-48F6-A49A-2B2944BE9C86}"/>
                  </a:ext>
                </a:extLst>
              </p:cNvPr>
              <p:cNvSpPr/>
              <p:nvPr/>
            </p:nvSpPr>
            <p:spPr>
              <a:xfrm>
                <a:off x="4155791" y="501280"/>
                <a:ext cx="270590" cy="554784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6" name="Gruppieren 675">
              <a:extLst>
                <a:ext uri="{FF2B5EF4-FFF2-40B4-BE49-F238E27FC236}">
                  <a16:creationId xmlns:a16="http://schemas.microsoft.com/office/drawing/2014/main" id="{DE6867C5-0A4E-42BB-B646-51A86BC4CA90}"/>
                </a:ext>
              </a:extLst>
            </p:cNvPr>
            <p:cNvGrpSpPr/>
            <p:nvPr/>
          </p:nvGrpSpPr>
          <p:grpSpPr>
            <a:xfrm>
              <a:off x="1901491" y="5592838"/>
              <a:ext cx="1085182" cy="559012"/>
              <a:chOff x="7666412" y="501280"/>
              <a:chExt cx="1085182" cy="559012"/>
            </a:xfrm>
          </p:grpSpPr>
          <p:pic>
            <p:nvPicPr>
              <p:cNvPr id="680" name="Grafik 679">
                <a:extLst>
                  <a:ext uri="{FF2B5EF4-FFF2-40B4-BE49-F238E27FC236}">
                    <a16:creationId xmlns:a16="http://schemas.microsoft.com/office/drawing/2014/main" id="{EEDB6D8F-7420-4AB0-8EEB-C62E8EA2A7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66641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81" name="Rechteck 680">
                <a:extLst>
                  <a:ext uri="{FF2B5EF4-FFF2-40B4-BE49-F238E27FC236}">
                    <a16:creationId xmlns:a16="http://schemas.microsoft.com/office/drawing/2014/main" id="{A38C64A7-0D99-4317-860C-EBA6C1F405D7}"/>
                  </a:ext>
                </a:extLst>
              </p:cNvPr>
              <p:cNvSpPr/>
              <p:nvPr/>
            </p:nvSpPr>
            <p:spPr>
              <a:xfrm>
                <a:off x="8497317" y="793215"/>
                <a:ext cx="254277" cy="26707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7" name="Gruppieren 676">
              <a:extLst>
                <a:ext uri="{FF2B5EF4-FFF2-40B4-BE49-F238E27FC236}">
                  <a16:creationId xmlns:a16="http://schemas.microsoft.com/office/drawing/2014/main" id="{FC229A82-1574-4973-B11A-0F5FCFFF4FD6}"/>
                </a:ext>
              </a:extLst>
            </p:cNvPr>
            <p:cNvGrpSpPr/>
            <p:nvPr/>
          </p:nvGrpSpPr>
          <p:grpSpPr>
            <a:xfrm>
              <a:off x="3341196" y="5592838"/>
              <a:ext cx="1085182" cy="565107"/>
              <a:chOff x="9110683" y="495185"/>
              <a:chExt cx="1085182" cy="565107"/>
            </a:xfrm>
          </p:grpSpPr>
          <p:pic>
            <p:nvPicPr>
              <p:cNvPr id="678" name="Grafik 677">
                <a:extLst>
                  <a:ext uri="{FF2B5EF4-FFF2-40B4-BE49-F238E27FC236}">
                    <a16:creationId xmlns:a16="http://schemas.microsoft.com/office/drawing/2014/main" id="{399F5BF7-2052-4842-B58D-63B59E1374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110683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79" name="Rechteck 678">
                <a:extLst>
                  <a:ext uri="{FF2B5EF4-FFF2-40B4-BE49-F238E27FC236}">
                    <a16:creationId xmlns:a16="http://schemas.microsoft.com/office/drawing/2014/main" id="{0821779E-32A1-4810-BC50-18C83E66BF47}"/>
                  </a:ext>
                </a:extLst>
              </p:cNvPr>
              <p:cNvSpPr/>
              <p:nvPr/>
            </p:nvSpPr>
            <p:spPr>
              <a:xfrm>
                <a:off x="9110683" y="495185"/>
                <a:ext cx="799883" cy="56510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694" name="Grafik 693">
              <a:extLst>
                <a:ext uri="{FF2B5EF4-FFF2-40B4-BE49-F238E27FC236}">
                  <a16:creationId xmlns:a16="http://schemas.microsoft.com/office/drawing/2014/main" id="{B6CE8319-2F09-4C4C-A904-1DB575A214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545822" y="5592838"/>
              <a:ext cx="1085182" cy="554784"/>
            </a:xfrm>
            <a:prstGeom prst="rect">
              <a:avLst/>
            </a:prstGeom>
          </p:spPr>
        </p:pic>
      </p:grpSp>
      <p:sp>
        <p:nvSpPr>
          <p:cNvPr id="697" name="L-Form 696">
            <a:extLst>
              <a:ext uri="{FF2B5EF4-FFF2-40B4-BE49-F238E27FC236}">
                <a16:creationId xmlns:a16="http://schemas.microsoft.com/office/drawing/2014/main" id="{D826CBAA-4D29-41E8-89D2-A75EB9BA47F0}"/>
              </a:ext>
            </a:extLst>
          </p:cNvPr>
          <p:cNvSpPr/>
          <p:nvPr/>
        </p:nvSpPr>
        <p:spPr>
          <a:xfrm flipH="1">
            <a:off x="381000" y="4670775"/>
            <a:ext cx="11316784" cy="1869725"/>
          </a:xfrm>
          <a:prstGeom prst="corner">
            <a:avLst>
              <a:gd name="adj1" fmla="val 45228"/>
              <a:gd name="adj2" fmla="val 145858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36" name="Grafik 535">
            <a:hlinkClick r:id="" action="ppaction://hlinkshowjump?jump=firstslide">
              <a:snd r:embed="rId11" name="cashreg.wav"/>
            </a:hlinkClick>
            <a:extLst>
              <a:ext uri="{FF2B5EF4-FFF2-40B4-BE49-F238E27FC236}">
                <a16:creationId xmlns:a16="http://schemas.microsoft.com/office/drawing/2014/main" id="{51B41A0E-65CE-42AB-89B0-DDC6B24EA63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852128" y="3835566"/>
            <a:ext cx="1194920" cy="603556"/>
          </a:xfrm>
          <a:prstGeom prst="rect">
            <a:avLst/>
          </a:prstGeom>
        </p:spPr>
      </p:pic>
      <p:pic>
        <p:nvPicPr>
          <p:cNvPr id="538" name="Grafik 537">
            <a:hlinkClick r:id="" action="ppaction://hlinkshowjump?jump=firstslide">
              <a:snd r:embed="rId11" name="cashreg.wav"/>
            </a:hlinkClick>
            <a:extLst>
              <a:ext uri="{FF2B5EF4-FFF2-40B4-BE49-F238E27FC236}">
                <a16:creationId xmlns:a16="http://schemas.microsoft.com/office/drawing/2014/main" id="{D75775A2-5D71-47D7-8A89-830D9438DE9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408093" y="3308275"/>
            <a:ext cx="1194920" cy="603556"/>
          </a:xfrm>
          <a:prstGeom prst="rect">
            <a:avLst/>
          </a:prstGeom>
        </p:spPr>
      </p:pic>
      <p:pic>
        <p:nvPicPr>
          <p:cNvPr id="540" name="Grafik 539">
            <a:hlinkClick r:id="" action="ppaction://hlinkshowjump?jump=firstslide">
              <a:snd r:embed="rId11" name="cashreg.wav"/>
            </a:hlinkClick>
            <a:extLst>
              <a:ext uri="{FF2B5EF4-FFF2-40B4-BE49-F238E27FC236}">
                <a16:creationId xmlns:a16="http://schemas.microsoft.com/office/drawing/2014/main" id="{36BB6EBA-B211-4B57-B0FF-328679F66E1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140857" y="3827677"/>
            <a:ext cx="1018120" cy="603556"/>
          </a:xfrm>
          <a:prstGeom prst="rect">
            <a:avLst/>
          </a:prstGeom>
        </p:spPr>
      </p:pic>
      <p:pic>
        <p:nvPicPr>
          <p:cNvPr id="542" name="Grafik 541">
            <a:hlinkClick r:id="" action="ppaction://hlinkshowjump?jump=firstslide">
              <a:snd r:embed="rId15" name="camera.wav"/>
            </a:hlinkClick>
            <a:extLst>
              <a:ext uri="{FF2B5EF4-FFF2-40B4-BE49-F238E27FC236}">
                <a16:creationId xmlns:a16="http://schemas.microsoft.com/office/drawing/2014/main" id="{0D210405-6E32-45D7-BEBD-9604B8004F4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983358" y="3225913"/>
            <a:ext cx="908383" cy="609653"/>
          </a:xfrm>
          <a:prstGeom prst="rect">
            <a:avLst/>
          </a:prstGeom>
        </p:spPr>
      </p:pic>
      <p:pic>
        <p:nvPicPr>
          <p:cNvPr id="544" name="Grafik 543">
            <a:hlinkClick r:id="" action="ppaction://hlinkshowjump?jump=firstslide">
              <a:snd r:embed="rId11" name="cashreg.wav"/>
            </a:hlinkClick>
            <a:extLst>
              <a:ext uri="{FF2B5EF4-FFF2-40B4-BE49-F238E27FC236}">
                <a16:creationId xmlns:a16="http://schemas.microsoft.com/office/drawing/2014/main" id="{0C9716FC-AB99-4BB6-822F-6FAA7E1156A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966079" y="3735010"/>
            <a:ext cx="768163" cy="609653"/>
          </a:xfrm>
          <a:prstGeom prst="rect">
            <a:avLst/>
          </a:prstGeom>
        </p:spPr>
      </p:pic>
      <p:pic>
        <p:nvPicPr>
          <p:cNvPr id="546" name="Grafik 545">
            <a:hlinkClick r:id="" action="ppaction://hlinkshowjump?jump=firstslide">
              <a:snd r:embed="rId11" name="cashreg.wav"/>
            </a:hlinkClick>
            <a:extLst>
              <a:ext uri="{FF2B5EF4-FFF2-40B4-BE49-F238E27FC236}">
                <a16:creationId xmlns:a16="http://schemas.microsoft.com/office/drawing/2014/main" id="{0310E5E1-8458-4064-B357-962046C4929D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960993" y="3191793"/>
            <a:ext cx="755970" cy="609653"/>
          </a:xfrm>
          <a:prstGeom prst="rect">
            <a:avLst/>
          </a:prstGeom>
        </p:spPr>
      </p:pic>
      <p:pic>
        <p:nvPicPr>
          <p:cNvPr id="548" name="Grafik 547">
            <a:hlinkClick r:id="" action="ppaction://hlinkshowjump?jump=firstslide">
              <a:snd r:embed="rId11" name="cashreg.wav"/>
            </a:hlinkClick>
            <a:extLst>
              <a:ext uri="{FF2B5EF4-FFF2-40B4-BE49-F238E27FC236}">
                <a16:creationId xmlns:a16="http://schemas.microsoft.com/office/drawing/2014/main" id="{C99DCCBA-D719-43EC-88F0-2FAD35B6EF68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053452" y="3725747"/>
            <a:ext cx="658425" cy="609653"/>
          </a:xfrm>
          <a:prstGeom prst="rect">
            <a:avLst/>
          </a:prstGeom>
        </p:spPr>
      </p:pic>
      <p:pic>
        <p:nvPicPr>
          <p:cNvPr id="550" name="Grafik 549">
            <a:hlinkClick r:id="" action="ppaction://hlinkshowjump?jump=nextslide">
              <a:snd r:embed="rId20" name="chimes.wav"/>
            </a:hlinkClick>
            <a:extLst>
              <a:ext uri="{FF2B5EF4-FFF2-40B4-BE49-F238E27FC236}">
                <a16:creationId xmlns:a16="http://schemas.microsoft.com/office/drawing/2014/main" id="{4DA1B161-DD53-435D-A0A2-24FE789524DE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292228" y="3191007"/>
            <a:ext cx="512108" cy="609653"/>
          </a:xfrm>
          <a:prstGeom prst="rect">
            <a:avLst/>
          </a:prstGeom>
        </p:spPr>
      </p:pic>
      <p:pic>
        <p:nvPicPr>
          <p:cNvPr id="552" name="Grafik 551">
            <a:hlinkClick r:id="" action="ppaction://hlinkshowjump?jump=firstslide">
              <a:snd r:embed="rId11" name="cashreg.wav"/>
            </a:hlinkClick>
            <a:extLst>
              <a:ext uri="{FF2B5EF4-FFF2-40B4-BE49-F238E27FC236}">
                <a16:creationId xmlns:a16="http://schemas.microsoft.com/office/drawing/2014/main" id="{0E126ABB-D267-4BC4-8FA3-DEC5319186F8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51833" y="3681494"/>
            <a:ext cx="1091279" cy="79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412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4" name="Gruppieren 593">
            <a:extLst>
              <a:ext uri="{FF2B5EF4-FFF2-40B4-BE49-F238E27FC236}">
                <a16:creationId xmlns:a16="http://schemas.microsoft.com/office/drawing/2014/main" id="{AF538C68-989D-4F89-81C2-AE92BD201644}"/>
              </a:ext>
            </a:extLst>
          </p:cNvPr>
          <p:cNvGrpSpPr/>
          <p:nvPr/>
        </p:nvGrpSpPr>
        <p:grpSpPr>
          <a:xfrm>
            <a:off x="508346" y="495185"/>
            <a:ext cx="11175311" cy="560879"/>
            <a:chOff x="455693" y="495185"/>
            <a:chExt cx="11175311" cy="560879"/>
          </a:xfrm>
        </p:grpSpPr>
        <p:pic>
          <p:nvPicPr>
            <p:cNvPr id="568" name="Grafik 567">
              <a:extLst>
                <a:ext uri="{FF2B5EF4-FFF2-40B4-BE49-F238E27FC236}">
                  <a16:creationId xmlns:a16="http://schemas.microsoft.com/office/drawing/2014/main" id="{2147C679-A226-4ABC-9BE6-29C69C6A31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5693" y="501280"/>
              <a:ext cx="1085182" cy="548688"/>
            </a:xfrm>
            <a:prstGeom prst="rect">
              <a:avLst/>
            </a:prstGeom>
          </p:spPr>
        </p:pic>
        <p:pic>
          <p:nvPicPr>
            <p:cNvPr id="564" name="Grafik 563">
              <a:extLst>
                <a:ext uri="{FF2B5EF4-FFF2-40B4-BE49-F238E27FC236}">
                  <a16:creationId xmlns:a16="http://schemas.microsoft.com/office/drawing/2014/main" id="{3E63987D-2B3E-405A-ADAB-6B25C5FB6BE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94527" y="501280"/>
              <a:ext cx="1085182" cy="548688"/>
            </a:xfrm>
            <a:prstGeom prst="rect">
              <a:avLst/>
            </a:prstGeom>
          </p:spPr>
        </p:pic>
        <p:pic>
          <p:nvPicPr>
            <p:cNvPr id="560" name="Grafik 559">
              <a:extLst>
                <a:ext uri="{FF2B5EF4-FFF2-40B4-BE49-F238E27FC236}">
                  <a16:creationId xmlns:a16="http://schemas.microsoft.com/office/drawing/2014/main" id="{00D13B71-4A21-4F04-BFDB-DDEDF3D2A6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23223" y="501280"/>
              <a:ext cx="1091279" cy="554784"/>
            </a:xfrm>
            <a:prstGeom prst="rect">
              <a:avLst/>
            </a:prstGeom>
          </p:spPr>
        </p:pic>
        <p:pic>
          <p:nvPicPr>
            <p:cNvPr id="558" name="Grafik 557">
              <a:extLst>
                <a:ext uri="{FF2B5EF4-FFF2-40B4-BE49-F238E27FC236}">
                  <a16:creationId xmlns:a16="http://schemas.microsoft.com/office/drawing/2014/main" id="{10DF00F7-F3E1-43B7-81E4-2A59165ED42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33361" y="495185"/>
              <a:ext cx="1091279" cy="554784"/>
            </a:xfrm>
            <a:prstGeom prst="rect">
              <a:avLst/>
            </a:prstGeom>
          </p:spPr>
        </p:pic>
        <p:pic>
          <p:nvPicPr>
            <p:cNvPr id="570" name="Grafik 569">
              <a:extLst>
                <a:ext uri="{FF2B5EF4-FFF2-40B4-BE49-F238E27FC236}">
                  <a16:creationId xmlns:a16="http://schemas.microsoft.com/office/drawing/2014/main" id="{96F254AB-DAEB-451B-B83A-ADCADD67F0E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781340" y="495185"/>
              <a:ext cx="1085182" cy="554784"/>
            </a:xfrm>
            <a:prstGeom prst="rect">
              <a:avLst/>
            </a:prstGeom>
            <a:ln w="3175">
              <a:solidFill>
                <a:schemeClr val="bg1"/>
              </a:solidFill>
            </a:ln>
          </p:spPr>
        </p:pic>
        <p:pic>
          <p:nvPicPr>
            <p:cNvPr id="556" name="Grafik 555">
              <a:extLst>
                <a:ext uri="{FF2B5EF4-FFF2-40B4-BE49-F238E27FC236}">
                  <a16:creationId xmlns:a16="http://schemas.microsoft.com/office/drawing/2014/main" id="{344D875D-C409-4DC8-8C66-02584FE74EA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668154" y="495185"/>
              <a:ext cx="1085182" cy="554784"/>
            </a:xfrm>
            <a:prstGeom prst="rect">
              <a:avLst/>
            </a:prstGeom>
          </p:spPr>
        </p:pic>
        <p:pic>
          <p:nvPicPr>
            <p:cNvPr id="566" name="Grafik 565">
              <a:extLst>
                <a:ext uri="{FF2B5EF4-FFF2-40B4-BE49-F238E27FC236}">
                  <a16:creationId xmlns:a16="http://schemas.microsoft.com/office/drawing/2014/main" id="{2E04C38D-5E14-49D2-8DB2-B4B9C47F264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106988" y="501280"/>
              <a:ext cx="1085182" cy="554784"/>
            </a:xfrm>
            <a:prstGeom prst="rect">
              <a:avLst/>
            </a:prstGeom>
          </p:spPr>
        </p:pic>
        <p:pic>
          <p:nvPicPr>
            <p:cNvPr id="562" name="Grafik 561">
              <a:extLst>
                <a:ext uri="{FF2B5EF4-FFF2-40B4-BE49-F238E27FC236}">
                  <a16:creationId xmlns:a16="http://schemas.microsoft.com/office/drawing/2014/main" id="{23C6B8DA-DA20-4151-9D6D-6E7F9D33551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545822" y="495185"/>
              <a:ext cx="1085182" cy="554784"/>
            </a:xfrm>
            <a:prstGeom prst="rect">
              <a:avLst/>
            </a:prstGeom>
          </p:spPr>
        </p:pic>
      </p:grpSp>
      <p:grpSp>
        <p:nvGrpSpPr>
          <p:cNvPr id="695" name="Gruppieren 694">
            <a:extLst>
              <a:ext uri="{FF2B5EF4-FFF2-40B4-BE49-F238E27FC236}">
                <a16:creationId xmlns:a16="http://schemas.microsoft.com/office/drawing/2014/main" id="{3469BE11-0C5E-4DEA-91B3-F1FCB71CAA9E}"/>
              </a:ext>
            </a:extLst>
          </p:cNvPr>
          <p:cNvGrpSpPr/>
          <p:nvPr/>
        </p:nvGrpSpPr>
        <p:grpSpPr>
          <a:xfrm>
            <a:off x="508342" y="1478370"/>
            <a:ext cx="11175315" cy="560879"/>
            <a:chOff x="455689" y="1498341"/>
            <a:chExt cx="11175315" cy="560879"/>
          </a:xfrm>
        </p:grpSpPr>
        <p:pic>
          <p:nvPicPr>
            <p:cNvPr id="554" name="Grafik 553">
              <a:extLst>
                <a:ext uri="{FF2B5EF4-FFF2-40B4-BE49-F238E27FC236}">
                  <a16:creationId xmlns:a16="http://schemas.microsoft.com/office/drawing/2014/main" id="{1D65FAD0-7026-40ED-88B4-C75927220E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220606" y="1498341"/>
              <a:ext cx="1085182" cy="554784"/>
            </a:xfrm>
            <a:prstGeom prst="rect">
              <a:avLst/>
            </a:prstGeom>
          </p:spPr>
        </p:pic>
        <p:pic>
          <p:nvPicPr>
            <p:cNvPr id="618" name="Grafik 617">
              <a:extLst>
                <a:ext uri="{FF2B5EF4-FFF2-40B4-BE49-F238E27FC236}">
                  <a16:creationId xmlns:a16="http://schemas.microsoft.com/office/drawing/2014/main" id="{AEACBB9B-CAC9-4891-AAF3-03A0267D5AE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106117" y="1504436"/>
              <a:ext cx="1085182" cy="548688"/>
            </a:xfrm>
            <a:prstGeom prst="rect">
              <a:avLst/>
            </a:prstGeom>
          </p:spPr>
        </p:pic>
        <p:pic>
          <p:nvPicPr>
            <p:cNvPr id="616" name="Grafik 615">
              <a:extLst>
                <a:ext uri="{FF2B5EF4-FFF2-40B4-BE49-F238E27FC236}">
                  <a16:creationId xmlns:a16="http://schemas.microsoft.com/office/drawing/2014/main" id="{636F23AE-BFCA-48FE-9D96-AE623B62F04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545822" y="1504436"/>
              <a:ext cx="1085182" cy="548688"/>
            </a:xfrm>
            <a:prstGeom prst="rect">
              <a:avLst/>
            </a:prstGeom>
          </p:spPr>
        </p:pic>
        <p:pic>
          <p:nvPicPr>
            <p:cNvPr id="614" name="Grafik 613">
              <a:extLst>
                <a:ext uri="{FF2B5EF4-FFF2-40B4-BE49-F238E27FC236}">
                  <a16:creationId xmlns:a16="http://schemas.microsoft.com/office/drawing/2014/main" id="{874CAC8C-81CF-4C42-94E2-07B5CEC87E5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95394" y="1504436"/>
              <a:ext cx="1091279" cy="554784"/>
            </a:xfrm>
            <a:prstGeom prst="rect">
              <a:avLst/>
            </a:prstGeom>
          </p:spPr>
        </p:pic>
        <p:pic>
          <p:nvPicPr>
            <p:cNvPr id="612" name="Grafik 611">
              <a:extLst>
                <a:ext uri="{FF2B5EF4-FFF2-40B4-BE49-F238E27FC236}">
                  <a16:creationId xmlns:a16="http://schemas.microsoft.com/office/drawing/2014/main" id="{C08AE4B1-7427-48CD-8391-D972390FA40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60311" y="1498341"/>
              <a:ext cx="1091279" cy="554784"/>
            </a:xfrm>
            <a:prstGeom prst="rect">
              <a:avLst/>
            </a:prstGeom>
          </p:spPr>
        </p:pic>
        <p:pic>
          <p:nvPicPr>
            <p:cNvPr id="608" name="Grafik 607">
              <a:extLst>
                <a:ext uri="{FF2B5EF4-FFF2-40B4-BE49-F238E27FC236}">
                  <a16:creationId xmlns:a16="http://schemas.microsoft.com/office/drawing/2014/main" id="{324F6715-BA1C-4802-8175-D3ACD55048D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55689" y="1498341"/>
              <a:ext cx="1085182" cy="554784"/>
            </a:xfrm>
            <a:prstGeom prst="rect">
              <a:avLst/>
            </a:prstGeom>
          </p:spPr>
        </p:pic>
        <p:pic>
          <p:nvPicPr>
            <p:cNvPr id="606" name="Grafik 605">
              <a:extLst>
                <a:ext uri="{FF2B5EF4-FFF2-40B4-BE49-F238E27FC236}">
                  <a16:creationId xmlns:a16="http://schemas.microsoft.com/office/drawing/2014/main" id="{6A6F8D1A-6A74-405C-A1D3-05DB15751F5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780901" y="1504436"/>
              <a:ext cx="1085182" cy="554784"/>
            </a:xfrm>
            <a:prstGeom prst="rect">
              <a:avLst/>
            </a:prstGeom>
          </p:spPr>
        </p:pic>
        <p:pic>
          <p:nvPicPr>
            <p:cNvPr id="604" name="Grafik 603">
              <a:extLst>
                <a:ext uri="{FF2B5EF4-FFF2-40B4-BE49-F238E27FC236}">
                  <a16:creationId xmlns:a16="http://schemas.microsoft.com/office/drawing/2014/main" id="{3B81CE8E-9C77-45A6-8805-9F9C7088561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341196" y="1498341"/>
              <a:ext cx="1085182" cy="554784"/>
            </a:xfrm>
            <a:prstGeom prst="rect">
              <a:avLst/>
            </a:prstGeom>
          </p:spPr>
        </p:pic>
      </p:grpSp>
      <p:grpSp>
        <p:nvGrpSpPr>
          <p:cNvPr id="644" name="Gruppieren 643">
            <a:extLst>
              <a:ext uri="{FF2B5EF4-FFF2-40B4-BE49-F238E27FC236}">
                <a16:creationId xmlns:a16="http://schemas.microsoft.com/office/drawing/2014/main" id="{616A9CC3-B3C2-4B5B-A27B-552E3531638D}"/>
              </a:ext>
            </a:extLst>
          </p:cNvPr>
          <p:cNvGrpSpPr/>
          <p:nvPr/>
        </p:nvGrpSpPr>
        <p:grpSpPr>
          <a:xfrm>
            <a:off x="508342" y="2461556"/>
            <a:ext cx="11175315" cy="560879"/>
            <a:chOff x="455689" y="4403405"/>
            <a:chExt cx="11175315" cy="560879"/>
          </a:xfrm>
        </p:grpSpPr>
        <p:pic>
          <p:nvPicPr>
            <p:cNvPr id="610" name="Grafik 609">
              <a:extLst>
                <a:ext uri="{FF2B5EF4-FFF2-40B4-BE49-F238E27FC236}">
                  <a16:creationId xmlns:a16="http://schemas.microsoft.com/office/drawing/2014/main" id="{9138B177-AE60-4CF6-AE87-BE9DF033872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103939" y="4403405"/>
              <a:ext cx="1085182" cy="554784"/>
            </a:xfrm>
            <a:prstGeom prst="rect">
              <a:avLst/>
            </a:prstGeom>
            <a:ln w="3175">
              <a:solidFill>
                <a:schemeClr val="bg1"/>
              </a:solidFill>
            </a:ln>
          </p:spPr>
        </p:pic>
        <p:pic>
          <p:nvPicPr>
            <p:cNvPr id="622" name="Grafik 621">
              <a:extLst>
                <a:ext uri="{FF2B5EF4-FFF2-40B4-BE49-F238E27FC236}">
                  <a16:creationId xmlns:a16="http://schemas.microsoft.com/office/drawing/2014/main" id="{5F5C3D47-AD38-4BC3-A2A5-6EE04E63E5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894523" y="4403405"/>
              <a:ext cx="1085182" cy="554784"/>
            </a:xfrm>
            <a:prstGeom prst="rect">
              <a:avLst/>
            </a:prstGeom>
          </p:spPr>
        </p:pic>
        <p:pic>
          <p:nvPicPr>
            <p:cNvPr id="642" name="Grafik 641">
              <a:extLst>
                <a:ext uri="{FF2B5EF4-FFF2-40B4-BE49-F238E27FC236}">
                  <a16:creationId xmlns:a16="http://schemas.microsoft.com/office/drawing/2014/main" id="{C37BA4A2-EC1B-460B-9D8E-0EC8FBBDA3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33361" y="4409500"/>
              <a:ext cx="1085182" cy="548688"/>
            </a:xfrm>
            <a:prstGeom prst="rect">
              <a:avLst/>
            </a:prstGeom>
          </p:spPr>
        </p:pic>
        <p:pic>
          <p:nvPicPr>
            <p:cNvPr id="640" name="Grafik 639">
              <a:extLst>
                <a:ext uri="{FF2B5EF4-FFF2-40B4-BE49-F238E27FC236}">
                  <a16:creationId xmlns:a16="http://schemas.microsoft.com/office/drawing/2014/main" id="{F12ABA47-76F5-49B0-9875-2139CA9A117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17126" y="4409500"/>
              <a:ext cx="1085182" cy="548688"/>
            </a:xfrm>
            <a:prstGeom prst="rect">
              <a:avLst/>
            </a:prstGeom>
          </p:spPr>
        </p:pic>
        <p:pic>
          <p:nvPicPr>
            <p:cNvPr id="638" name="Grafik 637">
              <a:extLst>
                <a:ext uri="{FF2B5EF4-FFF2-40B4-BE49-F238E27FC236}">
                  <a16:creationId xmlns:a16="http://schemas.microsoft.com/office/drawing/2014/main" id="{ACD924AC-7E9A-462F-9628-4A8810DC20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72195" y="4409500"/>
              <a:ext cx="1091279" cy="554784"/>
            </a:xfrm>
            <a:prstGeom prst="rect">
              <a:avLst/>
            </a:prstGeom>
          </p:spPr>
        </p:pic>
        <p:pic>
          <p:nvPicPr>
            <p:cNvPr id="636" name="Grafik 635">
              <a:extLst>
                <a:ext uri="{FF2B5EF4-FFF2-40B4-BE49-F238E27FC236}">
                  <a16:creationId xmlns:a16="http://schemas.microsoft.com/office/drawing/2014/main" id="{DDF2A5D7-9388-4C19-AE8E-5E39EDE654D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55960" y="4403405"/>
              <a:ext cx="1091279" cy="554784"/>
            </a:xfrm>
            <a:prstGeom prst="rect">
              <a:avLst/>
            </a:prstGeom>
          </p:spPr>
        </p:pic>
        <p:pic>
          <p:nvPicPr>
            <p:cNvPr id="634" name="Grafik 633">
              <a:extLst>
                <a:ext uri="{FF2B5EF4-FFF2-40B4-BE49-F238E27FC236}">
                  <a16:creationId xmlns:a16="http://schemas.microsoft.com/office/drawing/2014/main" id="{7DFE0614-5D9E-411C-8F75-AD0F7716F6A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545822" y="4403405"/>
              <a:ext cx="1085182" cy="554784"/>
            </a:xfrm>
            <a:prstGeom prst="rect">
              <a:avLst/>
            </a:prstGeom>
          </p:spPr>
        </p:pic>
        <p:pic>
          <p:nvPicPr>
            <p:cNvPr id="632" name="Grafik 631">
              <a:extLst>
                <a:ext uri="{FF2B5EF4-FFF2-40B4-BE49-F238E27FC236}">
                  <a16:creationId xmlns:a16="http://schemas.microsoft.com/office/drawing/2014/main" id="{8D253BC7-9E20-4972-90DD-C5E686238CC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55689" y="4409500"/>
              <a:ext cx="1085182" cy="554784"/>
            </a:xfrm>
            <a:prstGeom prst="rect">
              <a:avLst/>
            </a:prstGeom>
          </p:spPr>
        </p:pic>
      </p:grpSp>
      <p:grpSp>
        <p:nvGrpSpPr>
          <p:cNvPr id="668" name="Gruppieren 667">
            <a:extLst>
              <a:ext uri="{FF2B5EF4-FFF2-40B4-BE49-F238E27FC236}">
                <a16:creationId xmlns:a16="http://schemas.microsoft.com/office/drawing/2014/main" id="{07FABCFD-2670-4589-8797-FB02B168382B}"/>
              </a:ext>
            </a:extLst>
          </p:cNvPr>
          <p:cNvGrpSpPr/>
          <p:nvPr/>
        </p:nvGrpSpPr>
        <p:grpSpPr>
          <a:xfrm>
            <a:off x="508342" y="4887880"/>
            <a:ext cx="11175315" cy="565107"/>
            <a:chOff x="364354" y="5175458"/>
            <a:chExt cx="11175315" cy="565107"/>
          </a:xfrm>
        </p:grpSpPr>
        <p:pic>
          <p:nvPicPr>
            <p:cNvPr id="630" name="Grafik 629">
              <a:extLst>
                <a:ext uri="{FF2B5EF4-FFF2-40B4-BE49-F238E27FC236}">
                  <a16:creationId xmlns:a16="http://schemas.microsoft.com/office/drawing/2014/main" id="{9BCB351F-6DBA-456D-93C3-2D09E57F180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64354" y="5175458"/>
              <a:ext cx="1085182" cy="554784"/>
            </a:xfrm>
            <a:prstGeom prst="rect">
              <a:avLst/>
            </a:prstGeom>
          </p:spPr>
        </p:pic>
        <p:pic>
          <p:nvPicPr>
            <p:cNvPr id="666" name="Grafik 665">
              <a:extLst>
                <a:ext uri="{FF2B5EF4-FFF2-40B4-BE49-F238E27FC236}">
                  <a16:creationId xmlns:a16="http://schemas.microsoft.com/office/drawing/2014/main" id="{05209C22-1023-4478-AA0E-82D7ACAF6C4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251167" y="5175458"/>
              <a:ext cx="1085182" cy="554784"/>
            </a:xfrm>
            <a:prstGeom prst="rect">
              <a:avLst/>
            </a:prstGeom>
            <a:ln w="3175">
              <a:solidFill>
                <a:schemeClr val="bg1"/>
              </a:solidFill>
            </a:ln>
          </p:spPr>
        </p:pic>
        <p:pic>
          <p:nvPicPr>
            <p:cNvPr id="664" name="Grafik 663">
              <a:extLst>
                <a:ext uri="{FF2B5EF4-FFF2-40B4-BE49-F238E27FC236}">
                  <a16:creationId xmlns:a16="http://schemas.microsoft.com/office/drawing/2014/main" id="{1F087F26-B6C3-4597-88AF-A3E0DBBE040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137985" y="5181553"/>
              <a:ext cx="1085182" cy="548688"/>
            </a:xfrm>
            <a:prstGeom prst="rect">
              <a:avLst/>
            </a:prstGeom>
          </p:spPr>
        </p:pic>
        <p:grpSp>
          <p:nvGrpSpPr>
            <p:cNvPr id="649" name="Gruppieren 648">
              <a:extLst>
                <a:ext uri="{FF2B5EF4-FFF2-40B4-BE49-F238E27FC236}">
                  <a16:creationId xmlns:a16="http://schemas.microsoft.com/office/drawing/2014/main" id="{3AD01B29-8141-4753-809F-6AB8330F9FDC}"/>
                </a:ext>
              </a:extLst>
            </p:cNvPr>
            <p:cNvGrpSpPr/>
            <p:nvPr/>
          </p:nvGrpSpPr>
          <p:grpSpPr>
            <a:xfrm>
              <a:off x="10454487" y="5175458"/>
              <a:ext cx="1085182" cy="554784"/>
              <a:chOff x="1895398" y="495185"/>
              <a:chExt cx="1085182" cy="554784"/>
            </a:xfrm>
          </p:grpSpPr>
          <p:pic>
            <p:nvPicPr>
              <p:cNvPr id="662" name="Grafik 661">
                <a:extLst>
                  <a:ext uri="{FF2B5EF4-FFF2-40B4-BE49-F238E27FC236}">
                    <a16:creationId xmlns:a16="http://schemas.microsoft.com/office/drawing/2014/main" id="{567410FB-2A84-41DF-9669-1952F3724C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95398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63" name="L-Form 662">
                <a:extLst>
                  <a:ext uri="{FF2B5EF4-FFF2-40B4-BE49-F238E27FC236}">
                    <a16:creationId xmlns:a16="http://schemas.microsoft.com/office/drawing/2014/main" id="{71FE8C72-9416-45DF-AF5D-4293DB994B8D}"/>
                  </a:ext>
                </a:extLst>
              </p:cNvPr>
              <p:cNvSpPr/>
              <p:nvPr/>
            </p:nvSpPr>
            <p:spPr>
              <a:xfrm flipH="1">
                <a:off x="2178049" y="495185"/>
                <a:ext cx="802528" cy="554784"/>
              </a:xfrm>
              <a:prstGeom prst="corner">
                <a:avLst>
                  <a:gd name="adj1" fmla="val 48252"/>
                  <a:gd name="adj2" fmla="val 97222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660" name="Grafik 659">
              <a:extLst>
                <a:ext uri="{FF2B5EF4-FFF2-40B4-BE49-F238E27FC236}">
                  <a16:creationId xmlns:a16="http://schemas.microsoft.com/office/drawing/2014/main" id="{D5E6CA74-1FA1-4FB9-9FB2-5D21B0B2B0D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93050" y="5181553"/>
              <a:ext cx="1091279" cy="554784"/>
            </a:xfrm>
            <a:prstGeom prst="rect">
              <a:avLst/>
            </a:prstGeom>
          </p:spPr>
        </p:pic>
        <p:pic>
          <p:nvPicPr>
            <p:cNvPr id="658" name="Grafik 657">
              <a:extLst>
                <a:ext uri="{FF2B5EF4-FFF2-40B4-BE49-F238E27FC236}">
                  <a16:creationId xmlns:a16="http://schemas.microsoft.com/office/drawing/2014/main" id="{1986139D-99F5-4FE0-958B-D09CB9B8978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03188" y="5175458"/>
              <a:ext cx="1091279" cy="554784"/>
            </a:xfrm>
            <a:prstGeom prst="rect">
              <a:avLst/>
            </a:prstGeom>
          </p:spPr>
        </p:pic>
        <p:pic>
          <p:nvPicPr>
            <p:cNvPr id="656" name="Grafik 655">
              <a:extLst>
                <a:ext uri="{FF2B5EF4-FFF2-40B4-BE49-F238E27FC236}">
                  <a16:creationId xmlns:a16="http://schemas.microsoft.com/office/drawing/2014/main" id="{7BEA41E5-180A-4609-A010-169021EAF9F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576819" y="5175458"/>
              <a:ext cx="1085182" cy="554784"/>
            </a:xfrm>
            <a:prstGeom prst="rect">
              <a:avLst/>
            </a:prstGeom>
          </p:spPr>
        </p:pic>
        <p:grpSp>
          <p:nvGrpSpPr>
            <p:cNvPr id="653" name="Gruppieren 652">
              <a:extLst>
                <a:ext uri="{FF2B5EF4-FFF2-40B4-BE49-F238E27FC236}">
                  <a16:creationId xmlns:a16="http://schemas.microsoft.com/office/drawing/2014/main" id="{402C473B-8702-4993-8E6F-1E3765B7211A}"/>
                </a:ext>
              </a:extLst>
            </p:cNvPr>
            <p:cNvGrpSpPr/>
            <p:nvPr/>
          </p:nvGrpSpPr>
          <p:grpSpPr>
            <a:xfrm>
              <a:off x="9015653" y="5175458"/>
              <a:ext cx="1085182" cy="565107"/>
              <a:chOff x="9110683" y="495185"/>
              <a:chExt cx="1085182" cy="565107"/>
            </a:xfrm>
          </p:grpSpPr>
          <p:pic>
            <p:nvPicPr>
              <p:cNvPr id="654" name="Grafik 653">
                <a:extLst>
                  <a:ext uri="{FF2B5EF4-FFF2-40B4-BE49-F238E27FC236}">
                    <a16:creationId xmlns:a16="http://schemas.microsoft.com/office/drawing/2014/main" id="{7DEF5097-54EA-46B1-A8D7-065733D87E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110683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55" name="Rechteck 654">
                <a:extLst>
                  <a:ext uri="{FF2B5EF4-FFF2-40B4-BE49-F238E27FC236}">
                    <a16:creationId xmlns:a16="http://schemas.microsoft.com/office/drawing/2014/main" id="{9DCF63F2-1DFD-470B-9A20-108F025B6728}"/>
                  </a:ext>
                </a:extLst>
              </p:cNvPr>
              <p:cNvSpPr/>
              <p:nvPr/>
            </p:nvSpPr>
            <p:spPr>
              <a:xfrm>
                <a:off x="9110683" y="495185"/>
                <a:ext cx="799883" cy="56510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96" name="Gruppieren 695">
            <a:extLst>
              <a:ext uri="{FF2B5EF4-FFF2-40B4-BE49-F238E27FC236}">
                <a16:creationId xmlns:a16="http://schemas.microsoft.com/office/drawing/2014/main" id="{DC76D6AA-86BA-4285-B805-0A0310EDC92B}"/>
              </a:ext>
            </a:extLst>
          </p:cNvPr>
          <p:cNvGrpSpPr/>
          <p:nvPr/>
        </p:nvGrpSpPr>
        <p:grpSpPr>
          <a:xfrm>
            <a:off x="508342" y="5854648"/>
            <a:ext cx="11175315" cy="565107"/>
            <a:chOff x="455689" y="5592838"/>
            <a:chExt cx="11175315" cy="565107"/>
          </a:xfrm>
        </p:grpSpPr>
        <p:grpSp>
          <p:nvGrpSpPr>
            <p:cNvPr id="670" name="Gruppieren 669">
              <a:extLst>
                <a:ext uri="{FF2B5EF4-FFF2-40B4-BE49-F238E27FC236}">
                  <a16:creationId xmlns:a16="http://schemas.microsoft.com/office/drawing/2014/main" id="{D7319E8D-1484-4233-9041-7F6774A2405E}"/>
                </a:ext>
              </a:extLst>
            </p:cNvPr>
            <p:cNvGrpSpPr/>
            <p:nvPr/>
          </p:nvGrpSpPr>
          <p:grpSpPr>
            <a:xfrm>
              <a:off x="7666408" y="5592838"/>
              <a:ext cx="1085182" cy="559004"/>
              <a:chOff x="10545822" y="501280"/>
              <a:chExt cx="1085182" cy="559004"/>
            </a:xfrm>
          </p:grpSpPr>
          <p:pic>
            <p:nvPicPr>
              <p:cNvPr id="692" name="Grafik 691">
                <a:extLst>
                  <a:ext uri="{FF2B5EF4-FFF2-40B4-BE49-F238E27FC236}">
                    <a16:creationId xmlns:a16="http://schemas.microsoft.com/office/drawing/2014/main" id="{319ED857-060F-4E44-A0F3-79A26C8E3B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54582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93" name="Rechteck 692">
                <a:extLst>
                  <a:ext uri="{FF2B5EF4-FFF2-40B4-BE49-F238E27FC236}">
                    <a16:creationId xmlns:a16="http://schemas.microsoft.com/office/drawing/2014/main" id="{D66F33DD-1839-43AB-9D58-CC9119FEAF79}"/>
                  </a:ext>
                </a:extLst>
              </p:cNvPr>
              <p:cNvSpPr/>
              <p:nvPr/>
            </p:nvSpPr>
            <p:spPr>
              <a:xfrm>
                <a:off x="11105169" y="501280"/>
                <a:ext cx="525835" cy="559004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2" name="Gruppieren 671">
              <a:extLst>
                <a:ext uri="{FF2B5EF4-FFF2-40B4-BE49-F238E27FC236}">
                  <a16:creationId xmlns:a16="http://schemas.microsoft.com/office/drawing/2014/main" id="{05E20A1C-0919-4685-AA72-08F91B803274}"/>
                </a:ext>
              </a:extLst>
            </p:cNvPr>
            <p:cNvGrpSpPr/>
            <p:nvPr/>
          </p:nvGrpSpPr>
          <p:grpSpPr>
            <a:xfrm>
              <a:off x="9106113" y="5592838"/>
              <a:ext cx="1085186" cy="554784"/>
              <a:chOff x="455689" y="495185"/>
              <a:chExt cx="1085186" cy="554784"/>
            </a:xfrm>
          </p:grpSpPr>
          <p:pic>
            <p:nvPicPr>
              <p:cNvPr id="688" name="Grafik 687">
                <a:extLst>
                  <a:ext uri="{FF2B5EF4-FFF2-40B4-BE49-F238E27FC236}">
                    <a16:creationId xmlns:a16="http://schemas.microsoft.com/office/drawing/2014/main" id="{F2A1A42E-B732-4F71-83DD-D6E2220AB1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55693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89" name="L-Form 688">
                <a:extLst>
                  <a:ext uri="{FF2B5EF4-FFF2-40B4-BE49-F238E27FC236}">
                    <a16:creationId xmlns:a16="http://schemas.microsoft.com/office/drawing/2014/main" id="{79BC60D8-44FF-4107-B5D4-C5F7E2F768A8}"/>
                  </a:ext>
                </a:extLst>
              </p:cNvPr>
              <p:cNvSpPr/>
              <p:nvPr/>
            </p:nvSpPr>
            <p:spPr>
              <a:xfrm flipH="1">
                <a:off x="455689" y="495185"/>
                <a:ext cx="1085183" cy="554784"/>
              </a:xfrm>
              <a:prstGeom prst="corner">
                <a:avLst>
                  <a:gd name="adj1" fmla="val 48252"/>
                  <a:gd name="adj2" fmla="val 145008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3" name="Gruppieren 672">
              <a:extLst>
                <a:ext uri="{FF2B5EF4-FFF2-40B4-BE49-F238E27FC236}">
                  <a16:creationId xmlns:a16="http://schemas.microsoft.com/office/drawing/2014/main" id="{A52674FD-DE43-47A6-A2E3-E082341079F9}"/>
                </a:ext>
              </a:extLst>
            </p:cNvPr>
            <p:cNvGrpSpPr/>
            <p:nvPr/>
          </p:nvGrpSpPr>
          <p:grpSpPr>
            <a:xfrm>
              <a:off x="6226703" y="5592838"/>
              <a:ext cx="1085182" cy="554784"/>
              <a:chOff x="1895398" y="495185"/>
              <a:chExt cx="1085182" cy="554784"/>
            </a:xfrm>
          </p:grpSpPr>
          <p:pic>
            <p:nvPicPr>
              <p:cNvPr id="686" name="Grafik 685">
                <a:extLst>
                  <a:ext uri="{FF2B5EF4-FFF2-40B4-BE49-F238E27FC236}">
                    <a16:creationId xmlns:a16="http://schemas.microsoft.com/office/drawing/2014/main" id="{7A1A6181-CB86-4C41-9A1A-1467C42342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95398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87" name="L-Form 686">
                <a:extLst>
                  <a:ext uri="{FF2B5EF4-FFF2-40B4-BE49-F238E27FC236}">
                    <a16:creationId xmlns:a16="http://schemas.microsoft.com/office/drawing/2014/main" id="{1A5FE3EA-BBC5-4E36-BFEB-D0E7B794C86E}"/>
                  </a:ext>
                </a:extLst>
              </p:cNvPr>
              <p:cNvSpPr/>
              <p:nvPr/>
            </p:nvSpPr>
            <p:spPr>
              <a:xfrm flipH="1">
                <a:off x="2178049" y="495185"/>
                <a:ext cx="802528" cy="554784"/>
              </a:xfrm>
              <a:prstGeom prst="corner">
                <a:avLst>
                  <a:gd name="adj1" fmla="val 48252"/>
                  <a:gd name="adj2" fmla="val 97222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4" name="Gruppieren 673">
              <a:extLst>
                <a:ext uri="{FF2B5EF4-FFF2-40B4-BE49-F238E27FC236}">
                  <a16:creationId xmlns:a16="http://schemas.microsoft.com/office/drawing/2014/main" id="{059500B6-73A8-4C6F-BE16-C794CF168BC3}"/>
                </a:ext>
              </a:extLst>
            </p:cNvPr>
            <p:cNvGrpSpPr/>
            <p:nvPr/>
          </p:nvGrpSpPr>
          <p:grpSpPr>
            <a:xfrm>
              <a:off x="455689" y="5592838"/>
              <a:ext cx="1091279" cy="565107"/>
              <a:chOff x="6220610" y="495185"/>
              <a:chExt cx="1091279" cy="565107"/>
            </a:xfrm>
          </p:grpSpPr>
          <p:pic>
            <p:nvPicPr>
              <p:cNvPr id="684" name="Grafik 683">
                <a:extLst>
                  <a:ext uri="{FF2B5EF4-FFF2-40B4-BE49-F238E27FC236}">
                    <a16:creationId xmlns:a16="http://schemas.microsoft.com/office/drawing/2014/main" id="{D965BCE6-DB4D-4521-8D2E-63BDA9C471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20610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85" name="L-Form 684">
                <a:extLst>
                  <a:ext uri="{FF2B5EF4-FFF2-40B4-BE49-F238E27FC236}">
                    <a16:creationId xmlns:a16="http://schemas.microsoft.com/office/drawing/2014/main" id="{E22F3E11-C372-4713-A62B-7C74B90CB2A7}"/>
                  </a:ext>
                </a:extLst>
              </p:cNvPr>
              <p:cNvSpPr/>
              <p:nvPr/>
            </p:nvSpPr>
            <p:spPr>
              <a:xfrm flipH="1">
                <a:off x="6773862" y="495185"/>
                <a:ext cx="538025" cy="565107"/>
              </a:xfrm>
              <a:prstGeom prst="corner">
                <a:avLst>
                  <a:gd name="adj1" fmla="val 50613"/>
                  <a:gd name="adj2" fmla="val 49599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5" name="Gruppieren 674">
              <a:extLst>
                <a:ext uri="{FF2B5EF4-FFF2-40B4-BE49-F238E27FC236}">
                  <a16:creationId xmlns:a16="http://schemas.microsoft.com/office/drawing/2014/main" id="{BDA1C494-73DF-4AA4-97BA-43764D574C11}"/>
                </a:ext>
              </a:extLst>
            </p:cNvPr>
            <p:cNvGrpSpPr/>
            <p:nvPr/>
          </p:nvGrpSpPr>
          <p:grpSpPr>
            <a:xfrm>
              <a:off x="4780901" y="5592838"/>
              <a:ext cx="1091279" cy="554784"/>
              <a:chOff x="3335103" y="501280"/>
              <a:chExt cx="1091279" cy="554784"/>
            </a:xfrm>
          </p:grpSpPr>
          <p:pic>
            <p:nvPicPr>
              <p:cNvPr id="682" name="Grafik 681">
                <a:extLst>
                  <a:ext uri="{FF2B5EF4-FFF2-40B4-BE49-F238E27FC236}">
                    <a16:creationId xmlns:a16="http://schemas.microsoft.com/office/drawing/2014/main" id="{C8F07469-75AD-4384-B3B0-D7F7B6EF44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35103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83" name="Rechteck 682">
                <a:extLst>
                  <a:ext uri="{FF2B5EF4-FFF2-40B4-BE49-F238E27FC236}">
                    <a16:creationId xmlns:a16="http://schemas.microsoft.com/office/drawing/2014/main" id="{C8E43121-E930-48F6-A49A-2B2944BE9C86}"/>
                  </a:ext>
                </a:extLst>
              </p:cNvPr>
              <p:cNvSpPr/>
              <p:nvPr/>
            </p:nvSpPr>
            <p:spPr>
              <a:xfrm>
                <a:off x="4155791" y="501280"/>
                <a:ext cx="270590" cy="554784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6" name="Gruppieren 675">
              <a:extLst>
                <a:ext uri="{FF2B5EF4-FFF2-40B4-BE49-F238E27FC236}">
                  <a16:creationId xmlns:a16="http://schemas.microsoft.com/office/drawing/2014/main" id="{DE6867C5-0A4E-42BB-B646-51A86BC4CA90}"/>
                </a:ext>
              </a:extLst>
            </p:cNvPr>
            <p:cNvGrpSpPr/>
            <p:nvPr/>
          </p:nvGrpSpPr>
          <p:grpSpPr>
            <a:xfrm>
              <a:off x="1901491" y="5592838"/>
              <a:ext cx="1085182" cy="559012"/>
              <a:chOff x="7666412" y="501280"/>
              <a:chExt cx="1085182" cy="559012"/>
            </a:xfrm>
          </p:grpSpPr>
          <p:pic>
            <p:nvPicPr>
              <p:cNvPr id="680" name="Grafik 679">
                <a:extLst>
                  <a:ext uri="{FF2B5EF4-FFF2-40B4-BE49-F238E27FC236}">
                    <a16:creationId xmlns:a16="http://schemas.microsoft.com/office/drawing/2014/main" id="{EEDB6D8F-7420-4AB0-8EEB-C62E8EA2A7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66641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81" name="Rechteck 680">
                <a:extLst>
                  <a:ext uri="{FF2B5EF4-FFF2-40B4-BE49-F238E27FC236}">
                    <a16:creationId xmlns:a16="http://schemas.microsoft.com/office/drawing/2014/main" id="{A38C64A7-0D99-4317-860C-EBA6C1F405D7}"/>
                  </a:ext>
                </a:extLst>
              </p:cNvPr>
              <p:cNvSpPr/>
              <p:nvPr/>
            </p:nvSpPr>
            <p:spPr>
              <a:xfrm>
                <a:off x="8497317" y="793215"/>
                <a:ext cx="254277" cy="26707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7" name="Gruppieren 676">
              <a:extLst>
                <a:ext uri="{FF2B5EF4-FFF2-40B4-BE49-F238E27FC236}">
                  <a16:creationId xmlns:a16="http://schemas.microsoft.com/office/drawing/2014/main" id="{FC229A82-1574-4973-B11A-0F5FCFFF4FD6}"/>
                </a:ext>
              </a:extLst>
            </p:cNvPr>
            <p:cNvGrpSpPr/>
            <p:nvPr/>
          </p:nvGrpSpPr>
          <p:grpSpPr>
            <a:xfrm>
              <a:off x="3341196" y="5592838"/>
              <a:ext cx="1085182" cy="565107"/>
              <a:chOff x="9110683" y="495185"/>
              <a:chExt cx="1085182" cy="565107"/>
            </a:xfrm>
          </p:grpSpPr>
          <p:pic>
            <p:nvPicPr>
              <p:cNvPr id="678" name="Grafik 677">
                <a:extLst>
                  <a:ext uri="{FF2B5EF4-FFF2-40B4-BE49-F238E27FC236}">
                    <a16:creationId xmlns:a16="http://schemas.microsoft.com/office/drawing/2014/main" id="{399F5BF7-2052-4842-B58D-63B59E1374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110683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79" name="Rechteck 678">
                <a:extLst>
                  <a:ext uri="{FF2B5EF4-FFF2-40B4-BE49-F238E27FC236}">
                    <a16:creationId xmlns:a16="http://schemas.microsoft.com/office/drawing/2014/main" id="{0821779E-32A1-4810-BC50-18C83E66BF47}"/>
                  </a:ext>
                </a:extLst>
              </p:cNvPr>
              <p:cNvSpPr/>
              <p:nvPr/>
            </p:nvSpPr>
            <p:spPr>
              <a:xfrm>
                <a:off x="9110683" y="495185"/>
                <a:ext cx="799883" cy="56510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694" name="Grafik 693">
              <a:extLst>
                <a:ext uri="{FF2B5EF4-FFF2-40B4-BE49-F238E27FC236}">
                  <a16:creationId xmlns:a16="http://schemas.microsoft.com/office/drawing/2014/main" id="{B6CE8319-2F09-4C4C-A904-1DB575A214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545822" y="5592838"/>
              <a:ext cx="1085182" cy="554784"/>
            </a:xfrm>
            <a:prstGeom prst="rect">
              <a:avLst/>
            </a:prstGeom>
          </p:spPr>
        </p:pic>
      </p:grpSp>
      <p:sp>
        <p:nvSpPr>
          <p:cNvPr id="697" name="L-Form 696">
            <a:extLst>
              <a:ext uri="{FF2B5EF4-FFF2-40B4-BE49-F238E27FC236}">
                <a16:creationId xmlns:a16="http://schemas.microsoft.com/office/drawing/2014/main" id="{D826CBAA-4D29-41E8-89D2-A75EB9BA47F0}"/>
              </a:ext>
            </a:extLst>
          </p:cNvPr>
          <p:cNvSpPr/>
          <p:nvPr/>
        </p:nvSpPr>
        <p:spPr>
          <a:xfrm flipH="1">
            <a:off x="381000" y="4544974"/>
            <a:ext cx="11316784" cy="1995526"/>
          </a:xfrm>
          <a:prstGeom prst="corner">
            <a:avLst>
              <a:gd name="adj1" fmla="val 41550"/>
              <a:gd name="adj2" fmla="val 124096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36" name="Grafik 535">
            <a:extLst>
              <a:ext uri="{FF2B5EF4-FFF2-40B4-BE49-F238E27FC236}">
                <a16:creationId xmlns:a16="http://schemas.microsoft.com/office/drawing/2014/main" id="{51B41A0E-65CE-42AB-89B0-DDC6B24EA63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852128" y="3835566"/>
            <a:ext cx="1194920" cy="603556"/>
          </a:xfrm>
          <a:prstGeom prst="rect">
            <a:avLst/>
          </a:prstGeom>
        </p:spPr>
      </p:pic>
      <p:pic>
        <p:nvPicPr>
          <p:cNvPr id="538" name="Grafik 537">
            <a:extLst>
              <a:ext uri="{FF2B5EF4-FFF2-40B4-BE49-F238E27FC236}">
                <a16:creationId xmlns:a16="http://schemas.microsoft.com/office/drawing/2014/main" id="{D75775A2-5D71-47D7-8A89-830D9438DE9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408093" y="3308275"/>
            <a:ext cx="1194920" cy="603556"/>
          </a:xfrm>
          <a:prstGeom prst="rect">
            <a:avLst/>
          </a:prstGeom>
        </p:spPr>
      </p:pic>
      <p:pic>
        <p:nvPicPr>
          <p:cNvPr id="540" name="Grafik 539">
            <a:extLst>
              <a:ext uri="{FF2B5EF4-FFF2-40B4-BE49-F238E27FC236}">
                <a16:creationId xmlns:a16="http://schemas.microsoft.com/office/drawing/2014/main" id="{36BB6EBA-B211-4B57-B0FF-328679F66E1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140857" y="3827677"/>
            <a:ext cx="1018120" cy="603556"/>
          </a:xfrm>
          <a:prstGeom prst="rect">
            <a:avLst/>
          </a:prstGeom>
        </p:spPr>
      </p:pic>
      <p:pic>
        <p:nvPicPr>
          <p:cNvPr id="542" name="Grafik 541">
            <a:extLst>
              <a:ext uri="{FF2B5EF4-FFF2-40B4-BE49-F238E27FC236}">
                <a16:creationId xmlns:a16="http://schemas.microsoft.com/office/drawing/2014/main" id="{0D210405-6E32-45D7-BEBD-9604B8004F4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983358" y="3225913"/>
            <a:ext cx="908383" cy="609653"/>
          </a:xfrm>
          <a:prstGeom prst="rect">
            <a:avLst/>
          </a:prstGeom>
        </p:spPr>
      </p:pic>
      <p:pic>
        <p:nvPicPr>
          <p:cNvPr id="544" name="Grafik 543">
            <a:extLst>
              <a:ext uri="{FF2B5EF4-FFF2-40B4-BE49-F238E27FC236}">
                <a16:creationId xmlns:a16="http://schemas.microsoft.com/office/drawing/2014/main" id="{0C9716FC-AB99-4BB6-822F-6FAA7E1156A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966079" y="3735010"/>
            <a:ext cx="768163" cy="609653"/>
          </a:xfrm>
          <a:prstGeom prst="rect">
            <a:avLst/>
          </a:prstGeom>
        </p:spPr>
      </p:pic>
      <p:pic>
        <p:nvPicPr>
          <p:cNvPr id="546" name="Grafik 545">
            <a:extLst>
              <a:ext uri="{FF2B5EF4-FFF2-40B4-BE49-F238E27FC236}">
                <a16:creationId xmlns:a16="http://schemas.microsoft.com/office/drawing/2014/main" id="{0310E5E1-8458-4064-B357-962046C4929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960993" y="3191793"/>
            <a:ext cx="755970" cy="609653"/>
          </a:xfrm>
          <a:prstGeom prst="rect">
            <a:avLst/>
          </a:prstGeom>
        </p:spPr>
      </p:pic>
      <p:pic>
        <p:nvPicPr>
          <p:cNvPr id="548" name="Grafik 547">
            <a:extLst>
              <a:ext uri="{FF2B5EF4-FFF2-40B4-BE49-F238E27FC236}">
                <a16:creationId xmlns:a16="http://schemas.microsoft.com/office/drawing/2014/main" id="{C99DCCBA-D719-43EC-88F0-2FAD35B6EF6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53452" y="3725747"/>
            <a:ext cx="658425" cy="609653"/>
          </a:xfrm>
          <a:prstGeom prst="rect">
            <a:avLst/>
          </a:prstGeom>
        </p:spPr>
      </p:pic>
      <p:pic>
        <p:nvPicPr>
          <p:cNvPr id="550" name="Grafik 549">
            <a:extLst>
              <a:ext uri="{FF2B5EF4-FFF2-40B4-BE49-F238E27FC236}">
                <a16:creationId xmlns:a16="http://schemas.microsoft.com/office/drawing/2014/main" id="{4DA1B161-DD53-435D-A0A2-24FE789524DE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292228" y="3191007"/>
            <a:ext cx="512108" cy="609653"/>
          </a:xfrm>
          <a:prstGeom prst="rect">
            <a:avLst/>
          </a:prstGeom>
        </p:spPr>
      </p:pic>
      <p:pic>
        <p:nvPicPr>
          <p:cNvPr id="552" name="Grafik 551">
            <a:extLst>
              <a:ext uri="{FF2B5EF4-FFF2-40B4-BE49-F238E27FC236}">
                <a16:creationId xmlns:a16="http://schemas.microsoft.com/office/drawing/2014/main" id="{0E126ABB-D267-4BC4-8FA3-DEC5319186F8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51833" y="3681494"/>
            <a:ext cx="1091279" cy="792549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20FD1233-A79D-4B1C-8008-FB799DBD9D8C}"/>
              </a:ext>
            </a:extLst>
          </p:cNvPr>
          <p:cNvSpPr txBox="1"/>
          <p:nvPr/>
        </p:nvSpPr>
        <p:spPr>
          <a:xfrm>
            <a:off x="8637216" y="5221505"/>
            <a:ext cx="6537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2" panose="05020102010507070707" pitchFamily="18" charset="2"/>
              </a:rPr>
              <a:t></a:t>
            </a:r>
            <a:endParaRPr kumimoji="0" lang="de-AT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18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4" name="Gruppieren 593">
            <a:extLst>
              <a:ext uri="{FF2B5EF4-FFF2-40B4-BE49-F238E27FC236}">
                <a16:creationId xmlns:a16="http://schemas.microsoft.com/office/drawing/2014/main" id="{AF538C68-989D-4F89-81C2-AE92BD201644}"/>
              </a:ext>
            </a:extLst>
          </p:cNvPr>
          <p:cNvGrpSpPr/>
          <p:nvPr/>
        </p:nvGrpSpPr>
        <p:grpSpPr>
          <a:xfrm>
            <a:off x="508346" y="495185"/>
            <a:ext cx="11175311" cy="560879"/>
            <a:chOff x="455693" y="495185"/>
            <a:chExt cx="11175311" cy="560879"/>
          </a:xfrm>
        </p:grpSpPr>
        <p:pic>
          <p:nvPicPr>
            <p:cNvPr id="568" name="Grafik 567">
              <a:extLst>
                <a:ext uri="{FF2B5EF4-FFF2-40B4-BE49-F238E27FC236}">
                  <a16:creationId xmlns:a16="http://schemas.microsoft.com/office/drawing/2014/main" id="{2147C679-A226-4ABC-9BE6-29C69C6A31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5693" y="501280"/>
              <a:ext cx="1085182" cy="548688"/>
            </a:xfrm>
            <a:prstGeom prst="rect">
              <a:avLst/>
            </a:prstGeom>
          </p:spPr>
        </p:pic>
        <p:pic>
          <p:nvPicPr>
            <p:cNvPr id="564" name="Grafik 563">
              <a:extLst>
                <a:ext uri="{FF2B5EF4-FFF2-40B4-BE49-F238E27FC236}">
                  <a16:creationId xmlns:a16="http://schemas.microsoft.com/office/drawing/2014/main" id="{3E63987D-2B3E-405A-ADAB-6B25C5FB6BE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94527" y="501280"/>
              <a:ext cx="1085182" cy="548688"/>
            </a:xfrm>
            <a:prstGeom prst="rect">
              <a:avLst/>
            </a:prstGeom>
          </p:spPr>
        </p:pic>
        <p:pic>
          <p:nvPicPr>
            <p:cNvPr id="560" name="Grafik 559">
              <a:extLst>
                <a:ext uri="{FF2B5EF4-FFF2-40B4-BE49-F238E27FC236}">
                  <a16:creationId xmlns:a16="http://schemas.microsoft.com/office/drawing/2014/main" id="{00D13B71-4A21-4F04-BFDB-DDEDF3D2A6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23223" y="501280"/>
              <a:ext cx="1091279" cy="554784"/>
            </a:xfrm>
            <a:prstGeom prst="rect">
              <a:avLst/>
            </a:prstGeom>
          </p:spPr>
        </p:pic>
        <p:pic>
          <p:nvPicPr>
            <p:cNvPr id="558" name="Grafik 557">
              <a:extLst>
                <a:ext uri="{FF2B5EF4-FFF2-40B4-BE49-F238E27FC236}">
                  <a16:creationId xmlns:a16="http://schemas.microsoft.com/office/drawing/2014/main" id="{10DF00F7-F3E1-43B7-81E4-2A59165ED42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33361" y="495185"/>
              <a:ext cx="1091279" cy="554784"/>
            </a:xfrm>
            <a:prstGeom prst="rect">
              <a:avLst/>
            </a:prstGeom>
          </p:spPr>
        </p:pic>
        <p:pic>
          <p:nvPicPr>
            <p:cNvPr id="570" name="Grafik 569">
              <a:extLst>
                <a:ext uri="{FF2B5EF4-FFF2-40B4-BE49-F238E27FC236}">
                  <a16:creationId xmlns:a16="http://schemas.microsoft.com/office/drawing/2014/main" id="{96F254AB-DAEB-451B-B83A-ADCADD67F0E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781340" y="495185"/>
              <a:ext cx="1085182" cy="554784"/>
            </a:xfrm>
            <a:prstGeom prst="rect">
              <a:avLst/>
            </a:prstGeom>
            <a:ln w="3175">
              <a:solidFill>
                <a:schemeClr val="bg1"/>
              </a:solidFill>
            </a:ln>
          </p:spPr>
        </p:pic>
        <p:pic>
          <p:nvPicPr>
            <p:cNvPr id="556" name="Grafik 555">
              <a:extLst>
                <a:ext uri="{FF2B5EF4-FFF2-40B4-BE49-F238E27FC236}">
                  <a16:creationId xmlns:a16="http://schemas.microsoft.com/office/drawing/2014/main" id="{344D875D-C409-4DC8-8C66-02584FE74EA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668154" y="495185"/>
              <a:ext cx="1085182" cy="554784"/>
            </a:xfrm>
            <a:prstGeom prst="rect">
              <a:avLst/>
            </a:prstGeom>
          </p:spPr>
        </p:pic>
        <p:pic>
          <p:nvPicPr>
            <p:cNvPr id="566" name="Grafik 565">
              <a:extLst>
                <a:ext uri="{FF2B5EF4-FFF2-40B4-BE49-F238E27FC236}">
                  <a16:creationId xmlns:a16="http://schemas.microsoft.com/office/drawing/2014/main" id="{2E04C38D-5E14-49D2-8DB2-B4B9C47F264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106988" y="501280"/>
              <a:ext cx="1085182" cy="554784"/>
            </a:xfrm>
            <a:prstGeom prst="rect">
              <a:avLst/>
            </a:prstGeom>
          </p:spPr>
        </p:pic>
        <p:pic>
          <p:nvPicPr>
            <p:cNvPr id="562" name="Grafik 561">
              <a:extLst>
                <a:ext uri="{FF2B5EF4-FFF2-40B4-BE49-F238E27FC236}">
                  <a16:creationId xmlns:a16="http://schemas.microsoft.com/office/drawing/2014/main" id="{23C6B8DA-DA20-4151-9D6D-6E7F9D33551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545822" y="495185"/>
              <a:ext cx="1085182" cy="554784"/>
            </a:xfrm>
            <a:prstGeom prst="rect">
              <a:avLst/>
            </a:prstGeom>
          </p:spPr>
        </p:pic>
      </p:grpSp>
      <p:grpSp>
        <p:nvGrpSpPr>
          <p:cNvPr id="695" name="Gruppieren 694">
            <a:extLst>
              <a:ext uri="{FF2B5EF4-FFF2-40B4-BE49-F238E27FC236}">
                <a16:creationId xmlns:a16="http://schemas.microsoft.com/office/drawing/2014/main" id="{3469BE11-0C5E-4DEA-91B3-F1FCB71CAA9E}"/>
              </a:ext>
            </a:extLst>
          </p:cNvPr>
          <p:cNvGrpSpPr/>
          <p:nvPr/>
        </p:nvGrpSpPr>
        <p:grpSpPr>
          <a:xfrm>
            <a:off x="508342" y="1478370"/>
            <a:ext cx="11175315" cy="560879"/>
            <a:chOff x="455689" y="1498341"/>
            <a:chExt cx="11175315" cy="560879"/>
          </a:xfrm>
        </p:grpSpPr>
        <p:pic>
          <p:nvPicPr>
            <p:cNvPr id="554" name="Grafik 553">
              <a:extLst>
                <a:ext uri="{FF2B5EF4-FFF2-40B4-BE49-F238E27FC236}">
                  <a16:creationId xmlns:a16="http://schemas.microsoft.com/office/drawing/2014/main" id="{1D65FAD0-7026-40ED-88B4-C75927220E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220606" y="1498341"/>
              <a:ext cx="1085182" cy="554784"/>
            </a:xfrm>
            <a:prstGeom prst="rect">
              <a:avLst/>
            </a:prstGeom>
          </p:spPr>
        </p:pic>
        <p:pic>
          <p:nvPicPr>
            <p:cNvPr id="618" name="Grafik 617">
              <a:extLst>
                <a:ext uri="{FF2B5EF4-FFF2-40B4-BE49-F238E27FC236}">
                  <a16:creationId xmlns:a16="http://schemas.microsoft.com/office/drawing/2014/main" id="{AEACBB9B-CAC9-4891-AAF3-03A0267D5AE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106117" y="1504436"/>
              <a:ext cx="1085182" cy="548688"/>
            </a:xfrm>
            <a:prstGeom prst="rect">
              <a:avLst/>
            </a:prstGeom>
          </p:spPr>
        </p:pic>
        <p:pic>
          <p:nvPicPr>
            <p:cNvPr id="616" name="Grafik 615">
              <a:extLst>
                <a:ext uri="{FF2B5EF4-FFF2-40B4-BE49-F238E27FC236}">
                  <a16:creationId xmlns:a16="http://schemas.microsoft.com/office/drawing/2014/main" id="{636F23AE-BFCA-48FE-9D96-AE623B62F04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545822" y="1504436"/>
              <a:ext cx="1085182" cy="548688"/>
            </a:xfrm>
            <a:prstGeom prst="rect">
              <a:avLst/>
            </a:prstGeom>
          </p:spPr>
        </p:pic>
        <p:pic>
          <p:nvPicPr>
            <p:cNvPr id="614" name="Grafik 613">
              <a:extLst>
                <a:ext uri="{FF2B5EF4-FFF2-40B4-BE49-F238E27FC236}">
                  <a16:creationId xmlns:a16="http://schemas.microsoft.com/office/drawing/2014/main" id="{874CAC8C-81CF-4C42-94E2-07B5CEC87E5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95394" y="1504436"/>
              <a:ext cx="1091279" cy="554784"/>
            </a:xfrm>
            <a:prstGeom prst="rect">
              <a:avLst/>
            </a:prstGeom>
          </p:spPr>
        </p:pic>
        <p:pic>
          <p:nvPicPr>
            <p:cNvPr id="612" name="Grafik 611">
              <a:extLst>
                <a:ext uri="{FF2B5EF4-FFF2-40B4-BE49-F238E27FC236}">
                  <a16:creationId xmlns:a16="http://schemas.microsoft.com/office/drawing/2014/main" id="{C08AE4B1-7427-48CD-8391-D972390FA40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60311" y="1498341"/>
              <a:ext cx="1091279" cy="554784"/>
            </a:xfrm>
            <a:prstGeom prst="rect">
              <a:avLst/>
            </a:prstGeom>
          </p:spPr>
        </p:pic>
        <p:pic>
          <p:nvPicPr>
            <p:cNvPr id="608" name="Grafik 607">
              <a:extLst>
                <a:ext uri="{FF2B5EF4-FFF2-40B4-BE49-F238E27FC236}">
                  <a16:creationId xmlns:a16="http://schemas.microsoft.com/office/drawing/2014/main" id="{324F6715-BA1C-4802-8175-D3ACD55048D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55689" y="1498341"/>
              <a:ext cx="1085182" cy="554784"/>
            </a:xfrm>
            <a:prstGeom prst="rect">
              <a:avLst/>
            </a:prstGeom>
          </p:spPr>
        </p:pic>
        <p:pic>
          <p:nvPicPr>
            <p:cNvPr id="606" name="Grafik 605">
              <a:extLst>
                <a:ext uri="{FF2B5EF4-FFF2-40B4-BE49-F238E27FC236}">
                  <a16:creationId xmlns:a16="http://schemas.microsoft.com/office/drawing/2014/main" id="{6A6F8D1A-6A74-405C-A1D3-05DB15751F5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780901" y="1504436"/>
              <a:ext cx="1085182" cy="554784"/>
            </a:xfrm>
            <a:prstGeom prst="rect">
              <a:avLst/>
            </a:prstGeom>
          </p:spPr>
        </p:pic>
        <p:pic>
          <p:nvPicPr>
            <p:cNvPr id="604" name="Grafik 603">
              <a:extLst>
                <a:ext uri="{FF2B5EF4-FFF2-40B4-BE49-F238E27FC236}">
                  <a16:creationId xmlns:a16="http://schemas.microsoft.com/office/drawing/2014/main" id="{3B81CE8E-9C77-45A6-8805-9F9C7088561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341196" y="1498341"/>
              <a:ext cx="1085182" cy="554784"/>
            </a:xfrm>
            <a:prstGeom prst="rect">
              <a:avLst/>
            </a:prstGeom>
          </p:spPr>
        </p:pic>
      </p:grpSp>
      <p:grpSp>
        <p:nvGrpSpPr>
          <p:cNvPr id="644" name="Gruppieren 643">
            <a:extLst>
              <a:ext uri="{FF2B5EF4-FFF2-40B4-BE49-F238E27FC236}">
                <a16:creationId xmlns:a16="http://schemas.microsoft.com/office/drawing/2014/main" id="{616A9CC3-B3C2-4B5B-A27B-552E3531638D}"/>
              </a:ext>
            </a:extLst>
          </p:cNvPr>
          <p:cNvGrpSpPr/>
          <p:nvPr/>
        </p:nvGrpSpPr>
        <p:grpSpPr>
          <a:xfrm>
            <a:off x="508342" y="2461556"/>
            <a:ext cx="11175315" cy="560879"/>
            <a:chOff x="455689" y="4403405"/>
            <a:chExt cx="11175315" cy="560879"/>
          </a:xfrm>
        </p:grpSpPr>
        <p:pic>
          <p:nvPicPr>
            <p:cNvPr id="610" name="Grafik 609">
              <a:extLst>
                <a:ext uri="{FF2B5EF4-FFF2-40B4-BE49-F238E27FC236}">
                  <a16:creationId xmlns:a16="http://schemas.microsoft.com/office/drawing/2014/main" id="{9138B177-AE60-4CF6-AE87-BE9DF033872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103939" y="4403405"/>
              <a:ext cx="1085182" cy="554784"/>
            </a:xfrm>
            <a:prstGeom prst="rect">
              <a:avLst/>
            </a:prstGeom>
            <a:ln w="3175">
              <a:solidFill>
                <a:schemeClr val="bg1"/>
              </a:solidFill>
            </a:ln>
          </p:spPr>
        </p:pic>
        <p:pic>
          <p:nvPicPr>
            <p:cNvPr id="622" name="Grafik 621">
              <a:extLst>
                <a:ext uri="{FF2B5EF4-FFF2-40B4-BE49-F238E27FC236}">
                  <a16:creationId xmlns:a16="http://schemas.microsoft.com/office/drawing/2014/main" id="{5F5C3D47-AD38-4BC3-A2A5-6EE04E63E5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894523" y="4403405"/>
              <a:ext cx="1085182" cy="554784"/>
            </a:xfrm>
            <a:prstGeom prst="rect">
              <a:avLst/>
            </a:prstGeom>
          </p:spPr>
        </p:pic>
        <p:pic>
          <p:nvPicPr>
            <p:cNvPr id="642" name="Grafik 641">
              <a:extLst>
                <a:ext uri="{FF2B5EF4-FFF2-40B4-BE49-F238E27FC236}">
                  <a16:creationId xmlns:a16="http://schemas.microsoft.com/office/drawing/2014/main" id="{C37BA4A2-EC1B-460B-9D8E-0EC8FBBDA3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33361" y="4409500"/>
              <a:ext cx="1085182" cy="548688"/>
            </a:xfrm>
            <a:prstGeom prst="rect">
              <a:avLst/>
            </a:prstGeom>
          </p:spPr>
        </p:pic>
        <p:pic>
          <p:nvPicPr>
            <p:cNvPr id="640" name="Grafik 639">
              <a:extLst>
                <a:ext uri="{FF2B5EF4-FFF2-40B4-BE49-F238E27FC236}">
                  <a16:creationId xmlns:a16="http://schemas.microsoft.com/office/drawing/2014/main" id="{F12ABA47-76F5-49B0-9875-2139CA9A117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17126" y="4409500"/>
              <a:ext cx="1085182" cy="548688"/>
            </a:xfrm>
            <a:prstGeom prst="rect">
              <a:avLst/>
            </a:prstGeom>
          </p:spPr>
        </p:pic>
        <p:pic>
          <p:nvPicPr>
            <p:cNvPr id="638" name="Grafik 637">
              <a:extLst>
                <a:ext uri="{FF2B5EF4-FFF2-40B4-BE49-F238E27FC236}">
                  <a16:creationId xmlns:a16="http://schemas.microsoft.com/office/drawing/2014/main" id="{ACD924AC-7E9A-462F-9628-4A8810DC20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72195" y="4409500"/>
              <a:ext cx="1091279" cy="554784"/>
            </a:xfrm>
            <a:prstGeom prst="rect">
              <a:avLst/>
            </a:prstGeom>
          </p:spPr>
        </p:pic>
        <p:pic>
          <p:nvPicPr>
            <p:cNvPr id="636" name="Grafik 635">
              <a:extLst>
                <a:ext uri="{FF2B5EF4-FFF2-40B4-BE49-F238E27FC236}">
                  <a16:creationId xmlns:a16="http://schemas.microsoft.com/office/drawing/2014/main" id="{DDF2A5D7-9388-4C19-AE8E-5E39EDE654D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55960" y="4403405"/>
              <a:ext cx="1091279" cy="554784"/>
            </a:xfrm>
            <a:prstGeom prst="rect">
              <a:avLst/>
            </a:prstGeom>
          </p:spPr>
        </p:pic>
        <p:pic>
          <p:nvPicPr>
            <p:cNvPr id="634" name="Grafik 633">
              <a:extLst>
                <a:ext uri="{FF2B5EF4-FFF2-40B4-BE49-F238E27FC236}">
                  <a16:creationId xmlns:a16="http://schemas.microsoft.com/office/drawing/2014/main" id="{7DFE0614-5D9E-411C-8F75-AD0F7716F6A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545822" y="4403405"/>
              <a:ext cx="1085182" cy="554784"/>
            </a:xfrm>
            <a:prstGeom prst="rect">
              <a:avLst/>
            </a:prstGeom>
          </p:spPr>
        </p:pic>
        <p:pic>
          <p:nvPicPr>
            <p:cNvPr id="632" name="Grafik 631">
              <a:extLst>
                <a:ext uri="{FF2B5EF4-FFF2-40B4-BE49-F238E27FC236}">
                  <a16:creationId xmlns:a16="http://schemas.microsoft.com/office/drawing/2014/main" id="{8D253BC7-9E20-4972-90DD-C5E686238CC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55689" y="4409500"/>
              <a:ext cx="1085182" cy="554784"/>
            </a:xfrm>
            <a:prstGeom prst="rect">
              <a:avLst/>
            </a:prstGeom>
          </p:spPr>
        </p:pic>
      </p:grpSp>
      <p:grpSp>
        <p:nvGrpSpPr>
          <p:cNvPr id="668" name="Gruppieren 667">
            <a:extLst>
              <a:ext uri="{FF2B5EF4-FFF2-40B4-BE49-F238E27FC236}">
                <a16:creationId xmlns:a16="http://schemas.microsoft.com/office/drawing/2014/main" id="{07FABCFD-2670-4589-8797-FB02B168382B}"/>
              </a:ext>
            </a:extLst>
          </p:cNvPr>
          <p:cNvGrpSpPr/>
          <p:nvPr/>
        </p:nvGrpSpPr>
        <p:grpSpPr>
          <a:xfrm>
            <a:off x="508342" y="4887880"/>
            <a:ext cx="11175315" cy="565107"/>
            <a:chOff x="364354" y="5175458"/>
            <a:chExt cx="11175315" cy="565107"/>
          </a:xfrm>
        </p:grpSpPr>
        <p:pic>
          <p:nvPicPr>
            <p:cNvPr id="630" name="Grafik 629">
              <a:extLst>
                <a:ext uri="{FF2B5EF4-FFF2-40B4-BE49-F238E27FC236}">
                  <a16:creationId xmlns:a16="http://schemas.microsoft.com/office/drawing/2014/main" id="{9BCB351F-6DBA-456D-93C3-2D09E57F180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64354" y="5175458"/>
              <a:ext cx="1085182" cy="554784"/>
            </a:xfrm>
            <a:prstGeom prst="rect">
              <a:avLst/>
            </a:prstGeom>
          </p:spPr>
        </p:pic>
        <p:pic>
          <p:nvPicPr>
            <p:cNvPr id="666" name="Grafik 665">
              <a:extLst>
                <a:ext uri="{FF2B5EF4-FFF2-40B4-BE49-F238E27FC236}">
                  <a16:creationId xmlns:a16="http://schemas.microsoft.com/office/drawing/2014/main" id="{05209C22-1023-4478-AA0E-82D7ACAF6C4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251167" y="5175458"/>
              <a:ext cx="1085182" cy="554784"/>
            </a:xfrm>
            <a:prstGeom prst="rect">
              <a:avLst/>
            </a:prstGeom>
            <a:ln w="3175">
              <a:solidFill>
                <a:schemeClr val="bg1"/>
              </a:solidFill>
            </a:ln>
          </p:spPr>
        </p:pic>
        <p:pic>
          <p:nvPicPr>
            <p:cNvPr id="664" name="Grafik 663">
              <a:extLst>
                <a:ext uri="{FF2B5EF4-FFF2-40B4-BE49-F238E27FC236}">
                  <a16:creationId xmlns:a16="http://schemas.microsoft.com/office/drawing/2014/main" id="{1F087F26-B6C3-4597-88AF-A3E0DBBE040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137985" y="5181553"/>
              <a:ext cx="1085182" cy="548688"/>
            </a:xfrm>
            <a:prstGeom prst="rect">
              <a:avLst/>
            </a:prstGeom>
          </p:spPr>
        </p:pic>
        <p:grpSp>
          <p:nvGrpSpPr>
            <p:cNvPr id="649" name="Gruppieren 648">
              <a:extLst>
                <a:ext uri="{FF2B5EF4-FFF2-40B4-BE49-F238E27FC236}">
                  <a16:creationId xmlns:a16="http://schemas.microsoft.com/office/drawing/2014/main" id="{3AD01B29-8141-4753-809F-6AB8330F9FDC}"/>
                </a:ext>
              </a:extLst>
            </p:cNvPr>
            <p:cNvGrpSpPr/>
            <p:nvPr/>
          </p:nvGrpSpPr>
          <p:grpSpPr>
            <a:xfrm>
              <a:off x="10454487" y="5175458"/>
              <a:ext cx="1085182" cy="554784"/>
              <a:chOff x="1895398" y="495185"/>
              <a:chExt cx="1085182" cy="554784"/>
            </a:xfrm>
          </p:grpSpPr>
          <p:pic>
            <p:nvPicPr>
              <p:cNvPr id="662" name="Grafik 661">
                <a:extLst>
                  <a:ext uri="{FF2B5EF4-FFF2-40B4-BE49-F238E27FC236}">
                    <a16:creationId xmlns:a16="http://schemas.microsoft.com/office/drawing/2014/main" id="{567410FB-2A84-41DF-9669-1952F3724C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95398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63" name="L-Form 662">
                <a:extLst>
                  <a:ext uri="{FF2B5EF4-FFF2-40B4-BE49-F238E27FC236}">
                    <a16:creationId xmlns:a16="http://schemas.microsoft.com/office/drawing/2014/main" id="{71FE8C72-9416-45DF-AF5D-4293DB994B8D}"/>
                  </a:ext>
                </a:extLst>
              </p:cNvPr>
              <p:cNvSpPr/>
              <p:nvPr/>
            </p:nvSpPr>
            <p:spPr>
              <a:xfrm flipH="1">
                <a:off x="2178049" y="495185"/>
                <a:ext cx="802528" cy="554784"/>
              </a:xfrm>
              <a:prstGeom prst="corner">
                <a:avLst>
                  <a:gd name="adj1" fmla="val 48252"/>
                  <a:gd name="adj2" fmla="val 97222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660" name="Grafik 659">
              <a:extLst>
                <a:ext uri="{FF2B5EF4-FFF2-40B4-BE49-F238E27FC236}">
                  <a16:creationId xmlns:a16="http://schemas.microsoft.com/office/drawing/2014/main" id="{D5E6CA74-1FA1-4FB9-9FB2-5D21B0B2B0D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93050" y="5181553"/>
              <a:ext cx="1091279" cy="554784"/>
            </a:xfrm>
            <a:prstGeom prst="rect">
              <a:avLst/>
            </a:prstGeom>
          </p:spPr>
        </p:pic>
        <p:pic>
          <p:nvPicPr>
            <p:cNvPr id="658" name="Grafik 657">
              <a:extLst>
                <a:ext uri="{FF2B5EF4-FFF2-40B4-BE49-F238E27FC236}">
                  <a16:creationId xmlns:a16="http://schemas.microsoft.com/office/drawing/2014/main" id="{1986139D-99F5-4FE0-958B-D09CB9B8978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03188" y="5175458"/>
              <a:ext cx="1091279" cy="554784"/>
            </a:xfrm>
            <a:prstGeom prst="rect">
              <a:avLst/>
            </a:prstGeom>
          </p:spPr>
        </p:pic>
        <p:pic>
          <p:nvPicPr>
            <p:cNvPr id="656" name="Grafik 655">
              <a:extLst>
                <a:ext uri="{FF2B5EF4-FFF2-40B4-BE49-F238E27FC236}">
                  <a16:creationId xmlns:a16="http://schemas.microsoft.com/office/drawing/2014/main" id="{7BEA41E5-180A-4609-A010-169021EAF9F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576819" y="5175458"/>
              <a:ext cx="1085182" cy="554784"/>
            </a:xfrm>
            <a:prstGeom prst="rect">
              <a:avLst/>
            </a:prstGeom>
          </p:spPr>
        </p:pic>
        <p:grpSp>
          <p:nvGrpSpPr>
            <p:cNvPr id="653" name="Gruppieren 652">
              <a:extLst>
                <a:ext uri="{FF2B5EF4-FFF2-40B4-BE49-F238E27FC236}">
                  <a16:creationId xmlns:a16="http://schemas.microsoft.com/office/drawing/2014/main" id="{402C473B-8702-4993-8E6F-1E3765B7211A}"/>
                </a:ext>
              </a:extLst>
            </p:cNvPr>
            <p:cNvGrpSpPr/>
            <p:nvPr/>
          </p:nvGrpSpPr>
          <p:grpSpPr>
            <a:xfrm>
              <a:off x="9015653" y="5175458"/>
              <a:ext cx="1085182" cy="565107"/>
              <a:chOff x="9110683" y="495185"/>
              <a:chExt cx="1085182" cy="565107"/>
            </a:xfrm>
          </p:grpSpPr>
          <p:pic>
            <p:nvPicPr>
              <p:cNvPr id="654" name="Grafik 653">
                <a:extLst>
                  <a:ext uri="{FF2B5EF4-FFF2-40B4-BE49-F238E27FC236}">
                    <a16:creationId xmlns:a16="http://schemas.microsoft.com/office/drawing/2014/main" id="{7DEF5097-54EA-46B1-A8D7-065733D87E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110683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55" name="Rechteck 654">
                <a:extLst>
                  <a:ext uri="{FF2B5EF4-FFF2-40B4-BE49-F238E27FC236}">
                    <a16:creationId xmlns:a16="http://schemas.microsoft.com/office/drawing/2014/main" id="{9DCF63F2-1DFD-470B-9A20-108F025B6728}"/>
                  </a:ext>
                </a:extLst>
              </p:cNvPr>
              <p:cNvSpPr/>
              <p:nvPr/>
            </p:nvSpPr>
            <p:spPr>
              <a:xfrm>
                <a:off x="9110683" y="495185"/>
                <a:ext cx="799883" cy="56510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96" name="Gruppieren 695">
            <a:extLst>
              <a:ext uri="{FF2B5EF4-FFF2-40B4-BE49-F238E27FC236}">
                <a16:creationId xmlns:a16="http://schemas.microsoft.com/office/drawing/2014/main" id="{DC76D6AA-86BA-4285-B805-0A0310EDC92B}"/>
              </a:ext>
            </a:extLst>
          </p:cNvPr>
          <p:cNvGrpSpPr/>
          <p:nvPr/>
        </p:nvGrpSpPr>
        <p:grpSpPr>
          <a:xfrm>
            <a:off x="508342" y="5854648"/>
            <a:ext cx="11175315" cy="565107"/>
            <a:chOff x="455689" y="5592838"/>
            <a:chExt cx="11175315" cy="565107"/>
          </a:xfrm>
        </p:grpSpPr>
        <p:grpSp>
          <p:nvGrpSpPr>
            <p:cNvPr id="670" name="Gruppieren 669">
              <a:extLst>
                <a:ext uri="{FF2B5EF4-FFF2-40B4-BE49-F238E27FC236}">
                  <a16:creationId xmlns:a16="http://schemas.microsoft.com/office/drawing/2014/main" id="{D7319E8D-1484-4233-9041-7F6774A2405E}"/>
                </a:ext>
              </a:extLst>
            </p:cNvPr>
            <p:cNvGrpSpPr/>
            <p:nvPr/>
          </p:nvGrpSpPr>
          <p:grpSpPr>
            <a:xfrm>
              <a:off x="7666408" y="5592838"/>
              <a:ext cx="1085182" cy="559004"/>
              <a:chOff x="10545822" y="501280"/>
              <a:chExt cx="1085182" cy="559004"/>
            </a:xfrm>
          </p:grpSpPr>
          <p:pic>
            <p:nvPicPr>
              <p:cNvPr id="692" name="Grafik 691">
                <a:extLst>
                  <a:ext uri="{FF2B5EF4-FFF2-40B4-BE49-F238E27FC236}">
                    <a16:creationId xmlns:a16="http://schemas.microsoft.com/office/drawing/2014/main" id="{319ED857-060F-4E44-A0F3-79A26C8E3B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54582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93" name="Rechteck 692">
                <a:extLst>
                  <a:ext uri="{FF2B5EF4-FFF2-40B4-BE49-F238E27FC236}">
                    <a16:creationId xmlns:a16="http://schemas.microsoft.com/office/drawing/2014/main" id="{D66F33DD-1839-43AB-9D58-CC9119FEAF79}"/>
                  </a:ext>
                </a:extLst>
              </p:cNvPr>
              <p:cNvSpPr/>
              <p:nvPr/>
            </p:nvSpPr>
            <p:spPr>
              <a:xfrm>
                <a:off x="11105169" y="501280"/>
                <a:ext cx="525835" cy="559004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2" name="Gruppieren 671">
              <a:extLst>
                <a:ext uri="{FF2B5EF4-FFF2-40B4-BE49-F238E27FC236}">
                  <a16:creationId xmlns:a16="http://schemas.microsoft.com/office/drawing/2014/main" id="{05E20A1C-0919-4685-AA72-08F91B803274}"/>
                </a:ext>
              </a:extLst>
            </p:cNvPr>
            <p:cNvGrpSpPr/>
            <p:nvPr/>
          </p:nvGrpSpPr>
          <p:grpSpPr>
            <a:xfrm>
              <a:off x="9106113" y="5592838"/>
              <a:ext cx="1085186" cy="554784"/>
              <a:chOff x="455689" y="495185"/>
              <a:chExt cx="1085186" cy="554784"/>
            </a:xfrm>
          </p:grpSpPr>
          <p:pic>
            <p:nvPicPr>
              <p:cNvPr id="688" name="Grafik 687">
                <a:extLst>
                  <a:ext uri="{FF2B5EF4-FFF2-40B4-BE49-F238E27FC236}">
                    <a16:creationId xmlns:a16="http://schemas.microsoft.com/office/drawing/2014/main" id="{F2A1A42E-B732-4F71-83DD-D6E2220AB1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55693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89" name="L-Form 688">
                <a:extLst>
                  <a:ext uri="{FF2B5EF4-FFF2-40B4-BE49-F238E27FC236}">
                    <a16:creationId xmlns:a16="http://schemas.microsoft.com/office/drawing/2014/main" id="{79BC60D8-44FF-4107-B5D4-C5F7E2F768A8}"/>
                  </a:ext>
                </a:extLst>
              </p:cNvPr>
              <p:cNvSpPr/>
              <p:nvPr/>
            </p:nvSpPr>
            <p:spPr>
              <a:xfrm flipH="1">
                <a:off x="455689" y="495185"/>
                <a:ext cx="1085183" cy="554784"/>
              </a:xfrm>
              <a:prstGeom prst="corner">
                <a:avLst>
                  <a:gd name="adj1" fmla="val 48252"/>
                  <a:gd name="adj2" fmla="val 145008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3" name="Gruppieren 672">
              <a:extLst>
                <a:ext uri="{FF2B5EF4-FFF2-40B4-BE49-F238E27FC236}">
                  <a16:creationId xmlns:a16="http://schemas.microsoft.com/office/drawing/2014/main" id="{A52674FD-DE43-47A6-A2E3-E082341079F9}"/>
                </a:ext>
              </a:extLst>
            </p:cNvPr>
            <p:cNvGrpSpPr/>
            <p:nvPr/>
          </p:nvGrpSpPr>
          <p:grpSpPr>
            <a:xfrm>
              <a:off x="6226703" y="5592838"/>
              <a:ext cx="1085182" cy="554784"/>
              <a:chOff x="1895398" y="495185"/>
              <a:chExt cx="1085182" cy="554784"/>
            </a:xfrm>
          </p:grpSpPr>
          <p:pic>
            <p:nvPicPr>
              <p:cNvPr id="686" name="Grafik 685">
                <a:extLst>
                  <a:ext uri="{FF2B5EF4-FFF2-40B4-BE49-F238E27FC236}">
                    <a16:creationId xmlns:a16="http://schemas.microsoft.com/office/drawing/2014/main" id="{7A1A6181-CB86-4C41-9A1A-1467C42342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95398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87" name="L-Form 686">
                <a:extLst>
                  <a:ext uri="{FF2B5EF4-FFF2-40B4-BE49-F238E27FC236}">
                    <a16:creationId xmlns:a16="http://schemas.microsoft.com/office/drawing/2014/main" id="{1A5FE3EA-BBC5-4E36-BFEB-D0E7B794C86E}"/>
                  </a:ext>
                </a:extLst>
              </p:cNvPr>
              <p:cNvSpPr/>
              <p:nvPr/>
            </p:nvSpPr>
            <p:spPr>
              <a:xfrm flipH="1">
                <a:off x="2178049" y="495185"/>
                <a:ext cx="802528" cy="554784"/>
              </a:xfrm>
              <a:prstGeom prst="corner">
                <a:avLst>
                  <a:gd name="adj1" fmla="val 48252"/>
                  <a:gd name="adj2" fmla="val 97222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4" name="Gruppieren 673">
              <a:extLst>
                <a:ext uri="{FF2B5EF4-FFF2-40B4-BE49-F238E27FC236}">
                  <a16:creationId xmlns:a16="http://schemas.microsoft.com/office/drawing/2014/main" id="{059500B6-73A8-4C6F-BE16-C794CF168BC3}"/>
                </a:ext>
              </a:extLst>
            </p:cNvPr>
            <p:cNvGrpSpPr/>
            <p:nvPr/>
          </p:nvGrpSpPr>
          <p:grpSpPr>
            <a:xfrm>
              <a:off x="455689" y="5592838"/>
              <a:ext cx="1091279" cy="565107"/>
              <a:chOff x="6220610" y="495185"/>
              <a:chExt cx="1091279" cy="565107"/>
            </a:xfrm>
          </p:grpSpPr>
          <p:pic>
            <p:nvPicPr>
              <p:cNvPr id="684" name="Grafik 683">
                <a:extLst>
                  <a:ext uri="{FF2B5EF4-FFF2-40B4-BE49-F238E27FC236}">
                    <a16:creationId xmlns:a16="http://schemas.microsoft.com/office/drawing/2014/main" id="{D965BCE6-DB4D-4521-8D2E-63BDA9C471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20610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85" name="L-Form 684">
                <a:extLst>
                  <a:ext uri="{FF2B5EF4-FFF2-40B4-BE49-F238E27FC236}">
                    <a16:creationId xmlns:a16="http://schemas.microsoft.com/office/drawing/2014/main" id="{E22F3E11-C372-4713-A62B-7C74B90CB2A7}"/>
                  </a:ext>
                </a:extLst>
              </p:cNvPr>
              <p:cNvSpPr/>
              <p:nvPr/>
            </p:nvSpPr>
            <p:spPr>
              <a:xfrm flipH="1">
                <a:off x="6773862" y="495185"/>
                <a:ext cx="538025" cy="565107"/>
              </a:xfrm>
              <a:prstGeom prst="corner">
                <a:avLst>
                  <a:gd name="adj1" fmla="val 50613"/>
                  <a:gd name="adj2" fmla="val 49599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5" name="Gruppieren 674">
              <a:extLst>
                <a:ext uri="{FF2B5EF4-FFF2-40B4-BE49-F238E27FC236}">
                  <a16:creationId xmlns:a16="http://schemas.microsoft.com/office/drawing/2014/main" id="{BDA1C494-73DF-4AA4-97BA-43764D574C11}"/>
                </a:ext>
              </a:extLst>
            </p:cNvPr>
            <p:cNvGrpSpPr/>
            <p:nvPr/>
          </p:nvGrpSpPr>
          <p:grpSpPr>
            <a:xfrm>
              <a:off x="4780901" y="5592838"/>
              <a:ext cx="1091279" cy="554784"/>
              <a:chOff x="3335103" y="501280"/>
              <a:chExt cx="1091279" cy="554784"/>
            </a:xfrm>
          </p:grpSpPr>
          <p:pic>
            <p:nvPicPr>
              <p:cNvPr id="682" name="Grafik 681">
                <a:extLst>
                  <a:ext uri="{FF2B5EF4-FFF2-40B4-BE49-F238E27FC236}">
                    <a16:creationId xmlns:a16="http://schemas.microsoft.com/office/drawing/2014/main" id="{C8F07469-75AD-4384-B3B0-D7F7B6EF44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35103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83" name="Rechteck 682">
                <a:extLst>
                  <a:ext uri="{FF2B5EF4-FFF2-40B4-BE49-F238E27FC236}">
                    <a16:creationId xmlns:a16="http://schemas.microsoft.com/office/drawing/2014/main" id="{C8E43121-E930-48F6-A49A-2B2944BE9C86}"/>
                  </a:ext>
                </a:extLst>
              </p:cNvPr>
              <p:cNvSpPr/>
              <p:nvPr/>
            </p:nvSpPr>
            <p:spPr>
              <a:xfrm>
                <a:off x="4155791" y="501280"/>
                <a:ext cx="270590" cy="554784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6" name="Gruppieren 675">
              <a:extLst>
                <a:ext uri="{FF2B5EF4-FFF2-40B4-BE49-F238E27FC236}">
                  <a16:creationId xmlns:a16="http://schemas.microsoft.com/office/drawing/2014/main" id="{DE6867C5-0A4E-42BB-B646-51A86BC4CA90}"/>
                </a:ext>
              </a:extLst>
            </p:cNvPr>
            <p:cNvGrpSpPr/>
            <p:nvPr/>
          </p:nvGrpSpPr>
          <p:grpSpPr>
            <a:xfrm>
              <a:off x="1901491" y="5592838"/>
              <a:ext cx="1085182" cy="559012"/>
              <a:chOff x="7666412" y="501280"/>
              <a:chExt cx="1085182" cy="559012"/>
            </a:xfrm>
          </p:grpSpPr>
          <p:pic>
            <p:nvPicPr>
              <p:cNvPr id="680" name="Grafik 679">
                <a:extLst>
                  <a:ext uri="{FF2B5EF4-FFF2-40B4-BE49-F238E27FC236}">
                    <a16:creationId xmlns:a16="http://schemas.microsoft.com/office/drawing/2014/main" id="{EEDB6D8F-7420-4AB0-8EEB-C62E8EA2A7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66641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81" name="Rechteck 680">
                <a:extLst>
                  <a:ext uri="{FF2B5EF4-FFF2-40B4-BE49-F238E27FC236}">
                    <a16:creationId xmlns:a16="http://schemas.microsoft.com/office/drawing/2014/main" id="{A38C64A7-0D99-4317-860C-EBA6C1F405D7}"/>
                  </a:ext>
                </a:extLst>
              </p:cNvPr>
              <p:cNvSpPr/>
              <p:nvPr/>
            </p:nvSpPr>
            <p:spPr>
              <a:xfrm>
                <a:off x="8497317" y="793215"/>
                <a:ext cx="254277" cy="26707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7" name="Gruppieren 676">
              <a:extLst>
                <a:ext uri="{FF2B5EF4-FFF2-40B4-BE49-F238E27FC236}">
                  <a16:creationId xmlns:a16="http://schemas.microsoft.com/office/drawing/2014/main" id="{FC229A82-1574-4973-B11A-0F5FCFFF4FD6}"/>
                </a:ext>
              </a:extLst>
            </p:cNvPr>
            <p:cNvGrpSpPr/>
            <p:nvPr/>
          </p:nvGrpSpPr>
          <p:grpSpPr>
            <a:xfrm>
              <a:off x="3341196" y="5592838"/>
              <a:ext cx="1085182" cy="565107"/>
              <a:chOff x="9110683" y="495185"/>
              <a:chExt cx="1085182" cy="565107"/>
            </a:xfrm>
          </p:grpSpPr>
          <p:pic>
            <p:nvPicPr>
              <p:cNvPr id="678" name="Grafik 677">
                <a:extLst>
                  <a:ext uri="{FF2B5EF4-FFF2-40B4-BE49-F238E27FC236}">
                    <a16:creationId xmlns:a16="http://schemas.microsoft.com/office/drawing/2014/main" id="{399F5BF7-2052-4842-B58D-63B59E1374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110683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79" name="Rechteck 678">
                <a:extLst>
                  <a:ext uri="{FF2B5EF4-FFF2-40B4-BE49-F238E27FC236}">
                    <a16:creationId xmlns:a16="http://schemas.microsoft.com/office/drawing/2014/main" id="{0821779E-32A1-4810-BC50-18C83E66BF47}"/>
                  </a:ext>
                </a:extLst>
              </p:cNvPr>
              <p:cNvSpPr/>
              <p:nvPr/>
            </p:nvSpPr>
            <p:spPr>
              <a:xfrm>
                <a:off x="9110683" y="495185"/>
                <a:ext cx="799883" cy="56510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694" name="Grafik 693">
              <a:extLst>
                <a:ext uri="{FF2B5EF4-FFF2-40B4-BE49-F238E27FC236}">
                  <a16:creationId xmlns:a16="http://schemas.microsoft.com/office/drawing/2014/main" id="{B6CE8319-2F09-4C4C-A904-1DB575A214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545822" y="5592838"/>
              <a:ext cx="1085182" cy="554784"/>
            </a:xfrm>
            <a:prstGeom prst="rect">
              <a:avLst/>
            </a:prstGeom>
          </p:spPr>
        </p:pic>
      </p:grpSp>
      <p:sp>
        <p:nvSpPr>
          <p:cNvPr id="697" name="L-Form 696">
            <a:extLst>
              <a:ext uri="{FF2B5EF4-FFF2-40B4-BE49-F238E27FC236}">
                <a16:creationId xmlns:a16="http://schemas.microsoft.com/office/drawing/2014/main" id="{D826CBAA-4D29-41E8-89D2-A75EB9BA47F0}"/>
              </a:ext>
            </a:extLst>
          </p:cNvPr>
          <p:cNvSpPr/>
          <p:nvPr/>
        </p:nvSpPr>
        <p:spPr>
          <a:xfrm flipH="1">
            <a:off x="381000" y="4670775"/>
            <a:ext cx="11316784" cy="1869725"/>
          </a:xfrm>
          <a:prstGeom prst="corner">
            <a:avLst>
              <a:gd name="adj1" fmla="val 45228"/>
              <a:gd name="adj2" fmla="val 68696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36" name="Grafik 535">
            <a:hlinkClick r:id="" action="ppaction://hlinkshowjump?jump=firstslide">
              <a:snd r:embed="rId11" name="cashreg.wav"/>
            </a:hlinkClick>
            <a:extLst>
              <a:ext uri="{FF2B5EF4-FFF2-40B4-BE49-F238E27FC236}">
                <a16:creationId xmlns:a16="http://schemas.microsoft.com/office/drawing/2014/main" id="{51B41A0E-65CE-42AB-89B0-DDC6B24EA63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852128" y="3835566"/>
            <a:ext cx="1194920" cy="603556"/>
          </a:xfrm>
          <a:prstGeom prst="rect">
            <a:avLst/>
          </a:prstGeom>
        </p:spPr>
      </p:pic>
      <p:pic>
        <p:nvPicPr>
          <p:cNvPr id="538" name="Grafik 537">
            <a:hlinkClick r:id="" action="ppaction://hlinkshowjump?jump=firstslide">
              <a:snd r:embed="rId11" name="cashreg.wav"/>
            </a:hlinkClick>
            <a:extLst>
              <a:ext uri="{FF2B5EF4-FFF2-40B4-BE49-F238E27FC236}">
                <a16:creationId xmlns:a16="http://schemas.microsoft.com/office/drawing/2014/main" id="{D75775A2-5D71-47D7-8A89-830D9438DE9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408093" y="3308275"/>
            <a:ext cx="1194920" cy="603556"/>
          </a:xfrm>
          <a:prstGeom prst="rect">
            <a:avLst/>
          </a:prstGeom>
        </p:spPr>
      </p:pic>
      <p:pic>
        <p:nvPicPr>
          <p:cNvPr id="540" name="Grafik 539">
            <a:hlinkClick r:id="" action="ppaction://hlinkshowjump?jump=nextslide">
              <a:snd r:embed="rId14" name="chimes.wav"/>
            </a:hlinkClick>
            <a:extLst>
              <a:ext uri="{FF2B5EF4-FFF2-40B4-BE49-F238E27FC236}">
                <a16:creationId xmlns:a16="http://schemas.microsoft.com/office/drawing/2014/main" id="{36BB6EBA-B211-4B57-B0FF-328679F66E1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40857" y="3827677"/>
            <a:ext cx="1018120" cy="603556"/>
          </a:xfrm>
          <a:prstGeom prst="rect">
            <a:avLst/>
          </a:prstGeom>
        </p:spPr>
      </p:pic>
      <p:pic>
        <p:nvPicPr>
          <p:cNvPr id="542" name="Grafik 541">
            <a:hlinkClick r:id="" action="ppaction://hlinkshowjump?jump=firstslide">
              <a:snd r:embed="rId16" name="camera.wav"/>
            </a:hlinkClick>
            <a:extLst>
              <a:ext uri="{FF2B5EF4-FFF2-40B4-BE49-F238E27FC236}">
                <a16:creationId xmlns:a16="http://schemas.microsoft.com/office/drawing/2014/main" id="{0D210405-6E32-45D7-BEBD-9604B8004F4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983358" y="3225913"/>
            <a:ext cx="908383" cy="609653"/>
          </a:xfrm>
          <a:prstGeom prst="rect">
            <a:avLst/>
          </a:prstGeom>
        </p:spPr>
      </p:pic>
      <p:pic>
        <p:nvPicPr>
          <p:cNvPr id="544" name="Grafik 543">
            <a:hlinkClick r:id="" action="ppaction://hlinkshowjump?jump=firstslide">
              <a:snd r:embed="rId11" name="cashreg.wav"/>
            </a:hlinkClick>
            <a:extLst>
              <a:ext uri="{FF2B5EF4-FFF2-40B4-BE49-F238E27FC236}">
                <a16:creationId xmlns:a16="http://schemas.microsoft.com/office/drawing/2014/main" id="{0C9716FC-AB99-4BB6-822F-6FAA7E1156AA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966079" y="3735010"/>
            <a:ext cx="768163" cy="609653"/>
          </a:xfrm>
          <a:prstGeom prst="rect">
            <a:avLst/>
          </a:prstGeom>
        </p:spPr>
      </p:pic>
      <p:pic>
        <p:nvPicPr>
          <p:cNvPr id="546" name="Grafik 545">
            <a:hlinkClick r:id="" action="ppaction://hlinkshowjump?jump=firstslide">
              <a:snd r:embed="rId11" name="cashreg.wav"/>
            </a:hlinkClick>
            <a:extLst>
              <a:ext uri="{FF2B5EF4-FFF2-40B4-BE49-F238E27FC236}">
                <a16:creationId xmlns:a16="http://schemas.microsoft.com/office/drawing/2014/main" id="{0310E5E1-8458-4064-B357-962046C4929D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960993" y="3191793"/>
            <a:ext cx="755970" cy="609653"/>
          </a:xfrm>
          <a:prstGeom prst="rect">
            <a:avLst/>
          </a:prstGeom>
        </p:spPr>
      </p:pic>
      <p:pic>
        <p:nvPicPr>
          <p:cNvPr id="548" name="Grafik 547">
            <a:hlinkClick r:id="" action="ppaction://hlinkshowjump?jump=firstslide">
              <a:snd r:embed="rId11" name="cashreg.wav"/>
            </a:hlinkClick>
            <a:extLst>
              <a:ext uri="{FF2B5EF4-FFF2-40B4-BE49-F238E27FC236}">
                <a16:creationId xmlns:a16="http://schemas.microsoft.com/office/drawing/2014/main" id="{C99DCCBA-D719-43EC-88F0-2FAD35B6EF68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053452" y="3725747"/>
            <a:ext cx="658425" cy="609653"/>
          </a:xfrm>
          <a:prstGeom prst="rect">
            <a:avLst/>
          </a:prstGeom>
        </p:spPr>
      </p:pic>
      <p:pic>
        <p:nvPicPr>
          <p:cNvPr id="550" name="Grafik 549">
            <a:hlinkClick r:id="" action="ppaction://hlinkshowjump?jump=firstslide">
              <a:snd r:embed="rId11" name="cashreg.wav"/>
            </a:hlinkClick>
            <a:extLst>
              <a:ext uri="{FF2B5EF4-FFF2-40B4-BE49-F238E27FC236}">
                <a16:creationId xmlns:a16="http://schemas.microsoft.com/office/drawing/2014/main" id="{4DA1B161-DD53-435D-A0A2-24FE789524DE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292228" y="3191007"/>
            <a:ext cx="512108" cy="609653"/>
          </a:xfrm>
          <a:prstGeom prst="rect">
            <a:avLst/>
          </a:prstGeom>
        </p:spPr>
      </p:pic>
      <p:pic>
        <p:nvPicPr>
          <p:cNvPr id="552" name="Grafik 551">
            <a:hlinkClick r:id="" action="ppaction://hlinkshowjump?jump=firstslide">
              <a:snd r:embed="rId11" name="cashreg.wav"/>
            </a:hlinkClick>
            <a:extLst>
              <a:ext uri="{FF2B5EF4-FFF2-40B4-BE49-F238E27FC236}">
                <a16:creationId xmlns:a16="http://schemas.microsoft.com/office/drawing/2014/main" id="{0E126ABB-D267-4BC4-8FA3-DEC5319186F8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51833" y="3681494"/>
            <a:ext cx="1091279" cy="79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525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4" name="Gruppieren 593">
            <a:extLst>
              <a:ext uri="{FF2B5EF4-FFF2-40B4-BE49-F238E27FC236}">
                <a16:creationId xmlns:a16="http://schemas.microsoft.com/office/drawing/2014/main" id="{AF538C68-989D-4F89-81C2-AE92BD201644}"/>
              </a:ext>
            </a:extLst>
          </p:cNvPr>
          <p:cNvGrpSpPr/>
          <p:nvPr/>
        </p:nvGrpSpPr>
        <p:grpSpPr>
          <a:xfrm>
            <a:off x="508346" y="495185"/>
            <a:ext cx="11175311" cy="560879"/>
            <a:chOff x="455693" y="495185"/>
            <a:chExt cx="11175311" cy="560879"/>
          </a:xfrm>
        </p:grpSpPr>
        <p:pic>
          <p:nvPicPr>
            <p:cNvPr id="568" name="Grafik 567">
              <a:extLst>
                <a:ext uri="{FF2B5EF4-FFF2-40B4-BE49-F238E27FC236}">
                  <a16:creationId xmlns:a16="http://schemas.microsoft.com/office/drawing/2014/main" id="{2147C679-A226-4ABC-9BE6-29C69C6A31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5693" y="501280"/>
              <a:ext cx="1085182" cy="548688"/>
            </a:xfrm>
            <a:prstGeom prst="rect">
              <a:avLst/>
            </a:prstGeom>
          </p:spPr>
        </p:pic>
        <p:pic>
          <p:nvPicPr>
            <p:cNvPr id="564" name="Grafik 563">
              <a:extLst>
                <a:ext uri="{FF2B5EF4-FFF2-40B4-BE49-F238E27FC236}">
                  <a16:creationId xmlns:a16="http://schemas.microsoft.com/office/drawing/2014/main" id="{3E63987D-2B3E-405A-ADAB-6B25C5FB6BE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94527" y="501280"/>
              <a:ext cx="1085182" cy="548688"/>
            </a:xfrm>
            <a:prstGeom prst="rect">
              <a:avLst/>
            </a:prstGeom>
          </p:spPr>
        </p:pic>
        <p:pic>
          <p:nvPicPr>
            <p:cNvPr id="560" name="Grafik 559">
              <a:extLst>
                <a:ext uri="{FF2B5EF4-FFF2-40B4-BE49-F238E27FC236}">
                  <a16:creationId xmlns:a16="http://schemas.microsoft.com/office/drawing/2014/main" id="{00D13B71-4A21-4F04-BFDB-DDEDF3D2A6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23223" y="501280"/>
              <a:ext cx="1091279" cy="554784"/>
            </a:xfrm>
            <a:prstGeom prst="rect">
              <a:avLst/>
            </a:prstGeom>
          </p:spPr>
        </p:pic>
        <p:pic>
          <p:nvPicPr>
            <p:cNvPr id="558" name="Grafik 557">
              <a:extLst>
                <a:ext uri="{FF2B5EF4-FFF2-40B4-BE49-F238E27FC236}">
                  <a16:creationId xmlns:a16="http://schemas.microsoft.com/office/drawing/2014/main" id="{10DF00F7-F3E1-43B7-81E4-2A59165ED42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33361" y="495185"/>
              <a:ext cx="1091279" cy="554784"/>
            </a:xfrm>
            <a:prstGeom prst="rect">
              <a:avLst/>
            </a:prstGeom>
          </p:spPr>
        </p:pic>
        <p:pic>
          <p:nvPicPr>
            <p:cNvPr id="570" name="Grafik 569">
              <a:extLst>
                <a:ext uri="{FF2B5EF4-FFF2-40B4-BE49-F238E27FC236}">
                  <a16:creationId xmlns:a16="http://schemas.microsoft.com/office/drawing/2014/main" id="{96F254AB-DAEB-451B-B83A-ADCADD67F0E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781340" y="495185"/>
              <a:ext cx="1085182" cy="554784"/>
            </a:xfrm>
            <a:prstGeom prst="rect">
              <a:avLst/>
            </a:prstGeom>
            <a:ln w="3175">
              <a:solidFill>
                <a:schemeClr val="bg1"/>
              </a:solidFill>
            </a:ln>
          </p:spPr>
        </p:pic>
        <p:pic>
          <p:nvPicPr>
            <p:cNvPr id="556" name="Grafik 555">
              <a:extLst>
                <a:ext uri="{FF2B5EF4-FFF2-40B4-BE49-F238E27FC236}">
                  <a16:creationId xmlns:a16="http://schemas.microsoft.com/office/drawing/2014/main" id="{344D875D-C409-4DC8-8C66-02584FE74EA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668154" y="495185"/>
              <a:ext cx="1085182" cy="554784"/>
            </a:xfrm>
            <a:prstGeom prst="rect">
              <a:avLst/>
            </a:prstGeom>
          </p:spPr>
        </p:pic>
        <p:pic>
          <p:nvPicPr>
            <p:cNvPr id="566" name="Grafik 565">
              <a:extLst>
                <a:ext uri="{FF2B5EF4-FFF2-40B4-BE49-F238E27FC236}">
                  <a16:creationId xmlns:a16="http://schemas.microsoft.com/office/drawing/2014/main" id="{2E04C38D-5E14-49D2-8DB2-B4B9C47F264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106988" y="501280"/>
              <a:ext cx="1085182" cy="554784"/>
            </a:xfrm>
            <a:prstGeom prst="rect">
              <a:avLst/>
            </a:prstGeom>
          </p:spPr>
        </p:pic>
        <p:pic>
          <p:nvPicPr>
            <p:cNvPr id="562" name="Grafik 561">
              <a:extLst>
                <a:ext uri="{FF2B5EF4-FFF2-40B4-BE49-F238E27FC236}">
                  <a16:creationId xmlns:a16="http://schemas.microsoft.com/office/drawing/2014/main" id="{23C6B8DA-DA20-4151-9D6D-6E7F9D33551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545822" y="495185"/>
              <a:ext cx="1085182" cy="554784"/>
            </a:xfrm>
            <a:prstGeom prst="rect">
              <a:avLst/>
            </a:prstGeom>
          </p:spPr>
        </p:pic>
      </p:grpSp>
      <p:grpSp>
        <p:nvGrpSpPr>
          <p:cNvPr id="695" name="Gruppieren 694">
            <a:extLst>
              <a:ext uri="{FF2B5EF4-FFF2-40B4-BE49-F238E27FC236}">
                <a16:creationId xmlns:a16="http://schemas.microsoft.com/office/drawing/2014/main" id="{3469BE11-0C5E-4DEA-91B3-F1FCB71CAA9E}"/>
              </a:ext>
            </a:extLst>
          </p:cNvPr>
          <p:cNvGrpSpPr/>
          <p:nvPr/>
        </p:nvGrpSpPr>
        <p:grpSpPr>
          <a:xfrm>
            <a:off x="508342" y="1478370"/>
            <a:ext cx="11175315" cy="560879"/>
            <a:chOff x="455689" y="1498341"/>
            <a:chExt cx="11175315" cy="560879"/>
          </a:xfrm>
        </p:grpSpPr>
        <p:pic>
          <p:nvPicPr>
            <p:cNvPr id="554" name="Grafik 553">
              <a:extLst>
                <a:ext uri="{FF2B5EF4-FFF2-40B4-BE49-F238E27FC236}">
                  <a16:creationId xmlns:a16="http://schemas.microsoft.com/office/drawing/2014/main" id="{1D65FAD0-7026-40ED-88B4-C75927220E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220606" y="1498341"/>
              <a:ext cx="1085182" cy="554784"/>
            </a:xfrm>
            <a:prstGeom prst="rect">
              <a:avLst/>
            </a:prstGeom>
          </p:spPr>
        </p:pic>
        <p:pic>
          <p:nvPicPr>
            <p:cNvPr id="618" name="Grafik 617">
              <a:extLst>
                <a:ext uri="{FF2B5EF4-FFF2-40B4-BE49-F238E27FC236}">
                  <a16:creationId xmlns:a16="http://schemas.microsoft.com/office/drawing/2014/main" id="{AEACBB9B-CAC9-4891-AAF3-03A0267D5AE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106117" y="1504436"/>
              <a:ext cx="1085182" cy="548688"/>
            </a:xfrm>
            <a:prstGeom prst="rect">
              <a:avLst/>
            </a:prstGeom>
          </p:spPr>
        </p:pic>
        <p:pic>
          <p:nvPicPr>
            <p:cNvPr id="616" name="Grafik 615">
              <a:extLst>
                <a:ext uri="{FF2B5EF4-FFF2-40B4-BE49-F238E27FC236}">
                  <a16:creationId xmlns:a16="http://schemas.microsoft.com/office/drawing/2014/main" id="{636F23AE-BFCA-48FE-9D96-AE623B62F04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545822" y="1504436"/>
              <a:ext cx="1085182" cy="548688"/>
            </a:xfrm>
            <a:prstGeom prst="rect">
              <a:avLst/>
            </a:prstGeom>
          </p:spPr>
        </p:pic>
        <p:pic>
          <p:nvPicPr>
            <p:cNvPr id="614" name="Grafik 613">
              <a:extLst>
                <a:ext uri="{FF2B5EF4-FFF2-40B4-BE49-F238E27FC236}">
                  <a16:creationId xmlns:a16="http://schemas.microsoft.com/office/drawing/2014/main" id="{874CAC8C-81CF-4C42-94E2-07B5CEC87E5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95394" y="1504436"/>
              <a:ext cx="1091279" cy="554784"/>
            </a:xfrm>
            <a:prstGeom prst="rect">
              <a:avLst/>
            </a:prstGeom>
          </p:spPr>
        </p:pic>
        <p:pic>
          <p:nvPicPr>
            <p:cNvPr id="612" name="Grafik 611">
              <a:extLst>
                <a:ext uri="{FF2B5EF4-FFF2-40B4-BE49-F238E27FC236}">
                  <a16:creationId xmlns:a16="http://schemas.microsoft.com/office/drawing/2014/main" id="{C08AE4B1-7427-48CD-8391-D972390FA40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60311" y="1498341"/>
              <a:ext cx="1091279" cy="554784"/>
            </a:xfrm>
            <a:prstGeom prst="rect">
              <a:avLst/>
            </a:prstGeom>
          </p:spPr>
        </p:pic>
        <p:pic>
          <p:nvPicPr>
            <p:cNvPr id="608" name="Grafik 607">
              <a:extLst>
                <a:ext uri="{FF2B5EF4-FFF2-40B4-BE49-F238E27FC236}">
                  <a16:creationId xmlns:a16="http://schemas.microsoft.com/office/drawing/2014/main" id="{324F6715-BA1C-4802-8175-D3ACD55048D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55689" y="1498341"/>
              <a:ext cx="1085182" cy="554784"/>
            </a:xfrm>
            <a:prstGeom prst="rect">
              <a:avLst/>
            </a:prstGeom>
          </p:spPr>
        </p:pic>
        <p:pic>
          <p:nvPicPr>
            <p:cNvPr id="606" name="Grafik 605">
              <a:extLst>
                <a:ext uri="{FF2B5EF4-FFF2-40B4-BE49-F238E27FC236}">
                  <a16:creationId xmlns:a16="http://schemas.microsoft.com/office/drawing/2014/main" id="{6A6F8D1A-6A74-405C-A1D3-05DB15751F5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780901" y="1504436"/>
              <a:ext cx="1085182" cy="554784"/>
            </a:xfrm>
            <a:prstGeom prst="rect">
              <a:avLst/>
            </a:prstGeom>
          </p:spPr>
        </p:pic>
        <p:pic>
          <p:nvPicPr>
            <p:cNvPr id="604" name="Grafik 603">
              <a:extLst>
                <a:ext uri="{FF2B5EF4-FFF2-40B4-BE49-F238E27FC236}">
                  <a16:creationId xmlns:a16="http://schemas.microsoft.com/office/drawing/2014/main" id="{3B81CE8E-9C77-45A6-8805-9F9C7088561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341196" y="1498341"/>
              <a:ext cx="1085182" cy="554784"/>
            </a:xfrm>
            <a:prstGeom prst="rect">
              <a:avLst/>
            </a:prstGeom>
          </p:spPr>
        </p:pic>
      </p:grpSp>
      <p:grpSp>
        <p:nvGrpSpPr>
          <p:cNvPr id="644" name="Gruppieren 643">
            <a:extLst>
              <a:ext uri="{FF2B5EF4-FFF2-40B4-BE49-F238E27FC236}">
                <a16:creationId xmlns:a16="http://schemas.microsoft.com/office/drawing/2014/main" id="{616A9CC3-B3C2-4B5B-A27B-552E3531638D}"/>
              </a:ext>
            </a:extLst>
          </p:cNvPr>
          <p:cNvGrpSpPr/>
          <p:nvPr/>
        </p:nvGrpSpPr>
        <p:grpSpPr>
          <a:xfrm>
            <a:off x="508342" y="2461556"/>
            <a:ext cx="11175315" cy="560879"/>
            <a:chOff x="455689" y="4403405"/>
            <a:chExt cx="11175315" cy="560879"/>
          </a:xfrm>
        </p:grpSpPr>
        <p:pic>
          <p:nvPicPr>
            <p:cNvPr id="610" name="Grafik 609">
              <a:extLst>
                <a:ext uri="{FF2B5EF4-FFF2-40B4-BE49-F238E27FC236}">
                  <a16:creationId xmlns:a16="http://schemas.microsoft.com/office/drawing/2014/main" id="{9138B177-AE60-4CF6-AE87-BE9DF033872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103939" y="4403405"/>
              <a:ext cx="1085182" cy="554784"/>
            </a:xfrm>
            <a:prstGeom prst="rect">
              <a:avLst/>
            </a:prstGeom>
            <a:ln w="3175">
              <a:solidFill>
                <a:schemeClr val="bg1"/>
              </a:solidFill>
            </a:ln>
          </p:spPr>
        </p:pic>
        <p:pic>
          <p:nvPicPr>
            <p:cNvPr id="622" name="Grafik 621">
              <a:extLst>
                <a:ext uri="{FF2B5EF4-FFF2-40B4-BE49-F238E27FC236}">
                  <a16:creationId xmlns:a16="http://schemas.microsoft.com/office/drawing/2014/main" id="{5F5C3D47-AD38-4BC3-A2A5-6EE04E63E5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894523" y="4403405"/>
              <a:ext cx="1085182" cy="554784"/>
            </a:xfrm>
            <a:prstGeom prst="rect">
              <a:avLst/>
            </a:prstGeom>
          </p:spPr>
        </p:pic>
        <p:pic>
          <p:nvPicPr>
            <p:cNvPr id="642" name="Grafik 641">
              <a:extLst>
                <a:ext uri="{FF2B5EF4-FFF2-40B4-BE49-F238E27FC236}">
                  <a16:creationId xmlns:a16="http://schemas.microsoft.com/office/drawing/2014/main" id="{C37BA4A2-EC1B-460B-9D8E-0EC8FBBDA3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33361" y="4409500"/>
              <a:ext cx="1085182" cy="548688"/>
            </a:xfrm>
            <a:prstGeom prst="rect">
              <a:avLst/>
            </a:prstGeom>
          </p:spPr>
        </p:pic>
        <p:pic>
          <p:nvPicPr>
            <p:cNvPr id="640" name="Grafik 639">
              <a:extLst>
                <a:ext uri="{FF2B5EF4-FFF2-40B4-BE49-F238E27FC236}">
                  <a16:creationId xmlns:a16="http://schemas.microsoft.com/office/drawing/2014/main" id="{F12ABA47-76F5-49B0-9875-2139CA9A117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17126" y="4409500"/>
              <a:ext cx="1085182" cy="548688"/>
            </a:xfrm>
            <a:prstGeom prst="rect">
              <a:avLst/>
            </a:prstGeom>
          </p:spPr>
        </p:pic>
        <p:pic>
          <p:nvPicPr>
            <p:cNvPr id="638" name="Grafik 637">
              <a:extLst>
                <a:ext uri="{FF2B5EF4-FFF2-40B4-BE49-F238E27FC236}">
                  <a16:creationId xmlns:a16="http://schemas.microsoft.com/office/drawing/2014/main" id="{ACD924AC-7E9A-462F-9628-4A8810DC20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72195" y="4409500"/>
              <a:ext cx="1091279" cy="554784"/>
            </a:xfrm>
            <a:prstGeom prst="rect">
              <a:avLst/>
            </a:prstGeom>
          </p:spPr>
        </p:pic>
        <p:pic>
          <p:nvPicPr>
            <p:cNvPr id="636" name="Grafik 635">
              <a:extLst>
                <a:ext uri="{FF2B5EF4-FFF2-40B4-BE49-F238E27FC236}">
                  <a16:creationId xmlns:a16="http://schemas.microsoft.com/office/drawing/2014/main" id="{DDF2A5D7-9388-4C19-AE8E-5E39EDE654D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55960" y="4403405"/>
              <a:ext cx="1091279" cy="554784"/>
            </a:xfrm>
            <a:prstGeom prst="rect">
              <a:avLst/>
            </a:prstGeom>
          </p:spPr>
        </p:pic>
        <p:pic>
          <p:nvPicPr>
            <p:cNvPr id="634" name="Grafik 633">
              <a:extLst>
                <a:ext uri="{FF2B5EF4-FFF2-40B4-BE49-F238E27FC236}">
                  <a16:creationId xmlns:a16="http://schemas.microsoft.com/office/drawing/2014/main" id="{7DFE0614-5D9E-411C-8F75-AD0F7716F6A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545822" y="4403405"/>
              <a:ext cx="1085182" cy="554784"/>
            </a:xfrm>
            <a:prstGeom prst="rect">
              <a:avLst/>
            </a:prstGeom>
          </p:spPr>
        </p:pic>
        <p:pic>
          <p:nvPicPr>
            <p:cNvPr id="632" name="Grafik 631">
              <a:extLst>
                <a:ext uri="{FF2B5EF4-FFF2-40B4-BE49-F238E27FC236}">
                  <a16:creationId xmlns:a16="http://schemas.microsoft.com/office/drawing/2014/main" id="{8D253BC7-9E20-4972-90DD-C5E686238CC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55689" y="4409500"/>
              <a:ext cx="1085182" cy="554784"/>
            </a:xfrm>
            <a:prstGeom prst="rect">
              <a:avLst/>
            </a:prstGeom>
          </p:spPr>
        </p:pic>
      </p:grpSp>
      <p:grpSp>
        <p:nvGrpSpPr>
          <p:cNvPr id="668" name="Gruppieren 667">
            <a:extLst>
              <a:ext uri="{FF2B5EF4-FFF2-40B4-BE49-F238E27FC236}">
                <a16:creationId xmlns:a16="http://schemas.microsoft.com/office/drawing/2014/main" id="{07FABCFD-2670-4589-8797-FB02B168382B}"/>
              </a:ext>
            </a:extLst>
          </p:cNvPr>
          <p:cNvGrpSpPr/>
          <p:nvPr/>
        </p:nvGrpSpPr>
        <p:grpSpPr>
          <a:xfrm>
            <a:off x="508342" y="4887880"/>
            <a:ext cx="11175315" cy="560879"/>
            <a:chOff x="364354" y="5175458"/>
            <a:chExt cx="11175315" cy="560879"/>
          </a:xfrm>
        </p:grpSpPr>
        <p:pic>
          <p:nvPicPr>
            <p:cNvPr id="630" name="Grafik 629">
              <a:extLst>
                <a:ext uri="{FF2B5EF4-FFF2-40B4-BE49-F238E27FC236}">
                  <a16:creationId xmlns:a16="http://schemas.microsoft.com/office/drawing/2014/main" id="{9BCB351F-6DBA-456D-93C3-2D09E57F180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64354" y="5175458"/>
              <a:ext cx="1085182" cy="554784"/>
            </a:xfrm>
            <a:prstGeom prst="rect">
              <a:avLst/>
            </a:prstGeom>
          </p:spPr>
        </p:pic>
        <p:pic>
          <p:nvPicPr>
            <p:cNvPr id="666" name="Grafik 665">
              <a:extLst>
                <a:ext uri="{FF2B5EF4-FFF2-40B4-BE49-F238E27FC236}">
                  <a16:creationId xmlns:a16="http://schemas.microsoft.com/office/drawing/2014/main" id="{05209C22-1023-4478-AA0E-82D7ACAF6C4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251167" y="5175458"/>
              <a:ext cx="1085182" cy="554784"/>
            </a:xfrm>
            <a:prstGeom prst="rect">
              <a:avLst/>
            </a:prstGeom>
            <a:ln w="3175">
              <a:solidFill>
                <a:schemeClr val="bg1"/>
              </a:solidFill>
            </a:ln>
          </p:spPr>
        </p:pic>
        <p:pic>
          <p:nvPicPr>
            <p:cNvPr id="664" name="Grafik 663">
              <a:extLst>
                <a:ext uri="{FF2B5EF4-FFF2-40B4-BE49-F238E27FC236}">
                  <a16:creationId xmlns:a16="http://schemas.microsoft.com/office/drawing/2014/main" id="{1F087F26-B6C3-4597-88AF-A3E0DBBE040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137985" y="5181553"/>
              <a:ext cx="1085182" cy="548688"/>
            </a:xfrm>
            <a:prstGeom prst="rect">
              <a:avLst/>
            </a:prstGeom>
          </p:spPr>
        </p:pic>
        <p:grpSp>
          <p:nvGrpSpPr>
            <p:cNvPr id="649" name="Gruppieren 648">
              <a:extLst>
                <a:ext uri="{FF2B5EF4-FFF2-40B4-BE49-F238E27FC236}">
                  <a16:creationId xmlns:a16="http://schemas.microsoft.com/office/drawing/2014/main" id="{3AD01B29-8141-4753-809F-6AB8330F9FDC}"/>
                </a:ext>
              </a:extLst>
            </p:cNvPr>
            <p:cNvGrpSpPr/>
            <p:nvPr/>
          </p:nvGrpSpPr>
          <p:grpSpPr>
            <a:xfrm>
              <a:off x="10454487" y="5175458"/>
              <a:ext cx="1085182" cy="554784"/>
              <a:chOff x="1895398" y="495185"/>
              <a:chExt cx="1085182" cy="554784"/>
            </a:xfrm>
          </p:grpSpPr>
          <p:pic>
            <p:nvPicPr>
              <p:cNvPr id="662" name="Grafik 661">
                <a:extLst>
                  <a:ext uri="{FF2B5EF4-FFF2-40B4-BE49-F238E27FC236}">
                    <a16:creationId xmlns:a16="http://schemas.microsoft.com/office/drawing/2014/main" id="{567410FB-2A84-41DF-9669-1952F3724C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95398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63" name="L-Form 662">
                <a:extLst>
                  <a:ext uri="{FF2B5EF4-FFF2-40B4-BE49-F238E27FC236}">
                    <a16:creationId xmlns:a16="http://schemas.microsoft.com/office/drawing/2014/main" id="{71FE8C72-9416-45DF-AF5D-4293DB994B8D}"/>
                  </a:ext>
                </a:extLst>
              </p:cNvPr>
              <p:cNvSpPr/>
              <p:nvPr/>
            </p:nvSpPr>
            <p:spPr>
              <a:xfrm flipH="1">
                <a:off x="2178049" y="495185"/>
                <a:ext cx="802528" cy="554784"/>
              </a:xfrm>
              <a:prstGeom prst="corner">
                <a:avLst>
                  <a:gd name="adj1" fmla="val 48252"/>
                  <a:gd name="adj2" fmla="val 97222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660" name="Grafik 659">
              <a:extLst>
                <a:ext uri="{FF2B5EF4-FFF2-40B4-BE49-F238E27FC236}">
                  <a16:creationId xmlns:a16="http://schemas.microsoft.com/office/drawing/2014/main" id="{D5E6CA74-1FA1-4FB9-9FB2-5D21B0B2B0D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93050" y="5181553"/>
              <a:ext cx="1091279" cy="554784"/>
            </a:xfrm>
            <a:prstGeom prst="rect">
              <a:avLst/>
            </a:prstGeom>
          </p:spPr>
        </p:pic>
        <p:pic>
          <p:nvPicPr>
            <p:cNvPr id="658" name="Grafik 657">
              <a:extLst>
                <a:ext uri="{FF2B5EF4-FFF2-40B4-BE49-F238E27FC236}">
                  <a16:creationId xmlns:a16="http://schemas.microsoft.com/office/drawing/2014/main" id="{1986139D-99F5-4FE0-958B-D09CB9B8978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03188" y="5175458"/>
              <a:ext cx="1091279" cy="554784"/>
            </a:xfrm>
            <a:prstGeom prst="rect">
              <a:avLst/>
            </a:prstGeom>
          </p:spPr>
        </p:pic>
        <p:pic>
          <p:nvPicPr>
            <p:cNvPr id="656" name="Grafik 655">
              <a:extLst>
                <a:ext uri="{FF2B5EF4-FFF2-40B4-BE49-F238E27FC236}">
                  <a16:creationId xmlns:a16="http://schemas.microsoft.com/office/drawing/2014/main" id="{7BEA41E5-180A-4609-A010-169021EAF9F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576819" y="5175458"/>
              <a:ext cx="1085182" cy="554784"/>
            </a:xfrm>
            <a:prstGeom prst="rect">
              <a:avLst/>
            </a:prstGeom>
          </p:spPr>
        </p:pic>
        <p:pic>
          <p:nvPicPr>
            <p:cNvPr id="654" name="Grafik 653">
              <a:extLst>
                <a:ext uri="{FF2B5EF4-FFF2-40B4-BE49-F238E27FC236}">
                  <a16:creationId xmlns:a16="http://schemas.microsoft.com/office/drawing/2014/main" id="{7DEF5097-54EA-46B1-A8D7-065733D87EE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015653" y="5181553"/>
              <a:ext cx="1085182" cy="554784"/>
            </a:xfrm>
            <a:prstGeom prst="rect">
              <a:avLst/>
            </a:prstGeom>
          </p:spPr>
        </p:pic>
      </p:grpSp>
      <p:grpSp>
        <p:nvGrpSpPr>
          <p:cNvPr id="696" name="Gruppieren 695">
            <a:extLst>
              <a:ext uri="{FF2B5EF4-FFF2-40B4-BE49-F238E27FC236}">
                <a16:creationId xmlns:a16="http://schemas.microsoft.com/office/drawing/2014/main" id="{DC76D6AA-86BA-4285-B805-0A0310EDC92B}"/>
              </a:ext>
            </a:extLst>
          </p:cNvPr>
          <p:cNvGrpSpPr/>
          <p:nvPr/>
        </p:nvGrpSpPr>
        <p:grpSpPr>
          <a:xfrm>
            <a:off x="508342" y="5854648"/>
            <a:ext cx="11175315" cy="565107"/>
            <a:chOff x="455689" y="5592838"/>
            <a:chExt cx="11175315" cy="565107"/>
          </a:xfrm>
        </p:grpSpPr>
        <p:grpSp>
          <p:nvGrpSpPr>
            <p:cNvPr id="670" name="Gruppieren 669">
              <a:extLst>
                <a:ext uri="{FF2B5EF4-FFF2-40B4-BE49-F238E27FC236}">
                  <a16:creationId xmlns:a16="http://schemas.microsoft.com/office/drawing/2014/main" id="{D7319E8D-1484-4233-9041-7F6774A2405E}"/>
                </a:ext>
              </a:extLst>
            </p:cNvPr>
            <p:cNvGrpSpPr/>
            <p:nvPr/>
          </p:nvGrpSpPr>
          <p:grpSpPr>
            <a:xfrm>
              <a:off x="7666408" y="5592838"/>
              <a:ext cx="1085182" cy="559004"/>
              <a:chOff x="10545822" y="501280"/>
              <a:chExt cx="1085182" cy="559004"/>
            </a:xfrm>
          </p:grpSpPr>
          <p:pic>
            <p:nvPicPr>
              <p:cNvPr id="692" name="Grafik 691">
                <a:extLst>
                  <a:ext uri="{FF2B5EF4-FFF2-40B4-BE49-F238E27FC236}">
                    <a16:creationId xmlns:a16="http://schemas.microsoft.com/office/drawing/2014/main" id="{319ED857-060F-4E44-A0F3-79A26C8E3B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54582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93" name="Rechteck 692">
                <a:extLst>
                  <a:ext uri="{FF2B5EF4-FFF2-40B4-BE49-F238E27FC236}">
                    <a16:creationId xmlns:a16="http://schemas.microsoft.com/office/drawing/2014/main" id="{D66F33DD-1839-43AB-9D58-CC9119FEAF79}"/>
                  </a:ext>
                </a:extLst>
              </p:cNvPr>
              <p:cNvSpPr/>
              <p:nvPr/>
            </p:nvSpPr>
            <p:spPr>
              <a:xfrm>
                <a:off x="11105169" y="501280"/>
                <a:ext cx="525835" cy="559004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2" name="Gruppieren 671">
              <a:extLst>
                <a:ext uri="{FF2B5EF4-FFF2-40B4-BE49-F238E27FC236}">
                  <a16:creationId xmlns:a16="http://schemas.microsoft.com/office/drawing/2014/main" id="{05E20A1C-0919-4685-AA72-08F91B803274}"/>
                </a:ext>
              </a:extLst>
            </p:cNvPr>
            <p:cNvGrpSpPr/>
            <p:nvPr/>
          </p:nvGrpSpPr>
          <p:grpSpPr>
            <a:xfrm>
              <a:off x="9106113" y="5592838"/>
              <a:ext cx="1085186" cy="554784"/>
              <a:chOff x="455689" y="495185"/>
              <a:chExt cx="1085186" cy="554784"/>
            </a:xfrm>
          </p:grpSpPr>
          <p:pic>
            <p:nvPicPr>
              <p:cNvPr id="688" name="Grafik 687">
                <a:extLst>
                  <a:ext uri="{FF2B5EF4-FFF2-40B4-BE49-F238E27FC236}">
                    <a16:creationId xmlns:a16="http://schemas.microsoft.com/office/drawing/2014/main" id="{F2A1A42E-B732-4F71-83DD-D6E2220AB1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55693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89" name="L-Form 688">
                <a:extLst>
                  <a:ext uri="{FF2B5EF4-FFF2-40B4-BE49-F238E27FC236}">
                    <a16:creationId xmlns:a16="http://schemas.microsoft.com/office/drawing/2014/main" id="{79BC60D8-44FF-4107-B5D4-C5F7E2F768A8}"/>
                  </a:ext>
                </a:extLst>
              </p:cNvPr>
              <p:cNvSpPr/>
              <p:nvPr/>
            </p:nvSpPr>
            <p:spPr>
              <a:xfrm flipH="1">
                <a:off x="455689" y="495185"/>
                <a:ext cx="1085183" cy="554784"/>
              </a:xfrm>
              <a:prstGeom prst="corner">
                <a:avLst>
                  <a:gd name="adj1" fmla="val 48252"/>
                  <a:gd name="adj2" fmla="val 145008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3" name="Gruppieren 672">
              <a:extLst>
                <a:ext uri="{FF2B5EF4-FFF2-40B4-BE49-F238E27FC236}">
                  <a16:creationId xmlns:a16="http://schemas.microsoft.com/office/drawing/2014/main" id="{A52674FD-DE43-47A6-A2E3-E082341079F9}"/>
                </a:ext>
              </a:extLst>
            </p:cNvPr>
            <p:cNvGrpSpPr/>
            <p:nvPr/>
          </p:nvGrpSpPr>
          <p:grpSpPr>
            <a:xfrm>
              <a:off x="6226703" y="5592838"/>
              <a:ext cx="1085182" cy="554784"/>
              <a:chOff x="1895398" y="495185"/>
              <a:chExt cx="1085182" cy="554784"/>
            </a:xfrm>
          </p:grpSpPr>
          <p:pic>
            <p:nvPicPr>
              <p:cNvPr id="686" name="Grafik 685">
                <a:extLst>
                  <a:ext uri="{FF2B5EF4-FFF2-40B4-BE49-F238E27FC236}">
                    <a16:creationId xmlns:a16="http://schemas.microsoft.com/office/drawing/2014/main" id="{7A1A6181-CB86-4C41-9A1A-1467C42342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95398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87" name="L-Form 686">
                <a:extLst>
                  <a:ext uri="{FF2B5EF4-FFF2-40B4-BE49-F238E27FC236}">
                    <a16:creationId xmlns:a16="http://schemas.microsoft.com/office/drawing/2014/main" id="{1A5FE3EA-BBC5-4E36-BFEB-D0E7B794C86E}"/>
                  </a:ext>
                </a:extLst>
              </p:cNvPr>
              <p:cNvSpPr/>
              <p:nvPr/>
            </p:nvSpPr>
            <p:spPr>
              <a:xfrm flipH="1">
                <a:off x="2178049" y="495185"/>
                <a:ext cx="802528" cy="554784"/>
              </a:xfrm>
              <a:prstGeom prst="corner">
                <a:avLst>
                  <a:gd name="adj1" fmla="val 48252"/>
                  <a:gd name="adj2" fmla="val 97222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4" name="Gruppieren 673">
              <a:extLst>
                <a:ext uri="{FF2B5EF4-FFF2-40B4-BE49-F238E27FC236}">
                  <a16:creationId xmlns:a16="http://schemas.microsoft.com/office/drawing/2014/main" id="{059500B6-73A8-4C6F-BE16-C794CF168BC3}"/>
                </a:ext>
              </a:extLst>
            </p:cNvPr>
            <p:cNvGrpSpPr/>
            <p:nvPr/>
          </p:nvGrpSpPr>
          <p:grpSpPr>
            <a:xfrm>
              <a:off x="455689" y="5592838"/>
              <a:ext cx="1091279" cy="565107"/>
              <a:chOff x="6220610" y="495185"/>
              <a:chExt cx="1091279" cy="565107"/>
            </a:xfrm>
          </p:grpSpPr>
          <p:pic>
            <p:nvPicPr>
              <p:cNvPr id="684" name="Grafik 683">
                <a:extLst>
                  <a:ext uri="{FF2B5EF4-FFF2-40B4-BE49-F238E27FC236}">
                    <a16:creationId xmlns:a16="http://schemas.microsoft.com/office/drawing/2014/main" id="{D965BCE6-DB4D-4521-8D2E-63BDA9C471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20610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85" name="L-Form 684">
                <a:extLst>
                  <a:ext uri="{FF2B5EF4-FFF2-40B4-BE49-F238E27FC236}">
                    <a16:creationId xmlns:a16="http://schemas.microsoft.com/office/drawing/2014/main" id="{E22F3E11-C372-4713-A62B-7C74B90CB2A7}"/>
                  </a:ext>
                </a:extLst>
              </p:cNvPr>
              <p:cNvSpPr/>
              <p:nvPr/>
            </p:nvSpPr>
            <p:spPr>
              <a:xfrm flipH="1">
                <a:off x="6773862" y="495185"/>
                <a:ext cx="538025" cy="565107"/>
              </a:xfrm>
              <a:prstGeom prst="corner">
                <a:avLst>
                  <a:gd name="adj1" fmla="val 50613"/>
                  <a:gd name="adj2" fmla="val 49599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5" name="Gruppieren 674">
              <a:extLst>
                <a:ext uri="{FF2B5EF4-FFF2-40B4-BE49-F238E27FC236}">
                  <a16:creationId xmlns:a16="http://schemas.microsoft.com/office/drawing/2014/main" id="{BDA1C494-73DF-4AA4-97BA-43764D574C11}"/>
                </a:ext>
              </a:extLst>
            </p:cNvPr>
            <p:cNvGrpSpPr/>
            <p:nvPr/>
          </p:nvGrpSpPr>
          <p:grpSpPr>
            <a:xfrm>
              <a:off x="4780901" y="5592838"/>
              <a:ext cx="1091279" cy="554784"/>
              <a:chOff x="3335103" y="501280"/>
              <a:chExt cx="1091279" cy="554784"/>
            </a:xfrm>
          </p:grpSpPr>
          <p:pic>
            <p:nvPicPr>
              <p:cNvPr id="682" name="Grafik 681">
                <a:extLst>
                  <a:ext uri="{FF2B5EF4-FFF2-40B4-BE49-F238E27FC236}">
                    <a16:creationId xmlns:a16="http://schemas.microsoft.com/office/drawing/2014/main" id="{C8F07469-75AD-4384-B3B0-D7F7B6EF44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35103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83" name="Rechteck 682">
                <a:extLst>
                  <a:ext uri="{FF2B5EF4-FFF2-40B4-BE49-F238E27FC236}">
                    <a16:creationId xmlns:a16="http://schemas.microsoft.com/office/drawing/2014/main" id="{C8E43121-E930-48F6-A49A-2B2944BE9C86}"/>
                  </a:ext>
                </a:extLst>
              </p:cNvPr>
              <p:cNvSpPr/>
              <p:nvPr/>
            </p:nvSpPr>
            <p:spPr>
              <a:xfrm>
                <a:off x="4155791" y="501280"/>
                <a:ext cx="270590" cy="554784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6" name="Gruppieren 675">
              <a:extLst>
                <a:ext uri="{FF2B5EF4-FFF2-40B4-BE49-F238E27FC236}">
                  <a16:creationId xmlns:a16="http://schemas.microsoft.com/office/drawing/2014/main" id="{DE6867C5-0A4E-42BB-B646-51A86BC4CA90}"/>
                </a:ext>
              </a:extLst>
            </p:cNvPr>
            <p:cNvGrpSpPr/>
            <p:nvPr/>
          </p:nvGrpSpPr>
          <p:grpSpPr>
            <a:xfrm>
              <a:off x="1901491" y="5592838"/>
              <a:ext cx="1085182" cy="559012"/>
              <a:chOff x="7666412" y="501280"/>
              <a:chExt cx="1085182" cy="559012"/>
            </a:xfrm>
          </p:grpSpPr>
          <p:pic>
            <p:nvPicPr>
              <p:cNvPr id="680" name="Grafik 679">
                <a:extLst>
                  <a:ext uri="{FF2B5EF4-FFF2-40B4-BE49-F238E27FC236}">
                    <a16:creationId xmlns:a16="http://schemas.microsoft.com/office/drawing/2014/main" id="{EEDB6D8F-7420-4AB0-8EEB-C62E8EA2A7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66641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81" name="Rechteck 680">
                <a:extLst>
                  <a:ext uri="{FF2B5EF4-FFF2-40B4-BE49-F238E27FC236}">
                    <a16:creationId xmlns:a16="http://schemas.microsoft.com/office/drawing/2014/main" id="{A38C64A7-0D99-4317-860C-EBA6C1F405D7}"/>
                  </a:ext>
                </a:extLst>
              </p:cNvPr>
              <p:cNvSpPr/>
              <p:nvPr/>
            </p:nvSpPr>
            <p:spPr>
              <a:xfrm>
                <a:off x="8497317" y="793215"/>
                <a:ext cx="254277" cy="26707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7" name="Gruppieren 676">
              <a:extLst>
                <a:ext uri="{FF2B5EF4-FFF2-40B4-BE49-F238E27FC236}">
                  <a16:creationId xmlns:a16="http://schemas.microsoft.com/office/drawing/2014/main" id="{FC229A82-1574-4973-B11A-0F5FCFFF4FD6}"/>
                </a:ext>
              </a:extLst>
            </p:cNvPr>
            <p:cNvGrpSpPr/>
            <p:nvPr/>
          </p:nvGrpSpPr>
          <p:grpSpPr>
            <a:xfrm>
              <a:off x="3341196" y="5592838"/>
              <a:ext cx="1085182" cy="565107"/>
              <a:chOff x="9110683" y="495185"/>
              <a:chExt cx="1085182" cy="565107"/>
            </a:xfrm>
          </p:grpSpPr>
          <p:pic>
            <p:nvPicPr>
              <p:cNvPr id="678" name="Grafik 677">
                <a:extLst>
                  <a:ext uri="{FF2B5EF4-FFF2-40B4-BE49-F238E27FC236}">
                    <a16:creationId xmlns:a16="http://schemas.microsoft.com/office/drawing/2014/main" id="{399F5BF7-2052-4842-B58D-63B59E1374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110683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79" name="Rechteck 678">
                <a:extLst>
                  <a:ext uri="{FF2B5EF4-FFF2-40B4-BE49-F238E27FC236}">
                    <a16:creationId xmlns:a16="http://schemas.microsoft.com/office/drawing/2014/main" id="{0821779E-32A1-4810-BC50-18C83E66BF47}"/>
                  </a:ext>
                </a:extLst>
              </p:cNvPr>
              <p:cNvSpPr/>
              <p:nvPr/>
            </p:nvSpPr>
            <p:spPr>
              <a:xfrm>
                <a:off x="9110683" y="495185"/>
                <a:ext cx="799883" cy="56510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694" name="Grafik 693">
              <a:extLst>
                <a:ext uri="{FF2B5EF4-FFF2-40B4-BE49-F238E27FC236}">
                  <a16:creationId xmlns:a16="http://schemas.microsoft.com/office/drawing/2014/main" id="{B6CE8319-2F09-4C4C-A904-1DB575A214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545822" y="5592838"/>
              <a:ext cx="1085182" cy="554784"/>
            </a:xfrm>
            <a:prstGeom prst="rect">
              <a:avLst/>
            </a:prstGeom>
          </p:spPr>
        </p:pic>
      </p:grpSp>
      <p:sp>
        <p:nvSpPr>
          <p:cNvPr id="697" name="L-Form 696">
            <a:extLst>
              <a:ext uri="{FF2B5EF4-FFF2-40B4-BE49-F238E27FC236}">
                <a16:creationId xmlns:a16="http://schemas.microsoft.com/office/drawing/2014/main" id="{D826CBAA-4D29-41E8-89D2-A75EB9BA47F0}"/>
              </a:ext>
            </a:extLst>
          </p:cNvPr>
          <p:cNvSpPr/>
          <p:nvPr/>
        </p:nvSpPr>
        <p:spPr>
          <a:xfrm flipH="1">
            <a:off x="381000" y="4544974"/>
            <a:ext cx="11316784" cy="1995526"/>
          </a:xfrm>
          <a:prstGeom prst="corner">
            <a:avLst>
              <a:gd name="adj1" fmla="val 41550"/>
              <a:gd name="adj2" fmla="val 57908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36" name="Grafik 535">
            <a:extLst>
              <a:ext uri="{FF2B5EF4-FFF2-40B4-BE49-F238E27FC236}">
                <a16:creationId xmlns:a16="http://schemas.microsoft.com/office/drawing/2014/main" id="{51B41A0E-65CE-42AB-89B0-DDC6B24EA63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852128" y="3835566"/>
            <a:ext cx="1194920" cy="603556"/>
          </a:xfrm>
          <a:prstGeom prst="rect">
            <a:avLst/>
          </a:prstGeom>
        </p:spPr>
      </p:pic>
      <p:pic>
        <p:nvPicPr>
          <p:cNvPr id="538" name="Grafik 537">
            <a:extLst>
              <a:ext uri="{FF2B5EF4-FFF2-40B4-BE49-F238E27FC236}">
                <a16:creationId xmlns:a16="http://schemas.microsoft.com/office/drawing/2014/main" id="{D75775A2-5D71-47D7-8A89-830D9438DE9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408093" y="3308275"/>
            <a:ext cx="1194920" cy="603556"/>
          </a:xfrm>
          <a:prstGeom prst="rect">
            <a:avLst/>
          </a:prstGeom>
        </p:spPr>
      </p:pic>
      <p:pic>
        <p:nvPicPr>
          <p:cNvPr id="540" name="Grafik 539">
            <a:extLst>
              <a:ext uri="{FF2B5EF4-FFF2-40B4-BE49-F238E27FC236}">
                <a16:creationId xmlns:a16="http://schemas.microsoft.com/office/drawing/2014/main" id="{36BB6EBA-B211-4B57-B0FF-328679F66E1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140857" y="3827677"/>
            <a:ext cx="1018120" cy="603556"/>
          </a:xfrm>
          <a:prstGeom prst="rect">
            <a:avLst/>
          </a:prstGeom>
        </p:spPr>
      </p:pic>
      <p:pic>
        <p:nvPicPr>
          <p:cNvPr id="542" name="Grafik 541">
            <a:extLst>
              <a:ext uri="{FF2B5EF4-FFF2-40B4-BE49-F238E27FC236}">
                <a16:creationId xmlns:a16="http://schemas.microsoft.com/office/drawing/2014/main" id="{0D210405-6E32-45D7-BEBD-9604B8004F4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983358" y="3225913"/>
            <a:ext cx="908383" cy="609653"/>
          </a:xfrm>
          <a:prstGeom prst="rect">
            <a:avLst/>
          </a:prstGeom>
        </p:spPr>
      </p:pic>
      <p:pic>
        <p:nvPicPr>
          <p:cNvPr id="544" name="Grafik 543">
            <a:extLst>
              <a:ext uri="{FF2B5EF4-FFF2-40B4-BE49-F238E27FC236}">
                <a16:creationId xmlns:a16="http://schemas.microsoft.com/office/drawing/2014/main" id="{0C9716FC-AB99-4BB6-822F-6FAA7E1156A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966079" y="3735010"/>
            <a:ext cx="768163" cy="609653"/>
          </a:xfrm>
          <a:prstGeom prst="rect">
            <a:avLst/>
          </a:prstGeom>
        </p:spPr>
      </p:pic>
      <p:pic>
        <p:nvPicPr>
          <p:cNvPr id="546" name="Grafik 545">
            <a:extLst>
              <a:ext uri="{FF2B5EF4-FFF2-40B4-BE49-F238E27FC236}">
                <a16:creationId xmlns:a16="http://schemas.microsoft.com/office/drawing/2014/main" id="{0310E5E1-8458-4064-B357-962046C4929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960993" y="3191793"/>
            <a:ext cx="755970" cy="609653"/>
          </a:xfrm>
          <a:prstGeom prst="rect">
            <a:avLst/>
          </a:prstGeom>
        </p:spPr>
      </p:pic>
      <p:pic>
        <p:nvPicPr>
          <p:cNvPr id="548" name="Grafik 547">
            <a:extLst>
              <a:ext uri="{FF2B5EF4-FFF2-40B4-BE49-F238E27FC236}">
                <a16:creationId xmlns:a16="http://schemas.microsoft.com/office/drawing/2014/main" id="{C99DCCBA-D719-43EC-88F0-2FAD35B6EF6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53452" y="3725747"/>
            <a:ext cx="658425" cy="609653"/>
          </a:xfrm>
          <a:prstGeom prst="rect">
            <a:avLst/>
          </a:prstGeom>
        </p:spPr>
      </p:pic>
      <p:pic>
        <p:nvPicPr>
          <p:cNvPr id="550" name="Grafik 549">
            <a:extLst>
              <a:ext uri="{FF2B5EF4-FFF2-40B4-BE49-F238E27FC236}">
                <a16:creationId xmlns:a16="http://schemas.microsoft.com/office/drawing/2014/main" id="{4DA1B161-DD53-435D-A0A2-24FE789524DE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292228" y="3191007"/>
            <a:ext cx="512108" cy="609653"/>
          </a:xfrm>
          <a:prstGeom prst="rect">
            <a:avLst/>
          </a:prstGeom>
        </p:spPr>
      </p:pic>
      <p:pic>
        <p:nvPicPr>
          <p:cNvPr id="552" name="Grafik 551">
            <a:extLst>
              <a:ext uri="{FF2B5EF4-FFF2-40B4-BE49-F238E27FC236}">
                <a16:creationId xmlns:a16="http://schemas.microsoft.com/office/drawing/2014/main" id="{0E126ABB-D267-4BC4-8FA3-DEC5319186F8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51833" y="3681494"/>
            <a:ext cx="1091279" cy="792549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20FD1233-A79D-4B1C-8008-FB799DBD9D8C}"/>
              </a:ext>
            </a:extLst>
          </p:cNvPr>
          <p:cNvSpPr txBox="1"/>
          <p:nvPr/>
        </p:nvSpPr>
        <p:spPr>
          <a:xfrm>
            <a:off x="10086029" y="5253775"/>
            <a:ext cx="6537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2" panose="05020102010507070707" pitchFamily="18" charset="2"/>
              </a:rPr>
              <a:t></a:t>
            </a:r>
            <a:endParaRPr kumimoji="0" lang="de-AT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7079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4" name="Gruppieren 593">
            <a:extLst>
              <a:ext uri="{FF2B5EF4-FFF2-40B4-BE49-F238E27FC236}">
                <a16:creationId xmlns:a16="http://schemas.microsoft.com/office/drawing/2014/main" id="{AF538C68-989D-4F89-81C2-AE92BD201644}"/>
              </a:ext>
            </a:extLst>
          </p:cNvPr>
          <p:cNvGrpSpPr/>
          <p:nvPr/>
        </p:nvGrpSpPr>
        <p:grpSpPr>
          <a:xfrm>
            <a:off x="508346" y="495185"/>
            <a:ext cx="11175311" cy="560879"/>
            <a:chOff x="455693" y="495185"/>
            <a:chExt cx="11175311" cy="560879"/>
          </a:xfrm>
        </p:grpSpPr>
        <p:pic>
          <p:nvPicPr>
            <p:cNvPr id="568" name="Grafik 567">
              <a:extLst>
                <a:ext uri="{FF2B5EF4-FFF2-40B4-BE49-F238E27FC236}">
                  <a16:creationId xmlns:a16="http://schemas.microsoft.com/office/drawing/2014/main" id="{2147C679-A226-4ABC-9BE6-29C69C6A31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5693" y="501280"/>
              <a:ext cx="1085182" cy="548688"/>
            </a:xfrm>
            <a:prstGeom prst="rect">
              <a:avLst/>
            </a:prstGeom>
          </p:spPr>
        </p:pic>
        <p:pic>
          <p:nvPicPr>
            <p:cNvPr id="564" name="Grafik 563">
              <a:extLst>
                <a:ext uri="{FF2B5EF4-FFF2-40B4-BE49-F238E27FC236}">
                  <a16:creationId xmlns:a16="http://schemas.microsoft.com/office/drawing/2014/main" id="{3E63987D-2B3E-405A-ADAB-6B25C5FB6BE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94527" y="501280"/>
              <a:ext cx="1085182" cy="548688"/>
            </a:xfrm>
            <a:prstGeom prst="rect">
              <a:avLst/>
            </a:prstGeom>
          </p:spPr>
        </p:pic>
        <p:pic>
          <p:nvPicPr>
            <p:cNvPr id="560" name="Grafik 559">
              <a:extLst>
                <a:ext uri="{FF2B5EF4-FFF2-40B4-BE49-F238E27FC236}">
                  <a16:creationId xmlns:a16="http://schemas.microsoft.com/office/drawing/2014/main" id="{00D13B71-4A21-4F04-BFDB-DDEDF3D2A6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23223" y="501280"/>
              <a:ext cx="1091279" cy="554784"/>
            </a:xfrm>
            <a:prstGeom prst="rect">
              <a:avLst/>
            </a:prstGeom>
          </p:spPr>
        </p:pic>
        <p:pic>
          <p:nvPicPr>
            <p:cNvPr id="558" name="Grafik 557">
              <a:extLst>
                <a:ext uri="{FF2B5EF4-FFF2-40B4-BE49-F238E27FC236}">
                  <a16:creationId xmlns:a16="http://schemas.microsoft.com/office/drawing/2014/main" id="{10DF00F7-F3E1-43B7-81E4-2A59165ED42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33361" y="495185"/>
              <a:ext cx="1091279" cy="554784"/>
            </a:xfrm>
            <a:prstGeom prst="rect">
              <a:avLst/>
            </a:prstGeom>
          </p:spPr>
        </p:pic>
        <p:pic>
          <p:nvPicPr>
            <p:cNvPr id="570" name="Grafik 569">
              <a:extLst>
                <a:ext uri="{FF2B5EF4-FFF2-40B4-BE49-F238E27FC236}">
                  <a16:creationId xmlns:a16="http://schemas.microsoft.com/office/drawing/2014/main" id="{96F254AB-DAEB-451B-B83A-ADCADD67F0E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781340" y="495185"/>
              <a:ext cx="1085182" cy="554784"/>
            </a:xfrm>
            <a:prstGeom prst="rect">
              <a:avLst/>
            </a:prstGeom>
            <a:ln w="3175">
              <a:solidFill>
                <a:schemeClr val="bg1"/>
              </a:solidFill>
            </a:ln>
          </p:spPr>
        </p:pic>
        <p:pic>
          <p:nvPicPr>
            <p:cNvPr id="556" name="Grafik 555">
              <a:extLst>
                <a:ext uri="{FF2B5EF4-FFF2-40B4-BE49-F238E27FC236}">
                  <a16:creationId xmlns:a16="http://schemas.microsoft.com/office/drawing/2014/main" id="{344D875D-C409-4DC8-8C66-02584FE74EA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668154" y="495185"/>
              <a:ext cx="1085182" cy="554784"/>
            </a:xfrm>
            <a:prstGeom prst="rect">
              <a:avLst/>
            </a:prstGeom>
          </p:spPr>
        </p:pic>
        <p:pic>
          <p:nvPicPr>
            <p:cNvPr id="566" name="Grafik 565">
              <a:extLst>
                <a:ext uri="{FF2B5EF4-FFF2-40B4-BE49-F238E27FC236}">
                  <a16:creationId xmlns:a16="http://schemas.microsoft.com/office/drawing/2014/main" id="{2E04C38D-5E14-49D2-8DB2-B4B9C47F264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106988" y="501280"/>
              <a:ext cx="1085182" cy="554784"/>
            </a:xfrm>
            <a:prstGeom prst="rect">
              <a:avLst/>
            </a:prstGeom>
          </p:spPr>
        </p:pic>
        <p:pic>
          <p:nvPicPr>
            <p:cNvPr id="562" name="Grafik 561">
              <a:extLst>
                <a:ext uri="{FF2B5EF4-FFF2-40B4-BE49-F238E27FC236}">
                  <a16:creationId xmlns:a16="http://schemas.microsoft.com/office/drawing/2014/main" id="{23C6B8DA-DA20-4151-9D6D-6E7F9D33551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545822" y="495185"/>
              <a:ext cx="1085182" cy="554784"/>
            </a:xfrm>
            <a:prstGeom prst="rect">
              <a:avLst/>
            </a:prstGeom>
          </p:spPr>
        </p:pic>
      </p:grpSp>
      <p:grpSp>
        <p:nvGrpSpPr>
          <p:cNvPr id="695" name="Gruppieren 694">
            <a:extLst>
              <a:ext uri="{FF2B5EF4-FFF2-40B4-BE49-F238E27FC236}">
                <a16:creationId xmlns:a16="http://schemas.microsoft.com/office/drawing/2014/main" id="{3469BE11-0C5E-4DEA-91B3-F1FCB71CAA9E}"/>
              </a:ext>
            </a:extLst>
          </p:cNvPr>
          <p:cNvGrpSpPr/>
          <p:nvPr/>
        </p:nvGrpSpPr>
        <p:grpSpPr>
          <a:xfrm>
            <a:off x="508342" y="1478370"/>
            <a:ext cx="11175315" cy="560879"/>
            <a:chOff x="455689" y="1498341"/>
            <a:chExt cx="11175315" cy="560879"/>
          </a:xfrm>
        </p:grpSpPr>
        <p:pic>
          <p:nvPicPr>
            <p:cNvPr id="554" name="Grafik 553">
              <a:extLst>
                <a:ext uri="{FF2B5EF4-FFF2-40B4-BE49-F238E27FC236}">
                  <a16:creationId xmlns:a16="http://schemas.microsoft.com/office/drawing/2014/main" id="{1D65FAD0-7026-40ED-88B4-C75927220E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220606" y="1498341"/>
              <a:ext cx="1085182" cy="554784"/>
            </a:xfrm>
            <a:prstGeom prst="rect">
              <a:avLst/>
            </a:prstGeom>
          </p:spPr>
        </p:pic>
        <p:pic>
          <p:nvPicPr>
            <p:cNvPr id="618" name="Grafik 617">
              <a:extLst>
                <a:ext uri="{FF2B5EF4-FFF2-40B4-BE49-F238E27FC236}">
                  <a16:creationId xmlns:a16="http://schemas.microsoft.com/office/drawing/2014/main" id="{AEACBB9B-CAC9-4891-AAF3-03A0267D5AE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106117" y="1504436"/>
              <a:ext cx="1085182" cy="548688"/>
            </a:xfrm>
            <a:prstGeom prst="rect">
              <a:avLst/>
            </a:prstGeom>
          </p:spPr>
        </p:pic>
        <p:pic>
          <p:nvPicPr>
            <p:cNvPr id="616" name="Grafik 615">
              <a:extLst>
                <a:ext uri="{FF2B5EF4-FFF2-40B4-BE49-F238E27FC236}">
                  <a16:creationId xmlns:a16="http://schemas.microsoft.com/office/drawing/2014/main" id="{636F23AE-BFCA-48FE-9D96-AE623B62F04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545822" y="1504436"/>
              <a:ext cx="1085182" cy="548688"/>
            </a:xfrm>
            <a:prstGeom prst="rect">
              <a:avLst/>
            </a:prstGeom>
          </p:spPr>
        </p:pic>
        <p:pic>
          <p:nvPicPr>
            <p:cNvPr id="614" name="Grafik 613">
              <a:extLst>
                <a:ext uri="{FF2B5EF4-FFF2-40B4-BE49-F238E27FC236}">
                  <a16:creationId xmlns:a16="http://schemas.microsoft.com/office/drawing/2014/main" id="{874CAC8C-81CF-4C42-94E2-07B5CEC87E5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95394" y="1504436"/>
              <a:ext cx="1091279" cy="554784"/>
            </a:xfrm>
            <a:prstGeom prst="rect">
              <a:avLst/>
            </a:prstGeom>
          </p:spPr>
        </p:pic>
        <p:pic>
          <p:nvPicPr>
            <p:cNvPr id="612" name="Grafik 611">
              <a:extLst>
                <a:ext uri="{FF2B5EF4-FFF2-40B4-BE49-F238E27FC236}">
                  <a16:creationId xmlns:a16="http://schemas.microsoft.com/office/drawing/2014/main" id="{C08AE4B1-7427-48CD-8391-D972390FA40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60311" y="1498341"/>
              <a:ext cx="1091279" cy="554784"/>
            </a:xfrm>
            <a:prstGeom prst="rect">
              <a:avLst/>
            </a:prstGeom>
          </p:spPr>
        </p:pic>
        <p:pic>
          <p:nvPicPr>
            <p:cNvPr id="608" name="Grafik 607">
              <a:extLst>
                <a:ext uri="{FF2B5EF4-FFF2-40B4-BE49-F238E27FC236}">
                  <a16:creationId xmlns:a16="http://schemas.microsoft.com/office/drawing/2014/main" id="{324F6715-BA1C-4802-8175-D3ACD55048D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55689" y="1498341"/>
              <a:ext cx="1085182" cy="554784"/>
            </a:xfrm>
            <a:prstGeom prst="rect">
              <a:avLst/>
            </a:prstGeom>
          </p:spPr>
        </p:pic>
        <p:pic>
          <p:nvPicPr>
            <p:cNvPr id="606" name="Grafik 605">
              <a:extLst>
                <a:ext uri="{FF2B5EF4-FFF2-40B4-BE49-F238E27FC236}">
                  <a16:creationId xmlns:a16="http://schemas.microsoft.com/office/drawing/2014/main" id="{6A6F8D1A-6A74-405C-A1D3-05DB15751F5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780901" y="1504436"/>
              <a:ext cx="1085182" cy="554784"/>
            </a:xfrm>
            <a:prstGeom prst="rect">
              <a:avLst/>
            </a:prstGeom>
          </p:spPr>
        </p:pic>
        <p:pic>
          <p:nvPicPr>
            <p:cNvPr id="604" name="Grafik 603">
              <a:extLst>
                <a:ext uri="{FF2B5EF4-FFF2-40B4-BE49-F238E27FC236}">
                  <a16:creationId xmlns:a16="http://schemas.microsoft.com/office/drawing/2014/main" id="{3B81CE8E-9C77-45A6-8805-9F9C7088561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341196" y="1498341"/>
              <a:ext cx="1085182" cy="554784"/>
            </a:xfrm>
            <a:prstGeom prst="rect">
              <a:avLst/>
            </a:prstGeom>
          </p:spPr>
        </p:pic>
      </p:grpSp>
      <p:grpSp>
        <p:nvGrpSpPr>
          <p:cNvPr id="644" name="Gruppieren 643">
            <a:extLst>
              <a:ext uri="{FF2B5EF4-FFF2-40B4-BE49-F238E27FC236}">
                <a16:creationId xmlns:a16="http://schemas.microsoft.com/office/drawing/2014/main" id="{616A9CC3-B3C2-4B5B-A27B-552E3531638D}"/>
              </a:ext>
            </a:extLst>
          </p:cNvPr>
          <p:cNvGrpSpPr/>
          <p:nvPr/>
        </p:nvGrpSpPr>
        <p:grpSpPr>
          <a:xfrm>
            <a:off x="508342" y="2461556"/>
            <a:ext cx="11175315" cy="560879"/>
            <a:chOff x="455689" y="4403405"/>
            <a:chExt cx="11175315" cy="560879"/>
          </a:xfrm>
        </p:grpSpPr>
        <p:pic>
          <p:nvPicPr>
            <p:cNvPr id="610" name="Grafik 609">
              <a:extLst>
                <a:ext uri="{FF2B5EF4-FFF2-40B4-BE49-F238E27FC236}">
                  <a16:creationId xmlns:a16="http://schemas.microsoft.com/office/drawing/2014/main" id="{9138B177-AE60-4CF6-AE87-BE9DF033872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103939" y="4403405"/>
              <a:ext cx="1085182" cy="554784"/>
            </a:xfrm>
            <a:prstGeom prst="rect">
              <a:avLst/>
            </a:prstGeom>
            <a:ln w="3175">
              <a:solidFill>
                <a:schemeClr val="bg1"/>
              </a:solidFill>
            </a:ln>
          </p:spPr>
        </p:pic>
        <p:pic>
          <p:nvPicPr>
            <p:cNvPr id="622" name="Grafik 621">
              <a:extLst>
                <a:ext uri="{FF2B5EF4-FFF2-40B4-BE49-F238E27FC236}">
                  <a16:creationId xmlns:a16="http://schemas.microsoft.com/office/drawing/2014/main" id="{5F5C3D47-AD38-4BC3-A2A5-6EE04E63E5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894523" y="4403405"/>
              <a:ext cx="1085182" cy="554784"/>
            </a:xfrm>
            <a:prstGeom prst="rect">
              <a:avLst/>
            </a:prstGeom>
          </p:spPr>
        </p:pic>
        <p:pic>
          <p:nvPicPr>
            <p:cNvPr id="642" name="Grafik 641">
              <a:extLst>
                <a:ext uri="{FF2B5EF4-FFF2-40B4-BE49-F238E27FC236}">
                  <a16:creationId xmlns:a16="http://schemas.microsoft.com/office/drawing/2014/main" id="{C37BA4A2-EC1B-460B-9D8E-0EC8FBBDA3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33361" y="4409500"/>
              <a:ext cx="1085182" cy="548688"/>
            </a:xfrm>
            <a:prstGeom prst="rect">
              <a:avLst/>
            </a:prstGeom>
          </p:spPr>
        </p:pic>
        <p:pic>
          <p:nvPicPr>
            <p:cNvPr id="640" name="Grafik 639">
              <a:extLst>
                <a:ext uri="{FF2B5EF4-FFF2-40B4-BE49-F238E27FC236}">
                  <a16:creationId xmlns:a16="http://schemas.microsoft.com/office/drawing/2014/main" id="{F12ABA47-76F5-49B0-9875-2139CA9A117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17126" y="4409500"/>
              <a:ext cx="1085182" cy="548688"/>
            </a:xfrm>
            <a:prstGeom prst="rect">
              <a:avLst/>
            </a:prstGeom>
          </p:spPr>
        </p:pic>
        <p:pic>
          <p:nvPicPr>
            <p:cNvPr id="638" name="Grafik 637">
              <a:extLst>
                <a:ext uri="{FF2B5EF4-FFF2-40B4-BE49-F238E27FC236}">
                  <a16:creationId xmlns:a16="http://schemas.microsoft.com/office/drawing/2014/main" id="{ACD924AC-7E9A-462F-9628-4A8810DC20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72195" y="4409500"/>
              <a:ext cx="1091279" cy="554784"/>
            </a:xfrm>
            <a:prstGeom prst="rect">
              <a:avLst/>
            </a:prstGeom>
          </p:spPr>
        </p:pic>
        <p:pic>
          <p:nvPicPr>
            <p:cNvPr id="636" name="Grafik 635">
              <a:extLst>
                <a:ext uri="{FF2B5EF4-FFF2-40B4-BE49-F238E27FC236}">
                  <a16:creationId xmlns:a16="http://schemas.microsoft.com/office/drawing/2014/main" id="{DDF2A5D7-9388-4C19-AE8E-5E39EDE654D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55960" y="4403405"/>
              <a:ext cx="1091279" cy="554784"/>
            </a:xfrm>
            <a:prstGeom prst="rect">
              <a:avLst/>
            </a:prstGeom>
          </p:spPr>
        </p:pic>
        <p:pic>
          <p:nvPicPr>
            <p:cNvPr id="634" name="Grafik 633">
              <a:extLst>
                <a:ext uri="{FF2B5EF4-FFF2-40B4-BE49-F238E27FC236}">
                  <a16:creationId xmlns:a16="http://schemas.microsoft.com/office/drawing/2014/main" id="{7DFE0614-5D9E-411C-8F75-AD0F7716F6A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545822" y="4403405"/>
              <a:ext cx="1085182" cy="554784"/>
            </a:xfrm>
            <a:prstGeom prst="rect">
              <a:avLst/>
            </a:prstGeom>
          </p:spPr>
        </p:pic>
        <p:pic>
          <p:nvPicPr>
            <p:cNvPr id="632" name="Grafik 631">
              <a:extLst>
                <a:ext uri="{FF2B5EF4-FFF2-40B4-BE49-F238E27FC236}">
                  <a16:creationId xmlns:a16="http://schemas.microsoft.com/office/drawing/2014/main" id="{8D253BC7-9E20-4972-90DD-C5E686238CC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55689" y="4409500"/>
              <a:ext cx="1085182" cy="554784"/>
            </a:xfrm>
            <a:prstGeom prst="rect">
              <a:avLst/>
            </a:prstGeom>
          </p:spPr>
        </p:pic>
      </p:grpSp>
      <p:grpSp>
        <p:nvGrpSpPr>
          <p:cNvPr id="668" name="Gruppieren 667">
            <a:extLst>
              <a:ext uri="{FF2B5EF4-FFF2-40B4-BE49-F238E27FC236}">
                <a16:creationId xmlns:a16="http://schemas.microsoft.com/office/drawing/2014/main" id="{07FABCFD-2670-4589-8797-FB02B168382B}"/>
              </a:ext>
            </a:extLst>
          </p:cNvPr>
          <p:cNvGrpSpPr/>
          <p:nvPr/>
        </p:nvGrpSpPr>
        <p:grpSpPr>
          <a:xfrm>
            <a:off x="508342" y="4887880"/>
            <a:ext cx="11175315" cy="560879"/>
            <a:chOff x="364354" y="5175458"/>
            <a:chExt cx="11175315" cy="560879"/>
          </a:xfrm>
        </p:grpSpPr>
        <p:pic>
          <p:nvPicPr>
            <p:cNvPr id="630" name="Grafik 629">
              <a:extLst>
                <a:ext uri="{FF2B5EF4-FFF2-40B4-BE49-F238E27FC236}">
                  <a16:creationId xmlns:a16="http://schemas.microsoft.com/office/drawing/2014/main" id="{9BCB351F-6DBA-456D-93C3-2D09E57F180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64354" y="5175458"/>
              <a:ext cx="1085182" cy="554784"/>
            </a:xfrm>
            <a:prstGeom prst="rect">
              <a:avLst/>
            </a:prstGeom>
          </p:spPr>
        </p:pic>
        <p:pic>
          <p:nvPicPr>
            <p:cNvPr id="666" name="Grafik 665">
              <a:extLst>
                <a:ext uri="{FF2B5EF4-FFF2-40B4-BE49-F238E27FC236}">
                  <a16:creationId xmlns:a16="http://schemas.microsoft.com/office/drawing/2014/main" id="{05209C22-1023-4478-AA0E-82D7ACAF6C4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251167" y="5175458"/>
              <a:ext cx="1085182" cy="554784"/>
            </a:xfrm>
            <a:prstGeom prst="rect">
              <a:avLst/>
            </a:prstGeom>
            <a:ln w="3175">
              <a:solidFill>
                <a:schemeClr val="bg1"/>
              </a:solidFill>
            </a:ln>
          </p:spPr>
        </p:pic>
        <p:pic>
          <p:nvPicPr>
            <p:cNvPr id="664" name="Grafik 663">
              <a:extLst>
                <a:ext uri="{FF2B5EF4-FFF2-40B4-BE49-F238E27FC236}">
                  <a16:creationId xmlns:a16="http://schemas.microsoft.com/office/drawing/2014/main" id="{1F087F26-B6C3-4597-88AF-A3E0DBBE040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137985" y="5181553"/>
              <a:ext cx="1085182" cy="548688"/>
            </a:xfrm>
            <a:prstGeom prst="rect">
              <a:avLst/>
            </a:prstGeom>
          </p:spPr>
        </p:pic>
        <p:grpSp>
          <p:nvGrpSpPr>
            <p:cNvPr id="649" name="Gruppieren 648">
              <a:extLst>
                <a:ext uri="{FF2B5EF4-FFF2-40B4-BE49-F238E27FC236}">
                  <a16:creationId xmlns:a16="http://schemas.microsoft.com/office/drawing/2014/main" id="{3AD01B29-8141-4753-809F-6AB8330F9FDC}"/>
                </a:ext>
              </a:extLst>
            </p:cNvPr>
            <p:cNvGrpSpPr/>
            <p:nvPr/>
          </p:nvGrpSpPr>
          <p:grpSpPr>
            <a:xfrm>
              <a:off x="10454487" y="5175458"/>
              <a:ext cx="1085182" cy="554784"/>
              <a:chOff x="1895398" y="495185"/>
              <a:chExt cx="1085182" cy="554784"/>
            </a:xfrm>
          </p:grpSpPr>
          <p:pic>
            <p:nvPicPr>
              <p:cNvPr id="662" name="Grafik 661">
                <a:extLst>
                  <a:ext uri="{FF2B5EF4-FFF2-40B4-BE49-F238E27FC236}">
                    <a16:creationId xmlns:a16="http://schemas.microsoft.com/office/drawing/2014/main" id="{567410FB-2A84-41DF-9669-1952F3724C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95398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63" name="L-Form 662">
                <a:extLst>
                  <a:ext uri="{FF2B5EF4-FFF2-40B4-BE49-F238E27FC236}">
                    <a16:creationId xmlns:a16="http://schemas.microsoft.com/office/drawing/2014/main" id="{71FE8C72-9416-45DF-AF5D-4293DB994B8D}"/>
                  </a:ext>
                </a:extLst>
              </p:cNvPr>
              <p:cNvSpPr/>
              <p:nvPr/>
            </p:nvSpPr>
            <p:spPr>
              <a:xfrm flipH="1">
                <a:off x="2178049" y="495185"/>
                <a:ext cx="802528" cy="554784"/>
              </a:xfrm>
              <a:prstGeom prst="corner">
                <a:avLst>
                  <a:gd name="adj1" fmla="val 48252"/>
                  <a:gd name="adj2" fmla="val 97222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660" name="Grafik 659">
              <a:extLst>
                <a:ext uri="{FF2B5EF4-FFF2-40B4-BE49-F238E27FC236}">
                  <a16:creationId xmlns:a16="http://schemas.microsoft.com/office/drawing/2014/main" id="{D5E6CA74-1FA1-4FB9-9FB2-5D21B0B2B0D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93050" y="5181553"/>
              <a:ext cx="1091279" cy="554784"/>
            </a:xfrm>
            <a:prstGeom prst="rect">
              <a:avLst/>
            </a:prstGeom>
          </p:spPr>
        </p:pic>
        <p:pic>
          <p:nvPicPr>
            <p:cNvPr id="658" name="Grafik 657">
              <a:extLst>
                <a:ext uri="{FF2B5EF4-FFF2-40B4-BE49-F238E27FC236}">
                  <a16:creationId xmlns:a16="http://schemas.microsoft.com/office/drawing/2014/main" id="{1986139D-99F5-4FE0-958B-D09CB9B8978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03188" y="5175458"/>
              <a:ext cx="1091279" cy="554784"/>
            </a:xfrm>
            <a:prstGeom prst="rect">
              <a:avLst/>
            </a:prstGeom>
          </p:spPr>
        </p:pic>
        <p:pic>
          <p:nvPicPr>
            <p:cNvPr id="656" name="Grafik 655">
              <a:extLst>
                <a:ext uri="{FF2B5EF4-FFF2-40B4-BE49-F238E27FC236}">
                  <a16:creationId xmlns:a16="http://schemas.microsoft.com/office/drawing/2014/main" id="{7BEA41E5-180A-4609-A010-169021EAF9F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576819" y="5175458"/>
              <a:ext cx="1085182" cy="554784"/>
            </a:xfrm>
            <a:prstGeom prst="rect">
              <a:avLst/>
            </a:prstGeom>
          </p:spPr>
        </p:pic>
        <p:pic>
          <p:nvPicPr>
            <p:cNvPr id="654" name="Grafik 653">
              <a:extLst>
                <a:ext uri="{FF2B5EF4-FFF2-40B4-BE49-F238E27FC236}">
                  <a16:creationId xmlns:a16="http://schemas.microsoft.com/office/drawing/2014/main" id="{7DEF5097-54EA-46B1-A8D7-065733D87EE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015653" y="5181553"/>
              <a:ext cx="1085182" cy="554784"/>
            </a:xfrm>
            <a:prstGeom prst="rect">
              <a:avLst/>
            </a:prstGeom>
          </p:spPr>
        </p:pic>
      </p:grpSp>
      <p:grpSp>
        <p:nvGrpSpPr>
          <p:cNvPr id="696" name="Gruppieren 695">
            <a:extLst>
              <a:ext uri="{FF2B5EF4-FFF2-40B4-BE49-F238E27FC236}">
                <a16:creationId xmlns:a16="http://schemas.microsoft.com/office/drawing/2014/main" id="{DC76D6AA-86BA-4285-B805-0A0310EDC92B}"/>
              </a:ext>
            </a:extLst>
          </p:cNvPr>
          <p:cNvGrpSpPr/>
          <p:nvPr/>
        </p:nvGrpSpPr>
        <p:grpSpPr>
          <a:xfrm>
            <a:off x="508342" y="5854648"/>
            <a:ext cx="11175315" cy="565107"/>
            <a:chOff x="455689" y="5592838"/>
            <a:chExt cx="11175315" cy="565107"/>
          </a:xfrm>
        </p:grpSpPr>
        <p:grpSp>
          <p:nvGrpSpPr>
            <p:cNvPr id="670" name="Gruppieren 669">
              <a:extLst>
                <a:ext uri="{FF2B5EF4-FFF2-40B4-BE49-F238E27FC236}">
                  <a16:creationId xmlns:a16="http://schemas.microsoft.com/office/drawing/2014/main" id="{D7319E8D-1484-4233-9041-7F6774A2405E}"/>
                </a:ext>
              </a:extLst>
            </p:cNvPr>
            <p:cNvGrpSpPr/>
            <p:nvPr/>
          </p:nvGrpSpPr>
          <p:grpSpPr>
            <a:xfrm>
              <a:off x="7666408" y="5592838"/>
              <a:ext cx="1085182" cy="559004"/>
              <a:chOff x="10545822" y="501280"/>
              <a:chExt cx="1085182" cy="559004"/>
            </a:xfrm>
          </p:grpSpPr>
          <p:pic>
            <p:nvPicPr>
              <p:cNvPr id="692" name="Grafik 691">
                <a:extLst>
                  <a:ext uri="{FF2B5EF4-FFF2-40B4-BE49-F238E27FC236}">
                    <a16:creationId xmlns:a16="http://schemas.microsoft.com/office/drawing/2014/main" id="{319ED857-060F-4E44-A0F3-79A26C8E3B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54582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93" name="Rechteck 692">
                <a:extLst>
                  <a:ext uri="{FF2B5EF4-FFF2-40B4-BE49-F238E27FC236}">
                    <a16:creationId xmlns:a16="http://schemas.microsoft.com/office/drawing/2014/main" id="{D66F33DD-1839-43AB-9D58-CC9119FEAF79}"/>
                  </a:ext>
                </a:extLst>
              </p:cNvPr>
              <p:cNvSpPr/>
              <p:nvPr/>
            </p:nvSpPr>
            <p:spPr>
              <a:xfrm>
                <a:off x="11105169" y="501280"/>
                <a:ext cx="525835" cy="559004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2" name="Gruppieren 671">
              <a:extLst>
                <a:ext uri="{FF2B5EF4-FFF2-40B4-BE49-F238E27FC236}">
                  <a16:creationId xmlns:a16="http://schemas.microsoft.com/office/drawing/2014/main" id="{05E20A1C-0919-4685-AA72-08F91B803274}"/>
                </a:ext>
              </a:extLst>
            </p:cNvPr>
            <p:cNvGrpSpPr/>
            <p:nvPr/>
          </p:nvGrpSpPr>
          <p:grpSpPr>
            <a:xfrm>
              <a:off x="9106113" y="5592838"/>
              <a:ext cx="1085186" cy="554784"/>
              <a:chOff x="455689" y="495185"/>
              <a:chExt cx="1085186" cy="554784"/>
            </a:xfrm>
          </p:grpSpPr>
          <p:pic>
            <p:nvPicPr>
              <p:cNvPr id="688" name="Grafik 687">
                <a:extLst>
                  <a:ext uri="{FF2B5EF4-FFF2-40B4-BE49-F238E27FC236}">
                    <a16:creationId xmlns:a16="http://schemas.microsoft.com/office/drawing/2014/main" id="{F2A1A42E-B732-4F71-83DD-D6E2220AB1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55693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89" name="L-Form 688">
                <a:extLst>
                  <a:ext uri="{FF2B5EF4-FFF2-40B4-BE49-F238E27FC236}">
                    <a16:creationId xmlns:a16="http://schemas.microsoft.com/office/drawing/2014/main" id="{79BC60D8-44FF-4107-B5D4-C5F7E2F768A8}"/>
                  </a:ext>
                </a:extLst>
              </p:cNvPr>
              <p:cNvSpPr/>
              <p:nvPr/>
            </p:nvSpPr>
            <p:spPr>
              <a:xfrm flipH="1">
                <a:off x="455689" y="495185"/>
                <a:ext cx="1085183" cy="554784"/>
              </a:xfrm>
              <a:prstGeom prst="corner">
                <a:avLst>
                  <a:gd name="adj1" fmla="val 48252"/>
                  <a:gd name="adj2" fmla="val 145008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3" name="Gruppieren 672">
              <a:extLst>
                <a:ext uri="{FF2B5EF4-FFF2-40B4-BE49-F238E27FC236}">
                  <a16:creationId xmlns:a16="http://schemas.microsoft.com/office/drawing/2014/main" id="{A52674FD-DE43-47A6-A2E3-E082341079F9}"/>
                </a:ext>
              </a:extLst>
            </p:cNvPr>
            <p:cNvGrpSpPr/>
            <p:nvPr/>
          </p:nvGrpSpPr>
          <p:grpSpPr>
            <a:xfrm>
              <a:off x="6226703" y="5592838"/>
              <a:ext cx="1085182" cy="554784"/>
              <a:chOff x="1895398" y="495185"/>
              <a:chExt cx="1085182" cy="554784"/>
            </a:xfrm>
          </p:grpSpPr>
          <p:pic>
            <p:nvPicPr>
              <p:cNvPr id="686" name="Grafik 685">
                <a:extLst>
                  <a:ext uri="{FF2B5EF4-FFF2-40B4-BE49-F238E27FC236}">
                    <a16:creationId xmlns:a16="http://schemas.microsoft.com/office/drawing/2014/main" id="{7A1A6181-CB86-4C41-9A1A-1467C42342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95398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87" name="L-Form 686">
                <a:extLst>
                  <a:ext uri="{FF2B5EF4-FFF2-40B4-BE49-F238E27FC236}">
                    <a16:creationId xmlns:a16="http://schemas.microsoft.com/office/drawing/2014/main" id="{1A5FE3EA-BBC5-4E36-BFEB-D0E7B794C86E}"/>
                  </a:ext>
                </a:extLst>
              </p:cNvPr>
              <p:cNvSpPr/>
              <p:nvPr/>
            </p:nvSpPr>
            <p:spPr>
              <a:xfrm flipH="1">
                <a:off x="2178049" y="495185"/>
                <a:ext cx="802528" cy="554784"/>
              </a:xfrm>
              <a:prstGeom prst="corner">
                <a:avLst>
                  <a:gd name="adj1" fmla="val 48252"/>
                  <a:gd name="adj2" fmla="val 97222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4" name="Gruppieren 673">
              <a:extLst>
                <a:ext uri="{FF2B5EF4-FFF2-40B4-BE49-F238E27FC236}">
                  <a16:creationId xmlns:a16="http://schemas.microsoft.com/office/drawing/2014/main" id="{059500B6-73A8-4C6F-BE16-C794CF168BC3}"/>
                </a:ext>
              </a:extLst>
            </p:cNvPr>
            <p:cNvGrpSpPr/>
            <p:nvPr/>
          </p:nvGrpSpPr>
          <p:grpSpPr>
            <a:xfrm>
              <a:off x="455689" y="5592838"/>
              <a:ext cx="1091279" cy="565107"/>
              <a:chOff x="6220610" y="495185"/>
              <a:chExt cx="1091279" cy="565107"/>
            </a:xfrm>
          </p:grpSpPr>
          <p:pic>
            <p:nvPicPr>
              <p:cNvPr id="684" name="Grafik 683">
                <a:extLst>
                  <a:ext uri="{FF2B5EF4-FFF2-40B4-BE49-F238E27FC236}">
                    <a16:creationId xmlns:a16="http://schemas.microsoft.com/office/drawing/2014/main" id="{D965BCE6-DB4D-4521-8D2E-63BDA9C471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20610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85" name="L-Form 684">
                <a:extLst>
                  <a:ext uri="{FF2B5EF4-FFF2-40B4-BE49-F238E27FC236}">
                    <a16:creationId xmlns:a16="http://schemas.microsoft.com/office/drawing/2014/main" id="{E22F3E11-C372-4713-A62B-7C74B90CB2A7}"/>
                  </a:ext>
                </a:extLst>
              </p:cNvPr>
              <p:cNvSpPr/>
              <p:nvPr/>
            </p:nvSpPr>
            <p:spPr>
              <a:xfrm flipH="1">
                <a:off x="6773862" y="495185"/>
                <a:ext cx="538025" cy="565107"/>
              </a:xfrm>
              <a:prstGeom prst="corner">
                <a:avLst>
                  <a:gd name="adj1" fmla="val 50613"/>
                  <a:gd name="adj2" fmla="val 49599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5" name="Gruppieren 674">
              <a:extLst>
                <a:ext uri="{FF2B5EF4-FFF2-40B4-BE49-F238E27FC236}">
                  <a16:creationId xmlns:a16="http://schemas.microsoft.com/office/drawing/2014/main" id="{BDA1C494-73DF-4AA4-97BA-43764D574C11}"/>
                </a:ext>
              </a:extLst>
            </p:cNvPr>
            <p:cNvGrpSpPr/>
            <p:nvPr/>
          </p:nvGrpSpPr>
          <p:grpSpPr>
            <a:xfrm>
              <a:off x="4780901" y="5592838"/>
              <a:ext cx="1091279" cy="554784"/>
              <a:chOff x="3335103" y="501280"/>
              <a:chExt cx="1091279" cy="554784"/>
            </a:xfrm>
          </p:grpSpPr>
          <p:pic>
            <p:nvPicPr>
              <p:cNvPr id="682" name="Grafik 681">
                <a:extLst>
                  <a:ext uri="{FF2B5EF4-FFF2-40B4-BE49-F238E27FC236}">
                    <a16:creationId xmlns:a16="http://schemas.microsoft.com/office/drawing/2014/main" id="{C8F07469-75AD-4384-B3B0-D7F7B6EF44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35103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83" name="Rechteck 682">
                <a:extLst>
                  <a:ext uri="{FF2B5EF4-FFF2-40B4-BE49-F238E27FC236}">
                    <a16:creationId xmlns:a16="http://schemas.microsoft.com/office/drawing/2014/main" id="{C8E43121-E930-48F6-A49A-2B2944BE9C86}"/>
                  </a:ext>
                </a:extLst>
              </p:cNvPr>
              <p:cNvSpPr/>
              <p:nvPr/>
            </p:nvSpPr>
            <p:spPr>
              <a:xfrm>
                <a:off x="4155791" y="501280"/>
                <a:ext cx="270590" cy="554784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6" name="Gruppieren 675">
              <a:extLst>
                <a:ext uri="{FF2B5EF4-FFF2-40B4-BE49-F238E27FC236}">
                  <a16:creationId xmlns:a16="http://schemas.microsoft.com/office/drawing/2014/main" id="{DE6867C5-0A4E-42BB-B646-51A86BC4CA90}"/>
                </a:ext>
              </a:extLst>
            </p:cNvPr>
            <p:cNvGrpSpPr/>
            <p:nvPr/>
          </p:nvGrpSpPr>
          <p:grpSpPr>
            <a:xfrm>
              <a:off x="1901491" y="5592838"/>
              <a:ext cx="1085182" cy="559012"/>
              <a:chOff x="7666412" y="501280"/>
              <a:chExt cx="1085182" cy="559012"/>
            </a:xfrm>
          </p:grpSpPr>
          <p:pic>
            <p:nvPicPr>
              <p:cNvPr id="680" name="Grafik 679">
                <a:extLst>
                  <a:ext uri="{FF2B5EF4-FFF2-40B4-BE49-F238E27FC236}">
                    <a16:creationId xmlns:a16="http://schemas.microsoft.com/office/drawing/2014/main" id="{EEDB6D8F-7420-4AB0-8EEB-C62E8EA2A7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66641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81" name="Rechteck 680">
                <a:extLst>
                  <a:ext uri="{FF2B5EF4-FFF2-40B4-BE49-F238E27FC236}">
                    <a16:creationId xmlns:a16="http://schemas.microsoft.com/office/drawing/2014/main" id="{A38C64A7-0D99-4317-860C-EBA6C1F405D7}"/>
                  </a:ext>
                </a:extLst>
              </p:cNvPr>
              <p:cNvSpPr/>
              <p:nvPr/>
            </p:nvSpPr>
            <p:spPr>
              <a:xfrm>
                <a:off x="8497317" y="793215"/>
                <a:ext cx="254277" cy="26707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7" name="Gruppieren 676">
              <a:extLst>
                <a:ext uri="{FF2B5EF4-FFF2-40B4-BE49-F238E27FC236}">
                  <a16:creationId xmlns:a16="http://schemas.microsoft.com/office/drawing/2014/main" id="{FC229A82-1574-4973-B11A-0F5FCFFF4FD6}"/>
                </a:ext>
              </a:extLst>
            </p:cNvPr>
            <p:cNvGrpSpPr/>
            <p:nvPr/>
          </p:nvGrpSpPr>
          <p:grpSpPr>
            <a:xfrm>
              <a:off x="3341196" y="5592838"/>
              <a:ext cx="1085182" cy="565107"/>
              <a:chOff x="9110683" y="495185"/>
              <a:chExt cx="1085182" cy="565107"/>
            </a:xfrm>
          </p:grpSpPr>
          <p:pic>
            <p:nvPicPr>
              <p:cNvPr id="678" name="Grafik 677">
                <a:extLst>
                  <a:ext uri="{FF2B5EF4-FFF2-40B4-BE49-F238E27FC236}">
                    <a16:creationId xmlns:a16="http://schemas.microsoft.com/office/drawing/2014/main" id="{399F5BF7-2052-4842-B58D-63B59E1374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110683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79" name="Rechteck 678">
                <a:extLst>
                  <a:ext uri="{FF2B5EF4-FFF2-40B4-BE49-F238E27FC236}">
                    <a16:creationId xmlns:a16="http://schemas.microsoft.com/office/drawing/2014/main" id="{0821779E-32A1-4810-BC50-18C83E66BF47}"/>
                  </a:ext>
                </a:extLst>
              </p:cNvPr>
              <p:cNvSpPr/>
              <p:nvPr/>
            </p:nvSpPr>
            <p:spPr>
              <a:xfrm>
                <a:off x="9110683" y="495185"/>
                <a:ext cx="799883" cy="56510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694" name="Grafik 693">
              <a:extLst>
                <a:ext uri="{FF2B5EF4-FFF2-40B4-BE49-F238E27FC236}">
                  <a16:creationId xmlns:a16="http://schemas.microsoft.com/office/drawing/2014/main" id="{B6CE8319-2F09-4C4C-A904-1DB575A214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545822" y="5592838"/>
              <a:ext cx="1085182" cy="554784"/>
            </a:xfrm>
            <a:prstGeom prst="rect">
              <a:avLst/>
            </a:prstGeom>
          </p:spPr>
        </p:pic>
      </p:grpSp>
      <p:sp>
        <p:nvSpPr>
          <p:cNvPr id="697" name="L-Form 696">
            <a:extLst>
              <a:ext uri="{FF2B5EF4-FFF2-40B4-BE49-F238E27FC236}">
                <a16:creationId xmlns:a16="http://schemas.microsoft.com/office/drawing/2014/main" id="{D826CBAA-4D29-41E8-89D2-A75EB9BA47F0}"/>
              </a:ext>
            </a:extLst>
          </p:cNvPr>
          <p:cNvSpPr/>
          <p:nvPr/>
        </p:nvSpPr>
        <p:spPr>
          <a:xfrm flipH="1">
            <a:off x="381000" y="4670775"/>
            <a:ext cx="11316784" cy="1869725"/>
          </a:xfrm>
          <a:prstGeom prst="corner">
            <a:avLst>
              <a:gd name="adj1" fmla="val 45228"/>
              <a:gd name="adj2" fmla="val 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36" name="Grafik 535">
            <a:hlinkClick r:id="" action="ppaction://hlinkshowjump?jump=firstslide">
              <a:snd r:embed="rId11" name="cashreg.wav"/>
            </a:hlinkClick>
            <a:extLst>
              <a:ext uri="{FF2B5EF4-FFF2-40B4-BE49-F238E27FC236}">
                <a16:creationId xmlns:a16="http://schemas.microsoft.com/office/drawing/2014/main" id="{51B41A0E-65CE-42AB-89B0-DDC6B24EA63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852128" y="3835566"/>
            <a:ext cx="1194920" cy="603556"/>
          </a:xfrm>
          <a:prstGeom prst="rect">
            <a:avLst/>
          </a:prstGeom>
        </p:spPr>
      </p:pic>
      <p:pic>
        <p:nvPicPr>
          <p:cNvPr id="538" name="Grafik 537">
            <a:hlinkClick r:id="" action="ppaction://hlinkshowjump?jump=firstslide">
              <a:snd r:embed="rId11" name="cashreg.wav"/>
            </a:hlinkClick>
            <a:extLst>
              <a:ext uri="{FF2B5EF4-FFF2-40B4-BE49-F238E27FC236}">
                <a16:creationId xmlns:a16="http://schemas.microsoft.com/office/drawing/2014/main" id="{D75775A2-5D71-47D7-8A89-830D9438DE9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408093" y="3308275"/>
            <a:ext cx="1194920" cy="603556"/>
          </a:xfrm>
          <a:prstGeom prst="rect">
            <a:avLst/>
          </a:prstGeom>
        </p:spPr>
      </p:pic>
      <p:pic>
        <p:nvPicPr>
          <p:cNvPr id="540" name="Grafik 539">
            <a:hlinkClick r:id="" action="ppaction://hlinkshowjump?jump=firstslide">
              <a:snd r:embed="rId11" name="cashreg.wav"/>
            </a:hlinkClick>
            <a:extLst>
              <a:ext uri="{FF2B5EF4-FFF2-40B4-BE49-F238E27FC236}">
                <a16:creationId xmlns:a16="http://schemas.microsoft.com/office/drawing/2014/main" id="{36BB6EBA-B211-4B57-B0FF-328679F66E1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140857" y="3827677"/>
            <a:ext cx="1018120" cy="603556"/>
          </a:xfrm>
          <a:prstGeom prst="rect">
            <a:avLst/>
          </a:prstGeom>
        </p:spPr>
      </p:pic>
      <p:pic>
        <p:nvPicPr>
          <p:cNvPr id="542" name="Grafik 541">
            <a:hlinkClick r:id="" action="ppaction://hlinkshowjump?jump=nextslide">
              <a:snd r:embed="rId15" name="chimes.wav"/>
            </a:hlinkClick>
            <a:extLst>
              <a:ext uri="{FF2B5EF4-FFF2-40B4-BE49-F238E27FC236}">
                <a16:creationId xmlns:a16="http://schemas.microsoft.com/office/drawing/2014/main" id="{0D210405-6E32-45D7-BEBD-9604B8004F4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983358" y="3225913"/>
            <a:ext cx="908383" cy="609653"/>
          </a:xfrm>
          <a:prstGeom prst="rect">
            <a:avLst/>
          </a:prstGeom>
        </p:spPr>
      </p:pic>
      <p:pic>
        <p:nvPicPr>
          <p:cNvPr id="544" name="Grafik 543">
            <a:hlinkClick r:id="" action="ppaction://hlinkshowjump?jump=firstslide">
              <a:snd r:embed="rId11" name="cashreg.wav"/>
            </a:hlinkClick>
            <a:extLst>
              <a:ext uri="{FF2B5EF4-FFF2-40B4-BE49-F238E27FC236}">
                <a16:creationId xmlns:a16="http://schemas.microsoft.com/office/drawing/2014/main" id="{0C9716FC-AB99-4BB6-822F-6FAA7E1156A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966079" y="3735010"/>
            <a:ext cx="768163" cy="609653"/>
          </a:xfrm>
          <a:prstGeom prst="rect">
            <a:avLst/>
          </a:prstGeom>
        </p:spPr>
      </p:pic>
      <p:pic>
        <p:nvPicPr>
          <p:cNvPr id="546" name="Grafik 545">
            <a:hlinkClick r:id="" action="ppaction://hlinkshowjump?jump=firstslide">
              <a:snd r:embed="rId11" name="cashreg.wav"/>
            </a:hlinkClick>
            <a:extLst>
              <a:ext uri="{FF2B5EF4-FFF2-40B4-BE49-F238E27FC236}">
                <a16:creationId xmlns:a16="http://schemas.microsoft.com/office/drawing/2014/main" id="{0310E5E1-8458-4064-B357-962046C4929D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960993" y="3191793"/>
            <a:ext cx="755970" cy="609653"/>
          </a:xfrm>
          <a:prstGeom prst="rect">
            <a:avLst/>
          </a:prstGeom>
        </p:spPr>
      </p:pic>
      <p:pic>
        <p:nvPicPr>
          <p:cNvPr id="548" name="Grafik 547">
            <a:hlinkClick r:id="" action="ppaction://hlinkshowjump?jump=firstslide">
              <a:snd r:embed="rId11" name="cashreg.wav"/>
            </a:hlinkClick>
            <a:extLst>
              <a:ext uri="{FF2B5EF4-FFF2-40B4-BE49-F238E27FC236}">
                <a16:creationId xmlns:a16="http://schemas.microsoft.com/office/drawing/2014/main" id="{C99DCCBA-D719-43EC-88F0-2FAD35B6EF68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053452" y="3725747"/>
            <a:ext cx="658425" cy="609653"/>
          </a:xfrm>
          <a:prstGeom prst="rect">
            <a:avLst/>
          </a:prstGeom>
        </p:spPr>
      </p:pic>
      <p:pic>
        <p:nvPicPr>
          <p:cNvPr id="550" name="Grafik 549">
            <a:hlinkClick r:id="" action="ppaction://hlinkshowjump?jump=firstslide">
              <a:snd r:embed="rId11" name="cashreg.wav"/>
            </a:hlinkClick>
            <a:extLst>
              <a:ext uri="{FF2B5EF4-FFF2-40B4-BE49-F238E27FC236}">
                <a16:creationId xmlns:a16="http://schemas.microsoft.com/office/drawing/2014/main" id="{4DA1B161-DD53-435D-A0A2-24FE789524DE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292228" y="3191007"/>
            <a:ext cx="512108" cy="609653"/>
          </a:xfrm>
          <a:prstGeom prst="rect">
            <a:avLst/>
          </a:prstGeom>
        </p:spPr>
      </p:pic>
      <p:pic>
        <p:nvPicPr>
          <p:cNvPr id="552" name="Grafik 551">
            <a:hlinkClick r:id="" action="ppaction://hlinkshowjump?jump=firstslide">
              <a:snd r:embed="rId11" name="cashreg.wav"/>
            </a:hlinkClick>
            <a:extLst>
              <a:ext uri="{FF2B5EF4-FFF2-40B4-BE49-F238E27FC236}">
                <a16:creationId xmlns:a16="http://schemas.microsoft.com/office/drawing/2014/main" id="{0E126ABB-D267-4BC4-8FA3-DEC5319186F8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51833" y="3681494"/>
            <a:ext cx="1091279" cy="79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116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4" name="Gruppieren 593">
            <a:extLst>
              <a:ext uri="{FF2B5EF4-FFF2-40B4-BE49-F238E27FC236}">
                <a16:creationId xmlns:a16="http://schemas.microsoft.com/office/drawing/2014/main" id="{AF538C68-989D-4F89-81C2-AE92BD201644}"/>
              </a:ext>
            </a:extLst>
          </p:cNvPr>
          <p:cNvGrpSpPr/>
          <p:nvPr/>
        </p:nvGrpSpPr>
        <p:grpSpPr>
          <a:xfrm>
            <a:off x="508346" y="495185"/>
            <a:ext cx="11175311" cy="560879"/>
            <a:chOff x="455693" y="495185"/>
            <a:chExt cx="11175311" cy="560879"/>
          </a:xfrm>
        </p:grpSpPr>
        <p:pic>
          <p:nvPicPr>
            <p:cNvPr id="568" name="Grafik 567">
              <a:extLst>
                <a:ext uri="{FF2B5EF4-FFF2-40B4-BE49-F238E27FC236}">
                  <a16:creationId xmlns:a16="http://schemas.microsoft.com/office/drawing/2014/main" id="{2147C679-A226-4ABC-9BE6-29C69C6A31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5693" y="501280"/>
              <a:ext cx="1085182" cy="548688"/>
            </a:xfrm>
            <a:prstGeom prst="rect">
              <a:avLst/>
            </a:prstGeom>
          </p:spPr>
        </p:pic>
        <p:pic>
          <p:nvPicPr>
            <p:cNvPr id="564" name="Grafik 563">
              <a:extLst>
                <a:ext uri="{FF2B5EF4-FFF2-40B4-BE49-F238E27FC236}">
                  <a16:creationId xmlns:a16="http://schemas.microsoft.com/office/drawing/2014/main" id="{3E63987D-2B3E-405A-ADAB-6B25C5FB6BE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94527" y="501280"/>
              <a:ext cx="1085182" cy="548688"/>
            </a:xfrm>
            <a:prstGeom prst="rect">
              <a:avLst/>
            </a:prstGeom>
          </p:spPr>
        </p:pic>
        <p:pic>
          <p:nvPicPr>
            <p:cNvPr id="560" name="Grafik 559">
              <a:extLst>
                <a:ext uri="{FF2B5EF4-FFF2-40B4-BE49-F238E27FC236}">
                  <a16:creationId xmlns:a16="http://schemas.microsoft.com/office/drawing/2014/main" id="{00D13B71-4A21-4F04-BFDB-DDEDF3D2A6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23223" y="501280"/>
              <a:ext cx="1091279" cy="554784"/>
            </a:xfrm>
            <a:prstGeom prst="rect">
              <a:avLst/>
            </a:prstGeom>
          </p:spPr>
        </p:pic>
        <p:pic>
          <p:nvPicPr>
            <p:cNvPr id="558" name="Grafik 557">
              <a:extLst>
                <a:ext uri="{FF2B5EF4-FFF2-40B4-BE49-F238E27FC236}">
                  <a16:creationId xmlns:a16="http://schemas.microsoft.com/office/drawing/2014/main" id="{10DF00F7-F3E1-43B7-81E4-2A59165ED42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33361" y="495185"/>
              <a:ext cx="1091279" cy="554784"/>
            </a:xfrm>
            <a:prstGeom prst="rect">
              <a:avLst/>
            </a:prstGeom>
          </p:spPr>
        </p:pic>
        <p:pic>
          <p:nvPicPr>
            <p:cNvPr id="570" name="Grafik 569">
              <a:extLst>
                <a:ext uri="{FF2B5EF4-FFF2-40B4-BE49-F238E27FC236}">
                  <a16:creationId xmlns:a16="http://schemas.microsoft.com/office/drawing/2014/main" id="{96F254AB-DAEB-451B-B83A-ADCADD67F0E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781340" y="495185"/>
              <a:ext cx="1085182" cy="554784"/>
            </a:xfrm>
            <a:prstGeom prst="rect">
              <a:avLst/>
            </a:prstGeom>
            <a:ln w="3175">
              <a:solidFill>
                <a:schemeClr val="bg1"/>
              </a:solidFill>
            </a:ln>
          </p:spPr>
        </p:pic>
        <p:pic>
          <p:nvPicPr>
            <p:cNvPr id="556" name="Grafik 555">
              <a:extLst>
                <a:ext uri="{FF2B5EF4-FFF2-40B4-BE49-F238E27FC236}">
                  <a16:creationId xmlns:a16="http://schemas.microsoft.com/office/drawing/2014/main" id="{344D875D-C409-4DC8-8C66-02584FE74EA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668154" y="495185"/>
              <a:ext cx="1085182" cy="554784"/>
            </a:xfrm>
            <a:prstGeom prst="rect">
              <a:avLst/>
            </a:prstGeom>
          </p:spPr>
        </p:pic>
        <p:pic>
          <p:nvPicPr>
            <p:cNvPr id="566" name="Grafik 565">
              <a:extLst>
                <a:ext uri="{FF2B5EF4-FFF2-40B4-BE49-F238E27FC236}">
                  <a16:creationId xmlns:a16="http://schemas.microsoft.com/office/drawing/2014/main" id="{2E04C38D-5E14-49D2-8DB2-B4B9C47F264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106988" y="501280"/>
              <a:ext cx="1085182" cy="554784"/>
            </a:xfrm>
            <a:prstGeom prst="rect">
              <a:avLst/>
            </a:prstGeom>
          </p:spPr>
        </p:pic>
        <p:pic>
          <p:nvPicPr>
            <p:cNvPr id="562" name="Grafik 561">
              <a:extLst>
                <a:ext uri="{FF2B5EF4-FFF2-40B4-BE49-F238E27FC236}">
                  <a16:creationId xmlns:a16="http://schemas.microsoft.com/office/drawing/2014/main" id="{23C6B8DA-DA20-4151-9D6D-6E7F9D33551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545822" y="495185"/>
              <a:ext cx="1085182" cy="554784"/>
            </a:xfrm>
            <a:prstGeom prst="rect">
              <a:avLst/>
            </a:prstGeom>
          </p:spPr>
        </p:pic>
      </p:grpSp>
      <p:grpSp>
        <p:nvGrpSpPr>
          <p:cNvPr id="695" name="Gruppieren 694">
            <a:extLst>
              <a:ext uri="{FF2B5EF4-FFF2-40B4-BE49-F238E27FC236}">
                <a16:creationId xmlns:a16="http://schemas.microsoft.com/office/drawing/2014/main" id="{3469BE11-0C5E-4DEA-91B3-F1FCB71CAA9E}"/>
              </a:ext>
            </a:extLst>
          </p:cNvPr>
          <p:cNvGrpSpPr/>
          <p:nvPr/>
        </p:nvGrpSpPr>
        <p:grpSpPr>
          <a:xfrm>
            <a:off x="508342" y="1478370"/>
            <a:ext cx="11175315" cy="560879"/>
            <a:chOff x="455689" y="1498341"/>
            <a:chExt cx="11175315" cy="560879"/>
          </a:xfrm>
        </p:grpSpPr>
        <p:pic>
          <p:nvPicPr>
            <p:cNvPr id="554" name="Grafik 553">
              <a:extLst>
                <a:ext uri="{FF2B5EF4-FFF2-40B4-BE49-F238E27FC236}">
                  <a16:creationId xmlns:a16="http://schemas.microsoft.com/office/drawing/2014/main" id="{1D65FAD0-7026-40ED-88B4-C75927220E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220606" y="1498341"/>
              <a:ext cx="1085182" cy="554784"/>
            </a:xfrm>
            <a:prstGeom prst="rect">
              <a:avLst/>
            </a:prstGeom>
          </p:spPr>
        </p:pic>
        <p:pic>
          <p:nvPicPr>
            <p:cNvPr id="618" name="Grafik 617">
              <a:extLst>
                <a:ext uri="{FF2B5EF4-FFF2-40B4-BE49-F238E27FC236}">
                  <a16:creationId xmlns:a16="http://schemas.microsoft.com/office/drawing/2014/main" id="{AEACBB9B-CAC9-4891-AAF3-03A0267D5AE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106117" y="1504436"/>
              <a:ext cx="1085182" cy="548688"/>
            </a:xfrm>
            <a:prstGeom prst="rect">
              <a:avLst/>
            </a:prstGeom>
          </p:spPr>
        </p:pic>
        <p:pic>
          <p:nvPicPr>
            <p:cNvPr id="616" name="Grafik 615">
              <a:extLst>
                <a:ext uri="{FF2B5EF4-FFF2-40B4-BE49-F238E27FC236}">
                  <a16:creationId xmlns:a16="http://schemas.microsoft.com/office/drawing/2014/main" id="{636F23AE-BFCA-48FE-9D96-AE623B62F04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545822" y="1504436"/>
              <a:ext cx="1085182" cy="548688"/>
            </a:xfrm>
            <a:prstGeom prst="rect">
              <a:avLst/>
            </a:prstGeom>
          </p:spPr>
        </p:pic>
        <p:pic>
          <p:nvPicPr>
            <p:cNvPr id="614" name="Grafik 613">
              <a:extLst>
                <a:ext uri="{FF2B5EF4-FFF2-40B4-BE49-F238E27FC236}">
                  <a16:creationId xmlns:a16="http://schemas.microsoft.com/office/drawing/2014/main" id="{874CAC8C-81CF-4C42-94E2-07B5CEC87E5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95394" y="1504436"/>
              <a:ext cx="1091279" cy="554784"/>
            </a:xfrm>
            <a:prstGeom prst="rect">
              <a:avLst/>
            </a:prstGeom>
          </p:spPr>
        </p:pic>
        <p:pic>
          <p:nvPicPr>
            <p:cNvPr id="612" name="Grafik 611">
              <a:extLst>
                <a:ext uri="{FF2B5EF4-FFF2-40B4-BE49-F238E27FC236}">
                  <a16:creationId xmlns:a16="http://schemas.microsoft.com/office/drawing/2014/main" id="{C08AE4B1-7427-48CD-8391-D972390FA40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60311" y="1498341"/>
              <a:ext cx="1091279" cy="554784"/>
            </a:xfrm>
            <a:prstGeom prst="rect">
              <a:avLst/>
            </a:prstGeom>
          </p:spPr>
        </p:pic>
        <p:pic>
          <p:nvPicPr>
            <p:cNvPr id="608" name="Grafik 607">
              <a:extLst>
                <a:ext uri="{FF2B5EF4-FFF2-40B4-BE49-F238E27FC236}">
                  <a16:creationId xmlns:a16="http://schemas.microsoft.com/office/drawing/2014/main" id="{324F6715-BA1C-4802-8175-D3ACD55048D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55689" y="1498341"/>
              <a:ext cx="1085182" cy="554784"/>
            </a:xfrm>
            <a:prstGeom prst="rect">
              <a:avLst/>
            </a:prstGeom>
          </p:spPr>
        </p:pic>
        <p:pic>
          <p:nvPicPr>
            <p:cNvPr id="606" name="Grafik 605">
              <a:extLst>
                <a:ext uri="{FF2B5EF4-FFF2-40B4-BE49-F238E27FC236}">
                  <a16:creationId xmlns:a16="http://schemas.microsoft.com/office/drawing/2014/main" id="{6A6F8D1A-6A74-405C-A1D3-05DB15751F5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780901" y="1504436"/>
              <a:ext cx="1085182" cy="554784"/>
            </a:xfrm>
            <a:prstGeom prst="rect">
              <a:avLst/>
            </a:prstGeom>
          </p:spPr>
        </p:pic>
        <p:pic>
          <p:nvPicPr>
            <p:cNvPr id="604" name="Grafik 603">
              <a:extLst>
                <a:ext uri="{FF2B5EF4-FFF2-40B4-BE49-F238E27FC236}">
                  <a16:creationId xmlns:a16="http://schemas.microsoft.com/office/drawing/2014/main" id="{3B81CE8E-9C77-45A6-8805-9F9C7088561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341196" y="1498341"/>
              <a:ext cx="1085182" cy="554784"/>
            </a:xfrm>
            <a:prstGeom prst="rect">
              <a:avLst/>
            </a:prstGeom>
          </p:spPr>
        </p:pic>
      </p:grpSp>
      <p:grpSp>
        <p:nvGrpSpPr>
          <p:cNvPr id="644" name="Gruppieren 643">
            <a:extLst>
              <a:ext uri="{FF2B5EF4-FFF2-40B4-BE49-F238E27FC236}">
                <a16:creationId xmlns:a16="http://schemas.microsoft.com/office/drawing/2014/main" id="{616A9CC3-B3C2-4B5B-A27B-552E3531638D}"/>
              </a:ext>
            </a:extLst>
          </p:cNvPr>
          <p:cNvGrpSpPr/>
          <p:nvPr/>
        </p:nvGrpSpPr>
        <p:grpSpPr>
          <a:xfrm>
            <a:off x="508342" y="2461556"/>
            <a:ext cx="11175315" cy="560879"/>
            <a:chOff x="455689" y="4403405"/>
            <a:chExt cx="11175315" cy="560879"/>
          </a:xfrm>
        </p:grpSpPr>
        <p:pic>
          <p:nvPicPr>
            <p:cNvPr id="610" name="Grafik 609">
              <a:extLst>
                <a:ext uri="{FF2B5EF4-FFF2-40B4-BE49-F238E27FC236}">
                  <a16:creationId xmlns:a16="http://schemas.microsoft.com/office/drawing/2014/main" id="{9138B177-AE60-4CF6-AE87-BE9DF033872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103939" y="4403405"/>
              <a:ext cx="1085182" cy="554784"/>
            </a:xfrm>
            <a:prstGeom prst="rect">
              <a:avLst/>
            </a:prstGeom>
            <a:ln w="3175">
              <a:solidFill>
                <a:schemeClr val="bg1"/>
              </a:solidFill>
            </a:ln>
          </p:spPr>
        </p:pic>
        <p:pic>
          <p:nvPicPr>
            <p:cNvPr id="622" name="Grafik 621">
              <a:extLst>
                <a:ext uri="{FF2B5EF4-FFF2-40B4-BE49-F238E27FC236}">
                  <a16:creationId xmlns:a16="http://schemas.microsoft.com/office/drawing/2014/main" id="{5F5C3D47-AD38-4BC3-A2A5-6EE04E63E5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894523" y="4403405"/>
              <a:ext cx="1085182" cy="554784"/>
            </a:xfrm>
            <a:prstGeom prst="rect">
              <a:avLst/>
            </a:prstGeom>
          </p:spPr>
        </p:pic>
        <p:pic>
          <p:nvPicPr>
            <p:cNvPr id="642" name="Grafik 641">
              <a:extLst>
                <a:ext uri="{FF2B5EF4-FFF2-40B4-BE49-F238E27FC236}">
                  <a16:creationId xmlns:a16="http://schemas.microsoft.com/office/drawing/2014/main" id="{C37BA4A2-EC1B-460B-9D8E-0EC8FBBDA3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33361" y="4409500"/>
              <a:ext cx="1085182" cy="548688"/>
            </a:xfrm>
            <a:prstGeom prst="rect">
              <a:avLst/>
            </a:prstGeom>
          </p:spPr>
        </p:pic>
        <p:pic>
          <p:nvPicPr>
            <p:cNvPr id="640" name="Grafik 639">
              <a:extLst>
                <a:ext uri="{FF2B5EF4-FFF2-40B4-BE49-F238E27FC236}">
                  <a16:creationId xmlns:a16="http://schemas.microsoft.com/office/drawing/2014/main" id="{F12ABA47-76F5-49B0-9875-2139CA9A117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17126" y="4409500"/>
              <a:ext cx="1085182" cy="548688"/>
            </a:xfrm>
            <a:prstGeom prst="rect">
              <a:avLst/>
            </a:prstGeom>
          </p:spPr>
        </p:pic>
        <p:pic>
          <p:nvPicPr>
            <p:cNvPr id="638" name="Grafik 637">
              <a:extLst>
                <a:ext uri="{FF2B5EF4-FFF2-40B4-BE49-F238E27FC236}">
                  <a16:creationId xmlns:a16="http://schemas.microsoft.com/office/drawing/2014/main" id="{ACD924AC-7E9A-462F-9628-4A8810DC20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72195" y="4409500"/>
              <a:ext cx="1091279" cy="554784"/>
            </a:xfrm>
            <a:prstGeom prst="rect">
              <a:avLst/>
            </a:prstGeom>
          </p:spPr>
        </p:pic>
        <p:pic>
          <p:nvPicPr>
            <p:cNvPr id="636" name="Grafik 635">
              <a:extLst>
                <a:ext uri="{FF2B5EF4-FFF2-40B4-BE49-F238E27FC236}">
                  <a16:creationId xmlns:a16="http://schemas.microsoft.com/office/drawing/2014/main" id="{DDF2A5D7-9388-4C19-AE8E-5E39EDE654D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55960" y="4403405"/>
              <a:ext cx="1091279" cy="554784"/>
            </a:xfrm>
            <a:prstGeom prst="rect">
              <a:avLst/>
            </a:prstGeom>
          </p:spPr>
        </p:pic>
        <p:pic>
          <p:nvPicPr>
            <p:cNvPr id="634" name="Grafik 633">
              <a:extLst>
                <a:ext uri="{FF2B5EF4-FFF2-40B4-BE49-F238E27FC236}">
                  <a16:creationId xmlns:a16="http://schemas.microsoft.com/office/drawing/2014/main" id="{7DFE0614-5D9E-411C-8F75-AD0F7716F6A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545822" y="4403405"/>
              <a:ext cx="1085182" cy="554784"/>
            </a:xfrm>
            <a:prstGeom prst="rect">
              <a:avLst/>
            </a:prstGeom>
          </p:spPr>
        </p:pic>
        <p:pic>
          <p:nvPicPr>
            <p:cNvPr id="632" name="Grafik 631">
              <a:extLst>
                <a:ext uri="{FF2B5EF4-FFF2-40B4-BE49-F238E27FC236}">
                  <a16:creationId xmlns:a16="http://schemas.microsoft.com/office/drawing/2014/main" id="{8D253BC7-9E20-4972-90DD-C5E686238CC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55689" y="4409500"/>
              <a:ext cx="1085182" cy="554784"/>
            </a:xfrm>
            <a:prstGeom prst="rect">
              <a:avLst/>
            </a:prstGeom>
          </p:spPr>
        </p:pic>
      </p:grpSp>
      <p:grpSp>
        <p:nvGrpSpPr>
          <p:cNvPr id="668" name="Gruppieren 667">
            <a:extLst>
              <a:ext uri="{FF2B5EF4-FFF2-40B4-BE49-F238E27FC236}">
                <a16:creationId xmlns:a16="http://schemas.microsoft.com/office/drawing/2014/main" id="{07FABCFD-2670-4589-8797-FB02B168382B}"/>
              </a:ext>
            </a:extLst>
          </p:cNvPr>
          <p:cNvGrpSpPr/>
          <p:nvPr/>
        </p:nvGrpSpPr>
        <p:grpSpPr>
          <a:xfrm>
            <a:off x="508342" y="4887880"/>
            <a:ext cx="11175315" cy="560879"/>
            <a:chOff x="364354" y="5175458"/>
            <a:chExt cx="11175315" cy="560879"/>
          </a:xfrm>
        </p:grpSpPr>
        <p:pic>
          <p:nvPicPr>
            <p:cNvPr id="630" name="Grafik 629">
              <a:extLst>
                <a:ext uri="{FF2B5EF4-FFF2-40B4-BE49-F238E27FC236}">
                  <a16:creationId xmlns:a16="http://schemas.microsoft.com/office/drawing/2014/main" id="{9BCB351F-6DBA-456D-93C3-2D09E57F180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64354" y="5175458"/>
              <a:ext cx="1085182" cy="554784"/>
            </a:xfrm>
            <a:prstGeom prst="rect">
              <a:avLst/>
            </a:prstGeom>
          </p:spPr>
        </p:pic>
        <p:pic>
          <p:nvPicPr>
            <p:cNvPr id="666" name="Grafik 665">
              <a:extLst>
                <a:ext uri="{FF2B5EF4-FFF2-40B4-BE49-F238E27FC236}">
                  <a16:creationId xmlns:a16="http://schemas.microsoft.com/office/drawing/2014/main" id="{05209C22-1023-4478-AA0E-82D7ACAF6C4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251167" y="5175458"/>
              <a:ext cx="1085182" cy="554784"/>
            </a:xfrm>
            <a:prstGeom prst="rect">
              <a:avLst/>
            </a:prstGeom>
            <a:ln w="3175">
              <a:solidFill>
                <a:schemeClr val="bg1"/>
              </a:solidFill>
            </a:ln>
          </p:spPr>
        </p:pic>
        <p:pic>
          <p:nvPicPr>
            <p:cNvPr id="664" name="Grafik 663">
              <a:extLst>
                <a:ext uri="{FF2B5EF4-FFF2-40B4-BE49-F238E27FC236}">
                  <a16:creationId xmlns:a16="http://schemas.microsoft.com/office/drawing/2014/main" id="{1F087F26-B6C3-4597-88AF-A3E0DBBE040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137985" y="5181553"/>
              <a:ext cx="1085182" cy="548688"/>
            </a:xfrm>
            <a:prstGeom prst="rect">
              <a:avLst/>
            </a:prstGeom>
          </p:spPr>
        </p:pic>
        <p:pic>
          <p:nvPicPr>
            <p:cNvPr id="662" name="Grafik 661">
              <a:extLst>
                <a:ext uri="{FF2B5EF4-FFF2-40B4-BE49-F238E27FC236}">
                  <a16:creationId xmlns:a16="http://schemas.microsoft.com/office/drawing/2014/main" id="{567410FB-2A84-41DF-9669-1952F3724C3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54487" y="5181553"/>
              <a:ext cx="1085182" cy="548688"/>
            </a:xfrm>
            <a:prstGeom prst="rect">
              <a:avLst/>
            </a:prstGeom>
          </p:spPr>
        </p:pic>
        <p:pic>
          <p:nvPicPr>
            <p:cNvPr id="660" name="Grafik 659">
              <a:extLst>
                <a:ext uri="{FF2B5EF4-FFF2-40B4-BE49-F238E27FC236}">
                  <a16:creationId xmlns:a16="http://schemas.microsoft.com/office/drawing/2014/main" id="{D5E6CA74-1FA1-4FB9-9FB2-5D21B0B2B0D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93050" y="5181553"/>
              <a:ext cx="1091279" cy="554784"/>
            </a:xfrm>
            <a:prstGeom prst="rect">
              <a:avLst/>
            </a:prstGeom>
          </p:spPr>
        </p:pic>
        <p:pic>
          <p:nvPicPr>
            <p:cNvPr id="658" name="Grafik 657">
              <a:extLst>
                <a:ext uri="{FF2B5EF4-FFF2-40B4-BE49-F238E27FC236}">
                  <a16:creationId xmlns:a16="http://schemas.microsoft.com/office/drawing/2014/main" id="{1986139D-99F5-4FE0-958B-D09CB9B8978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03188" y="5175458"/>
              <a:ext cx="1091279" cy="554784"/>
            </a:xfrm>
            <a:prstGeom prst="rect">
              <a:avLst/>
            </a:prstGeom>
          </p:spPr>
        </p:pic>
        <p:pic>
          <p:nvPicPr>
            <p:cNvPr id="656" name="Grafik 655">
              <a:extLst>
                <a:ext uri="{FF2B5EF4-FFF2-40B4-BE49-F238E27FC236}">
                  <a16:creationId xmlns:a16="http://schemas.microsoft.com/office/drawing/2014/main" id="{7BEA41E5-180A-4609-A010-169021EAF9F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576819" y="5175458"/>
              <a:ext cx="1085182" cy="554784"/>
            </a:xfrm>
            <a:prstGeom prst="rect">
              <a:avLst/>
            </a:prstGeom>
          </p:spPr>
        </p:pic>
        <p:pic>
          <p:nvPicPr>
            <p:cNvPr id="654" name="Grafik 653">
              <a:extLst>
                <a:ext uri="{FF2B5EF4-FFF2-40B4-BE49-F238E27FC236}">
                  <a16:creationId xmlns:a16="http://schemas.microsoft.com/office/drawing/2014/main" id="{7DEF5097-54EA-46B1-A8D7-065733D87EE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015653" y="5181553"/>
              <a:ext cx="1085182" cy="554784"/>
            </a:xfrm>
            <a:prstGeom prst="rect">
              <a:avLst/>
            </a:prstGeom>
          </p:spPr>
        </p:pic>
      </p:grpSp>
      <p:grpSp>
        <p:nvGrpSpPr>
          <p:cNvPr id="696" name="Gruppieren 695">
            <a:extLst>
              <a:ext uri="{FF2B5EF4-FFF2-40B4-BE49-F238E27FC236}">
                <a16:creationId xmlns:a16="http://schemas.microsoft.com/office/drawing/2014/main" id="{DC76D6AA-86BA-4285-B805-0A0310EDC92B}"/>
              </a:ext>
            </a:extLst>
          </p:cNvPr>
          <p:cNvGrpSpPr/>
          <p:nvPr/>
        </p:nvGrpSpPr>
        <p:grpSpPr>
          <a:xfrm>
            <a:off x="508342" y="5854648"/>
            <a:ext cx="11175315" cy="565107"/>
            <a:chOff x="455689" y="5592838"/>
            <a:chExt cx="11175315" cy="565107"/>
          </a:xfrm>
        </p:grpSpPr>
        <p:grpSp>
          <p:nvGrpSpPr>
            <p:cNvPr id="670" name="Gruppieren 669">
              <a:extLst>
                <a:ext uri="{FF2B5EF4-FFF2-40B4-BE49-F238E27FC236}">
                  <a16:creationId xmlns:a16="http://schemas.microsoft.com/office/drawing/2014/main" id="{D7319E8D-1484-4233-9041-7F6774A2405E}"/>
                </a:ext>
              </a:extLst>
            </p:cNvPr>
            <p:cNvGrpSpPr/>
            <p:nvPr/>
          </p:nvGrpSpPr>
          <p:grpSpPr>
            <a:xfrm>
              <a:off x="7666408" y="5592838"/>
              <a:ext cx="1085182" cy="559004"/>
              <a:chOff x="10545822" y="501280"/>
              <a:chExt cx="1085182" cy="559004"/>
            </a:xfrm>
          </p:grpSpPr>
          <p:pic>
            <p:nvPicPr>
              <p:cNvPr id="692" name="Grafik 691">
                <a:extLst>
                  <a:ext uri="{FF2B5EF4-FFF2-40B4-BE49-F238E27FC236}">
                    <a16:creationId xmlns:a16="http://schemas.microsoft.com/office/drawing/2014/main" id="{319ED857-060F-4E44-A0F3-79A26C8E3B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54582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93" name="Rechteck 692">
                <a:extLst>
                  <a:ext uri="{FF2B5EF4-FFF2-40B4-BE49-F238E27FC236}">
                    <a16:creationId xmlns:a16="http://schemas.microsoft.com/office/drawing/2014/main" id="{D66F33DD-1839-43AB-9D58-CC9119FEAF79}"/>
                  </a:ext>
                </a:extLst>
              </p:cNvPr>
              <p:cNvSpPr/>
              <p:nvPr/>
            </p:nvSpPr>
            <p:spPr>
              <a:xfrm>
                <a:off x="11105169" y="501280"/>
                <a:ext cx="525835" cy="559004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2" name="Gruppieren 671">
              <a:extLst>
                <a:ext uri="{FF2B5EF4-FFF2-40B4-BE49-F238E27FC236}">
                  <a16:creationId xmlns:a16="http://schemas.microsoft.com/office/drawing/2014/main" id="{05E20A1C-0919-4685-AA72-08F91B803274}"/>
                </a:ext>
              </a:extLst>
            </p:cNvPr>
            <p:cNvGrpSpPr/>
            <p:nvPr/>
          </p:nvGrpSpPr>
          <p:grpSpPr>
            <a:xfrm>
              <a:off x="9106113" y="5592838"/>
              <a:ext cx="1085186" cy="554784"/>
              <a:chOff x="455689" y="495185"/>
              <a:chExt cx="1085186" cy="554784"/>
            </a:xfrm>
          </p:grpSpPr>
          <p:pic>
            <p:nvPicPr>
              <p:cNvPr id="688" name="Grafik 687">
                <a:extLst>
                  <a:ext uri="{FF2B5EF4-FFF2-40B4-BE49-F238E27FC236}">
                    <a16:creationId xmlns:a16="http://schemas.microsoft.com/office/drawing/2014/main" id="{F2A1A42E-B732-4F71-83DD-D6E2220AB1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55693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89" name="L-Form 688">
                <a:extLst>
                  <a:ext uri="{FF2B5EF4-FFF2-40B4-BE49-F238E27FC236}">
                    <a16:creationId xmlns:a16="http://schemas.microsoft.com/office/drawing/2014/main" id="{79BC60D8-44FF-4107-B5D4-C5F7E2F768A8}"/>
                  </a:ext>
                </a:extLst>
              </p:cNvPr>
              <p:cNvSpPr/>
              <p:nvPr/>
            </p:nvSpPr>
            <p:spPr>
              <a:xfrm flipH="1">
                <a:off x="455689" y="495185"/>
                <a:ext cx="1085183" cy="554784"/>
              </a:xfrm>
              <a:prstGeom prst="corner">
                <a:avLst>
                  <a:gd name="adj1" fmla="val 48252"/>
                  <a:gd name="adj2" fmla="val 145008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3" name="Gruppieren 672">
              <a:extLst>
                <a:ext uri="{FF2B5EF4-FFF2-40B4-BE49-F238E27FC236}">
                  <a16:creationId xmlns:a16="http://schemas.microsoft.com/office/drawing/2014/main" id="{A52674FD-DE43-47A6-A2E3-E082341079F9}"/>
                </a:ext>
              </a:extLst>
            </p:cNvPr>
            <p:cNvGrpSpPr/>
            <p:nvPr/>
          </p:nvGrpSpPr>
          <p:grpSpPr>
            <a:xfrm>
              <a:off x="6226703" y="5592838"/>
              <a:ext cx="1085182" cy="554784"/>
              <a:chOff x="1895398" y="495185"/>
              <a:chExt cx="1085182" cy="554784"/>
            </a:xfrm>
          </p:grpSpPr>
          <p:pic>
            <p:nvPicPr>
              <p:cNvPr id="686" name="Grafik 685">
                <a:extLst>
                  <a:ext uri="{FF2B5EF4-FFF2-40B4-BE49-F238E27FC236}">
                    <a16:creationId xmlns:a16="http://schemas.microsoft.com/office/drawing/2014/main" id="{7A1A6181-CB86-4C41-9A1A-1467C42342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95398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87" name="L-Form 686">
                <a:extLst>
                  <a:ext uri="{FF2B5EF4-FFF2-40B4-BE49-F238E27FC236}">
                    <a16:creationId xmlns:a16="http://schemas.microsoft.com/office/drawing/2014/main" id="{1A5FE3EA-BBC5-4E36-BFEB-D0E7B794C86E}"/>
                  </a:ext>
                </a:extLst>
              </p:cNvPr>
              <p:cNvSpPr/>
              <p:nvPr/>
            </p:nvSpPr>
            <p:spPr>
              <a:xfrm flipH="1">
                <a:off x="2178049" y="495185"/>
                <a:ext cx="802528" cy="554784"/>
              </a:xfrm>
              <a:prstGeom prst="corner">
                <a:avLst>
                  <a:gd name="adj1" fmla="val 48252"/>
                  <a:gd name="adj2" fmla="val 97222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4" name="Gruppieren 673">
              <a:extLst>
                <a:ext uri="{FF2B5EF4-FFF2-40B4-BE49-F238E27FC236}">
                  <a16:creationId xmlns:a16="http://schemas.microsoft.com/office/drawing/2014/main" id="{059500B6-73A8-4C6F-BE16-C794CF168BC3}"/>
                </a:ext>
              </a:extLst>
            </p:cNvPr>
            <p:cNvGrpSpPr/>
            <p:nvPr/>
          </p:nvGrpSpPr>
          <p:grpSpPr>
            <a:xfrm>
              <a:off x="455689" y="5592838"/>
              <a:ext cx="1091279" cy="565107"/>
              <a:chOff x="6220610" y="495185"/>
              <a:chExt cx="1091279" cy="565107"/>
            </a:xfrm>
          </p:grpSpPr>
          <p:pic>
            <p:nvPicPr>
              <p:cNvPr id="684" name="Grafik 683">
                <a:extLst>
                  <a:ext uri="{FF2B5EF4-FFF2-40B4-BE49-F238E27FC236}">
                    <a16:creationId xmlns:a16="http://schemas.microsoft.com/office/drawing/2014/main" id="{D965BCE6-DB4D-4521-8D2E-63BDA9C471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20610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85" name="L-Form 684">
                <a:extLst>
                  <a:ext uri="{FF2B5EF4-FFF2-40B4-BE49-F238E27FC236}">
                    <a16:creationId xmlns:a16="http://schemas.microsoft.com/office/drawing/2014/main" id="{E22F3E11-C372-4713-A62B-7C74B90CB2A7}"/>
                  </a:ext>
                </a:extLst>
              </p:cNvPr>
              <p:cNvSpPr/>
              <p:nvPr/>
            </p:nvSpPr>
            <p:spPr>
              <a:xfrm flipH="1">
                <a:off x="6773862" y="495185"/>
                <a:ext cx="538025" cy="565107"/>
              </a:xfrm>
              <a:prstGeom prst="corner">
                <a:avLst>
                  <a:gd name="adj1" fmla="val 50613"/>
                  <a:gd name="adj2" fmla="val 49599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5" name="Gruppieren 674">
              <a:extLst>
                <a:ext uri="{FF2B5EF4-FFF2-40B4-BE49-F238E27FC236}">
                  <a16:creationId xmlns:a16="http://schemas.microsoft.com/office/drawing/2014/main" id="{BDA1C494-73DF-4AA4-97BA-43764D574C11}"/>
                </a:ext>
              </a:extLst>
            </p:cNvPr>
            <p:cNvGrpSpPr/>
            <p:nvPr/>
          </p:nvGrpSpPr>
          <p:grpSpPr>
            <a:xfrm>
              <a:off x="4780901" y="5592838"/>
              <a:ext cx="1091279" cy="554784"/>
              <a:chOff x="3335103" y="501280"/>
              <a:chExt cx="1091279" cy="554784"/>
            </a:xfrm>
          </p:grpSpPr>
          <p:pic>
            <p:nvPicPr>
              <p:cNvPr id="682" name="Grafik 681">
                <a:extLst>
                  <a:ext uri="{FF2B5EF4-FFF2-40B4-BE49-F238E27FC236}">
                    <a16:creationId xmlns:a16="http://schemas.microsoft.com/office/drawing/2014/main" id="{C8F07469-75AD-4384-B3B0-D7F7B6EF44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35103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83" name="Rechteck 682">
                <a:extLst>
                  <a:ext uri="{FF2B5EF4-FFF2-40B4-BE49-F238E27FC236}">
                    <a16:creationId xmlns:a16="http://schemas.microsoft.com/office/drawing/2014/main" id="{C8E43121-E930-48F6-A49A-2B2944BE9C86}"/>
                  </a:ext>
                </a:extLst>
              </p:cNvPr>
              <p:cNvSpPr/>
              <p:nvPr/>
            </p:nvSpPr>
            <p:spPr>
              <a:xfrm>
                <a:off x="4155791" y="501280"/>
                <a:ext cx="270590" cy="554784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6" name="Gruppieren 675">
              <a:extLst>
                <a:ext uri="{FF2B5EF4-FFF2-40B4-BE49-F238E27FC236}">
                  <a16:creationId xmlns:a16="http://schemas.microsoft.com/office/drawing/2014/main" id="{DE6867C5-0A4E-42BB-B646-51A86BC4CA90}"/>
                </a:ext>
              </a:extLst>
            </p:cNvPr>
            <p:cNvGrpSpPr/>
            <p:nvPr/>
          </p:nvGrpSpPr>
          <p:grpSpPr>
            <a:xfrm>
              <a:off x="1901491" y="5592838"/>
              <a:ext cx="1085182" cy="559012"/>
              <a:chOff x="7666412" y="501280"/>
              <a:chExt cx="1085182" cy="559012"/>
            </a:xfrm>
          </p:grpSpPr>
          <p:pic>
            <p:nvPicPr>
              <p:cNvPr id="680" name="Grafik 679">
                <a:extLst>
                  <a:ext uri="{FF2B5EF4-FFF2-40B4-BE49-F238E27FC236}">
                    <a16:creationId xmlns:a16="http://schemas.microsoft.com/office/drawing/2014/main" id="{EEDB6D8F-7420-4AB0-8EEB-C62E8EA2A7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66641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81" name="Rechteck 680">
                <a:extLst>
                  <a:ext uri="{FF2B5EF4-FFF2-40B4-BE49-F238E27FC236}">
                    <a16:creationId xmlns:a16="http://schemas.microsoft.com/office/drawing/2014/main" id="{A38C64A7-0D99-4317-860C-EBA6C1F405D7}"/>
                  </a:ext>
                </a:extLst>
              </p:cNvPr>
              <p:cNvSpPr/>
              <p:nvPr/>
            </p:nvSpPr>
            <p:spPr>
              <a:xfrm>
                <a:off x="8497317" y="793215"/>
                <a:ext cx="254277" cy="26707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7" name="Gruppieren 676">
              <a:extLst>
                <a:ext uri="{FF2B5EF4-FFF2-40B4-BE49-F238E27FC236}">
                  <a16:creationId xmlns:a16="http://schemas.microsoft.com/office/drawing/2014/main" id="{FC229A82-1574-4973-B11A-0F5FCFFF4FD6}"/>
                </a:ext>
              </a:extLst>
            </p:cNvPr>
            <p:cNvGrpSpPr/>
            <p:nvPr/>
          </p:nvGrpSpPr>
          <p:grpSpPr>
            <a:xfrm>
              <a:off x="3341196" y="5592838"/>
              <a:ext cx="1085182" cy="565107"/>
              <a:chOff x="9110683" y="495185"/>
              <a:chExt cx="1085182" cy="565107"/>
            </a:xfrm>
          </p:grpSpPr>
          <p:pic>
            <p:nvPicPr>
              <p:cNvPr id="678" name="Grafik 677">
                <a:extLst>
                  <a:ext uri="{FF2B5EF4-FFF2-40B4-BE49-F238E27FC236}">
                    <a16:creationId xmlns:a16="http://schemas.microsoft.com/office/drawing/2014/main" id="{399F5BF7-2052-4842-B58D-63B59E1374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110683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79" name="Rechteck 678">
                <a:extLst>
                  <a:ext uri="{FF2B5EF4-FFF2-40B4-BE49-F238E27FC236}">
                    <a16:creationId xmlns:a16="http://schemas.microsoft.com/office/drawing/2014/main" id="{0821779E-32A1-4810-BC50-18C83E66BF47}"/>
                  </a:ext>
                </a:extLst>
              </p:cNvPr>
              <p:cNvSpPr/>
              <p:nvPr/>
            </p:nvSpPr>
            <p:spPr>
              <a:xfrm>
                <a:off x="9110683" y="495185"/>
                <a:ext cx="799883" cy="56510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694" name="Grafik 693">
              <a:extLst>
                <a:ext uri="{FF2B5EF4-FFF2-40B4-BE49-F238E27FC236}">
                  <a16:creationId xmlns:a16="http://schemas.microsoft.com/office/drawing/2014/main" id="{B6CE8319-2F09-4C4C-A904-1DB575A214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545822" y="5592838"/>
              <a:ext cx="1085182" cy="554784"/>
            </a:xfrm>
            <a:prstGeom prst="rect">
              <a:avLst/>
            </a:prstGeom>
          </p:spPr>
        </p:pic>
      </p:grpSp>
      <p:sp>
        <p:nvSpPr>
          <p:cNvPr id="697" name="L-Form 696">
            <a:extLst>
              <a:ext uri="{FF2B5EF4-FFF2-40B4-BE49-F238E27FC236}">
                <a16:creationId xmlns:a16="http://schemas.microsoft.com/office/drawing/2014/main" id="{D826CBAA-4D29-41E8-89D2-A75EB9BA47F0}"/>
              </a:ext>
            </a:extLst>
          </p:cNvPr>
          <p:cNvSpPr/>
          <p:nvPr/>
        </p:nvSpPr>
        <p:spPr>
          <a:xfrm flipH="1">
            <a:off x="381000" y="4544974"/>
            <a:ext cx="11316784" cy="1995526"/>
          </a:xfrm>
          <a:prstGeom prst="corner">
            <a:avLst>
              <a:gd name="adj1" fmla="val 41550"/>
              <a:gd name="adj2" fmla="val 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36" name="Grafik 535">
            <a:extLst>
              <a:ext uri="{FF2B5EF4-FFF2-40B4-BE49-F238E27FC236}">
                <a16:creationId xmlns:a16="http://schemas.microsoft.com/office/drawing/2014/main" id="{51B41A0E-65CE-42AB-89B0-DDC6B24EA63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852128" y="3835566"/>
            <a:ext cx="1194920" cy="603556"/>
          </a:xfrm>
          <a:prstGeom prst="rect">
            <a:avLst/>
          </a:prstGeom>
        </p:spPr>
      </p:pic>
      <p:pic>
        <p:nvPicPr>
          <p:cNvPr id="538" name="Grafik 537">
            <a:extLst>
              <a:ext uri="{FF2B5EF4-FFF2-40B4-BE49-F238E27FC236}">
                <a16:creationId xmlns:a16="http://schemas.microsoft.com/office/drawing/2014/main" id="{D75775A2-5D71-47D7-8A89-830D9438DE9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408093" y="3308275"/>
            <a:ext cx="1194920" cy="603556"/>
          </a:xfrm>
          <a:prstGeom prst="rect">
            <a:avLst/>
          </a:prstGeom>
        </p:spPr>
      </p:pic>
      <p:pic>
        <p:nvPicPr>
          <p:cNvPr id="540" name="Grafik 539">
            <a:extLst>
              <a:ext uri="{FF2B5EF4-FFF2-40B4-BE49-F238E27FC236}">
                <a16:creationId xmlns:a16="http://schemas.microsoft.com/office/drawing/2014/main" id="{36BB6EBA-B211-4B57-B0FF-328679F66E1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140857" y="3827677"/>
            <a:ext cx="1018120" cy="603556"/>
          </a:xfrm>
          <a:prstGeom prst="rect">
            <a:avLst/>
          </a:prstGeom>
        </p:spPr>
      </p:pic>
      <p:pic>
        <p:nvPicPr>
          <p:cNvPr id="542" name="Grafik 541">
            <a:extLst>
              <a:ext uri="{FF2B5EF4-FFF2-40B4-BE49-F238E27FC236}">
                <a16:creationId xmlns:a16="http://schemas.microsoft.com/office/drawing/2014/main" id="{0D210405-6E32-45D7-BEBD-9604B8004F4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983358" y="3225913"/>
            <a:ext cx="908383" cy="609653"/>
          </a:xfrm>
          <a:prstGeom prst="rect">
            <a:avLst/>
          </a:prstGeom>
        </p:spPr>
      </p:pic>
      <p:pic>
        <p:nvPicPr>
          <p:cNvPr id="544" name="Grafik 543">
            <a:extLst>
              <a:ext uri="{FF2B5EF4-FFF2-40B4-BE49-F238E27FC236}">
                <a16:creationId xmlns:a16="http://schemas.microsoft.com/office/drawing/2014/main" id="{0C9716FC-AB99-4BB6-822F-6FAA7E1156A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966079" y="3735010"/>
            <a:ext cx="768163" cy="609653"/>
          </a:xfrm>
          <a:prstGeom prst="rect">
            <a:avLst/>
          </a:prstGeom>
        </p:spPr>
      </p:pic>
      <p:pic>
        <p:nvPicPr>
          <p:cNvPr id="546" name="Grafik 545">
            <a:extLst>
              <a:ext uri="{FF2B5EF4-FFF2-40B4-BE49-F238E27FC236}">
                <a16:creationId xmlns:a16="http://schemas.microsoft.com/office/drawing/2014/main" id="{0310E5E1-8458-4064-B357-962046C4929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960993" y="3191793"/>
            <a:ext cx="755970" cy="609653"/>
          </a:xfrm>
          <a:prstGeom prst="rect">
            <a:avLst/>
          </a:prstGeom>
        </p:spPr>
      </p:pic>
      <p:pic>
        <p:nvPicPr>
          <p:cNvPr id="548" name="Grafik 547">
            <a:extLst>
              <a:ext uri="{FF2B5EF4-FFF2-40B4-BE49-F238E27FC236}">
                <a16:creationId xmlns:a16="http://schemas.microsoft.com/office/drawing/2014/main" id="{C99DCCBA-D719-43EC-88F0-2FAD35B6EF6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53452" y="3725747"/>
            <a:ext cx="658425" cy="609653"/>
          </a:xfrm>
          <a:prstGeom prst="rect">
            <a:avLst/>
          </a:prstGeom>
        </p:spPr>
      </p:pic>
      <p:pic>
        <p:nvPicPr>
          <p:cNvPr id="550" name="Grafik 549">
            <a:extLst>
              <a:ext uri="{FF2B5EF4-FFF2-40B4-BE49-F238E27FC236}">
                <a16:creationId xmlns:a16="http://schemas.microsoft.com/office/drawing/2014/main" id="{4DA1B161-DD53-435D-A0A2-24FE789524DE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292228" y="3191007"/>
            <a:ext cx="512108" cy="609653"/>
          </a:xfrm>
          <a:prstGeom prst="rect">
            <a:avLst/>
          </a:prstGeom>
        </p:spPr>
      </p:pic>
      <p:pic>
        <p:nvPicPr>
          <p:cNvPr id="552" name="Grafik 551">
            <a:extLst>
              <a:ext uri="{FF2B5EF4-FFF2-40B4-BE49-F238E27FC236}">
                <a16:creationId xmlns:a16="http://schemas.microsoft.com/office/drawing/2014/main" id="{0E126ABB-D267-4BC4-8FA3-DEC5319186F8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51833" y="3681494"/>
            <a:ext cx="1091279" cy="792549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20FD1233-A79D-4B1C-8008-FB799DBD9D8C}"/>
              </a:ext>
            </a:extLst>
          </p:cNvPr>
          <p:cNvSpPr txBox="1"/>
          <p:nvPr/>
        </p:nvSpPr>
        <p:spPr>
          <a:xfrm>
            <a:off x="11484114" y="5218560"/>
            <a:ext cx="6537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2" panose="05020102010507070707" pitchFamily="18" charset="2"/>
              </a:rPr>
              <a:t></a:t>
            </a:r>
            <a:endParaRPr kumimoji="0" lang="de-AT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4221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4" name="Gruppieren 593">
            <a:extLst>
              <a:ext uri="{FF2B5EF4-FFF2-40B4-BE49-F238E27FC236}">
                <a16:creationId xmlns:a16="http://schemas.microsoft.com/office/drawing/2014/main" id="{AF538C68-989D-4F89-81C2-AE92BD201644}"/>
              </a:ext>
            </a:extLst>
          </p:cNvPr>
          <p:cNvGrpSpPr/>
          <p:nvPr/>
        </p:nvGrpSpPr>
        <p:grpSpPr>
          <a:xfrm>
            <a:off x="508346" y="495185"/>
            <a:ext cx="11175311" cy="560879"/>
            <a:chOff x="455693" y="495185"/>
            <a:chExt cx="11175311" cy="560879"/>
          </a:xfrm>
        </p:grpSpPr>
        <p:pic>
          <p:nvPicPr>
            <p:cNvPr id="568" name="Grafik 567">
              <a:extLst>
                <a:ext uri="{FF2B5EF4-FFF2-40B4-BE49-F238E27FC236}">
                  <a16:creationId xmlns:a16="http://schemas.microsoft.com/office/drawing/2014/main" id="{2147C679-A226-4ABC-9BE6-29C69C6A31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5693" y="501280"/>
              <a:ext cx="1085182" cy="548688"/>
            </a:xfrm>
            <a:prstGeom prst="rect">
              <a:avLst/>
            </a:prstGeom>
          </p:spPr>
        </p:pic>
        <p:pic>
          <p:nvPicPr>
            <p:cNvPr id="564" name="Grafik 563">
              <a:extLst>
                <a:ext uri="{FF2B5EF4-FFF2-40B4-BE49-F238E27FC236}">
                  <a16:creationId xmlns:a16="http://schemas.microsoft.com/office/drawing/2014/main" id="{3E63987D-2B3E-405A-ADAB-6B25C5FB6BE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94527" y="501280"/>
              <a:ext cx="1085182" cy="548688"/>
            </a:xfrm>
            <a:prstGeom prst="rect">
              <a:avLst/>
            </a:prstGeom>
          </p:spPr>
        </p:pic>
        <p:pic>
          <p:nvPicPr>
            <p:cNvPr id="560" name="Grafik 559">
              <a:extLst>
                <a:ext uri="{FF2B5EF4-FFF2-40B4-BE49-F238E27FC236}">
                  <a16:creationId xmlns:a16="http://schemas.microsoft.com/office/drawing/2014/main" id="{00D13B71-4A21-4F04-BFDB-DDEDF3D2A6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23223" y="501280"/>
              <a:ext cx="1091279" cy="554784"/>
            </a:xfrm>
            <a:prstGeom prst="rect">
              <a:avLst/>
            </a:prstGeom>
          </p:spPr>
        </p:pic>
        <p:pic>
          <p:nvPicPr>
            <p:cNvPr id="558" name="Grafik 557">
              <a:extLst>
                <a:ext uri="{FF2B5EF4-FFF2-40B4-BE49-F238E27FC236}">
                  <a16:creationId xmlns:a16="http://schemas.microsoft.com/office/drawing/2014/main" id="{10DF00F7-F3E1-43B7-81E4-2A59165ED42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33361" y="495185"/>
              <a:ext cx="1091279" cy="554784"/>
            </a:xfrm>
            <a:prstGeom prst="rect">
              <a:avLst/>
            </a:prstGeom>
          </p:spPr>
        </p:pic>
        <p:pic>
          <p:nvPicPr>
            <p:cNvPr id="570" name="Grafik 569">
              <a:extLst>
                <a:ext uri="{FF2B5EF4-FFF2-40B4-BE49-F238E27FC236}">
                  <a16:creationId xmlns:a16="http://schemas.microsoft.com/office/drawing/2014/main" id="{96F254AB-DAEB-451B-B83A-ADCADD67F0E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781340" y="495185"/>
              <a:ext cx="1085182" cy="554784"/>
            </a:xfrm>
            <a:prstGeom prst="rect">
              <a:avLst/>
            </a:prstGeom>
            <a:ln w="3175">
              <a:solidFill>
                <a:schemeClr val="bg1"/>
              </a:solidFill>
            </a:ln>
          </p:spPr>
        </p:pic>
        <p:pic>
          <p:nvPicPr>
            <p:cNvPr id="556" name="Grafik 555">
              <a:extLst>
                <a:ext uri="{FF2B5EF4-FFF2-40B4-BE49-F238E27FC236}">
                  <a16:creationId xmlns:a16="http://schemas.microsoft.com/office/drawing/2014/main" id="{344D875D-C409-4DC8-8C66-02584FE74EA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668154" y="495185"/>
              <a:ext cx="1085182" cy="554784"/>
            </a:xfrm>
            <a:prstGeom prst="rect">
              <a:avLst/>
            </a:prstGeom>
          </p:spPr>
        </p:pic>
        <p:pic>
          <p:nvPicPr>
            <p:cNvPr id="566" name="Grafik 565">
              <a:extLst>
                <a:ext uri="{FF2B5EF4-FFF2-40B4-BE49-F238E27FC236}">
                  <a16:creationId xmlns:a16="http://schemas.microsoft.com/office/drawing/2014/main" id="{2E04C38D-5E14-49D2-8DB2-B4B9C47F264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106988" y="501280"/>
              <a:ext cx="1085182" cy="554784"/>
            </a:xfrm>
            <a:prstGeom prst="rect">
              <a:avLst/>
            </a:prstGeom>
          </p:spPr>
        </p:pic>
        <p:pic>
          <p:nvPicPr>
            <p:cNvPr id="562" name="Grafik 561">
              <a:extLst>
                <a:ext uri="{FF2B5EF4-FFF2-40B4-BE49-F238E27FC236}">
                  <a16:creationId xmlns:a16="http://schemas.microsoft.com/office/drawing/2014/main" id="{23C6B8DA-DA20-4151-9D6D-6E7F9D33551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545822" y="495185"/>
              <a:ext cx="1085182" cy="554784"/>
            </a:xfrm>
            <a:prstGeom prst="rect">
              <a:avLst/>
            </a:prstGeom>
          </p:spPr>
        </p:pic>
      </p:grpSp>
      <p:grpSp>
        <p:nvGrpSpPr>
          <p:cNvPr id="695" name="Gruppieren 694">
            <a:extLst>
              <a:ext uri="{FF2B5EF4-FFF2-40B4-BE49-F238E27FC236}">
                <a16:creationId xmlns:a16="http://schemas.microsoft.com/office/drawing/2014/main" id="{3469BE11-0C5E-4DEA-91B3-F1FCB71CAA9E}"/>
              </a:ext>
            </a:extLst>
          </p:cNvPr>
          <p:cNvGrpSpPr/>
          <p:nvPr/>
        </p:nvGrpSpPr>
        <p:grpSpPr>
          <a:xfrm>
            <a:off x="508342" y="1478370"/>
            <a:ext cx="11175315" cy="560879"/>
            <a:chOff x="455689" y="1498341"/>
            <a:chExt cx="11175315" cy="560879"/>
          </a:xfrm>
        </p:grpSpPr>
        <p:pic>
          <p:nvPicPr>
            <p:cNvPr id="554" name="Grafik 553">
              <a:extLst>
                <a:ext uri="{FF2B5EF4-FFF2-40B4-BE49-F238E27FC236}">
                  <a16:creationId xmlns:a16="http://schemas.microsoft.com/office/drawing/2014/main" id="{1D65FAD0-7026-40ED-88B4-C75927220E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220606" y="1498341"/>
              <a:ext cx="1085182" cy="554784"/>
            </a:xfrm>
            <a:prstGeom prst="rect">
              <a:avLst/>
            </a:prstGeom>
          </p:spPr>
        </p:pic>
        <p:pic>
          <p:nvPicPr>
            <p:cNvPr id="618" name="Grafik 617">
              <a:extLst>
                <a:ext uri="{FF2B5EF4-FFF2-40B4-BE49-F238E27FC236}">
                  <a16:creationId xmlns:a16="http://schemas.microsoft.com/office/drawing/2014/main" id="{AEACBB9B-CAC9-4891-AAF3-03A0267D5AE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106117" y="1504436"/>
              <a:ext cx="1085182" cy="548688"/>
            </a:xfrm>
            <a:prstGeom prst="rect">
              <a:avLst/>
            </a:prstGeom>
          </p:spPr>
        </p:pic>
        <p:pic>
          <p:nvPicPr>
            <p:cNvPr id="616" name="Grafik 615">
              <a:extLst>
                <a:ext uri="{FF2B5EF4-FFF2-40B4-BE49-F238E27FC236}">
                  <a16:creationId xmlns:a16="http://schemas.microsoft.com/office/drawing/2014/main" id="{636F23AE-BFCA-48FE-9D96-AE623B62F04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545822" y="1504436"/>
              <a:ext cx="1085182" cy="548688"/>
            </a:xfrm>
            <a:prstGeom prst="rect">
              <a:avLst/>
            </a:prstGeom>
          </p:spPr>
        </p:pic>
        <p:pic>
          <p:nvPicPr>
            <p:cNvPr id="614" name="Grafik 613">
              <a:extLst>
                <a:ext uri="{FF2B5EF4-FFF2-40B4-BE49-F238E27FC236}">
                  <a16:creationId xmlns:a16="http://schemas.microsoft.com/office/drawing/2014/main" id="{874CAC8C-81CF-4C42-94E2-07B5CEC87E5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95394" y="1504436"/>
              <a:ext cx="1091279" cy="554784"/>
            </a:xfrm>
            <a:prstGeom prst="rect">
              <a:avLst/>
            </a:prstGeom>
          </p:spPr>
        </p:pic>
        <p:pic>
          <p:nvPicPr>
            <p:cNvPr id="612" name="Grafik 611">
              <a:extLst>
                <a:ext uri="{FF2B5EF4-FFF2-40B4-BE49-F238E27FC236}">
                  <a16:creationId xmlns:a16="http://schemas.microsoft.com/office/drawing/2014/main" id="{C08AE4B1-7427-48CD-8391-D972390FA40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60311" y="1498341"/>
              <a:ext cx="1091279" cy="554784"/>
            </a:xfrm>
            <a:prstGeom prst="rect">
              <a:avLst/>
            </a:prstGeom>
          </p:spPr>
        </p:pic>
        <p:pic>
          <p:nvPicPr>
            <p:cNvPr id="608" name="Grafik 607">
              <a:extLst>
                <a:ext uri="{FF2B5EF4-FFF2-40B4-BE49-F238E27FC236}">
                  <a16:creationId xmlns:a16="http://schemas.microsoft.com/office/drawing/2014/main" id="{324F6715-BA1C-4802-8175-D3ACD55048D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55689" y="1498341"/>
              <a:ext cx="1085182" cy="554784"/>
            </a:xfrm>
            <a:prstGeom prst="rect">
              <a:avLst/>
            </a:prstGeom>
          </p:spPr>
        </p:pic>
        <p:pic>
          <p:nvPicPr>
            <p:cNvPr id="606" name="Grafik 605">
              <a:extLst>
                <a:ext uri="{FF2B5EF4-FFF2-40B4-BE49-F238E27FC236}">
                  <a16:creationId xmlns:a16="http://schemas.microsoft.com/office/drawing/2014/main" id="{6A6F8D1A-6A74-405C-A1D3-05DB15751F5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780901" y="1504436"/>
              <a:ext cx="1085182" cy="554784"/>
            </a:xfrm>
            <a:prstGeom prst="rect">
              <a:avLst/>
            </a:prstGeom>
          </p:spPr>
        </p:pic>
        <p:pic>
          <p:nvPicPr>
            <p:cNvPr id="604" name="Grafik 603">
              <a:extLst>
                <a:ext uri="{FF2B5EF4-FFF2-40B4-BE49-F238E27FC236}">
                  <a16:creationId xmlns:a16="http://schemas.microsoft.com/office/drawing/2014/main" id="{3B81CE8E-9C77-45A6-8805-9F9C7088561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341196" y="1498341"/>
              <a:ext cx="1085182" cy="554784"/>
            </a:xfrm>
            <a:prstGeom prst="rect">
              <a:avLst/>
            </a:prstGeom>
          </p:spPr>
        </p:pic>
      </p:grpSp>
      <p:grpSp>
        <p:nvGrpSpPr>
          <p:cNvPr id="644" name="Gruppieren 643">
            <a:extLst>
              <a:ext uri="{FF2B5EF4-FFF2-40B4-BE49-F238E27FC236}">
                <a16:creationId xmlns:a16="http://schemas.microsoft.com/office/drawing/2014/main" id="{616A9CC3-B3C2-4B5B-A27B-552E3531638D}"/>
              </a:ext>
            </a:extLst>
          </p:cNvPr>
          <p:cNvGrpSpPr/>
          <p:nvPr/>
        </p:nvGrpSpPr>
        <p:grpSpPr>
          <a:xfrm>
            <a:off x="508342" y="2461556"/>
            <a:ext cx="11175315" cy="560879"/>
            <a:chOff x="455689" y="4403405"/>
            <a:chExt cx="11175315" cy="560879"/>
          </a:xfrm>
        </p:grpSpPr>
        <p:pic>
          <p:nvPicPr>
            <p:cNvPr id="610" name="Grafik 609">
              <a:extLst>
                <a:ext uri="{FF2B5EF4-FFF2-40B4-BE49-F238E27FC236}">
                  <a16:creationId xmlns:a16="http://schemas.microsoft.com/office/drawing/2014/main" id="{9138B177-AE60-4CF6-AE87-BE9DF033872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103939" y="4403405"/>
              <a:ext cx="1085182" cy="554784"/>
            </a:xfrm>
            <a:prstGeom prst="rect">
              <a:avLst/>
            </a:prstGeom>
            <a:ln w="3175">
              <a:solidFill>
                <a:schemeClr val="bg1"/>
              </a:solidFill>
            </a:ln>
          </p:spPr>
        </p:pic>
        <p:pic>
          <p:nvPicPr>
            <p:cNvPr id="622" name="Grafik 621">
              <a:extLst>
                <a:ext uri="{FF2B5EF4-FFF2-40B4-BE49-F238E27FC236}">
                  <a16:creationId xmlns:a16="http://schemas.microsoft.com/office/drawing/2014/main" id="{5F5C3D47-AD38-4BC3-A2A5-6EE04E63E5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894523" y="4403405"/>
              <a:ext cx="1085182" cy="554784"/>
            </a:xfrm>
            <a:prstGeom prst="rect">
              <a:avLst/>
            </a:prstGeom>
          </p:spPr>
        </p:pic>
        <p:pic>
          <p:nvPicPr>
            <p:cNvPr id="642" name="Grafik 641">
              <a:extLst>
                <a:ext uri="{FF2B5EF4-FFF2-40B4-BE49-F238E27FC236}">
                  <a16:creationId xmlns:a16="http://schemas.microsoft.com/office/drawing/2014/main" id="{C37BA4A2-EC1B-460B-9D8E-0EC8FBBDA3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33361" y="4409500"/>
              <a:ext cx="1085182" cy="548688"/>
            </a:xfrm>
            <a:prstGeom prst="rect">
              <a:avLst/>
            </a:prstGeom>
          </p:spPr>
        </p:pic>
        <p:pic>
          <p:nvPicPr>
            <p:cNvPr id="640" name="Grafik 639">
              <a:extLst>
                <a:ext uri="{FF2B5EF4-FFF2-40B4-BE49-F238E27FC236}">
                  <a16:creationId xmlns:a16="http://schemas.microsoft.com/office/drawing/2014/main" id="{F12ABA47-76F5-49B0-9875-2139CA9A117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17126" y="4409500"/>
              <a:ext cx="1085182" cy="548688"/>
            </a:xfrm>
            <a:prstGeom prst="rect">
              <a:avLst/>
            </a:prstGeom>
          </p:spPr>
        </p:pic>
        <p:pic>
          <p:nvPicPr>
            <p:cNvPr id="638" name="Grafik 637">
              <a:extLst>
                <a:ext uri="{FF2B5EF4-FFF2-40B4-BE49-F238E27FC236}">
                  <a16:creationId xmlns:a16="http://schemas.microsoft.com/office/drawing/2014/main" id="{ACD924AC-7E9A-462F-9628-4A8810DC20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72195" y="4409500"/>
              <a:ext cx="1091279" cy="554784"/>
            </a:xfrm>
            <a:prstGeom prst="rect">
              <a:avLst/>
            </a:prstGeom>
          </p:spPr>
        </p:pic>
        <p:pic>
          <p:nvPicPr>
            <p:cNvPr id="636" name="Grafik 635">
              <a:extLst>
                <a:ext uri="{FF2B5EF4-FFF2-40B4-BE49-F238E27FC236}">
                  <a16:creationId xmlns:a16="http://schemas.microsoft.com/office/drawing/2014/main" id="{DDF2A5D7-9388-4C19-AE8E-5E39EDE654D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55960" y="4403405"/>
              <a:ext cx="1091279" cy="554784"/>
            </a:xfrm>
            <a:prstGeom prst="rect">
              <a:avLst/>
            </a:prstGeom>
          </p:spPr>
        </p:pic>
        <p:pic>
          <p:nvPicPr>
            <p:cNvPr id="634" name="Grafik 633">
              <a:extLst>
                <a:ext uri="{FF2B5EF4-FFF2-40B4-BE49-F238E27FC236}">
                  <a16:creationId xmlns:a16="http://schemas.microsoft.com/office/drawing/2014/main" id="{7DFE0614-5D9E-411C-8F75-AD0F7716F6A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545822" y="4403405"/>
              <a:ext cx="1085182" cy="554784"/>
            </a:xfrm>
            <a:prstGeom prst="rect">
              <a:avLst/>
            </a:prstGeom>
          </p:spPr>
        </p:pic>
        <p:pic>
          <p:nvPicPr>
            <p:cNvPr id="632" name="Grafik 631">
              <a:extLst>
                <a:ext uri="{FF2B5EF4-FFF2-40B4-BE49-F238E27FC236}">
                  <a16:creationId xmlns:a16="http://schemas.microsoft.com/office/drawing/2014/main" id="{8D253BC7-9E20-4972-90DD-C5E686238CC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55689" y="4409500"/>
              <a:ext cx="1085182" cy="554784"/>
            </a:xfrm>
            <a:prstGeom prst="rect">
              <a:avLst/>
            </a:prstGeom>
          </p:spPr>
        </p:pic>
      </p:grpSp>
      <p:grpSp>
        <p:nvGrpSpPr>
          <p:cNvPr id="668" name="Gruppieren 667">
            <a:extLst>
              <a:ext uri="{FF2B5EF4-FFF2-40B4-BE49-F238E27FC236}">
                <a16:creationId xmlns:a16="http://schemas.microsoft.com/office/drawing/2014/main" id="{07FABCFD-2670-4589-8797-FB02B168382B}"/>
              </a:ext>
            </a:extLst>
          </p:cNvPr>
          <p:cNvGrpSpPr/>
          <p:nvPr/>
        </p:nvGrpSpPr>
        <p:grpSpPr>
          <a:xfrm>
            <a:off x="508342" y="4887880"/>
            <a:ext cx="11175315" cy="560879"/>
            <a:chOff x="364354" y="5175458"/>
            <a:chExt cx="11175315" cy="560879"/>
          </a:xfrm>
        </p:grpSpPr>
        <p:pic>
          <p:nvPicPr>
            <p:cNvPr id="630" name="Grafik 629">
              <a:extLst>
                <a:ext uri="{FF2B5EF4-FFF2-40B4-BE49-F238E27FC236}">
                  <a16:creationId xmlns:a16="http://schemas.microsoft.com/office/drawing/2014/main" id="{9BCB351F-6DBA-456D-93C3-2D09E57F180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64354" y="5175458"/>
              <a:ext cx="1085182" cy="554784"/>
            </a:xfrm>
            <a:prstGeom prst="rect">
              <a:avLst/>
            </a:prstGeom>
          </p:spPr>
        </p:pic>
        <p:pic>
          <p:nvPicPr>
            <p:cNvPr id="666" name="Grafik 665">
              <a:extLst>
                <a:ext uri="{FF2B5EF4-FFF2-40B4-BE49-F238E27FC236}">
                  <a16:creationId xmlns:a16="http://schemas.microsoft.com/office/drawing/2014/main" id="{05209C22-1023-4478-AA0E-82D7ACAF6C4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251167" y="5175458"/>
              <a:ext cx="1085182" cy="554784"/>
            </a:xfrm>
            <a:prstGeom prst="rect">
              <a:avLst/>
            </a:prstGeom>
            <a:ln w="3175">
              <a:solidFill>
                <a:schemeClr val="bg1"/>
              </a:solidFill>
            </a:ln>
          </p:spPr>
        </p:pic>
        <p:pic>
          <p:nvPicPr>
            <p:cNvPr id="664" name="Grafik 663">
              <a:extLst>
                <a:ext uri="{FF2B5EF4-FFF2-40B4-BE49-F238E27FC236}">
                  <a16:creationId xmlns:a16="http://schemas.microsoft.com/office/drawing/2014/main" id="{1F087F26-B6C3-4597-88AF-A3E0DBBE040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137985" y="5181553"/>
              <a:ext cx="1085182" cy="548688"/>
            </a:xfrm>
            <a:prstGeom prst="rect">
              <a:avLst/>
            </a:prstGeom>
          </p:spPr>
        </p:pic>
        <p:pic>
          <p:nvPicPr>
            <p:cNvPr id="662" name="Grafik 661">
              <a:extLst>
                <a:ext uri="{FF2B5EF4-FFF2-40B4-BE49-F238E27FC236}">
                  <a16:creationId xmlns:a16="http://schemas.microsoft.com/office/drawing/2014/main" id="{567410FB-2A84-41DF-9669-1952F3724C3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54487" y="5181553"/>
              <a:ext cx="1085182" cy="548688"/>
            </a:xfrm>
            <a:prstGeom prst="rect">
              <a:avLst/>
            </a:prstGeom>
          </p:spPr>
        </p:pic>
        <p:pic>
          <p:nvPicPr>
            <p:cNvPr id="660" name="Grafik 659">
              <a:extLst>
                <a:ext uri="{FF2B5EF4-FFF2-40B4-BE49-F238E27FC236}">
                  <a16:creationId xmlns:a16="http://schemas.microsoft.com/office/drawing/2014/main" id="{D5E6CA74-1FA1-4FB9-9FB2-5D21B0B2B0D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93050" y="5181553"/>
              <a:ext cx="1091279" cy="554784"/>
            </a:xfrm>
            <a:prstGeom prst="rect">
              <a:avLst/>
            </a:prstGeom>
          </p:spPr>
        </p:pic>
        <p:pic>
          <p:nvPicPr>
            <p:cNvPr id="658" name="Grafik 657">
              <a:extLst>
                <a:ext uri="{FF2B5EF4-FFF2-40B4-BE49-F238E27FC236}">
                  <a16:creationId xmlns:a16="http://schemas.microsoft.com/office/drawing/2014/main" id="{1986139D-99F5-4FE0-958B-D09CB9B8978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03188" y="5175458"/>
              <a:ext cx="1091279" cy="554784"/>
            </a:xfrm>
            <a:prstGeom prst="rect">
              <a:avLst/>
            </a:prstGeom>
          </p:spPr>
        </p:pic>
        <p:pic>
          <p:nvPicPr>
            <p:cNvPr id="656" name="Grafik 655">
              <a:extLst>
                <a:ext uri="{FF2B5EF4-FFF2-40B4-BE49-F238E27FC236}">
                  <a16:creationId xmlns:a16="http://schemas.microsoft.com/office/drawing/2014/main" id="{7BEA41E5-180A-4609-A010-169021EAF9F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576819" y="5175458"/>
              <a:ext cx="1085182" cy="554784"/>
            </a:xfrm>
            <a:prstGeom prst="rect">
              <a:avLst/>
            </a:prstGeom>
          </p:spPr>
        </p:pic>
        <p:pic>
          <p:nvPicPr>
            <p:cNvPr id="654" name="Grafik 653">
              <a:extLst>
                <a:ext uri="{FF2B5EF4-FFF2-40B4-BE49-F238E27FC236}">
                  <a16:creationId xmlns:a16="http://schemas.microsoft.com/office/drawing/2014/main" id="{7DEF5097-54EA-46B1-A8D7-065733D87EE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015653" y="5181553"/>
              <a:ext cx="1085182" cy="554784"/>
            </a:xfrm>
            <a:prstGeom prst="rect">
              <a:avLst/>
            </a:prstGeom>
          </p:spPr>
        </p:pic>
      </p:grpSp>
      <p:grpSp>
        <p:nvGrpSpPr>
          <p:cNvPr id="696" name="Gruppieren 695">
            <a:extLst>
              <a:ext uri="{FF2B5EF4-FFF2-40B4-BE49-F238E27FC236}">
                <a16:creationId xmlns:a16="http://schemas.microsoft.com/office/drawing/2014/main" id="{DC76D6AA-86BA-4285-B805-0A0310EDC92B}"/>
              </a:ext>
            </a:extLst>
          </p:cNvPr>
          <p:cNvGrpSpPr/>
          <p:nvPr/>
        </p:nvGrpSpPr>
        <p:grpSpPr>
          <a:xfrm>
            <a:off x="508342" y="5854648"/>
            <a:ext cx="11175315" cy="565107"/>
            <a:chOff x="455689" y="5592838"/>
            <a:chExt cx="11175315" cy="565107"/>
          </a:xfrm>
        </p:grpSpPr>
        <p:grpSp>
          <p:nvGrpSpPr>
            <p:cNvPr id="670" name="Gruppieren 669">
              <a:extLst>
                <a:ext uri="{FF2B5EF4-FFF2-40B4-BE49-F238E27FC236}">
                  <a16:creationId xmlns:a16="http://schemas.microsoft.com/office/drawing/2014/main" id="{D7319E8D-1484-4233-9041-7F6774A2405E}"/>
                </a:ext>
              </a:extLst>
            </p:cNvPr>
            <p:cNvGrpSpPr/>
            <p:nvPr/>
          </p:nvGrpSpPr>
          <p:grpSpPr>
            <a:xfrm>
              <a:off x="7666408" y="5592838"/>
              <a:ext cx="1085182" cy="559004"/>
              <a:chOff x="10545822" y="501280"/>
              <a:chExt cx="1085182" cy="559004"/>
            </a:xfrm>
          </p:grpSpPr>
          <p:pic>
            <p:nvPicPr>
              <p:cNvPr id="692" name="Grafik 691">
                <a:extLst>
                  <a:ext uri="{FF2B5EF4-FFF2-40B4-BE49-F238E27FC236}">
                    <a16:creationId xmlns:a16="http://schemas.microsoft.com/office/drawing/2014/main" id="{319ED857-060F-4E44-A0F3-79A26C8E3B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54582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93" name="Rechteck 692">
                <a:extLst>
                  <a:ext uri="{FF2B5EF4-FFF2-40B4-BE49-F238E27FC236}">
                    <a16:creationId xmlns:a16="http://schemas.microsoft.com/office/drawing/2014/main" id="{D66F33DD-1839-43AB-9D58-CC9119FEAF79}"/>
                  </a:ext>
                </a:extLst>
              </p:cNvPr>
              <p:cNvSpPr/>
              <p:nvPr/>
            </p:nvSpPr>
            <p:spPr>
              <a:xfrm>
                <a:off x="11105169" y="501280"/>
                <a:ext cx="525835" cy="559004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2" name="Gruppieren 671">
              <a:extLst>
                <a:ext uri="{FF2B5EF4-FFF2-40B4-BE49-F238E27FC236}">
                  <a16:creationId xmlns:a16="http://schemas.microsoft.com/office/drawing/2014/main" id="{05E20A1C-0919-4685-AA72-08F91B803274}"/>
                </a:ext>
              </a:extLst>
            </p:cNvPr>
            <p:cNvGrpSpPr/>
            <p:nvPr/>
          </p:nvGrpSpPr>
          <p:grpSpPr>
            <a:xfrm>
              <a:off x="9106113" y="5592838"/>
              <a:ext cx="1085186" cy="554784"/>
              <a:chOff x="455689" y="495185"/>
              <a:chExt cx="1085186" cy="554784"/>
            </a:xfrm>
          </p:grpSpPr>
          <p:pic>
            <p:nvPicPr>
              <p:cNvPr id="688" name="Grafik 687">
                <a:extLst>
                  <a:ext uri="{FF2B5EF4-FFF2-40B4-BE49-F238E27FC236}">
                    <a16:creationId xmlns:a16="http://schemas.microsoft.com/office/drawing/2014/main" id="{F2A1A42E-B732-4F71-83DD-D6E2220AB1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55693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89" name="L-Form 688">
                <a:extLst>
                  <a:ext uri="{FF2B5EF4-FFF2-40B4-BE49-F238E27FC236}">
                    <a16:creationId xmlns:a16="http://schemas.microsoft.com/office/drawing/2014/main" id="{79BC60D8-44FF-4107-B5D4-C5F7E2F768A8}"/>
                  </a:ext>
                </a:extLst>
              </p:cNvPr>
              <p:cNvSpPr/>
              <p:nvPr/>
            </p:nvSpPr>
            <p:spPr>
              <a:xfrm flipH="1">
                <a:off x="455689" y="495185"/>
                <a:ext cx="1085183" cy="554784"/>
              </a:xfrm>
              <a:prstGeom prst="corner">
                <a:avLst>
                  <a:gd name="adj1" fmla="val 48252"/>
                  <a:gd name="adj2" fmla="val 145008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3" name="Gruppieren 672">
              <a:extLst>
                <a:ext uri="{FF2B5EF4-FFF2-40B4-BE49-F238E27FC236}">
                  <a16:creationId xmlns:a16="http://schemas.microsoft.com/office/drawing/2014/main" id="{A52674FD-DE43-47A6-A2E3-E082341079F9}"/>
                </a:ext>
              </a:extLst>
            </p:cNvPr>
            <p:cNvGrpSpPr/>
            <p:nvPr/>
          </p:nvGrpSpPr>
          <p:grpSpPr>
            <a:xfrm>
              <a:off x="6226703" y="5592838"/>
              <a:ext cx="1085182" cy="554784"/>
              <a:chOff x="1895398" y="495185"/>
              <a:chExt cx="1085182" cy="554784"/>
            </a:xfrm>
          </p:grpSpPr>
          <p:pic>
            <p:nvPicPr>
              <p:cNvPr id="686" name="Grafik 685">
                <a:extLst>
                  <a:ext uri="{FF2B5EF4-FFF2-40B4-BE49-F238E27FC236}">
                    <a16:creationId xmlns:a16="http://schemas.microsoft.com/office/drawing/2014/main" id="{7A1A6181-CB86-4C41-9A1A-1467C42342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95398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87" name="L-Form 686">
                <a:extLst>
                  <a:ext uri="{FF2B5EF4-FFF2-40B4-BE49-F238E27FC236}">
                    <a16:creationId xmlns:a16="http://schemas.microsoft.com/office/drawing/2014/main" id="{1A5FE3EA-BBC5-4E36-BFEB-D0E7B794C86E}"/>
                  </a:ext>
                </a:extLst>
              </p:cNvPr>
              <p:cNvSpPr/>
              <p:nvPr/>
            </p:nvSpPr>
            <p:spPr>
              <a:xfrm flipH="1">
                <a:off x="2178049" y="495185"/>
                <a:ext cx="802528" cy="554784"/>
              </a:xfrm>
              <a:prstGeom prst="corner">
                <a:avLst>
                  <a:gd name="adj1" fmla="val 48252"/>
                  <a:gd name="adj2" fmla="val 97222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4" name="Gruppieren 673">
              <a:extLst>
                <a:ext uri="{FF2B5EF4-FFF2-40B4-BE49-F238E27FC236}">
                  <a16:creationId xmlns:a16="http://schemas.microsoft.com/office/drawing/2014/main" id="{059500B6-73A8-4C6F-BE16-C794CF168BC3}"/>
                </a:ext>
              </a:extLst>
            </p:cNvPr>
            <p:cNvGrpSpPr/>
            <p:nvPr/>
          </p:nvGrpSpPr>
          <p:grpSpPr>
            <a:xfrm>
              <a:off x="455689" y="5592838"/>
              <a:ext cx="1091279" cy="565107"/>
              <a:chOff x="6220610" y="495185"/>
              <a:chExt cx="1091279" cy="565107"/>
            </a:xfrm>
          </p:grpSpPr>
          <p:pic>
            <p:nvPicPr>
              <p:cNvPr id="684" name="Grafik 683">
                <a:extLst>
                  <a:ext uri="{FF2B5EF4-FFF2-40B4-BE49-F238E27FC236}">
                    <a16:creationId xmlns:a16="http://schemas.microsoft.com/office/drawing/2014/main" id="{D965BCE6-DB4D-4521-8D2E-63BDA9C471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20610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85" name="L-Form 684">
                <a:extLst>
                  <a:ext uri="{FF2B5EF4-FFF2-40B4-BE49-F238E27FC236}">
                    <a16:creationId xmlns:a16="http://schemas.microsoft.com/office/drawing/2014/main" id="{E22F3E11-C372-4713-A62B-7C74B90CB2A7}"/>
                  </a:ext>
                </a:extLst>
              </p:cNvPr>
              <p:cNvSpPr/>
              <p:nvPr/>
            </p:nvSpPr>
            <p:spPr>
              <a:xfrm flipH="1">
                <a:off x="6773862" y="495185"/>
                <a:ext cx="538025" cy="565107"/>
              </a:xfrm>
              <a:prstGeom prst="corner">
                <a:avLst>
                  <a:gd name="adj1" fmla="val 50613"/>
                  <a:gd name="adj2" fmla="val 49599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5" name="Gruppieren 674">
              <a:extLst>
                <a:ext uri="{FF2B5EF4-FFF2-40B4-BE49-F238E27FC236}">
                  <a16:creationId xmlns:a16="http://schemas.microsoft.com/office/drawing/2014/main" id="{BDA1C494-73DF-4AA4-97BA-43764D574C11}"/>
                </a:ext>
              </a:extLst>
            </p:cNvPr>
            <p:cNvGrpSpPr/>
            <p:nvPr/>
          </p:nvGrpSpPr>
          <p:grpSpPr>
            <a:xfrm>
              <a:off x="4780901" y="5592838"/>
              <a:ext cx="1091279" cy="554784"/>
              <a:chOff x="3335103" y="501280"/>
              <a:chExt cx="1091279" cy="554784"/>
            </a:xfrm>
          </p:grpSpPr>
          <p:pic>
            <p:nvPicPr>
              <p:cNvPr id="682" name="Grafik 681">
                <a:extLst>
                  <a:ext uri="{FF2B5EF4-FFF2-40B4-BE49-F238E27FC236}">
                    <a16:creationId xmlns:a16="http://schemas.microsoft.com/office/drawing/2014/main" id="{C8F07469-75AD-4384-B3B0-D7F7B6EF44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35103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83" name="Rechteck 682">
                <a:extLst>
                  <a:ext uri="{FF2B5EF4-FFF2-40B4-BE49-F238E27FC236}">
                    <a16:creationId xmlns:a16="http://schemas.microsoft.com/office/drawing/2014/main" id="{C8E43121-E930-48F6-A49A-2B2944BE9C86}"/>
                  </a:ext>
                </a:extLst>
              </p:cNvPr>
              <p:cNvSpPr/>
              <p:nvPr/>
            </p:nvSpPr>
            <p:spPr>
              <a:xfrm>
                <a:off x="4155791" y="501280"/>
                <a:ext cx="270590" cy="554784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6" name="Gruppieren 675">
              <a:extLst>
                <a:ext uri="{FF2B5EF4-FFF2-40B4-BE49-F238E27FC236}">
                  <a16:creationId xmlns:a16="http://schemas.microsoft.com/office/drawing/2014/main" id="{DE6867C5-0A4E-42BB-B646-51A86BC4CA90}"/>
                </a:ext>
              </a:extLst>
            </p:cNvPr>
            <p:cNvGrpSpPr/>
            <p:nvPr/>
          </p:nvGrpSpPr>
          <p:grpSpPr>
            <a:xfrm>
              <a:off x="1901491" y="5592838"/>
              <a:ext cx="1085182" cy="559012"/>
              <a:chOff x="7666412" y="501280"/>
              <a:chExt cx="1085182" cy="559012"/>
            </a:xfrm>
          </p:grpSpPr>
          <p:pic>
            <p:nvPicPr>
              <p:cNvPr id="680" name="Grafik 679">
                <a:extLst>
                  <a:ext uri="{FF2B5EF4-FFF2-40B4-BE49-F238E27FC236}">
                    <a16:creationId xmlns:a16="http://schemas.microsoft.com/office/drawing/2014/main" id="{EEDB6D8F-7420-4AB0-8EEB-C62E8EA2A7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66641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81" name="Rechteck 680">
                <a:extLst>
                  <a:ext uri="{FF2B5EF4-FFF2-40B4-BE49-F238E27FC236}">
                    <a16:creationId xmlns:a16="http://schemas.microsoft.com/office/drawing/2014/main" id="{A38C64A7-0D99-4317-860C-EBA6C1F405D7}"/>
                  </a:ext>
                </a:extLst>
              </p:cNvPr>
              <p:cNvSpPr/>
              <p:nvPr/>
            </p:nvSpPr>
            <p:spPr>
              <a:xfrm>
                <a:off x="8497317" y="793215"/>
                <a:ext cx="254277" cy="26707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7" name="Gruppieren 676">
              <a:extLst>
                <a:ext uri="{FF2B5EF4-FFF2-40B4-BE49-F238E27FC236}">
                  <a16:creationId xmlns:a16="http://schemas.microsoft.com/office/drawing/2014/main" id="{FC229A82-1574-4973-B11A-0F5FCFFF4FD6}"/>
                </a:ext>
              </a:extLst>
            </p:cNvPr>
            <p:cNvGrpSpPr/>
            <p:nvPr/>
          </p:nvGrpSpPr>
          <p:grpSpPr>
            <a:xfrm>
              <a:off x="3341196" y="5592838"/>
              <a:ext cx="1085182" cy="565107"/>
              <a:chOff x="9110683" y="495185"/>
              <a:chExt cx="1085182" cy="565107"/>
            </a:xfrm>
          </p:grpSpPr>
          <p:pic>
            <p:nvPicPr>
              <p:cNvPr id="678" name="Grafik 677">
                <a:extLst>
                  <a:ext uri="{FF2B5EF4-FFF2-40B4-BE49-F238E27FC236}">
                    <a16:creationId xmlns:a16="http://schemas.microsoft.com/office/drawing/2014/main" id="{399F5BF7-2052-4842-B58D-63B59E1374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110683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79" name="Rechteck 678">
                <a:extLst>
                  <a:ext uri="{FF2B5EF4-FFF2-40B4-BE49-F238E27FC236}">
                    <a16:creationId xmlns:a16="http://schemas.microsoft.com/office/drawing/2014/main" id="{0821779E-32A1-4810-BC50-18C83E66BF47}"/>
                  </a:ext>
                </a:extLst>
              </p:cNvPr>
              <p:cNvSpPr/>
              <p:nvPr/>
            </p:nvSpPr>
            <p:spPr>
              <a:xfrm>
                <a:off x="9110683" y="495185"/>
                <a:ext cx="799883" cy="56510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694" name="Grafik 693">
              <a:extLst>
                <a:ext uri="{FF2B5EF4-FFF2-40B4-BE49-F238E27FC236}">
                  <a16:creationId xmlns:a16="http://schemas.microsoft.com/office/drawing/2014/main" id="{B6CE8319-2F09-4C4C-A904-1DB575A214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545822" y="5592838"/>
              <a:ext cx="1085182" cy="554784"/>
            </a:xfrm>
            <a:prstGeom prst="rect">
              <a:avLst/>
            </a:prstGeom>
          </p:spPr>
        </p:pic>
      </p:grpSp>
      <p:sp>
        <p:nvSpPr>
          <p:cNvPr id="697" name="L-Form 696">
            <a:extLst>
              <a:ext uri="{FF2B5EF4-FFF2-40B4-BE49-F238E27FC236}">
                <a16:creationId xmlns:a16="http://schemas.microsoft.com/office/drawing/2014/main" id="{D826CBAA-4D29-41E8-89D2-A75EB9BA47F0}"/>
              </a:ext>
            </a:extLst>
          </p:cNvPr>
          <p:cNvSpPr/>
          <p:nvPr/>
        </p:nvSpPr>
        <p:spPr>
          <a:xfrm flipH="1">
            <a:off x="381000" y="5595183"/>
            <a:ext cx="11316784" cy="945317"/>
          </a:xfrm>
          <a:prstGeom prst="corner">
            <a:avLst>
              <a:gd name="adj1" fmla="val 0"/>
              <a:gd name="adj2" fmla="val 1042529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36" name="Grafik 535">
            <a:hlinkClick r:id="" action="ppaction://hlinkshowjump?jump=firstslide">
              <a:snd r:embed="rId11" name="cashreg.wav"/>
            </a:hlinkClick>
            <a:extLst>
              <a:ext uri="{FF2B5EF4-FFF2-40B4-BE49-F238E27FC236}">
                <a16:creationId xmlns:a16="http://schemas.microsoft.com/office/drawing/2014/main" id="{51B41A0E-65CE-42AB-89B0-DDC6B24EA63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852128" y="3835566"/>
            <a:ext cx="1194920" cy="603556"/>
          </a:xfrm>
          <a:prstGeom prst="rect">
            <a:avLst/>
          </a:prstGeom>
        </p:spPr>
      </p:pic>
      <p:pic>
        <p:nvPicPr>
          <p:cNvPr id="538" name="Grafik 537">
            <a:hlinkClick r:id="" action="ppaction://hlinkshowjump?jump=firstslide">
              <a:snd r:embed="rId11" name="cashreg.wav"/>
            </a:hlinkClick>
            <a:extLst>
              <a:ext uri="{FF2B5EF4-FFF2-40B4-BE49-F238E27FC236}">
                <a16:creationId xmlns:a16="http://schemas.microsoft.com/office/drawing/2014/main" id="{D75775A2-5D71-47D7-8A89-830D9438DE9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408093" y="3308275"/>
            <a:ext cx="1194920" cy="603556"/>
          </a:xfrm>
          <a:prstGeom prst="rect">
            <a:avLst/>
          </a:prstGeom>
        </p:spPr>
      </p:pic>
      <p:pic>
        <p:nvPicPr>
          <p:cNvPr id="540" name="Grafik 539">
            <a:hlinkClick r:id="" action="ppaction://hlinkshowjump?jump=firstslide">
              <a:snd r:embed="rId11" name="cashreg.wav"/>
            </a:hlinkClick>
            <a:extLst>
              <a:ext uri="{FF2B5EF4-FFF2-40B4-BE49-F238E27FC236}">
                <a16:creationId xmlns:a16="http://schemas.microsoft.com/office/drawing/2014/main" id="{36BB6EBA-B211-4B57-B0FF-328679F66E1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140857" y="3827677"/>
            <a:ext cx="1018120" cy="603556"/>
          </a:xfrm>
          <a:prstGeom prst="rect">
            <a:avLst/>
          </a:prstGeom>
        </p:spPr>
      </p:pic>
      <p:pic>
        <p:nvPicPr>
          <p:cNvPr id="542" name="Grafik 541">
            <a:hlinkClick r:id="" action="ppaction://hlinkshowjump?jump=firstslide">
              <a:snd r:embed="rId11" name="cashreg.wav"/>
            </a:hlinkClick>
            <a:extLst>
              <a:ext uri="{FF2B5EF4-FFF2-40B4-BE49-F238E27FC236}">
                <a16:creationId xmlns:a16="http://schemas.microsoft.com/office/drawing/2014/main" id="{0D210405-6E32-45D7-BEBD-9604B8004F4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983358" y="3225913"/>
            <a:ext cx="908383" cy="609653"/>
          </a:xfrm>
          <a:prstGeom prst="rect">
            <a:avLst/>
          </a:prstGeom>
        </p:spPr>
      </p:pic>
      <p:pic>
        <p:nvPicPr>
          <p:cNvPr id="544" name="Grafik 543">
            <a:hlinkClick r:id="" action="ppaction://hlinkshowjump?jump=firstslide">
              <a:snd r:embed="rId11" name="cashreg.wav"/>
            </a:hlinkClick>
            <a:extLst>
              <a:ext uri="{FF2B5EF4-FFF2-40B4-BE49-F238E27FC236}">
                <a16:creationId xmlns:a16="http://schemas.microsoft.com/office/drawing/2014/main" id="{0C9716FC-AB99-4BB6-822F-6FAA7E1156A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966079" y="3735010"/>
            <a:ext cx="768163" cy="609653"/>
          </a:xfrm>
          <a:prstGeom prst="rect">
            <a:avLst/>
          </a:prstGeom>
        </p:spPr>
      </p:pic>
      <p:pic>
        <p:nvPicPr>
          <p:cNvPr id="546" name="Grafik 545">
            <a:hlinkClick r:id="" action="ppaction://hlinkshowjump?jump=nextslide">
              <a:snd r:embed="rId17" name="chimes.wav"/>
            </a:hlinkClick>
            <a:extLst>
              <a:ext uri="{FF2B5EF4-FFF2-40B4-BE49-F238E27FC236}">
                <a16:creationId xmlns:a16="http://schemas.microsoft.com/office/drawing/2014/main" id="{0310E5E1-8458-4064-B357-962046C4929D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960993" y="3191793"/>
            <a:ext cx="755970" cy="609653"/>
          </a:xfrm>
          <a:prstGeom prst="rect">
            <a:avLst/>
          </a:prstGeom>
        </p:spPr>
      </p:pic>
      <p:pic>
        <p:nvPicPr>
          <p:cNvPr id="548" name="Grafik 547">
            <a:hlinkClick r:id="" action="ppaction://hlinkshowjump?jump=firstslide">
              <a:snd r:embed="rId11" name="cashreg.wav"/>
            </a:hlinkClick>
            <a:extLst>
              <a:ext uri="{FF2B5EF4-FFF2-40B4-BE49-F238E27FC236}">
                <a16:creationId xmlns:a16="http://schemas.microsoft.com/office/drawing/2014/main" id="{C99DCCBA-D719-43EC-88F0-2FAD35B6EF68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053452" y="3725747"/>
            <a:ext cx="658425" cy="609653"/>
          </a:xfrm>
          <a:prstGeom prst="rect">
            <a:avLst/>
          </a:prstGeom>
        </p:spPr>
      </p:pic>
      <p:pic>
        <p:nvPicPr>
          <p:cNvPr id="550" name="Grafik 549">
            <a:hlinkClick r:id="" action="ppaction://hlinkshowjump?jump=firstslide">
              <a:snd r:embed="rId11" name="cashreg.wav"/>
            </a:hlinkClick>
            <a:extLst>
              <a:ext uri="{FF2B5EF4-FFF2-40B4-BE49-F238E27FC236}">
                <a16:creationId xmlns:a16="http://schemas.microsoft.com/office/drawing/2014/main" id="{4DA1B161-DD53-435D-A0A2-24FE789524DE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292228" y="3191007"/>
            <a:ext cx="512108" cy="609653"/>
          </a:xfrm>
          <a:prstGeom prst="rect">
            <a:avLst/>
          </a:prstGeom>
        </p:spPr>
      </p:pic>
      <p:pic>
        <p:nvPicPr>
          <p:cNvPr id="552" name="Grafik 551">
            <a:hlinkClick r:id="" action="ppaction://hlinkshowjump?jump=firstslide">
              <a:snd r:embed="rId11" name="cashreg.wav"/>
            </a:hlinkClick>
            <a:extLst>
              <a:ext uri="{FF2B5EF4-FFF2-40B4-BE49-F238E27FC236}">
                <a16:creationId xmlns:a16="http://schemas.microsoft.com/office/drawing/2014/main" id="{0E126ABB-D267-4BC4-8FA3-DEC5319186F8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51833" y="3681494"/>
            <a:ext cx="1091279" cy="79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752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4" name="Gruppieren 593">
            <a:extLst>
              <a:ext uri="{FF2B5EF4-FFF2-40B4-BE49-F238E27FC236}">
                <a16:creationId xmlns:a16="http://schemas.microsoft.com/office/drawing/2014/main" id="{AF538C68-989D-4F89-81C2-AE92BD201644}"/>
              </a:ext>
            </a:extLst>
          </p:cNvPr>
          <p:cNvGrpSpPr/>
          <p:nvPr/>
        </p:nvGrpSpPr>
        <p:grpSpPr>
          <a:xfrm>
            <a:off x="508346" y="495185"/>
            <a:ext cx="11175311" cy="560879"/>
            <a:chOff x="455693" y="495185"/>
            <a:chExt cx="11175311" cy="560879"/>
          </a:xfrm>
        </p:grpSpPr>
        <p:pic>
          <p:nvPicPr>
            <p:cNvPr id="568" name="Grafik 567">
              <a:extLst>
                <a:ext uri="{FF2B5EF4-FFF2-40B4-BE49-F238E27FC236}">
                  <a16:creationId xmlns:a16="http://schemas.microsoft.com/office/drawing/2014/main" id="{2147C679-A226-4ABC-9BE6-29C69C6A31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5693" y="501280"/>
              <a:ext cx="1085182" cy="548688"/>
            </a:xfrm>
            <a:prstGeom prst="rect">
              <a:avLst/>
            </a:prstGeom>
          </p:spPr>
        </p:pic>
        <p:pic>
          <p:nvPicPr>
            <p:cNvPr id="564" name="Grafik 563">
              <a:extLst>
                <a:ext uri="{FF2B5EF4-FFF2-40B4-BE49-F238E27FC236}">
                  <a16:creationId xmlns:a16="http://schemas.microsoft.com/office/drawing/2014/main" id="{3E63987D-2B3E-405A-ADAB-6B25C5FB6BE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94527" y="501280"/>
              <a:ext cx="1085182" cy="548688"/>
            </a:xfrm>
            <a:prstGeom prst="rect">
              <a:avLst/>
            </a:prstGeom>
          </p:spPr>
        </p:pic>
        <p:pic>
          <p:nvPicPr>
            <p:cNvPr id="560" name="Grafik 559">
              <a:extLst>
                <a:ext uri="{FF2B5EF4-FFF2-40B4-BE49-F238E27FC236}">
                  <a16:creationId xmlns:a16="http://schemas.microsoft.com/office/drawing/2014/main" id="{00D13B71-4A21-4F04-BFDB-DDEDF3D2A6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23223" y="501280"/>
              <a:ext cx="1091279" cy="554784"/>
            </a:xfrm>
            <a:prstGeom prst="rect">
              <a:avLst/>
            </a:prstGeom>
          </p:spPr>
        </p:pic>
        <p:pic>
          <p:nvPicPr>
            <p:cNvPr id="558" name="Grafik 557">
              <a:extLst>
                <a:ext uri="{FF2B5EF4-FFF2-40B4-BE49-F238E27FC236}">
                  <a16:creationId xmlns:a16="http://schemas.microsoft.com/office/drawing/2014/main" id="{10DF00F7-F3E1-43B7-81E4-2A59165ED42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33361" y="495185"/>
              <a:ext cx="1091279" cy="554784"/>
            </a:xfrm>
            <a:prstGeom prst="rect">
              <a:avLst/>
            </a:prstGeom>
          </p:spPr>
        </p:pic>
        <p:pic>
          <p:nvPicPr>
            <p:cNvPr id="570" name="Grafik 569">
              <a:extLst>
                <a:ext uri="{FF2B5EF4-FFF2-40B4-BE49-F238E27FC236}">
                  <a16:creationId xmlns:a16="http://schemas.microsoft.com/office/drawing/2014/main" id="{96F254AB-DAEB-451B-B83A-ADCADD67F0E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781340" y="495185"/>
              <a:ext cx="1085182" cy="554784"/>
            </a:xfrm>
            <a:prstGeom prst="rect">
              <a:avLst/>
            </a:prstGeom>
            <a:ln w="3175">
              <a:solidFill>
                <a:schemeClr val="bg1"/>
              </a:solidFill>
            </a:ln>
          </p:spPr>
        </p:pic>
        <p:pic>
          <p:nvPicPr>
            <p:cNvPr id="556" name="Grafik 555">
              <a:extLst>
                <a:ext uri="{FF2B5EF4-FFF2-40B4-BE49-F238E27FC236}">
                  <a16:creationId xmlns:a16="http://schemas.microsoft.com/office/drawing/2014/main" id="{344D875D-C409-4DC8-8C66-02584FE74EA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668154" y="495185"/>
              <a:ext cx="1085182" cy="554784"/>
            </a:xfrm>
            <a:prstGeom prst="rect">
              <a:avLst/>
            </a:prstGeom>
          </p:spPr>
        </p:pic>
        <p:pic>
          <p:nvPicPr>
            <p:cNvPr id="566" name="Grafik 565">
              <a:extLst>
                <a:ext uri="{FF2B5EF4-FFF2-40B4-BE49-F238E27FC236}">
                  <a16:creationId xmlns:a16="http://schemas.microsoft.com/office/drawing/2014/main" id="{2E04C38D-5E14-49D2-8DB2-B4B9C47F264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106988" y="501280"/>
              <a:ext cx="1085182" cy="554784"/>
            </a:xfrm>
            <a:prstGeom prst="rect">
              <a:avLst/>
            </a:prstGeom>
          </p:spPr>
        </p:pic>
        <p:pic>
          <p:nvPicPr>
            <p:cNvPr id="562" name="Grafik 561">
              <a:extLst>
                <a:ext uri="{FF2B5EF4-FFF2-40B4-BE49-F238E27FC236}">
                  <a16:creationId xmlns:a16="http://schemas.microsoft.com/office/drawing/2014/main" id="{23C6B8DA-DA20-4151-9D6D-6E7F9D33551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545822" y="495185"/>
              <a:ext cx="1085182" cy="554784"/>
            </a:xfrm>
            <a:prstGeom prst="rect">
              <a:avLst/>
            </a:prstGeom>
          </p:spPr>
        </p:pic>
      </p:grpSp>
      <p:grpSp>
        <p:nvGrpSpPr>
          <p:cNvPr id="695" name="Gruppieren 694">
            <a:extLst>
              <a:ext uri="{FF2B5EF4-FFF2-40B4-BE49-F238E27FC236}">
                <a16:creationId xmlns:a16="http://schemas.microsoft.com/office/drawing/2014/main" id="{3469BE11-0C5E-4DEA-91B3-F1FCB71CAA9E}"/>
              </a:ext>
            </a:extLst>
          </p:cNvPr>
          <p:cNvGrpSpPr/>
          <p:nvPr/>
        </p:nvGrpSpPr>
        <p:grpSpPr>
          <a:xfrm>
            <a:off x="508342" y="1478370"/>
            <a:ext cx="11175315" cy="560879"/>
            <a:chOff x="455689" y="1498341"/>
            <a:chExt cx="11175315" cy="560879"/>
          </a:xfrm>
        </p:grpSpPr>
        <p:pic>
          <p:nvPicPr>
            <p:cNvPr id="554" name="Grafik 553">
              <a:extLst>
                <a:ext uri="{FF2B5EF4-FFF2-40B4-BE49-F238E27FC236}">
                  <a16:creationId xmlns:a16="http://schemas.microsoft.com/office/drawing/2014/main" id="{1D65FAD0-7026-40ED-88B4-C75927220E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220606" y="1498341"/>
              <a:ext cx="1085182" cy="554784"/>
            </a:xfrm>
            <a:prstGeom prst="rect">
              <a:avLst/>
            </a:prstGeom>
          </p:spPr>
        </p:pic>
        <p:pic>
          <p:nvPicPr>
            <p:cNvPr id="618" name="Grafik 617">
              <a:extLst>
                <a:ext uri="{FF2B5EF4-FFF2-40B4-BE49-F238E27FC236}">
                  <a16:creationId xmlns:a16="http://schemas.microsoft.com/office/drawing/2014/main" id="{AEACBB9B-CAC9-4891-AAF3-03A0267D5AE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106117" y="1504436"/>
              <a:ext cx="1085182" cy="548688"/>
            </a:xfrm>
            <a:prstGeom prst="rect">
              <a:avLst/>
            </a:prstGeom>
          </p:spPr>
        </p:pic>
        <p:pic>
          <p:nvPicPr>
            <p:cNvPr id="616" name="Grafik 615">
              <a:extLst>
                <a:ext uri="{FF2B5EF4-FFF2-40B4-BE49-F238E27FC236}">
                  <a16:creationId xmlns:a16="http://schemas.microsoft.com/office/drawing/2014/main" id="{636F23AE-BFCA-48FE-9D96-AE623B62F04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545822" y="1504436"/>
              <a:ext cx="1085182" cy="548688"/>
            </a:xfrm>
            <a:prstGeom prst="rect">
              <a:avLst/>
            </a:prstGeom>
          </p:spPr>
        </p:pic>
        <p:pic>
          <p:nvPicPr>
            <p:cNvPr id="614" name="Grafik 613">
              <a:extLst>
                <a:ext uri="{FF2B5EF4-FFF2-40B4-BE49-F238E27FC236}">
                  <a16:creationId xmlns:a16="http://schemas.microsoft.com/office/drawing/2014/main" id="{874CAC8C-81CF-4C42-94E2-07B5CEC87E5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95394" y="1504436"/>
              <a:ext cx="1091279" cy="554784"/>
            </a:xfrm>
            <a:prstGeom prst="rect">
              <a:avLst/>
            </a:prstGeom>
          </p:spPr>
        </p:pic>
        <p:pic>
          <p:nvPicPr>
            <p:cNvPr id="612" name="Grafik 611">
              <a:extLst>
                <a:ext uri="{FF2B5EF4-FFF2-40B4-BE49-F238E27FC236}">
                  <a16:creationId xmlns:a16="http://schemas.microsoft.com/office/drawing/2014/main" id="{C08AE4B1-7427-48CD-8391-D972390FA40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60311" y="1498341"/>
              <a:ext cx="1091279" cy="554784"/>
            </a:xfrm>
            <a:prstGeom prst="rect">
              <a:avLst/>
            </a:prstGeom>
          </p:spPr>
        </p:pic>
        <p:pic>
          <p:nvPicPr>
            <p:cNvPr id="608" name="Grafik 607">
              <a:extLst>
                <a:ext uri="{FF2B5EF4-FFF2-40B4-BE49-F238E27FC236}">
                  <a16:creationId xmlns:a16="http://schemas.microsoft.com/office/drawing/2014/main" id="{324F6715-BA1C-4802-8175-D3ACD55048D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55689" y="1498341"/>
              <a:ext cx="1085182" cy="554784"/>
            </a:xfrm>
            <a:prstGeom prst="rect">
              <a:avLst/>
            </a:prstGeom>
          </p:spPr>
        </p:pic>
        <p:pic>
          <p:nvPicPr>
            <p:cNvPr id="606" name="Grafik 605">
              <a:extLst>
                <a:ext uri="{FF2B5EF4-FFF2-40B4-BE49-F238E27FC236}">
                  <a16:creationId xmlns:a16="http://schemas.microsoft.com/office/drawing/2014/main" id="{6A6F8D1A-6A74-405C-A1D3-05DB15751F5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780901" y="1504436"/>
              <a:ext cx="1085182" cy="554784"/>
            </a:xfrm>
            <a:prstGeom prst="rect">
              <a:avLst/>
            </a:prstGeom>
          </p:spPr>
        </p:pic>
        <p:pic>
          <p:nvPicPr>
            <p:cNvPr id="604" name="Grafik 603">
              <a:extLst>
                <a:ext uri="{FF2B5EF4-FFF2-40B4-BE49-F238E27FC236}">
                  <a16:creationId xmlns:a16="http://schemas.microsoft.com/office/drawing/2014/main" id="{3B81CE8E-9C77-45A6-8805-9F9C7088561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341196" y="1498341"/>
              <a:ext cx="1085182" cy="554784"/>
            </a:xfrm>
            <a:prstGeom prst="rect">
              <a:avLst/>
            </a:prstGeom>
          </p:spPr>
        </p:pic>
      </p:grpSp>
      <p:grpSp>
        <p:nvGrpSpPr>
          <p:cNvPr id="644" name="Gruppieren 643">
            <a:extLst>
              <a:ext uri="{FF2B5EF4-FFF2-40B4-BE49-F238E27FC236}">
                <a16:creationId xmlns:a16="http://schemas.microsoft.com/office/drawing/2014/main" id="{616A9CC3-B3C2-4B5B-A27B-552E3531638D}"/>
              </a:ext>
            </a:extLst>
          </p:cNvPr>
          <p:cNvGrpSpPr/>
          <p:nvPr/>
        </p:nvGrpSpPr>
        <p:grpSpPr>
          <a:xfrm>
            <a:off x="508342" y="2461556"/>
            <a:ext cx="11175315" cy="560879"/>
            <a:chOff x="455689" y="4403405"/>
            <a:chExt cx="11175315" cy="560879"/>
          </a:xfrm>
        </p:grpSpPr>
        <p:pic>
          <p:nvPicPr>
            <p:cNvPr id="610" name="Grafik 609">
              <a:extLst>
                <a:ext uri="{FF2B5EF4-FFF2-40B4-BE49-F238E27FC236}">
                  <a16:creationId xmlns:a16="http://schemas.microsoft.com/office/drawing/2014/main" id="{9138B177-AE60-4CF6-AE87-BE9DF033872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103939" y="4403405"/>
              <a:ext cx="1085182" cy="554784"/>
            </a:xfrm>
            <a:prstGeom prst="rect">
              <a:avLst/>
            </a:prstGeom>
            <a:ln w="3175">
              <a:solidFill>
                <a:schemeClr val="bg1"/>
              </a:solidFill>
            </a:ln>
          </p:spPr>
        </p:pic>
        <p:pic>
          <p:nvPicPr>
            <p:cNvPr id="622" name="Grafik 621">
              <a:extLst>
                <a:ext uri="{FF2B5EF4-FFF2-40B4-BE49-F238E27FC236}">
                  <a16:creationId xmlns:a16="http://schemas.microsoft.com/office/drawing/2014/main" id="{5F5C3D47-AD38-4BC3-A2A5-6EE04E63E5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894523" y="4403405"/>
              <a:ext cx="1085182" cy="554784"/>
            </a:xfrm>
            <a:prstGeom prst="rect">
              <a:avLst/>
            </a:prstGeom>
          </p:spPr>
        </p:pic>
        <p:pic>
          <p:nvPicPr>
            <p:cNvPr id="642" name="Grafik 641">
              <a:extLst>
                <a:ext uri="{FF2B5EF4-FFF2-40B4-BE49-F238E27FC236}">
                  <a16:creationId xmlns:a16="http://schemas.microsoft.com/office/drawing/2014/main" id="{C37BA4A2-EC1B-460B-9D8E-0EC8FBBDA3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33361" y="4409500"/>
              <a:ext cx="1085182" cy="548688"/>
            </a:xfrm>
            <a:prstGeom prst="rect">
              <a:avLst/>
            </a:prstGeom>
          </p:spPr>
        </p:pic>
        <p:pic>
          <p:nvPicPr>
            <p:cNvPr id="640" name="Grafik 639">
              <a:extLst>
                <a:ext uri="{FF2B5EF4-FFF2-40B4-BE49-F238E27FC236}">
                  <a16:creationId xmlns:a16="http://schemas.microsoft.com/office/drawing/2014/main" id="{F12ABA47-76F5-49B0-9875-2139CA9A117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17126" y="4409500"/>
              <a:ext cx="1085182" cy="548688"/>
            </a:xfrm>
            <a:prstGeom prst="rect">
              <a:avLst/>
            </a:prstGeom>
          </p:spPr>
        </p:pic>
        <p:pic>
          <p:nvPicPr>
            <p:cNvPr id="638" name="Grafik 637">
              <a:extLst>
                <a:ext uri="{FF2B5EF4-FFF2-40B4-BE49-F238E27FC236}">
                  <a16:creationId xmlns:a16="http://schemas.microsoft.com/office/drawing/2014/main" id="{ACD924AC-7E9A-462F-9628-4A8810DC20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72195" y="4409500"/>
              <a:ext cx="1091279" cy="554784"/>
            </a:xfrm>
            <a:prstGeom prst="rect">
              <a:avLst/>
            </a:prstGeom>
          </p:spPr>
        </p:pic>
        <p:pic>
          <p:nvPicPr>
            <p:cNvPr id="636" name="Grafik 635">
              <a:extLst>
                <a:ext uri="{FF2B5EF4-FFF2-40B4-BE49-F238E27FC236}">
                  <a16:creationId xmlns:a16="http://schemas.microsoft.com/office/drawing/2014/main" id="{DDF2A5D7-9388-4C19-AE8E-5E39EDE654D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55960" y="4403405"/>
              <a:ext cx="1091279" cy="554784"/>
            </a:xfrm>
            <a:prstGeom prst="rect">
              <a:avLst/>
            </a:prstGeom>
          </p:spPr>
        </p:pic>
        <p:pic>
          <p:nvPicPr>
            <p:cNvPr id="634" name="Grafik 633">
              <a:extLst>
                <a:ext uri="{FF2B5EF4-FFF2-40B4-BE49-F238E27FC236}">
                  <a16:creationId xmlns:a16="http://schemas.microsoft.com/office/drawing/2014/main" id="{7DFE0614-5D9E-411C-8F75-AD0F7716F6A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545822" y="4403405"/>
              <a:ext cx="1085182" cy="554784"/>
            </a:xfrm>
            <a:prstGeom prst="rect">
              <a:avLst/>
            </a:prstGeom>
          </p:spPr>
        </p:pic>
        <p:pic>
          <p:nvPicPr>
            <p:cNvPr id="632" name="Grafik 631">
              <a:extLst>
                <a:ext uri="{FF2B5EF4-FFF2-40B4-BE49-F238E27FC236}">
                  <a16:creationId xmlns:a16="http://schemas.microsoft.com/office/drawing/2014/main" id="{8D253BC7-9E20-4972-90DD-C5E686238CC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55689" y="4409500"/>
              <a:ext cx="1085182" cy="554784"/>
            </a:xfrm>
            <a:prstGeom prst="rect">
              <a:avLst/>
            </a:prstGeom>
          </p:spPr>
        </p:pic>
      </p:grpSp>
      <p:grpSp>
        <p:nvGrpSpPr>
          <p:cNvPr id="668" name="Gruppieren 667">
            <a:extLst>
              <a:ext uri="{FF2B5EF4-FFF2-40B4-BE49-F238E27FC236}">
                <a16:creationId xmlns:a16="http://schemas.microsoft.com/office/drawing/2014/main" id="{07FABCFD-2670-4589-8797-FB02B168382B}"/>
              </a:ext>
            </a:extLst>
          </p:cNvPr>
          <p:cNvGrpSpPr/>
          <p:nvPr/>
        </p:nvGrpSpPr>
        <p:grpSpPr>
          <a:xfrm>
            <a:off x="508342" y="4887880"/>
            <a:ext cx="11175315" cy="560879"/>
            <a:chOff x="364354" y="5175458"/>
            <a:chExt cx="11175315" cy="560879"/>
          </a:xfrm>
        </p:grpSpPr>
        <p:pic>
          <p:nvPicPr>
            <p:cNvPr id="630" name="Grafik 629">
              <a:extLst>
                <a:ext uri="{FF2B5EF4-FFF2-40B4-BE49-F238E27FC236}">
                  <a16:creationId xmlns:a16="http://schemas.microsoft.com/office/drawing/2014/main" id="{9BCB351F-6DBA-456D-93C3-2D09E57F180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64354" y="5175458"/>
              <a:ext cx="1085182" cy="554784"/>
            </a:xfrm>
            <a:prstGeom prst="rect">
              <a:avLst/>
            </a:prstGeom>
          </p:spPr>
        </p:pic>
        <p:pic>
          <p:nvPicPr>
            <p:cNvPr id="666" name="Grafik 665">
              <a:extLst>
                <a:ext uri="{FF2B5EF4-FFF2-40B4-BE49-F238E27FC236}">
                  <a16:creationId xmlns:a16="http://schemas.microsoft.com/office/drawing/2014/main" id="{05209C22-1023-4478-AA0E-82D7ACAF6C4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251167" y="5175458"/>
              <a:ext cx="1085182" cy="554784"/>
            </a:xfrm>
            <a:prstGeom prst="rect">
              <a:avLst/>
            </a:prstGeom>
            <a:ln w="3175">
              <a:solidFill>
                <a:schemeClr val="bg1"/>
              </a:solidFill>
            </a:ln>
          </p:spPr>
        </p:pic>
        <p:pic>
          <p:nvPicPr>
            <p:cNvPr id="664" name="Grafik 663">
              <a:extLst>
                <a:ext uri="{FF2B5EF4-FFF2-40B4-BE49-F238E27FC236}">
                  <a16:creationId xmlns:a16="http://schemas.microsoft.com/office/drawing/2014/main" id="{1F087F26-B6C3-4597-88AF-A3E0DBBE040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137985" y="5181553"/>
              <a:ext cx="1085182" cy="548688"/>
            </a:xfrm>
            <a:prstGeom prst="rect">
              <a:avLst/>
            </a:prstGeom>
          </p:spPr>
        </p:pic>
        <p:pic>
          <p:nvPicPr>
            <p:cNvPr id="662" name="Grafik 661">
              <a:extLst>
                <a:ext uri="{FF2B5EF4-FFF2-40B4-BE49-F238E27FC236}">
                  <a16:creationId xmlns:a16="http://schemas.microsoft.com/office/drawing/2014/main" id="{567410FB-2A84-41DF-9669-1952F3724C3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54487" y="5181553"/>
              <a:ext cx="1085182" cy="548688"/>
            </a:xfrm>
            <a:prstGeom prst="rect">
              <a:avLst/>
            </a:prstGeom>
          </p:spPr>
        </p:pic>
        <p:pic>
          <p:nvPicPr>
            <p:cNvPr id="660" name="Grafik 659">
              <a:extLst>
                <a:ext uri="{FF2B5EF4-FFF2-40B4-BE49-F238E27FC236}">
                  <a16:creationId xmlns:a16="http://schemas.microsoft.com/office/drawing/2014/main" id="{D5E6CA74-1FA1-4FB9-9FB2-5D21B0B2B0D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93050" y="5181553"/>
              <a:ext cx="1091279" cy="554784"/>
            </a:xfrm>
            <a:prstGeom prst="rect">
              <a:avLst/>
            </a:prstGeom>
          </p:spPr>
        </p:pic>
        <p:pic>
          <p:nvPicPr>
            <p:cNvPr id="658" name="Grafik 657">
              <a:extLst>
                <a:ext uri="{FF2B5EF4-FFF2-40B4-BE49-F238E27FC236}">
                  <a16:creationId xmlns:a16="http://schemas.microsoft.com/office/drawing/2014/main" id="{1986139D-99F5-4FE0-958B-D09CB9B8978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03188" y="5175458"/>
              <a:ext cx="1091279" cy="554784"/>
            </a:xfrm>
            <a:prstGeom prst="rect">
              <a:avLst/>
            </a:prstGeom>
          </p:spPr>
        </p:pic>
        <p:pic>
          <p:nvPicPr>
            <p:cNvPr id="656" name="Grafik 655">
              <a:extLst>
                <a:ext uri="{FF2B5EF4-FFF2-40B4-BE49-F238E27FC236}">
                  <a16:creationId xmlns:a16="http://schemas.microsoft.com/office/drawing/2014/main" id="{7BEA41E5-180A-4609-A010-169021EAF9F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576819" y="5175458"/>
              <a:ext cx="1085182" cy="554784"/>
            </a:xfrm>
            <a:prstGeom prst="rect">
              <a:avLst/>
            </a:prstGeom>
          </p:spPr>
        </p:pic>
        <p:pic>
          <p:nvPicPr>
            <p:cNvPr id="654" name="Grafik 653">
              <a:extLst>
                <a:ext uri="{FF2B5EF4-FFF2-40B4-BE49-F238E27FC236}">
                  <a16:creationId xmlns:a16="http://schemas.microsoft.com/office/drawing/2014/main" id="{7DEF5097-54EA-46B1-A8D7-065733D87EE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015653" y="5181553"/>
              <a:ext cx="1085182" cy="554784"/>
            </a:xfrm>
            <a:prstGeom prst="rect">
              <a:avLst/>
            </a:prstGeom>
          </p:spPr>
        </p:pic>
      </p:grpSp>
      <p:grpSp>
        <p:nvGrpSpPr>
          <p:cNvPr id="696" name="Gruppieren 695">
            <a:extLst>
              <a:ext uri="{FF2B5EF4-FFF2-40B4-BE49-F238E27FC236}">
                <a16:creationId xmlns:a16="http://schemas.microsoft.com/office/drawing/2014/main" id="{DC76D6AA-86BA-4285-B805-0A0310EDC92B}"/>
              </a:ext>
            </a:extLst>
          </p:cNvPr>
          <p:cNvGrpSpPr/>
          <p:nvPr/>
        </p:nvGrpSpPr>
        <p:grpSpPr>
          <a:xfrm>
            <a:off x="508342" y="5854648"/>
            <a:ext cx="11175315" cy="565107"/>
            <a:chOff x="455689" y="5592838"/>
            <a:chExt cx="11175315" cy="565107"/>
          </a:xfrm>
        </p:grpSpPr>
        <p:grpSp>
          <p:nvGrpSpPr>
            <p:cNvPr id="670" name="Gruppieren 669">
              <a:extLst>
                <a:ext uri="{FF2B5EF4-FFF2-40B4-BE49-F238E27FC236}">
                  <a16:creationId xmlns:a16="http://schemas.microsoft.com/office/drawing/2014/main" id="{D7319E8D-1484-4233-9041-7F6774A2405E}"/>
                </a:ext>
              </a:extLst>
            </p:cNvPr>
            <p:cNvGrpSpPr/>
            <p:nvPr/>
          </p:nvGrpSpPr>
          <p:grpSpPr>
            <a:xfrm>
              <a:off x="7666408" y="5592838"/>
              <a:ext cx="1085182" cy="559004"/>
              <a:chOff x="10545822" y="501280"/>
              <a:chExt cx="1085182" cy="559004"/>
            </a:xfrm>
          </p:grpSpPr>
          <p:pic>
            <p:nvPicPr>
              <p:cNvPr id="692" name="Grafik 691">
                <a:extLst>
                  <a:ext uri="{FF2B5EF4-FFF2-40B4-BE49-F238E27FC236}">
                    <a16:creationId xmlns:a16="http://schemas.microsoft.com/office/drawing/2014/main" id="{319ED857-060F-4E44-A0F3-79A26C8E3B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54582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93" name="Rechteck 692">
                <a:extLst>
                  <a:ext uri="{FF2B5EF4-FFF2-40B4-BE49-F238E27FC236}">
                    <a16:creationId xmlns:a16="http://schemas.microsoft.com/office/drawing/2014/main" id="{D66F33DD-1839-43AB-9D58-CC9119FEAF79}"/>
                  </a:ext>
                </a:extLst>
              </p:cNvPr>
              <p:cNvSpPr/>
              <p:nvPr/>
            </p:nvSpPr>
            <p:spPr>
              <a:xfrm>
                <a:off x="11105169" y="501280"/>
                <a:ext cx="525835" cy="559004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2" name="Gruppieren 671">
              <a:extLst>
                <a:ext uri="{FF2B5EF4-FFF2-40B4-BE49-F238E27FC236}">
                  <a16:creationId xmlns:a16="http://schemas.microsoft.com/office/drawing/2014/main" id="{05E20A1C-0919-4685-AA72-08F91B803274}"/>
                </a:ext>
              </a:extLst>
            </p:cNvPr>
            <p:cNvGrpSpPr/>
            <p:nvPr/>
          </p:nvGrpSpPr>
          <p:grpSpPr>
            <a:xfrm>
              <a:off x="9106113" y="5592838"/>
              <a:ext cx="1085186" cy="554784"/>
              <a:chOff x="455689" y="495185"/>
              <a:chExt cx="1085186" cy="554784"/>
            </a:xfrm>
          </p:grpSpPr>
          <p:pic>
            <p:nvPicPr>
              <p:cNvPr id="688" name="Grafik 687">
                <a:extLst>
                  <a:ext uri="{FF2B5EF4-FFF2-40B4-BE49-F238E27FC236}">
                    <a16:creationId xmlns:a16="http://schemas.microsoft.com/office/drawing/2014/main" id="{F2A1A42E-B732-4F71-83DD-D6E2220AB1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55693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89" name="L-Form 688">
                <a:extLst>
                  <a:ext uri="{FF2B5EF4-FFF2-40B4-BE49-F238E27FC236}">
                    <a16:creationId xmlns:a16="http://schemas.microsoft.com/office/drawing/2014/main" id="{79BC60D8-44FF-4107-B5D4-C5F7E2F768A8}"/>
                  </a:ext>
                </a:extLst>
              </p:cNvPr>
              <p:cNvSpPr/>
              <p:nvPr/>
            </p:nvSpPr>
            <p:spPr>
              <a:xfrm flipH="1">
                <a:off x="455689" y="495185"/>
                <a:ext cx="1085183" cy="554784"/>
              </a:xfrm>
              <a:prstGeom prst="corner">
                <a:avLst>
                  <a:gd name="adj1" fmla="val 48252"/>
                  <a:gd name="adj2" fmla="val 145008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3" name="Gruppieren 672">
              <a:extLst>
                <a:ext uri="{FF2B5EF4-FFF2-40B4-BE49-F238E27FC236}">
                  <a16:creationId xmlns:a16="http://schemas.microsoft.com/office/drawing/2014/main" id="{A52674FD-DE43-47A6-A2E3-E082341079F9}"/>
                </a:ext>
              </a:extLst>
            </p:cNvPr>
            <p:cNvGrpSpPr/>
            <p:nvPr/>
          </p:nvGrpSpPr>
          <p:grpSpPr>
            <a:xfrm>
              <a:off x="6226703" y="5592838"/>
              <a:ext cx="1085182" cy="554784"/>
              <a:chOff x="1895398" y="495185"/>
              <a:chExt cx="1085182" cy="554784"/>
            </a:xfrm>
          </p:grpSpPr>
          <p:pic>
            <p:nvPicPr>
              <p:cNvPr id="686" name="Grafik 685">
                <a:extLst>
                  <a:ext uri="{FF2B5EF4-FFF2-40B4-BE49-F238E27FC236}">
                    <a16:creationId xmlns:a16="http://schemas.microsoft.com/office/drawing/2014/main" id="{7A1A6181-CB86-4C41-9A1A-1467C42342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95398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87" name="L-Form 686">
                <a:extLst>
                  <a:ext uri="{FF2B5EF4-FFF2-40B4-BE49-F238E27FC236}">
                    <a16:creationId xmlns:a16="http://schemas.microsoft.com/office/drawing/2014/main" id="{1A5FE3EA-BBC5-4E36-BFEB-D0E7B794C86E}"/>
                  </a:ext>
                </a:extLst>
              </p:cNvPr>
              <p:cNvSpPr/>
              <p:nvPr/>
            </p:nvSpPr>
            <p:spPr>
              <a:xfrm flipH="1">
                <a:off x="2178049" y="495185"/>
                <a:ext cx="802528" cy="554784"/>
              </a:xfrm>
              <a:prstGeom prst="corner">
                <a:avLst>
                  <a:gd name="adj1" fmla="val 48252"/>
                  <a:gd name="adj2" fmla="val 97222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684" name="Grafik 683">
              <a:extLst>
                <a:ext uri="{FF2B5EF4-FFF2-40B4-BE49-F238E27FC236}">
                  <a16:creationId xmlns:a16="http://schemas.microsoft.com/office/drawing/2014/main" id="{D965BCE6-DB4D-4521-8D2E-63BDA9C4712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5689" y="5598933"/>
              <a:ext cx="1091279" cy="554784"/>
            </a:xfrm>
            <a:prstGeom prst="rect">
              <a:avLst/>
            </a:prstGeom>
          </p:spPr>
        </p:pic>
        <p:grpSp>
          <p:nvGrpSpPr>
            <p:cNvPr id="675" name="Gruppieren 674">
              <a:extLst>
                <a:ext uri="{FF2B5EF4-FFF2-40B4-BE49-F238E27FC236}">
                  <a16:creationId xmlns:a16="http://schemas.microsoft.com/office/drawing/2014/main" id="{BDA1C494-73DF-4AA4-97BA-43764D574C11}"/>
                </a:ext>
              </a:extLst>
            </p:cNvPr>
            <p:cNvGrpSpPr/>
            <p:nvPr/>
          </p:nvGrpSpPr>
          <p:grpSpPr>
            <a:xfrm>
              <a:off x="4780901" y="5592838"/>
              <a:ext cx="1091279" cy="554784"/>
              <a:chOff x="3335103" y="501280"/>
              <a:chExt cx="1091279" cy="554784"/>
            </a:xfrm>
          </p:grpSpPr>
          <p:pic>
            <p:nvPicPr>
              <p:cNvPr id="682" name="Grafik 681">
                <a:extLst>
                  <a:ext uri="{FF2B5EF4-FFF2-40B4-BE49-F238E27FC236}">
                    <a16:creationId xmlns:a16="http://schemas.microsoft.com/office/drawing/2014/main" id="{C8F07469-75AD-4384-B3B0-D7F7B6EF44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35103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83" name="Rechteck 682">
                <a:extLst>
                  <a:ext uri="{FF2B5EF4-FFF2-40B4-BE49-F238E27FC236}">
                    <a16:creationId xmlns:a16="http://schemas.microsoft.com/office/drawing/2014/main" id="{C8E43121-E930-48F6-A49A-2B2944BE9C86}"/>
                  </a:ext>
                </a:extLst>
              </p:cNvPr>
              <p:cNvSpPr/>
              <p:nvPr/>
            </p:nvSpPr>
            <p:spPr>
              <a:xfrm>
                <a:off x="4155791" y="501280"/>
                <a:ext cx="270590" cy="554784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6" name="Gruppieren 675">
              <a:extLst>
                <a:ext uri="{FF2B5EF4-FFF2-40B4-BE49-F238E27FC236}">
                  <a16:creationId xmlns:a16="http://schemas.microsoft.com/office/drawing/2014/main" id="{DE6867C5-0A4E-42BB-B646-51A86BC4CA90}"/>
                </a:ext>
              </a:extLst>
            </p:cNvPr>
            <p:cNvGrpSpPr/>
            <p:nvPr/>
          </p:nvGrpSpPr>
          <p:grpSpPr>
            <a:xfrm>
              <a:off x="1901491" y="5592838"/>
              <a:ext cx="1085182" cy="559012"/>
              <a:chOff x="7666412" y="501280"/>
              <a:chExt cx="1085182" cy="559012"/>
            </a:xfrm>
          </p:grpSpPr>
          <p:pic>
            <p:nvPicPr>
              <p:cNvPr id="680" name="Grafik 679">
                <a:extLst>
                  <a:ext uri="{FF2B5EF4-FFF2-40B4-BE49-F238E27FC236}">
                    <a16:creationId xmlns:a16="http://schemas.microsoft.com/office/drawing/2014/main" id="{EEDB6D8F-7420-4AB0-8EEB-C62E8EA2A7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66641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81" name="Rechteck 680">
                <a:extLst>
                  <a:ext uri="{FF2B5EF4-FFF2-40B4-BE49-F238E27FC236}">
                    <a16:creationId xmlns:a16="http://schemas.microsoft.com/office/drawing/2014/main" id="{A38C64A7-0D99-4317-860C-EBA6C1F405D7}"/>
                  </a:ext>
                </a:extLst>
              </p:cNvPr>
              <p:cNvSpPr/>
              <p:nvPr/>
            </p:nvSpPr>
            <p:spPr>
              <a:xfrm>
                <a:off x="8497317" y="793215"/>
                <a:ext cx="254277" cy="26707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7" name="Gruppieren 676">
              <a:extLst>
                <a:ext uri="{FF2B5EF4-FFF2-40B4-BE49-F238E27FC236}">
                  <a16:creationId xmlns:a16="http://schemas.microsoft.com/office/drawing/2014/main" id="{FC229A82-1574-4973-B11A-0F5FCFFF4FD6}"/>
                </a:ext>
              </a:extLst>
            </p:cNvPr>
            <p:cNvGrpSpPr/>
            <p:nvPr/>
          </p:nvGrpSpPr>
          <p:grpSpPr>
            <a:xfrm>
              <a:off x="3341196" y="5592838"/>
              <a:ext cx="1085182" cy="565107"/>
              <a:chOff x="9110683" y="495185"/>
              <a:chExt cx="1085182" cy="565107"/>
            </a:xfrm>
          </p:grpSpPr>
          <p:pic>
            <p:nvPicPr>
              <p:cNvPr id="678" name="Grafik 677">
                <a:extLst>
                  <a:ext uri="{FF2B5EF4-FFF2-40B4-BE49-F238E27FC236}">
                    <a16:creationId xmlns:a16="http://schemas.microsoft.com/office/drawing/2014/main" id="{399F5BF7-2052-4842-B58D-63B59E1374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110683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79" name="Rechteck 678">
                <a:extLst>
                  <a:ext uri="{FF2B5EF4-FFF2-40B4-BE49-F238E27FC236}">
                    <a16:creationId xmlns:a16="http://schemas.microsoft.com/office/drawing/2014/main" id="{0821779E-32A1-4810-BC50-18C83E66BF47}"/>
                  </a:ext>
                </a:extLst>
              </p:cNvPr>
              <p:cNvSpPr/>
              <p:nvPr/>
            </p:nvSpPr>
            <p:spPr>
              <a:xfrm>
                <a:off x="9110683" y="495185"/>
                <a:ext cx="799883" cy="56510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694" name="Grafik 693">
              <a:extLst>
                <a:ext uri="{FF2B5EF4-FFF2-40B4-BE49-F238E27FC236}">
                  <a16:creationId xmlns:a16="http://schemas.microsoft.com/office/drawing/2014/main" id="{B6CE8319-2F09-4C4C-A904-1DB575A214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545822" y="5592838"/>
              <a:ext cx="1085182" cy="554784"/>
            </a:xfrm>
            <a:prstGeom prst="rect">
              <a:avLst/>
            </a:prstGeom>
          </p:spPr>
        </p:pic>
      </p:grpSp>
      <p:sp>
        <p:nvSpPr>
          <p:cNvPr id="697" name="L-Form 696">
            <a:extLst>
              <a:ext uri="{FF2B5EF4-FFF2-40B4-BE49-F238E27FC236}">
                <a16:creationId xmlns:a16="http://schemas.microsoft.com/office/drawing/2014/main" id="{D826CBAA-4D29-41E8-89D2-A75EB9BA47F0}"/>
              </a:ext>
            </a:extLst>
          </p:cNvPr>
          <p:cNvSpPr/>
          <p:nvPr/>
        </p:nvSpPr>
        <p:spPr>
          <a:xfrm flipH="1">
            <a:off x="381000" y="5666104"/>
            <a:ext cx="11316784" cy="874395"/>
          </a:xfrm>
          <a:prstGeom prst="corner">
            <a:avLst>
              <a:gd name="adj1" fmla="val 0"/>
              <a:gd name="adj2" fmla="val 112825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36" name="Grafik 535">
            <a:extLst>
              <a:ext uri="{FF2B5EF4-FFF2-40B4-BE49-F238E27FC236}">
                <a16:creationId xmlns:a16="http://schemas.microsoft.com/office/drawing/2014/main" id="{51B41A0E-65CE-42AB-89B0-DDC6B24EA63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852128" y="3835566"/>
            <a:ext cx="1194920" cy="603556"/>
          </a:xfrm>
          <a:prstGeom prst="rect">
            <a:avLst/>
          </a:prstGeom>
        </p:spPr>
      </p:pic>
      <p:pic>
        <p:nvPicPr>
          <p:cNvPr id="538" name="Grafik 537">
            <a:extLst>
              <a:ext uri="{FF2B5EF4-FFF2-40B4-BE49-F238E27FC236}">
                <a16:creationId xmlns:a16="http://schemas.microsoft.com/office/drawing/2014/main" id="{D75775A2-5D71-47D7-8A89-830D9438DE9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408093" y="3308275"/>
            <a:ext cx="1194920" cy="603556"/>
          </a:xfrm>
          <a:prstGeom prst="rect">
            <a:avLst/>
          </a:prstGeom>
        </p:spPr>
      </p:pic>
      <p:pic>
        <p:nvPicPr>
          <p:cNvPr id="540" name="Grafik 539">
            <a:extLst>
              <a:ext uri="{FF2B5EF4-FFF2-40B4-BE49-F238E27FC236}">
                <a16:creationId xmlns:a16="http://schemas.microsoft.com/office/drawing/2014/main" id="{36BB6EBA-B211-4B57-B0FF-328679F66E1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140857" y="3827677"/>
            <a:ext cx="1018120" cy="603556"/>
          </a:xfrm>
          <a:prstGeom prst="rect">
            <a:avLst/>
          </a:prstGeom>
        </p:spPr>
      </p:pic>
      <p:pic>
        <p:nvPicPr>
          <p:cNvPr id="542" name="Grafik 541">
            <a:extLst>
              <a:ext uri="{FF2B5EF4-FFF2-40B4-BE49-F238E27FC236}">
                <a16:creationId xmlns:a16="http://schemas.microsoft.com/office/drawing/2014/main" id="{0D210405-6E32-45D7-BEBD-9604B8004F4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983358" y="3225913"/>
            <a:ext cx="908383" cy="609653"/>
          </a:xfrm>
          <a:prstGeom prst="rect">
            <a:avLst/>
          </a:prstGeom>
        </p:spPr>
      </p:pic>
      <p:pic>
        <p:nvPicPr>
          <p:cNvPr id="544" name="Grafik 543">
            <a:extLst>
              <a:ext uri="{FF2B5EF4-FFF2-40B4-BE49-F238E27FC236}">
                <a16:creationId xmlns:a16="http://schemas.microsoft.com/office/drawing/2014/main" id="{0C9716FC-AB99-4BB6-822F-6FAA7E1156A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966079" y="3735010"/>
            <a:ext cx="768163" cy="609653"/>
          </a:xfrm>
          <a:prstGeom prst="rect">
            <a:avLst/>
          </a:prstGeom>
        </p:spPr>
      </p:pic>
      <p:pic>
        <p:nvPicPr>
          <p:cNvPr id="546" name="Grafik 545">
            <a:extLst>
              <a:ext uri="{FF2B5EF4-FFF2-40B4-BE49-F238E27FC236}">
                <a16:creationId xmlns:a16="http://schemas.microsoft.com/office/drawing/2014/main" id="{0310E5E1-8458-4064-B357-962046C4929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960993" y="3191793"/>
            <a:ext cx="755970" cy="609653"/>
          </a:xfrm>
          <a:prstGeom prst="rect">
            <a:avLst/>
          </a:prstGeom>
        </p:spPr>
      </p:pic>
      <p:pic>
        <p:nvPicPr>
          <p:cNvPr id="548" name="Grafik 547">
            <a:extLst>
              <a:ext uri="{FF2B5EF4-FFF2-40B4-BE49-F238E27FC236}">
                <a16:creationId xmlns:a16="http://schemas.microsoft.com/office/drawing/2014/main" id="{C99DCCBA-D719-43EC-88F0-2FAD35B6EF6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53452" y="3725747"/>
            <a:ext cx="658425" cy="609653"/>
          </a:xfrm>
          <a:prstGeom prst="rect">
            <a:avLst/>
          </a:prstGeom>
        </p:spPr>
      </p:pic>
      <p:pic>
        <p:nvPicPr>
          <p:cNvPr id="550" name="Grafik 549">
            <a:extLst>
              <a:ext uri="{FF2B5EF4-FFF2-40B4-BE49-F238E27FC236}">
                <a16:creationId xmlns:a16="http://schemas.microsoft.com/office/drawing/2014/main" id="{4DA1B161-DD53-435D-A0A2-24FE789524DE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292228" y="3191007"/>
            <a:ext cx="512108" cy="609653"/>
          </a:xfrm>
          <a:prstGeom prst="rect">
            <a:avLst/>
          </a:prstGeom>
        </p:spPr>
      </p:pic>
      <p:pic>
        <p:nvPicPr>
          <p:cNvPr id="552" name="Grafik 551">
            <a:extLst>
              <a:ext uri="{FF2B5EF4-FFF2-40B4-BE49-F238E27FC236}">
                <a16:creationId xmlns:a16="http://schemas.microsoft.com/office/drawing/2014/main" id="{0E126ABB-D267-4BC4-8FA3-DEC5319186F8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51833" y="3681494"/>
            <a:ext cx="1091279" cy="792549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20FD1233-A79D-4B1C-8008-FB799DBD9D8C}"/>
              </a:ext>
            </a:extLst>
          </p:cNvPr>
          <p:cNvSpPr txBox="1"/>
          <p:nvPr/>
        </p:nvSpPr>
        <p:spPr>
          <a:xfrm>
            <a:off x="1533455" y="6019628"/>
            <a:ext cx="6537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2" panose="05020102010507070707" pitchFamily="18" charset="2"/>
              </a:rPr>
              <a:t></a:t>
            </a:r>
            <a:endParaRPr kumimoji="0" lang="de-AT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6549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4" name="Gruppieren 593">
            <a:extLst>
              <a:ext uri="{FF2B5EF4-FFF2-40B4-BE49-F238E27FC236}">
                <a16:creationId xmlns:a16="http://schemas.microsoft.com/office/drawing/2014/main" id="{AF538C68-989D-4F89-81C2-AE92BD201644}"/>
              </a:ext>
            </a:extLst>
          </p:cNvPr>
          <p:cNvGrpSpPr/>
          <p:nvPr/>
        </p:nvGrpSpPr>
        <p:grpSpPr>
          <a:xfrm>
            <a:off x="508346" y="495185"/>
            <a:ext cx="11175311" cy="565107"/>
            <a:chOff x="455693" y="495185"/>
            <a:chExt cx="11175311" cy="565107"/>
          </a:xfrm>
        </p:grpSpPr>
        <p:pic>
          <p:nvPicPr>
            <p:cNvPr id="568" name="Grafik 567">
              <a:extLst>
                <a:ext uri="{FF2B5EF4-FFF2-40B4-BE49-F238E27FC236}">
                  <a16:creationId xmlns:a16="http://schemas.microsoft.com/office/drawing/2014/main" id="{2147C679-A226-4ABC-9BE6-29C69C6A31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5693" y="501280"/>
              <a:ext cx="1085182" cy="548688"/>
            </a:xfrm>
            <a:prstGeom prst="rect">
              <a:avLst/>
            </a:prstGeom>
          </p:spPr>
        </p:pic>
        <p:pic>
          <p:nvPicPr>
            <p:cNvPr id="564" name="Grafik 563">
              <a:extLst>
                <a:ext uri="{FF2B5EF4-FFF2-40B4-BE49-F238E27FC236}">
                  <a16:creationId xmlns:a16="http://schemas.microsoft.com/office/drawing/2014/main" id="{3E63987D-2B3E-405A-ADAB-6B25C5FB6BE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94527" y="501280"/>
              <a:ext cx="1085182" cy="548688"/>
            </a:xfrm>
            <a:prstGeom prst="rect">
              <a:avLst/>
            </a:prstGeom>
          </p:spPr>
        </p:pic>
        <p:grpSp>
          <p:nvGrpSpPr>
            <p:cNvPr id="578" name="Gruppieren 577">
              <a:extLst>
                <a:ext uri="{FF2B5EF4-FFF2-40B4-BE49-F238E27FC236}">
                  <a16:creationId xmlns:a16="http://schemas.microsoft.com/office/drawing/2014/main" id="{BE59F01A-B61E-48D8-89F3-AD4FF0E097A7}"/>
                </a:ext>
              </a:extLst>
            </p:cNvPr>
            <p:cNvGrpSpPr/>
            <p:nvPr/>
          </p:nvGrpSpPr>
          <p:grpSpPr>
            <a:xfrm>
              <a:off x="6223223" y="495185"/>
              <a:ext cx="1091279" cy="565107"/>
              <a:chOff x="6220610" y="495185"/>
              <a:chExt cx="1091279" cy="565107"/>
            </a:xfrm>
          </p:grpSpPr>
          <p:pic>
            <p:nvPicPr>
              <p:cNvPr id="560" name="Grafik 559">
                <a:extLst>
                  <a:ext uri="{FF2B5EF4-FFF2-40B4-BE49-F238E27FC236}">
                    <a16:creationId xmlns:a16="http://schemas.microsoft.com/office/drawing/2014/main" id="{00D13B71-4A21-4F04-BFDB-DDEDF3D2A6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20610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577" name="L-Form 576">
                <a:extLst>
                  <a:ext uri="{FF2B5EF4-FFF2-40B4-BE49-F238E27FC236}">
                    <a16:creationId xmlns:a16="http://schemas.microsoft.com/office/drawing/2014/main" id="{49BF36E3-6263-49D4-90AF-B09EFF13D6F7}"/>
                  </a:ext>
                </a:extLst>
              </p:cNvPr>
              <p:cNvSpPr/>
              <p:nvPr/>
            </p:nvSpPr>
            <p:spPr>
              <a:xfrm flipH="1">
                <a:off x="6773862" y="495185"/>
                <a:ext cx="538025" cy="565107"/>
              </a:xfrm>
              <a:prstGeom prst="corner">
                <a:avLst>
                  <a:gd name="adj1" fmla="val 50613"/>
                  <a:gd name="adj2" fmla="val 49599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80" name="Gruppieren 579">
              <a:extLst>
                <a:ext uri="{FF2B5EF4-FFF2-40B4-BE49-F238E27FC236}">
                  <a16:creationId xmlns:a16="http://schemas.microsoft.com/office/drawing/2014/main" id="{86738ED8-3A5D-4EB2-839B-61D8400A913C}"/>
                </a:ext>
              </a:extLst>
            </p:cNvPr>
            <p:cNvGrpSpPr/>
            <p:nvPr/>
          </p:nvGrpSpPr>
          <p:grpSpPr>
            <a:xfrm>
              <a:off x="3333361" y="495185"/>
              <a:ext cx="1091279" cy="554784"/>
              <a:chOff x="3335103" y="501280"/>
              <a:chExt cx="1091279" cy="554784"/>
            </a:xfrm>
          </p:grpSpPr>
          <p:pic>
            <p:nvPicPr>
              <p:cNvPr id="558" name="Grafik 557">
                <a:extLst>
                  <a:ext uri="{FF2B5EF4-FFF2-40B4-BE49-F238E27FC236}">
                    <a16:creationId xmlns:a16="http://schemas.microsoft.com/office/drawing/2014/main" id="{10DF00F7-F3E1-43B7-81E4-2A59165ED4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35103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579" name="Rechteck 578">
                <a:extLst>
                  <a:ext uri="{FF2B5EF4-FFF2-40B4-BE49-F238E27FC236}">
                    <a16:creationId xmlns:a16="http://schemas.microsoft.com/office/drawing/2014/main" id="{14A5624A-F739-4430-ABF5-0179FE78EFF4}"/>
                  </a:ext>
                </a:extLst>
              </p:cNvPr>
              <p:cNvSpPr/>
              <p:nvPr/>
            </p:nvSpPr>
            <p:spPr>
              <a:xfrm>
                <a:off x="4155791" y="501280"/>
                <a:ext cx="270590" cy="554784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84" name="Gruppieren 583">
              <a:extLst>
                <a:ext uri="{FF2B5EF4-FFF2-40B4-BE49-F238E27FC236}">
                  <a16:creationId xmlns:a16="http://schemas.microsoft.com/office/drawing/2014/main" id="{BA43AF2F-2712-4660-9D48-2209B0E18873}"/>
                </a:ext>
              </a:extLst>
            </p:cNvPr>
            <p:cNvGrpSpPr/>
            <p:nvPr/>
          </p:nvGrpSpPr>
          <p:grpSpPr>
            <a:xfrm>
              <a:off x="4778292" y="495185"/>
              <a:ext cx="1091279" cy="554784"/>
              <a:chOff x="3880741" y="1837266"/>
              <a:chExt cx="1091279" cy="554784"/>
            </a:xfrm>
          </p:grpSpPr>
          <p:pic>
            <p:nvPicPr>
              <p:cNvPr id="570" name="Grafik 569">
                <a:extLst>
                  <a:ext uri="{FF2B5EF4-FFF2-40B4-BE49-F238E27FC236}">
                    <a16:creationId xmlns:a16="http://schemas.microsoft.com/office/drawing/2014/main" id="{96F254AB-DAEB-451B-B83A-ADCADD67F0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883789" y="1837266"/>
                <a:ext cx="1085182" cy="554784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</p:pic>
          <p:sp>
            <p:nvSpPr>
              <p:cNvPr id="582" name="Rechteck 581">
                <a:extLst>
                  <a:ext uri="{FF2B5EF4-FFF2-40B4-BE49-F238E27FC236}">
                    <a16:creationId xmlns:a16="http://schemas.microsoft.com/office/drawing/2014/main" id="{B6DD05A0-4341-4BBC-8627-FBACA56AED91}"/>
                  </a:ext>
                </a:extLst>
              </p:cNvPr>
              <p:cNvSpPr/>
              <p:nvPr/>
            </p:nvSpPr>
            <p:spPr>
              <a:xfrm>
                <a:off x="3880741" y="1837266"/>
                <a:ext cx="1091279" cy="554784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87" name="Gruppieren 586">
              <a:extLst>
                <a:ext uri="{FF2B5EF4-FFF2-40B4-BE49-F238E27FC236}">
                  <a16:creationId xmlns:a16="http://schemas.microsoft.com/office/drawing/2014/main" id="{D3355B8E-A2BE-4A78-949D-719619A2D624}"/>
                </a:ext>
              </a:extLst>
            </p:cNvPr>
            <p:cNvGrpSpPr/>
            <p:nvPr/>
          </p:nvGrpSpPr>
          <p:grpSpPr>
            <a:xfrm>
              <a:off x="7668154" y="495185"/>
              <a:ext cx="1085182" cy="559012"/>
              <a:chOff x="7666412" y="501280"/>
              <a:chExt cx="1085182" cy="559012"/>
            </a:xfrm>
          </p:grpSpPr>
          <p:pic>
            <p:nvPicPr>
              <p:cNvPr id="556" name="Grafik 555">
                <a:extLst>
                  <a:ext uri="{FF2B5EF4-FFF2-40B4-BE49-F238E27FC236}">
                    <a16:creationId xmlns:a16="http://schemas.microsoft.com/office/drawing/2014/main" id="{344D875D-C409-4DC8-8C66-02584FE74EA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66641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586" name="Rechteck 585">
                <a:extLst>
                  <a:ext uri="{FF2B5EF4-FFF2-40B4-BE49-F238E27FC236}">
                    <a16:creationId xmlns:a16="http://schemas.microsoft.com/office/drawing/2014/main" id="{8510FE54-07F2-4992-9FEC-F5D2156C154F}"/>
                  </a:ext>
                </a:extLst>
              </p:cNvPr>
              <p:cNvSpPr/>
              <p:nvPr/>
            </p:nvSpPr>
            <p:spPr>
              <a:xfrm>
                <a:off x="8497317" y="793215"/>
                <a:ext cx="254277" cy="26707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90" name="Gruppieren 589">
              <a:extLst>
                <a:ext uri="{FF2B5EF4-FFF2-40B4-BE49-F238E27FC236}">
                  <a16:creationId xmlns:a16="http://schemas.microsoft.com/office/drawing/2014/main" id="{B0CF5AFC-7147-405B-8191-62D189E65940}"/>
                </a:ext>
              </a:extLst>
            </p:cNvPr>
            <p:cNvGrpSpPr/>
            <p:nvPr/>
          </p:nvGrpSpPr>
          <p:grpSpPr>
            <a:xfrm>
              <a:off x="9106988" y="495185"/>
              <a:ext cx="1085182" cy="565107"/>
              <a:chOff x="9110683" y="495185"/>
              <a:chExt cx="1085182" cy="565107"/>
            </a:xfrm>
          </p:grpSpPr>
          <p:pic>
            <p:nvPicPr>
              <p:cNvPr id="566" name="Grafik 565">
                <a:extLst>
                  <a:ext uri="{FF2B5EF4-FFF2-40B4-BE49-F238E27FC236}">
                    <a16:creationId xmlns:a16="http://schemas.microsoft.com/office/drawing/2014/main" id="{2E04C38D-5E14-49D2-8DB2-B4B9C47F26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110683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589" name="Rechteck 588">
                <a:extLst>
                  <a:ext uri="{FF2B5EF4-FFF2-40B4-BE49-F238E27FC236}">
                    <a16:creationId xmlns:a16="http://schemas.microsoft.com/office/drawing/2014/main" id="{AA2333FD-EE1C-499E-92C2-D768B0A5B8D3}"/>
                  </a:ext>
                </a:extLst>
              </p:cNvPr>
              <p:cNvSpPr/>
              <p:nvPr/>
            </p:nvSpPr>
            <p:spPr>
              <a:xfrm>
                <a:off x="9110683" y="495185"/>
                <a:ext cx="799883" cy="56510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93" name="Gruppieren 592">
              <a:extLst>
                <a:ext uri="{FF2B5EF4-FFF2-40B4-BE49-F238E27FC236}">
                  <a16:creationId xmlns:a16="http://schemas.microsoft.com/office/drawing/2014/main" id="{32633F4A-1331-40E7-A92C-4EEA9DA7DC62}"/>
                </a:ext>
              </a:extLst>
            </p:cNvPr>
            <p:cNvGrpSpPr/>
            <p:nvPr/>
          </p:nvGrpSpPr>
          <p:grpSpPr>
            <a:xfrm>
              <a:off x="10545822" y="495185"/>
              <a:ext cx="1085182" cy="559004"/>
              <a:chOff x="10545822" y="501280"/>
              <a:chExt cx="1085182" cy="559004"/>
            </a:xfrm>
          </p:grpSpPr>
          <p:pic>
            <p:nvPicPr>
              <p:cNvPr id="562" name="Grafik 561">
                <a:extLst>
                  <a:ext uri="{FF2B5EF4-FFF2-40B4-BE49-F238E27FC236}">
                    <a16:creationId xmlns:a16="http://schemas.microsoft.com/office/drawing/2014/main" id="{23C6B8DA-DA20-4151-9D6D-6E7F9D3355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54582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592" name="Rechteck 591">
                <a:extLst>
                  <a:ext uri="{FF2B5EF4-FFF2-40B4-BE49-F238E27FC236}">
                    <a16:creationId xmlns:a16="http://schemas.microsoft.com/office/drawing/2014/main" id="{438702DA-7B2E-4934-A0FD-CF62D0B8227D}"/>
                  </a:ext>
                </a:extLst>
              </p:cNvPr>
              <p:cNvSpPr/>
              <p:nvPr/>
            </p:nvSpPr>
            <p:spPr>
              <a:xfrm>
                <a:off x="11105169" y="501280"/>
                <a:ext cx="525835" cy="559004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95" name="Gruppieren 694">
            <a:extLst>
              <a:ext uri="{FF2B5EF4-FFF2-40B4-BE49-F238E27FC236}">
                <a16:creationId xmlns:a16="http://schemas.microsoft.com/office/drawing/2014/main" id="{3469BE11-0C5E-4DEA-91B3-F1FCB71CAA9E}"/>
              </a:ext>
            </a:extLst>
          </p:cNvPr>
          <p:cNvGrpSpPr/>
          <p:nvPr/>
        </p:nvGrpSpPr>
        <p:grpSpPr>
          <a:xfrm>
            <a:off x="508342" y="1478370"/>
            <a:ext cx="11175315" cy="565107"/>
            <a:chOff x="455689" y="1498341"/>
            <a:chExt cx="11175315" cy="565107"/>
          </a:xfrm>
        </p:grpSpPr>
        <p:pic>
          <p:nvPicPr>
            <p:cNvPr id="554" name="Grafik 553">
              <a:extLst>
                <a:ext uri="{FF2B5EF4-FFF2-40B4-BE49-F238E27FC236}">
                  <a16:creationId xmlns:a16="http://schemas.microsoft.com/office/drawing/2014/main" id="{1D65FAD0-7026-40ED-88B4-C75927220E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220606" y="1498341"/>
              <a:ext cx="1085182" cy="554784"/>
            </a:xfrm>
            <a:prstGeom prst="rect">
              <a:avLst/>
            </a:prstGeom>
          </p:spPr>
        </p:pic>
        <p:grpSp>
          <p:nvGrpSpPr>
            <p:cNvPr id="596" name="Gruppieren 595">
              <a:extLst>
                <a:ext uri="{FF2B5EF4-FFF2-40B4-BE49-F238E27FC236}">
                  <a16:creationId xmlns:a16="http://schemas.microsoft.com/office/drawing/2014/main" id="{4840D820-BBE5-43E1-B1D1-156227D9034E}"/>
                </a:ext>
              </a:extLst>
            </p:cNvPr>
            <p:cNvGrpSpPr/>
            <p:nvPr/>
          </p:nvGrpSpPr>
          <p:grpSpPr>
            <a:xfrm>
              <a:off x="9106113" y="1498341"/>
              <a:ext cx="1085186" cy="554784"/>
              <a:chOff x="455689" y="495185"/>
              <a:chExt cx="1085186" cy="554784"/>
            </a:xfrm>
          </p:grpSpPr>
          <p:pic>
            <p:nvPicPr>
              <p:cNvPr id="618" name="Grafik 617">
                <a:extLst>
                  <a:ext uri="{FF2B5EF4-FFF2-40B4-BE49-F238E27FC236}">
                    <a16:creationId xmlns:a16="http://schemas.microsoft.com/office/drawing/2014/main" id="{AEACBB9B-CAC9-4891-AAF3-03A0267D5A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55693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19" name="L-Form 618">
                <a:extLst>
                  <a:ext uri="{FF2B5EF4-FFF2-40B4-BE49-F238E27FC236}">
                    <a16:creationId xmlns:a16="http://schemas.microsoft.com/office/drawing/2014/main" id="{C110F6E3-737C-41AC-BEC9-E0B40C3B1B7C}"/>
                  </a:ext>
                </a:extLst>
              </p:cNvPr>
              <p:cNvSpPr/>
              <p:nvPr/>
            </p:nvSpPr>
            <p:spPr>
              <a:xfrm flipH="1">
                <a:off x="455689" y="495185"/>
                <a:ext cx="1085183" cy="554784"/>
              </a:xfrm>
              <a:prstGeom prst="corner">
                <a:avLst>
                  <a:gd name="adj1" fmla="val 48252"/>
                  <a:gd name="adj2" fmla="val 145008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97" name="Gruppieren 596">
              <a:extLst>
                <a:ext uri="{FF2B5EF4-FFF2-40B4-BE49-F238E27FC236}">
                  <a16:creationId xmlns:a16="http://schemas.microsoft.com/office/drawing/2014/main" id="{1FABC5A4-DAE3-484C-9E7C-2A3A83116D4F}"/>
                </a:ext>
              </a:extLst>
            </p:cNvPr>
            <p:cNvGrpSpPr/>
            <p:nvPr/>
          </p:nvGrpSpPr>
          <p:grpSpPr>
            <a:xfrm>
              <a:off x="10545822" y="1498341"/>
              <a:ext cx="1085182" cy="554784"/>
              <a:chOff x="1895398" y="495185"/>
              <a:chExt cx="1085182" cy="554784"/>
            </a:xfrm>
          </p:grpSpPr>
          <p:pic>
            <p:nvPicPr>
              <p:cNvPr id="616" name="Grafik 615">
                <a:extLst>
                  <a:ext uri="{FF2B5EF4-FFF2-40B4-BE49-F238E27FC236}">
                    <a16:creationId xmlns:a16="http://schemas.microsoft.com/office/drawing/2014/main" id="{636F23AE-BFCA-48FE-9D96-AE623B62F0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95398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17" name="L-Form 616">
                <a:extLst>
                  <a:ext uri="{FF2B5EF4-FFF2-40B4-BE49-F238E27FC236}">
                    <a16:creationId xmlns:a16="http://schemas.microsoft.com/office/drawing/2014/main" id="{15F90A1A-7FD0-4FE7-BA64-6EF7EAEC43C7}"/>
                  </a:ext>
                </a:extLst>
              </p:cNvPr>
              <p:cNvSpPr/>
              <p:nvPr/>
            </p:nvSpPr>
            <p:spPr>
              <a:xfrm flipH="1">
                <a:off x="2178049" y="495185"/>
                <a:ext cx="802528" cy="554784"/>
              </a:xfrm>
              <a:prstGeom prst="corner">
                <a:avLst>
                  <a:gd name="adj1" fmla="val 48252"/>
                  <a:gd name="adj2" fmla="val 97222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98" name="Gruppieren 597">
              <a:extLst>
                <a:ext uri="{FF2B5EF4-FFF2-40B4-BE49-F238E27FC236}">
                  <a16:creationId xmlns:a16="http://schemas.microsoft.com/office/drawing/2014/main" id="{F4526443-3258-48E5-8361-DCE4492388A3}"/>
                </a:ext>
              </a:extLst>
            </p:cNvPr>
            <p:cNvGrpSpPr/>
            <p:nvPr/>
          </p:nvGrpSpPr>
          <p:grpSpPr>
            <a:xfrm>
              <a:off x="1895394" y="1498341"/>
              <a:ext cx="1091279" cy="565107"/>
              <a:chOff x="6220610" y="495185"/>
              <a:chExt cx="1091279" cy="565107"/>
            </a:xfrm>
          </p:grpSpPr>
          <p:pic>
            <p:nvPicPr>
              <p:cNvPr id="614" name="Grafik 613">
                <a:extLst>
                  <a:ext uri="{FF2B5EF4-FFF2-40B4-BE49-F238E27FC236}">
                    <a16:creationId xmlns:a16="http://schemas.microsoft.com/office/drawing/2014/main" id="{874CAC8C-81CF-4C42-94E2-07B5CEC87E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20610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15" name="L-Form 614">
                <a:extLst>
                  <a:ext uri="{FF2B5EF4-FFF2-40B4-BE49-F238E27FC236}">
                    <a16:creationId xmlns:a16="http://schemas.microsoft.com/office/drawing/2014/main" id="{DC383C69-663D-4AE1-89BA-0C2062F202B9}"/>
                  </a:ext>
                </a:extLst>
              </p:cNvPr>
              <p:cNvSpPr/>
              <p:nvPr/>
            </p:nvSpPr>
            <p:spPr>
              <a:xfrm flipH="1">
                <a:off x="6773862" y="495185"/>
                <a:ext cx="538025" cy="565107"/>
              </a:xfrm>
              <a:prstGeom prst="corner">
                <a:avLst>
                  <a:gd name="adj1" fmla="val 50613"/>
                  <a:gd name="adj2" fmla="val 49599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99" name="Gruppieren 598">
              <a:extLst>
                <a:ext uri="{FF2B5EF4-FFF2-40B4-BE49-F238E27FC236}">
                  <a16:creationId xmlns:a16="http://schemas.microsoft.com/office/drawing/2014/main" id="{5981F260-16FC-4446-A9F5-837803862AE5}"/>
                </a:ext>
              </a:extLst>
            </p:cNvPr>
            <p:cNvGrpSpPr/>
            <p:nvPr/>
          </p:nvGrpSpPr>
          <p:grpSpPr>
            <a:xfrm>
              <a:off x="7660311" y="1498341"/>
              <a:ext cx="1091279" cy="554784"/>
              <a:chOff x="3335103" y="501280"/>
              <a:chExt cx="1091279" cy="554784"/>
            </a:xfrm>
          </p:grpSpPr>
          <p:pic>
            <p:nvPicPr>
              <p:cNvPr id="612" name="Grafik 611">
                <a:extLst>
                  <a:ext uri="{FF2B5EF4-FFF2-40B4-BE49-F238E27FC236}">
                    <a16:creationId xmlns:a16="http://schemas.microsoft.com/office/drawing/2014/main" id="{C08AE4B1-7427-48CD-8391-D972390FA4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35103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13" name="Rechteck 612">
                <a:extLst>
                  <a:ext uri="{FF2B5EF4-FFF2-40B4-BE49-F238E27FC236}">
                    <a16:creationId xmlns:a16="http://schemas.microsoft.com/office/drawing/2014/main" id="{0C8DE735-84C2-4F4B-ADDF-352F4DA9F3AF}"/>
                  </a:ext>
                </a:extLst>
              </p:cNvPr>
              <p:cNvSpPr/>
              <p:nvPr/>
            </p:nvSpPr>
            <p:spPr>
              <a:xfrm>
                <a:off x="4155791" y="501280"/>
                <a:ext cx="270590" cy="554784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01" name="Gruppieren 600">
              <a:extLst>
                <a:ext uri="{FF2B5EF4-FFF2-40B4-BE49-F238E27FC236}">
                  <a16:creationId xmlns:a16="http://schemas.microsoft.com/office/drawing/2014/main" id="{403EC9D9-7C9C-42BA-8C40-F2C0ADE63D0C}"/>
                </a:ext>
              </a:extLst>
            </p:cNvPr>
            <p:cNvGrpSpPr/>
            <p:nvPr/>
          </p:nvGrpSpPr>
          <p:grpSpPr>
            <a:xfrm>
              <a:off x="455689" y="1498341"/>
              <a:ext cx="1085182" cy="559012"/>
              <a:chOff x="7666412" y="501280"/>
              <a:chExt cx="1085182" cy="559012"/>
            </a:xfrm>
          </p:grpSpPr>
          <p:pic>
            <p:nvPicPr>
              <p:cNvPr id="608" name="Grafik 607">
                <a:extLst>
                  <a:ext uri="{FF2B5EF4-FFF2-40B4-BE49-F238E27FC236}">
                    <a16:creationId xmlns:a16="http://schemas.microsoft.com/office/drawing/2014/main" id="{324F6715-BA1C-4802-8175-D3ACD55048D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66641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09" name="Rechteck 608">
                <a:extLst>
                  <a:ext uri="{FF2B5EF4-FFF2-40B4-BE49-F238E27FC236}">
                    <a16:creationId xmlns:a16="http://schemas.microsoft.com/office/drawing/2014/main" id="{D6F37B1C-ADA0-4CF4-B851-0A344A5CDD06}"/>
                  </a:ext>
                </a:extLst>
              </p:cNvPr>
              <p:cNvSpPr/>
              <p:nvPr/>
            </p:nvSpPr>
            <p:spPr>
              <a:xfrm>
                <a:off x="8497317" y="793215"/>
                <a:ext cx="254277" cy="26707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02" name="Gruppieren 601">
              <a:extLst>
                <a:ext uri="{FF2B5EF4-FFF2-40B4-BE49-F238E27FC236}">
                  <a16:creationId xmlns:a16="http://schemas.microsoft.com/office/drawing/2014/main" id="{CA8ACCDB-CD3B-4B7A-A775-D7C73C44EEEC}"/>
                </a:ext>
              </a:extLst>
            </p:cNvPr>
            <p:cNvGrpSpPr/>
            <p:nvPr/>
          </p:nvGrpSpPr>
          <p:grpSpPr>
            <a:xfrm>
              <a:off x="4780901" y="1498341"/>
              <a:ext cx="1085182" cy="565107"/>
              <a:chOff x="9110683" y="495185"/>
              <a:chExt cx="1085182" cy="565107"/>
            </a:xfrm>
          </p:grpSpPr>
          <p:pic>
            <p:nvPicPr>
              <p:cNvPr id="606" name="Grafik 605">
                <a:extLst>
                  <a:ext uri="{FF2B5EF4-FFF2-40B4-BE49-F238E27FC236}">
                    <a16:creationId xmlns:a16="http://schemas.microsoft.com/office/drawing/2014/main" id="{6A6F8D1A-6A74-405C-A1D3-05DB15751F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110683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07" name="Rechteck 606">
                <a:extLst>
                  <a:ext uri="{FF2B5EF4-FFF2-40B4-BE49-F238E27FC236}">
                    <a16:creationId xmlns:a16="http://schemas.microsoft.com/office/drawing/2014/main" id="{9706C1D0-F7F2-4B60-A2B2-D19D06EC76BB}"/>
                  </a:ext>
                </a:extLst>
              </p:cNvPr>
              <p:cNvSpPr/>
              <p:nvPr/>
            </p:nvSpPr>
            <p:spPr>
              <a:xfrm>
                <a:off x="9110683" y="495185"/>
                <a:ext cx="799883" cy="56510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03" name="Gruppieren 602">
              <a:extLst>
                <a:ext uri="{FF2B5EF4-FFF2-40B4-BE49-F238E27FC236}">
                  <a16:creationId xmlns:a16="http://schemas.microsoft.com/office/drawing/2014/main" id="{107C58B7-D38E-45FF-B9FE-DD4D28D438F6}"/>
                </a:ext>
              </a:extLst>
            </p:cNvPr>
            <p:cNvGrpSpPr/>
            <p:nvPr/>
          </p:nvGrpSpPr>
          <p:grpSpPr>
            <a:xfrm>
              <a:off x="3341196" y="1498341"/>
              <a:ext cx="1085182" cy="559004"/>
              <a:chOff x="10545822" y="501280"/>
              <a:chExt cx="1085182" cy="559004"/>
            </a:xfrm>
          </p:grpSpPr>
          <p:pic>
            <p:nvPicPr>
              <p:cNvPr id="604" name="Grafik 603">
                <a:extLst>
                  <a:ext uri="{FF2B5EF4-FFF2-40B4-BE49-F238E27FC236}">
                    <a16:creationId xmlns:a16="http://schemas.microsoft.com/office/drawing/2014/main" id="{3B81CE8E-9C77-45A6-8805-9F9C708856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54582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05" name="Rechteck 604">
                <a:extLst>
                  <a:ext uri="{FF2B5EF4-FFF2-40B4-BE49-F238E27FC236}">
                    <a16:creationId xmlns:a16="http://schemas.microsoft.com/office/drawing/2014/main" id="{2F3A109D-0ED4-4E65-B989-0918F083AEDC}"/>
                  </a:ext>
                </a:extLst>
              </p:cNvPr>
              <p:cNvSpPr/>
              <p:nvPr/>
            </p:nvSpPr>
            <p:spPr>
              <a:xfrm>
                <a:off x="11105169" y="501280"/>
                <a:ext cx="525835" cy="559004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44" name="Gruppieren 643">
            <a:extLst>
              <a:ext uri="{FF2B5EF4-FFF2-40B4-BE49-F238E27FC236}">
                <a16:creationId xmlns:a16="http://schemas.microsoft.com/office/drawing/2014/main" id="{616A9CC3-B3C2-4B5B-A27B-552E3531638D}"/>
              </a:ext>
            </a:extLst>
          </p:cNvPr>
          <p:cNvGrpSpPr/>
          <p:nvPr/>
        </p:nvGrpSpPr>
        <p:grpSpPr>
          <a:xfrm>
            <a:off x="508342" y="2461556"/>
            <a:ext cx="11175315" cy="565107"/>
            <a:chOff x="455689" y="4403405"/>
            <a:chExt cx="11175315" cy="565107"/>
          </a:xfrm>
        </p:grpSpPr>
        <p:grpSp>
          <p:nvGrpSpPr>
            <p:cNvPr id="600" name="Gruppieren 599">
              <a:extLst>
                <a:ext uri="{FF2B5EF4-FFF2-40B4-BE49-F238E27FC236}">
                  <a16:creationId xmlns:a16="http://schemas.microsoft.com/office/drawing/2014/main" id="{5CDBF902-7BDA-44E6-BD04-741E638F1B2A}"/>
                </a:ext>
              </a:extLst>
            </p:cNvPr>
            <p:cNvGrpSpPr/>
            <p:nvPr/>
          </p:nvGrpSpPr>
          <p:grpSpPr>
            <a:xfrm>
              <a:off x="9100891" y="4403405"/>
              <a:ext cx="1091279" cy="554784"/>
              <a:chOff x="3880741" y="1837266"/>
              <a:chExt cx="1091279" cy="554784"/>
            </a:xfrm>
          </p:grpSpPr>
          <p:pic>
            <p:nvPicPr>
              <p:cNvPr id="610" name="Grafik 609">
                <a:extLst>
                  <a:ext uri="{FF2B5EF4-FFF2-40B4-BE49-F238E27FC236}">
                    <a16:creationId xmlns:a16="http://schemas.microsoft.com/office/drawing/2014/main" id="{9138B177-AE60-4CF6-AE87-BE9DF03387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883789" y="1837266"/>
                <a:ext cx="1085182" cy="554784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</p:pic>
          <p:sp>
            <p:nvSpPr>
              <p:cNvPr id="611" name="Rechteck 610">
                <a:extLst>
                  <a:ext uri="{FF2B5EF4-FFF2-40B4-BE49-F238E27FC236}">
                    <a16:creationId xmlns:a16="http://schemas.microsoft.com/office/drawing/2014/main" id="{C7618885-175E-4AF8-B61B-3D7D0B29B63C}"/>
                  </a:ext>
                </a:extLst>
              </p:cNvPr>
              <p:cNvSpPr/>
              <p:nvPr/>
            </p:nvSpPr>
            <p:spPr>
              <a:xfrm>
                <a:off x="3880741" y="1837266"/>
                <a:ext cx="1091279" cy="554784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622" name="Grafik 621">
              <a:extLst>
                <a:ext uri="{FF2B5EF4-FFF2-40B4-BE49-F238E27FC236}">
                  <a16:creationId xmlns:a16="http://schemas.microsoft.com/office/drawing/2014/main" id="{5F5C3D47-AD38-4BC3-A2A5-6EE04E63E5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894523" y="4403405"/>
              <a:ext cx="1085182" cy="554784"/>
            </a:xfrm>
            <a:prstGeom prst="rect">
              <a:avLst/>
            </a:prstGeom>
          </p:spPr>
        </p:pic>
        <p:grpSp>
          <p:nvGrpSpPr>
            <p:cNvPr id="623" name="Gruppieren 622">
              <a:extLst>
                <a:ext uri="{FF2B5EF4-FFF2-40B4-BE49-F238E27FC236}">
                  <a16:creationId xmlns:a16="http://schemas.microsoft.com/office/drawing/2014/main" id="{16347696-B6EB-4757-9C60-F74A770A523F}"/>
                </a:ext>
              </a:extLst>
            </p:cNvPr>
            <p:cNvGrpSpPr/>
            <p:nvPr/>
          </p:nvGrpSpPr>
          <p:grpSpPr>
            <a:xfrm>
              <a:off x="3333357" y="4403405"/>
              <a:ext cx="1085186" cy="554784"/>
              <a:chOff x="455689" y="495185"/>
              <a:chExt cx="1085186" cy="554784"/>
            </a:xfrm>
          </p:grpSpPr>
          <p:pic>
            <p:nvPicPr>
              <p:cNvPr id="642" name="Grafik 641">
                <a:extLst>
                  <a:ext uri="{FF2B5EF4-FFF2-40B4-BE49-F238E27FC236}">
                    <a16:creationId xmlns:a16="http://schemas.microsoft.com/office/drawing/2014/main" id="{C37BA4A2-EC1B-460B-9D8E-0EC8FBBDA3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55693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43" name="L-Form 642">
                <a:extLst>
                  <a:ext uri="{FF2B5EF4-FFF2-40B4-BE49-F238E27FC236}">
                    <a16:creationId xmlns:a16="http://schemas.microsoft.com/office/drawing/2014/main" id="{5A367532-45AD-4F87-9B5D-B95172CB0B87}"/>
                  </a:ext>
                </a:extLst>
              </p:cNvPr>
              <p:cNvSpPr/>
              <p:nvPr/>
            </p:nvSpPr>
            <p:spPr>
              <a:xfrm flipH="1">
                <a:off x="455689" y="495185"/>
                <a:ext cx="1085183" cy="554784"/>
              </a:xfrm>
              <a:prstGeom prst="corner">
                <a:avLst>
                  <a:gd name="adj1" fmla="val 48252"/>
                  <a:gd name="adj2" fmla="val 145008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24" name="Gruppieren 623">
              <a:extLst>
                <a:ext uri="{FF2B5EF4-FFF2-40B4-BE49-F238E27FC236}">
                  <a16:creationId xmlns:a16="http://schemas.microsoft.com/office/drawing/2014/main" id="{7699B6DA-D9D1-4A53-85AA-C50F910998C9}"/>
                </a:ext>
              </a:extLst>
            </p:cNvPr>
            <p:cNvGrpSpPr/>
            <p:nvPr/>
          </p:nvGrpSpPr>
          <p:grpSpPr>
            <a:xfrm>
              <a:off x="6217126" y="4403405"/>
              <a:ext cx="1085182" cy="554784"/>
              <a:chOff x="1895398" y="495185"/>
              <a:chExt cx="1085182" cy="554784"/>
            </a:xfrm>
          </p:grpSpPr>
          <p:pic>
            <p:nvPicPr>
              <p:cNvPr id="640" name="Grafik 639">
                <a:extLst>
                  <a:ext uri="{FF2B5EF4-FFF2-40B4-BE49-F238E27FC236}">
                    <a16:creationId xmlns:a16="http://schemas.microsoft.com/office/drawing/2014/main" id="{F12ABA47-76F5-49B0-9875-2139CA9A11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95398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41" name="L-Form 640">
                <a:extLst>
                  <a:ext uri="{FF2B5EF4-FFF2-40B4-BE49-F238E27FC236}">
                    <a16:creationId xmlns:a16="http://schemas.microsoft.com/office/drawing/2014/main" id="{67617FF7-920E-4388-A1E8-8A74DE5E6DEC}"/>
                  </a:ext>
                </a:extLst>
              </p:cNvPr>
              <p:cNvSpPr/>
              <p:nvPr/>
            </p:nvSpPr>
            <p:spPr>
              <a:xfrm flipH="1">
                <a:off x="2178049" y="495185"/>
                <a:ext cx="802528" cy="554784"/>
              </a:xfrm>
              <a:prstGeom prst="corner">
                <a:avLst>
                  <a:gd name="adj1" fmla="val 48252"/>
                  <a:gd name="adj2" fmla="val 97222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25" name="Gruppieren 624">
              <a:extLst>
                <a:ext uri="{FF2B5EF4-FFF2-40B4-BE49-F238E27FC236}">
                  <a16:creationId xmlns:a16="http://schemas.microsoft.com/office/drawing/2014/main" id="{16A06ECD-D0BF-4282-8DE2-4CB6E3371879}"/>
                </a:ext>
              </a:extLst>
            </p:cNvPr>
            <p:cNvGrpSpPr/>
            <p:nvPr/>
          </p:nvGrpSpPr>
          <p:grpSpPr>
            <a:xfrm>
              <a:off x="4772195" y="4403405"/>
              <a:ext cx="1091279" cy="565107"/>
              <a:chOff x="6220610" y="495185"/>
              <a:chExt cx="1091279" cy="565107"/>
            </a:xfrm>
          </p:grpSpPr>
          <p:pic>
            <p:nvPicPr>
              <p:cNvPr id="638" name="Grafik 637">
                <a:extLst>
                  <a:ext uri="{FF2B5EF4-FFF2-40B4-BE49-F238E27FC236}">
                    <a16:creationId xmlns:a16="http://schemas.microsoft.com/office/drawing/2014/main" id="{ACD924AC-7E9A-462F-9628-4A8810DC20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20610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39" name="L-Form 638">
                <a:extLst>
                  <a:ext uri="{FF2B5EF4-FFF2-40B4-BE49-F238E27FC236}">
                    <a16:creationId xmlns:a16="http://schemas.microsoft.com/office/drawing/2014/main" id="{E97BBBF7-C89F-4285-AB27-CABFB425B832}"/>
                  </a:ext>
                </a:extLst>
              </p:cNvPr>
              <p:cNvSpPr/>
              <p:nvPr/>
            </p:nvSpPr>
            <p:spPr>
              <a:xfrm flipH="1">
                <a:off x="6773862" y="495185"/>
                <a:ext cx="538025" cy="565107"/>
              </a:xfrm>
              <a:prstGeom prst="corner">
                <a:avLst>
                  <a:gd name="adj1" fmla="val 50613"/>
                  <a:gd name="adj2" fmla="val 49599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26" name="Gruppieren 625">
              <a:extLst>
                <a:ext uri="{FF2B5EF4-FFF2-40B4-BE49-F238E27FC236}">
                  <a16:creationId xmlns:a16="http://schemas.microsoft.com/office/drawing/2014/main" id="{EAB9C844-9263-4F34-B86D-5E506504686C}"/>
                </a:ext>
              </a:extLst>
            </p:cNvPr>
            <p:cNvGrpSpPr/>
            <p:nvPr/>
          </p:nvGrpSpPr>
          <p:grpSpPr>
            <a:xfrm>
              <a:off x="7655960" y="4403405"/>
              <a:ext cx="1091279" cy="554784"/>
              <a:chOff x="3335103" y="501280"/>
              <a:chExt cx="1091279" cy="554784"/>
            </a:xfrm>
          </p:grpSpPr>
          <p:pic>
            <p:nvPicPr>
              <p:cNvPr id="636" name="Grafik 635">
                <a:extLst>
                  <a:ext uri="{FF2B5EF4-FFF2-40B4-BE49-F238E27FC236}">
                    <a16:creationId xmlns:a16="http://schemas.microsoft.com/office/drawing/2014/main" id="{DDF2A5D7-9388-4C19-AE8E-5E39EDE654D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35103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37" name="Rechteck 636">
                <a:extLst>
                  <a:ext uri="{FF2B5EF4-FFF2-40B4-BE49-F238E27FC236}">
                    <a16:creationId xmlns:a16="http://schemas.microsoft.com/office/drawing/2014/main" id="{6887F012-9CA8-4B7A-B35A-73142D195FBB}"/>
                  </a:ext>
                </a:extLst>
              </p:cNvPr>
              <p:cNvSpPr/>
              <p:nvPr/>
            </p:nvSpPr>
            <p:spPr>
              <a:xfrm>
                <a:off x="4155791" y="501280"/>
                <a:ext cx="270590" cy="554784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27" name="Gruppieren 626">
              <a:extLst>
                <a:ext uri="{FF2B5EF4-FFF2-40B4-BE49-F238E27FC236}">
                  <a16:creationId xmlns:a16="http://schemas.microsoft.com/office/drawing/2014/main" id="{E4C84736-5D15-41CC-9B7C-46822795251B}"/>
                </a:ext>
              </a:extLst>
            </p:cNvPr>
            <p:cNvGrpSpPr/>
            <p:nvPr/>
          </p:nvGrpSpPr>
          <p:grpSpPr>
            <a:xfrm>
              <a:off x="10545822" y="4403405"/>
              <a:ext cx="1085182" cy="559012"/>
              <a:chOff x="7666412" y="501280"/>
              <a:chExt cx="1085182" cy="559012"/>
            </a:xfrm>
          </p:grpSpPr>
          <p:pic>
            <p:nvPicPr>
              <p:cNvPr id="634" name="Grafik 633">
                <a:extLst>
                  <a:ext uri="{FF2B5EF4-FFF2-40B4-BE49-F238E27FC236}">
                    <a16:creationId xmlns:a16="http://schemas.microsoft.com/office/drawing/2014/main" id="{7DFE0614-5D9E-411C-8F75-AD0F7716F6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66641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35" name="Rechteck 634">
                <a:extLst>
                  <a:ext uri="{FF2B5EF4-FFF2-40B4-BE49-F238E27FC236}">
                    <a16:creationId xmlns:a16="http://schemas.microsoft.com/office/drawing/2014/main" id="{2753D33C-51A5-4D03-B219-18DB1C7A57EA}"/>
                  </a:ext>
                </a:extLst>
              </p:cNvPr>
              <p:cNvSpPr/>
              <p:nvPr/>
            </p:nvSpPr>
            <p:spPr>
              <a:xfrm>
                <a:off x="8497317" y="793215"/>
                <a:ext cx="254277" cy="26707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28" name="Gruppieren 627">
              <a:extLst>
                <a:ext uri="{FF2B5EF4-FFF2-40B4-BE49-F238E27FC236}">
                  <a16:creationId xmlns:a16="http://schemas.microsoft.com/office/drawing/2014/main" id="{947531E4-96B6-4413-B2C3-045F054535D7}"/>
                </a:ext>
              </a:extLst>
            </p:cNvPr>
            <p:cNvGrpSpPr/>
            <p:nvPr/>
          </p:nvGrpSpPr>
          <p:grpSpPr>
            <a:xfrm>
              <a:off x="455689" y="4403405"/>
              <a:ext cx="1085182" cy="565107"/>
              <a:chOff x="9110683" y="495185"/>
              <a:chExt cx="1085182" cy="565107"/>
            </a:xfrm>
          </p:grpSpPr>
          <p:pic>
            <p:nvPicPr>
              <p:cNvPr id="632" name="Grafik 631">
                <a:extLst>
                  <a:ext uri="{FF2B5EF4-FFF2-40B4-BE49-F238E27FC236}">
                    <a16:creationId xmlns:a16="http://schemas.microsoft.com/office/drawing/2014/main" id="{8D253BC7-9E20-4972-90DD-C5E686238C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110683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33" name="Rechteck 632">
                <a:extLst>
                  <a:ext uri="{FF2B5EF4-FFF2-40B4-BE49-F238E27FC236}">
                    <a16:creationId xmlns:a16="http://schemas.microsoft.com/office/drawing/2014/main" id="{6FDB4C79-5CC1-4D0E-8633-E8A1521990AA}"/>
                  </a:ext>
                </a:extLst>
              </p:cNvPr>
              <p:cNvSpPr/>
              <p:nvPr/>
            </p:nvSpPr>
            <p:spPr>
              <a:xfrm>
                <a:off x="9110683" y="495185"/>
                <a:ext cx="799883" cy="56510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68" name="Gruppieren 667">
            <a:extLst>
              <a:ext uri="{FF2B5EF4-FFF2-40B4-BE49-F238E27FC236}">
                <a16:creationId xmlns:a16="http://schemas.microsoft.com/office/drawing/2014/main" id="{07FABCFD-2670-4589-8797-FB02B168382B}"/>
              </a:ext>
            </a:extLst>
          </p:cNvPr>
          <p:cNvGrpSpPr/>
          <p:nvPr/>
        </p:nvGrpSpPr>
        <p:grpSpPr>
          <a:xfrm>
            <a:off x="508342" y="4887880"/>
            <a:ext cx="11175315" cy="565107"/>
            <a:chOff x="364354" y="5175458"/>
            <a:chExt cx="11175315" cy="565107"/>
          </a:xfrm>
        </p:grpSpPr>
        <p:grpSp>
          <p:nvGrpSpPr>
            <p:cNvPr id="629" name="Gruppieren 628">
              <a:extLst>
                <a:ext uri="{FF2B5EF4-FFF2-40B4-BE49-F238E27FC236}">
                  <a16:creationId xmlns:a16="http://schemas.microsoft.com/office/drawing/2014/main" id="{A809CF18-BF7E-46F8-89AD-4F89E4198C18}"/>
                </a:ext>
              </a:extLst>
            </p:cNvPr>
            <p:cNvGrpSpPr/>
            <p:nvPr/>
          </p:nvGrpSpPr>
          <p:grpSpPr>
            <a:xfrm>
              <a:off x="364354" y="5175458"/>
              <a:ext cx="1085182" cy="559004"/>
              <a:chOff x="10545822" y="501280"/>
              <a:chExt cx="1085182" cy="559004"/>
            </a:xfrm>
          </p:grpSpPr>
          <p:pic>
            <p:nvPicPr>
              <p:cNvPr id="630" name="Grafik 629">
                <a:extLst>
                  <a:ext uri="{FF2B5EF4-FFF2-40B4-BE49-F238E27FC236}">
                    <a16:creationId xmlns:a16="http://schemas.microsoft.com/office/drawing/2014/main" id="{9BCB351F-6DBA-456D-93C3-2D09E57F18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54582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31" name="Rechteck 630">
                <a:extLst>
                  <a:ext uri="{FF2B5EF4-FFF2-40B4-BE49-F238E27FC236}">
                    <a16:creationId xmlns:a16="http://schemas.microsoft.com/office/drawing/2014/main" id="{321D3B99-410B-419C-85C6-E0D04BF61707}"/>
                  </a:ext>
                </a:extLst>
              </p:cNvPr>
              <p:cNvSpPr/>
              <p:nvPr/>
            </p:nvSpPr>
            <p:spPr>
              <a:xfrm>
                <a:off x="11105169" y="501280"/>
                <a:ext cx="525835" cy="559004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46" name="Gruppieren 645">
              <a:extLst>
                <a:ext uri="{FF2B5EF4-FFF2-40B4-BE49-F238E27FC236}">
                  <a16:creationId xmlns:a16="http://schemas.microsoft.com/office/drawing/2014/main" id="{E5739163-BB0E-4268-B8D1-5F73C6E05F0E}"/>
                </a:ext>
              </a:extLst>
            </p:cNvPr>
            <p:cNvGrpSpPr/>
            <p:nvPr/>
          </p:nvGrpSpPr>
          <p:grpSpPr>
            <a:xfrm>
              <a:off x="3248119" y="5175458"/>
              <a:ext cx="1091279" cy="554784"/>
              <a:chOff x="3880741" y="1837266"/>
              <a:chExt cx="1091279" cy="554784"/>
            </a:xfrm>
          </p:grpSpPr>
          <p:pic>
            <p:nvPicPr>
              <p:cNvPr id="666" name="Grafik 665">
                <a:extLst>
                  <a:ext uri="{FF2B5EF4-FFF2-40B4-BE49-F238E27FC236}">
                    <a16:creationId xmlns:a16="http://schemas.microsoft.com/office/drawing/2014/main" id="{05209C22-1023-4478-AA0E-82D7ACAF6C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883789" y="1837266"/>
                <a:ext cx="1085182" cy="554784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</p:pic>
          <p:sp>
            <p:nvSpPr>
              <p:cNvPr id="667" name="Rechteck 666">
                <a:extLst>
                  <a:ext uri="{FF2B5EF4-FFF2-40B4-BE49-F238E27FC236}">
                    <a16:creationId xmlns:a16="http://schemas.microsoft.com/office/drawing/2014/main" id="{BA59C475-5483-4020-9171-9833A837D319}"/>
                  </a:ext>
                </a:extLst>
              </p:cNvPr>
              <p:cNvSpPr/>
              <p:nvPr/>
            </p:nvSpPr>
            <p:spPr>
              <a:xfrm>
                <a:off x="3880741" y="1837266"/>
                <a:ext cx="1091279" cy="554784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48" name="Gruppieren 647">
              <a:extLst>
                <a:ext uri="{FF2B5EF4-FFF2-40B4-BE49-F238E27FC236}">
                  <a16:creationId xmlns:a16="http://schemas.microsoft.com/office/drawing/2014/main" id="{14694FC0-CE1E-45E2-8EF3-A264C72B15E5}"/>
                </a:ext>
              </a:extLst>
            </p:cNvPr>
            <p:cNvGrpSpPr/>
            <p:nvPr/>
          </p:nvGrpSpPr>
          <p:grpSpPr>
            <a:xfrm>
              <a:off x="6137981" y="5175458"/>
              <a:ext cx="1085186" cy="554784"/>
              <a:chOff x="455689" y="495185"/>
              <a:chExt cx="1085186" cy="554784"/>
            </a:xfrm>
          </p:grpSpPr>
          <p:pic>
            <p:nvPicPr>
              <p:cNvPr id="664" name="Grafik 663">
                <a:extLst>
                  <a:ext uri="{FF2B5EF4-FFF2-40B4-BE49-F238E27FC236}">
                    <a16:creationId xmlns:a16="http://schemas.microsoft.com/office/drawing/2014/main" id="{1F087F26-B6C3-4597-88AF-A3E0DBBE04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55693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65" name="L-Form 664">
                <a:extLst>
                  <a:ext uri="{FF2B5EF4-FFF2-40B4-BE49-F238E27FC236}">
                    <a16:creationId xmlns:a16="http://schemas.microsoft.com/office/drawing/2014/main" id="{C596CE5D-FBB1-4BC8-849B-8D8169ACDA22}"/>
                  </a:ext>
                </a:extLst>
              </p:cNvPr>
              <p:cNvSpPr/>
              <p:nvPr/>
            </p:nvSpPr>
            <p:spPr>
              <a:xfrm flipH="1">
                <a:off x="455689" y="495185"/>
                <a:ext cx="1085183" cy="554784"/>
              </a:xfrm>
              <a:prstGeom prst="corner">
                <a:avLst>
                  <a:gd name="adj1" fmla="val 48252"/>
                  <a:gd name="adj2" fmla="val 145008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49" name="Gruppieren 648">
              <a:extLst>
                <a:ext uri="{FF2B5EF4-FFF2-40B4-BE49-F238E27FC236}">
                  <a16:creationId xmlns:a16="http://schemas.microsoft.com/office/drawing/2014/main" id="{3AD01B29-8141-4753-809F-6AB8330F9FDC}"/>
                </a:ext>
              </a:extLst>
            </p:cNvPr>
            <p:cNvGrpSpPr/>
            <p:nvPr/>
          </p:nvGrpSpPr>
          <p:grpSpPr>
            <a:xfrm>
              <a:off x="10454487" y="5175458"/>
              <a:ext cx="1085182" cy="554784"/>
              <a:chOff x="1895398" y="495185"/>
              <a:chExt cx="1085182" cy="554784"/>
            </a:xfrm>
          </p:grpSpPr>
          <p:pic>
            <p:nvPicPr>
              <p:cNvPr id="662" name="Grafik 661">
                <a:extLst>
                  <a:ext uri="{FF2B5EF4-FFF2-40B4-BE49-F238E27FC236}">
                    <a16:creationId xmlns:a16="http://schemas.microsoft.com/office/drawing/2014/main" id="{567410FB-2A84-41DF-9669-1952F3724C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95398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63" name="L-Form 662">
                <a:extLst>
                  <a:ext uri="{FF2B5EF4-FFF2-40B4-BE49-F238E27FC236}">
                    <a16:creationId xmlns:a16="http://schemas.microsoft.com/office/drawing/2014/main" id="{71FE8C72-9416-45DF-AF5D-4293DB994B8D}"/>
                  </a:ext>
                </a:extLst>
              </p:cNvPr>
              <p:cNvSpPr/>
              <p:nvPr/>
            </p:nvSpPr>
            <p:spPr>
              <a:xfrm flipH="1">
                <a:off x="2178049" y="495185"/>
                <a:ext cx="802528" cy="554784"/>
              </a:xfrm>
              <a:prstGeom prst="corner">
                <a:avLst>
                  <a:gd name="adj1" fmla="val 48252"/>
                  <a:gd name="adj2" fmla="val 97222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50" name="Gruppieren 649">
              <a:extLst>
                <a:ext uri="{FF2B5EF4-FFF2-40B4-BE49-F238E27FC236}">
                  <a16:creationId xmlns:a16="http://schemas.microsoft.com/office/drawing/2014/main" id="{4D94E8A0-7A99-495D-B1B0-B260640B64C3}"/>
                </a:ext>
              </a:extLst>
            </p:cNvPr>
            <p:cNvGrpSpPr/>
            <p:nvPr/>
          </p:nvGrpSpPr>
          <p:grpSpPr>
            <a:xfrm>
              <a:off x="4693050" y="5175458"/>
              <a:ext cx="1091279" cy="565107"/>
              <a:chOff x="6220610" y="495185"/>
              <a:chExt cx="1091279" cy="565107"/>
            </a:xfrm>
          </p:grpSpPr>
          <p:pic>
            <p:nvPicPr>
              <p:cNvPr id="660" name="Grafik 659">
                <a:extLst>
                  <a:ext uri="{FF2B5EF4-FFF2-40B4-BE49-F238E27FC236}">
                    <a16:creationId xmlns:a16="http://schemas.microsoft.com/office/drawing/2014/main" id="{D5E6CA74-1FA1-4FB9-9FB2-5D21B0B2B0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20610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61" name="L-Form 660">
                <a:extLst>
                  <a:ext uri="{FF2B5EF4-FFF2-40B4-BE49-F238E27FC236}">
                    <a16:creationId xmlns:a16="http://schemas.microsoft.com/office/drawing/2014/main" id="{32F6A2BD-AEB0-45E5-BF14-B6D21BCC27DF}"/>
                  </a:ext>
                </a:extLst>
              </p:cNvPr>
              <p:cNvSpPr/>
              <p:nvPr/>
            </p:nvSpPr>
            <p:spPr>
              <a:xfrm flipH="1">
                <a:off x="6773862" y="495185"/>
                <a:ext cx="538025" cy="565107"/>
              </a:xfrm>
              <a:prstGeom prst="corner">
                <a:avLst>
                  <a:gd name="adj1" fmla="val 50613"/>
                  <a:gd name="adj2" fmla="val 49599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51" name="Gruppieren 650">
              <a:extLst>
                <a:ext uri="{FF2B5EF4-FFF2-40B4-BE49-F238E27FC236}">
                  <a16:creationId xmlns:a16="http://schemas.microsoft.com/office/drawing/2014/main" id="{05405E53-EEF9-4EC1-92A2-58E616FE662C}"/>
                </a:ext>
              </a:extLst>
            </p:cNvPr>
            <p:cNvGrpSpPr/>
            <p:nvPr/>
          </p:nvGrpSpPr>
          <p:grpSpPr>
            <a:xfrm>
              <a:off x="1803188" y="5175458"/>
              <a:ext cx="1091279" cy="554784"/>
              <a:chOff x="3335103" y="501280"/>
              <a:chExt cx="1091279" cy="554784"/>
            </a:xfrm>
          </p:grpSpPr>
          <p:pic>
            <p:nvPicPr>
              <p:cNvPr id="658" name="Grafik 657">
                <a:extLst>
                  <a:ext uri="{FF2B5EF4-FFF2-40B4-BE49-F238E27FC236}">
                    <a16:creationId xmlns:a16="http://schemas.microsoft.com/office/drawing/2014/main" id="{1986139D-99F5-4FE0-958B-D09CB9B897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35103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59" name="Rechteck 658">
                <a:extLst>
                  <a:ext uri="{FF2B5EF4-FFF2-40B4-BE49-F238E27FC236}">
                    <a16:creationId xmlns:a16="http://schemas.microsoft.com/office/drawing/2014/main" id="{ED93CDF7-BE81-4D74-B276-1A8418EAE37B}"/>
                  </a:ext>
                </a:extLst>
              </p:cNvPr>
              <p:cNvSpPr/>
              <p:nvPr/>
            </p:nvSpPr>
            <p:spPr>
              <a:xfrm>
                <a:off x="4155791" y="501280"/>
                <a:ext cx="270590" cy="554784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52" name="Gruppieren 651">
              <a:extLst>
                <a:ext uri="{FF2B5EF4-FFF2-40B4-BE49-F238E27FC236}">
                  <a16:creationId xmlns:a16="http://schemas.microsoft.com/office/drawing/2014/main" id="{CEF73517-04BD-445A-918A-2A0103C30FE1}"/>
                </a:ext>
              </a:extLst>
            </p:cNvPr>
            <p:cNvGrpSpPr/>
            <p:nvPr/>
          </p:nvGrpSpPr>
          <p:grpSpPr>
            <a:xfrm>
              <a:off x="7576819" y="5175458"/>
              <a:ext cx="1085182" cy="559012"/>
              <a:chOff x="7666412" y="501280"/>
              <a:chExt cx="1085182" cy="559012"/>
            </a:xfrm>
          </p:grpSpPr>
          <p:pic>
            <p:nvPicPr>
              <p:cNvPr id="656" name="Grafik 655">
                <a:extLst>
                  <a:ext uri="{FF2B5EF4-FFF2-40B4-BE49-F238E27FC236}">
                    <a16:creationId xmlns:a16="http://schemas.microsoft.com/office/drawing/2014/main" id="{7BEA41E5-180A-4609-A010-169021EAF9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66641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57" name="Rechteck 656">
                <a:extLst>
                  <a:ext uri="{FF2B5EF4-FFF2-40B4-BE49-F238E27FC236}">
                    <a16:creationId xmlns:a16="http://schemas.microsoft.com/office/drawing/2014/main" id="{502F55AA-262C-40B5-9513-488B8A9159A6}"/>
                  </a:ext>
                </a:extLst>
              </p:cNvPr>
              <p:cNvSpPr/>
              <p:nvPr/>
            </p:nvSpPr>
            <p:spPr>
              <a:xfrm>
                <a:off x="8497317" y="793215"/>
                <a:ext cx="254277" cy="26707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53" name="Gruppieren 652">
              <a:extLst>
                <a:ext uri="{FF2B5EF4-FFF2-40B4-BE49-F238E27FC236}">
                  <a16:creationId xmlns:a16="http://schemas.microsoft.com/office/drawing/2014/main" id="{402C473B-8702-4993-8E6F-1E3765B7211A}"/>
                </a:ext>
              </a:extLst>
            </p:cNvPr>
            <p:cNvGrpSpPr/>
            <p:nvPr/>
          </p:nvGrpSpPr>
          <p:grpSpPr>
            <a:xfrm>
              <a:off x="9015653" y="5175458"/>
              <a:ext cx="1085182" cy="565107"/>
              <a:chOff x="9110683" y="495185"/>
              <a:chExt cx="1085182" cy="565107"/>
            </a:xfrm>
          </p:grpSpPr>
          <p:pic>
            <p:nvPicPr>
              <p:cNvPr id="654" name="Grafik 653">
                <a:extLst>
                  <a:ext uri="{FF2B5EF4-FFF2-40B4-BE49-F238E27FC236}">
                    <a16:creationId xmlns:a16="http://schemas.microsoft.com/office/drawing/2014/main" id="{7DEF5097-54EA-46B1-A8D7-065733D87E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110683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55" name="Rechteck 654">
                <a:extLst>
                  <a:ext uri="{FF2B5EF4-FFF2-40B4-BE49-F238E27FC236}">
                    <a16:creationId xmlns:a16="http://schemas.microsoft.com/office/drawing/2014/main" id="{9DCF63F2-1DFD-470B-9A20-108F025B6728}"/>
                  </a:ext>
                </a:extLst>
              </p:cNvPr>
              <p:cNvSpPr/>
              <p:nvPr/>
            </p:nvSpPr>
            <p:spPr>
              <a:xfrm>
                <a:off x="9110683" y="495185"/>
                <a:ext cx="799883" cy="56510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96" name="Gruppieren 695">
            <a:extLst>
              <a:ext uri="{FF2B5EF4-FFF2-40B4-BE49-F238E27FC236}">
                <a16:creationId xmlns:a16="http://schemas.microsoft.com/office/drawing/2014/main" id="{DC76D6AA-86BA-4285-B805-0A0310EDC92B}"/>
              </a:ext>
            </a:extLst>
          </p:cNvPr>
          <p:cNvGrpSpPr/>
          <p:nvPr/>
        </p:nvGrpSpPr>
        <p:grpSpPr>
          <a:xfrm>
            <a:off x="508342" y="5854648"/>
            <a:ext cx="11175315" cy="565107"/>
            <a:chOff x="455689" y="5592838"/>
            <a:chExt cx="11175315" cy="565107"/>
          </a:xfrm>
        </p:grpSpPr>
        <p:grpSp>
          <p:nvGrpSpPr>
            <p:cNvPr id="670" name="Gruppieren 669">
              <a:extLst>
                <a:ext uri="{FF2B5EF4-FFF2-40B4-BE49-F238E27FC236}">
                  <a16:creationId xmlns:a16="http://schemas.microsoft.com/office/drawing/2014/main" id="{D7319E8D-1484-4233-9041-7F6774A2405E}"/>
                </a:ext>
              </a:extLst>
            </p:cNvPr>
            <p:cNvGrpSpPr/>
            <p:nvPr/>
          </p:nvGrpSpPr>
          <p:grpSpPr>
            <a:xfrm>
              <a:off x="7666408" y="5592838"/>
              <a:ext cx="1085182" cy="559004"/>
              <a:chOff x="10545822" y="501280"/>
              <a:chExt cx="1085182" cy="559004"/>
            </a:xfrm>
          </p:grpSpPr>
          <p:pic>
            <p:nvPicPr>
              <p:cNvPr id="692" name="Grafik 691">
                <a:extLst>
                  <a:ext uri="{FF2B5EF4-FFF2-40B4-BE49-F238E27FC236}">
                    <a16:creationId xmlns:a16="http://schemas.microsoft.com/office/drawing/2014/main" id="{319ED857-060F-4E44-A0F3-79A26C8E3B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54582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93" name="Rechteck 692">
                <a:extLst>
                  <a:ext uri="{FF2B5EF4-FFF2-40B4-BE49-F238E27FC236}">
                    <a16:creationId xmlns:a16="http://schemas.microsoft.com/office/drawing/2014/main" id="{D66F33DD-1839-43AB-9D58-CC9119FEAF79}"/>
                  </a:ext>
                </a:extLst>
              </p:cNvPr>
              <p:cNvSpPr/>
              <p:nvPr/>
            </p:nvSpPr>
            <p:spPr>
              <a:xfrm>
                <a:off x="11105169" y="501280"/>
                <a:ext cx="525835" cy="559004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2" name="Gruppieren 671">
              <a:extLst>
                <a:ext uri="{FF2B5EF4-FFF2-40B4-BE49-F238E27FC236}">
                  <a16:creationId xmlns:a16="http://schemas.microsoft.com/office/drawing/2014/main" id="{05E20A1C-0919-4685-AA72-08F91B803274}"/>
                </a:ext>
              </a:extLst>
            </p:cNvPr>
            <p:cNvGrpSpPr/>
            <p:nvPr/>
          </p:nvGrpSpPr>
          <p:grpSpPr>
            <a:xfrm>
              <a:off x="9106113" y="5592838"/>
              <a:ext cx="1085186" cy="554784"/>
              <a:chOff x="455689" y="495185"/>
              <a:chExt cx="1085186" cy="554784"/>
            </a:xfrm>
          </p:grpSpPr>
          <p:pic>
            <p:nvPicPr>
              <p:cNvPr id="688" name="Grafik 687">
                <a:extLst>
                  <a:ext uri="{FF2B5EF4-FFF2-40B4-BE49-F238E27FC236}">
                    <a16:creationId xmlns:a16="http://schemas.microsoft.com/office/drawing/2014/main" id="{F2A1A42E-B732-4F71-83DD-D6E2220AB1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55693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89" name="L-Form 688">
                <a:extLst>
                  <a:ext uri="{FF2B5EF4-FFF2-40B4-BE49-F238E27FC236}">
                    <a16:creationId xmlns:a16="http://schemas.microsoft.com/office/drawing/2014/main" id="{79BC60D8-44FF-4107-B5D4-C5F7E2F768A8}"/>
                  </a:ext>
                </a:extLst>
              </p:cNvPr>
              <p:cNvSpPr/>
              <p:nvPr/>
            </p:nvSpPr>
            <p:spPr>
              <a:xfrm flipH="1">
                <a:off x="455689" y="495185"/>
                <a:ext cx="1085183" cy="554784"/>
              </a:xfrm>
              <a:prstGeom prst="corner">
                <a:avLst>
                  <a:gd name="adj1" fmla="val 48252"/>
                  <a:gd name="adj2" fmla="val 145008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3" name="Gruppieren 672">
              <a:extLst>
                <a:ext uri="{FF2B5EF4-FFF2-40B4-BE49-F238E27FC236}">
                  <a16:creationId xmlns:a16="http://schemas.microsoft.com/office/drawing/2014/main" id="{A52674FD-DE43-47A6-A2E3-E082341079F9}"/>
                </a:ext>
              </a:extLst>
            </p:cNvPr>
            <p:cNvGrpSpPr/>
            <p:nvPr/>
          </p:nvGrpSpPr>
          <p:grpSpPr>
            <a:xfrm>
              <a:off x="6226703" y="5592838"/>
              <a:ext cx="1085182" cy="554784"/>
              <a:chOff x="1895398" y="495185"/>
              <a:chExt cx="1085182" cy="554784"/>
            </a:xfrm>
          </p:grpSpPr>
          <p:pic>
            <p:nvPicPr>
              <p:cNvPr id="686" name="Grafik 685">
                <a:extLst>
                  <a:ext uri="{FF2B5EF4-FFF2-40B4-BE49-F238E27FC236}">
                    <a16:creationId xmlns:a16="http://schemas.microsoft.com/office/drawing/2014/main" id="{7A1A6181-CB86-4C41-9A1A-1467C42342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95398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87" name="L-Form 686">
                <a:extLst>
                  <a:ext uri="{FF2B5EF4-FFF2-40B4-BE49-F238E27FC236}">
                    <a16:creationId xmlns:a16="http://schemas.microsoft.com/office/drawing/2014/main" id="{1A5FE3EA-BBC5-4E36-BFEB-D0E7B794C86E}"/>
                  </a:ext>
                </a:extLst>
              </p:cNvPr>
              <p:cNvSpPr/>
              <p:nvPr/>
            </p:nvSpPr>
            <p:spPr>
              <a:xfrm flipH="1">
                <a:off x="2178049" y="495185"/>
                <a:ext cx="802528" cy="554784"/>
              </a:xfrm>
              <a:prstGeom prst="corner">
                <a:avLst>
                  <a:gd name="adj1" fmla="val 48252"/>
                  <a:gd name="adj2" fmla="val 97222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4" name="Gruppieren 673">
              <a:extLst>
                <a:ext uri="{FF2B5EF4-FFF2-40B4-BE49-F238E27FC236}">
                  <a16:creationId xmlns:a16="http://schemas.microsoft.com/office/drawing/2014/main" id="{059500B6-73A8-4C6F-BE16-C794CF168BC3}"/>
                </a:ext>
              </a:extLst>
            </p:cNvPr>
            <p:cNvGrpSpPr/>
            <p:nvPr/>
          </p:nvGrpSpPr>
          <p:grpSpPr>
            <a:xfrm>
              <a:off x="455689" y="5592838"/>
              <a:ext cx="1091279" cy="565107"/>
              <a:chOff x="6220610" y="495185"/>
              <a:chExt cx="1091279" cy="565107"/>
            </a:xfrm>
          </p:grpSpPr>
          <p:pic>
            <p:nvPicPr>
              <p:cNvPr id="684" name="Grafik 683">
                <a:extLst>
                  <a:ext uri="{FF2B5EF4-FFF2-40B4-BE49-F238E27FC236}">
                    <a16:creationId xmlns:a16="http://schemas.microsoft.com/office/drawing/2014/main" id="{D965BCE6-DB4D-4521-8D2E-63BDA9C471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20610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85" name="L-Form 684">
                <a:extLst>
                  <a:ext uri="{FF2B5EF4-FFF2-40B4-BE49-F238E27FC236}">
                    <a16:creationId xmlns:a16="http://schemas.microsoft.com/office/drawing/2014/main" id="{E22F3E11-C372-4713-A62B-7C74B90CB2A7}"/>
                  </a:ext>
                </a:extLst>
              </p:cNvPr>
              <p:cNvSpPr/>
              <p:nvPr/>
            </p:nvSpPr>
            <p:spPr>
              <a:xfrm flipH="1">
                <a:off x="6773862" y="495185"/>
                <a:ext cx="538025" cy="565107"/>
              </a:xfrm>
              <a:prstGeom prst="corner">
                <a:avLst>
                  <a:gd name="adj1" fmla="val 50613"/>
                  <a:gd name="adj2" fmla="val 49599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5" name="Gruppieren 674">
              <a:extLst>
                <a:ext uri="{FF2B5EF4-FFF2-40B4-BE49-F238E27FC236}">
                  <a16:creationId xmlns:a16="http://schemas.microsoft.com/office/drawing/2014/main" id="{BDA1C494-73DF-4AA4-97BA-43764D574C11}"/>
                </a:ext>
              </a:extLst>
            </p:cNvPr>
            <p:cNvGrpSpPr/>
            <p:nvPr/>
          </p:nvGrpSpPr>
          <p:grpSpPr>
            <a:xfrm>
              <a:off x="4780901" y="5592838"/>
              <a:ext cx="1091279" cy="554784"/>
              <a:chOff x="3335103" y="501280"/>
              <a:chExt cx="1091279" cy="554784"/>
            </a:xfrm>
          </p:grpSpPr>
          <p:pic>
            <p:nvPicPr>
              <p:cNvPr id="682" name="Grafik 681">
                <a:extLst>
                  <a:ext uri="{FF2B5EF4-FFF2-40B4-BE49-F238E27FC236}">
                    <a16:creationId xmlns:a16="http://schemas.microsoft.com/office/drawing/2014/main" id="{C8F07469-75AD-4384-B3B0-D7F7B6EF44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35103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83" name="Rechteck 682">
                <a:extLst>
                  <a:ext uri="{FF2B5EF4-FFF2-40B4-BE49-F238E27FC236}">
                    <a16:creationId xmlns:a16="http://schemas.microsoft.com/office/drawing/2014/main" id="{C8E43121-E930-48F6-A49A-2B2944BE9C86}"/>
                  </a:ext>
                </a:extLst>
              </p:cNvPr>
              <p:cNvSpPr/>
              <p:nvPr/>
            </p:nvSpPr>
            <p:spPr>
              <a:xfrm>
                <a:off x="4155791" y="501280"/>
                <a:ext cx="270590" cy="554784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6" name="Gruppieren 675">
              <a:extLst>
                <a:ext uri="{FF2B5EF4-FFF2-40B4-BE49-F238E27FC236}">
                  <a16:creationId xmlns:a16="http://schemas.microsoft.com/office/drawing/2014/main" id="{DE6867C5-0A4E-42BB-B646-51A86BC4CA90}"/>
                </a:ext>
              </a:extLst>
            </p:cNvPr>
            <p:cNvGrpSpPr/>
            <p:nvPr/>
          </p:nvGrpSpPr>
          <p:grpSpPr>
            <a:xfrm>
              <a:off x="1901491" y="5592838"/>
              <a:ext cx="1085182" cy="559012"/>
              <a:chOff x="7666412" y="501280"/>
              <a:chExt cx="1085182" cy="559012"/>
            </a:xfrm>
          </p:grpSpPr>
          <p:pic>
            <p:nvPicPr>
              <p:cNvPr id="680" name="Grafik 679">
                <a:extLst>
                  <a:ext uri="{FF2B5EF4-FFF2-40B4-BE49-F238E27FC236}">
                    <a16:creationId xmlns:a16="http://schemas.microsoft.com/office/drawing/2014/main" id="{EEDB6D8F-7420-4AB0-8EEB-C62E8EA2A7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66641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81" name="Rechteck 680">
                <a:extLst>
                  <a:ext uri="{FF2B5EF4-FFF2-40B4-BE49-F238E27FC236}">
                    <a16:creationId xmlns:a16="http://schemas.microsoft.com/office/drawing/2014/main" id="{A38C64A7-0D99-4317-860C-EBA6C1F405D7}"/>
                  </a:ext>
                </a:extLst>
              </p:cNvPr>
              <p:cNvSpPr/>
              <p:nvPr/>
            </p:nvSpPr>
            <p:spPr>
              <a:xfrm>
                <a:off x="8497317" y="793215"/>
                <a:ext cx="254277" cy="26707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7" name="Gruppieren 676">
              <a:extLst>
                <a:ext uri="{FF2B5EF4-FFF2-40B4-BE49-F238E27FC236}">
                  <a16:creationId xmlns:a16="http://schemas.microsoft.com/office/drawing/2014/main" id="{FC229A82-1574-4973-B11A-0F5FCFFF4FD6}"/>
                </a:ext>
              </a:extLst>
            </p:cNvPr>
            <p:cNvGrpSpPr/>
            <p:nvPr/>
          </p:nvGrpSpPr>
          <p:grpSpPr>
            <a:xfrm>
              <a:off x="3341196" y="5592838"/>
              <a:ext cx="1085182" cy="565107"/>
              <a:chOff x="9110683" y="495185"/>
              <a:chExt cx="1085182" cy="565107"/>
            </a:xfrm>
          </p:grpSpPr>
          <p:pic>
            <p:nvPicPr>
              <p:cNvPr id="678" name="Grafik 677">
                <a:extLst>
                  <a:ext uri="{FF2B5EF4-FFF2-40B4-BE49-F238E27FC236}">
                    <a16:creationId xmlns:a16="http://schemas.microsoft.com/office/drawing/2014/main" id="{399F5BF7-2052-4842-B58D-63B59E1374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110683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79" name="Rechteck 678">
                <a:extLst>
                  <a:ext uri="{FF2B5EF4-FFF2-40B4-BE49-F238E27FC236}">
                    <a16:creationId xmlns:a16="http://schemas.microsoft.com/office/drawing/2014/main" id="{0821779E-32A1-4810-BC50-18C83E66BF47}"/>
                  </a:ext>
                </a:extLst>
              </p:cNvPr>
              <p:cNvSpPr/>
              <p:nvPr/>
            </p:nvSpPr>
            <p:spPr>
              <a:xfrm>
                <a:off x="9110683" y="495185"/>
                <a:ext cx="799883" cy="56510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694" name="Grafik 693">
              <a:extLst>
                <a:ext uri="{FF2B5EF4-FFF2-40B4-BE49-F238E27FC236}">
                  <a16:creationId xmlns:a16="http://schemas.microsoft.com/office/drawing/2014/main" id="{B6CE8319-2F09-4C4C-A904-1DB575A214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545822" y="5592838"/>
              <a:ext cx="1085182" cy="554784"/>
            </a:xfrm>
            <a:prstGeom prst="rect">
              <a:avLst/>
            </a:prstGeom>
          </p:spPr>
        </p:pic>
      </p:grpSp>
      <p:sp>
        <p:nvSpPr>
          <p:cNvPr id="697" name="L-Form 696">
            <a:extLst>
              <a:ext uri="{FF2B5EF4-FFF2-40B4-BE49-F238E27FC236}">
                <a16:creationId xmlns:a16="http://schemas.microsoft.com/office/drawing/2014/main" id="{D826CBAA-4D29-41E8-89D2-A75EB9BA47F0}"/>
              </a:ext>
            </a:extLst>
          </p:cNvPr>
          <p:cNvSpPr/>
          <p:nvPr/>
        </p:nvSpPr>
        <p:spPr>
          <a:xfrm flipH="1">
            <a:off x="381000" y="251478"/>
            <a:ext cx="11316784" cy="6289022"/>
          </a:xfrm>
          <a:prstGeom prst="corner">
            <a:avLst>
              <a:gd name="adj1" fmla="val 85137"/>
              <a:gd name="adj2" fmla="val 111148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36" name="Grafik 535">
            <a:hlinkClick r:id="" action="ppaction://hlinkshowjump?jump=firstslide">
              <a:snd r:embed="rId11" name="cashreg.wav"/>
            </a:hlinkClick>
            <a:extLst>
              <a:ext uri="{FF2B5EF4-FFF2-40B4-BE49-F238E27FC236}">
                <a16:creationId xmlns:a16="http://schemas.microsoft.com/office/drawing/2014/main" id="{51B41A0E-65CE-42AB-89B0-DDC6B24EA63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852128" y="3835566"/>
            <a:ext cx="1194920" cy="603556"/>
          </a:xfrm>
          <a:prstGeom prst="rect">
            <a:avLst/>
          </a:prstGeom>
        </p:spPr>
      </p:pic>
      <p:pic>
        <p:nvPicPr>
          <p:cNvPr id="538" name="Grafik 537">
            <a:hlinkClick r:id="" action="ppaction://hlinkshowjump?jump=firstslide">
              <a:snd r:embed="rId11" name="cashreg.wav"/>
            </a:hlinkClick>
            <a:extLst>
              <a:ext uri="{FF2B5EF4-FFF2-40B4-BE49-F238E27FC236}">
                <a16:creationId xmlns:a16="http://schemas.microsoft.com/office/drawing/2014/main" id="{D75775A2-5D71-47D7-8A89-830D9438DE9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408093" y="3308275"/>
            <a:ext cx="1194920" cy="603556"/>
          </a:xfrm>
          <a:prstGeom prst="rect">
            <a:avLst/>
          </a:prstGeom>
        </p:spPr>
      </p:pic>
      <p:pic>
        <p:nvPicPr>
          <p:cNvPr id="540" name="Grafik 539">
            <a:hlinkClick r:id="" action="ppaction://hlinkshowjump?jump=firstslide">
              <a:snd r:embed="rId11" name="cashreg.wav"/>
            </a:hlinkClick>
            <a:extLst>
              <a:ext uri="{FF2B5EF4-FFF2-40B4-BE49-F238E27FC236}">
                <a16:creationId xmlns:a16="http://schemas.microsoft.com/office/drawing/2014/main" id="{36BB6EBA-B211-4B57-B0FF-328679F66E1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140857" y="3827677"/>
            <a:ext cx="1018120" cy="603556"/>
          </a:xfrm>
          <a:prstGeom prst="rect">
            <a:avLst/>
          </a:prstGeom>
        </p:spPr>
      </p:pic>
      <p:pic>
        <p:nvPicPr>
          <p:cNvPr id="542" name="Grafik 541">
            <a:hlinkClick r:id="" action="ppaction://hlinkshowjump?jump=firstslide">
              <a:snd r:embed="rId11" name="cashreg.wav"/>
            </a:hlinkClick>
            <a:extLst>
              <a:ext uri="{FF2B5EF4-FFF2-40B4-BE49-F238E27FC236}">
                <a16:creationId xmlns:a16="http://schemas.microsoft.com/office/drawing/2014/main" id="{0D210405-6E32-45D7-BEBD-9604B8004F4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983358" y="3225913"/>
            <a:ext cx="908383" cy="609653"/>
          </a:xfrm>
          <a:prstGeom prst="rect">
            <a:avLst/>
          </a:prstGeom>
        </p:spPr>
      </p:pic>
      <p:pic>
        <p:nvPicPr>
          <p:cNvPr id="544" name="Grafik 543">
            <a:hlinkClick r:id="" action="ppaction://hlinkshowjump?jump=firstslide">
              <a:snd r:embed="rId11" name="cashreg.wav"/>
            </a:hlinkClick>
            <a:extLst>
              <a:ext uri="{FF2B5EF4-FFF2-40B4-BE49-F238E27FC236}">
                <a16:creationId xmlns:a16="http://schemas.microsoft.com/office/drawing/2014/main" id="{0C9716FC-AB99-4BB6-822F-6FAA7E1156A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966079" y="3735010"/>
            <a:ext cx="768163" cy="609653"/>
          </a:xfrm>
          <a:prstGeom prst="rect">
            <a:avLst/>
          </a:prstGeom>
        </p:spPr>
      </p:pic>
      <p:pic>
        <p:nvPicPr>
          <p:cNvPr id="546" name="Grafik 545">
            <a:hlinkClick r:id="" action="ppaction://hlinkshowjump?jump=firstslide">
              <a:snd r:embed="rId11" name="cashreg.wav"/>
            </a:hlinkClick>
            <a:extLst>
              <a:ext uri="{FF2B5EF4-FFF2-40B4-BE49-F238E27FC236}">
                <a16:creationId xmlns:a16="http://schemas.microsoft.com/office/drawing/2014/main" id="{0310E5E1-8458-4064-B357-962046C4929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960993" y="3191793"/>
            <a:ext cx="755970" cy="609653"/>
          </a:xfrm>
          <a:prstGeom prst="rect">
            <a:avLst/>
          </a:prstGeom>
        </p:spPr>
      </p:pic>
      <p:pic>
        <p:nvPicPr>
          <p:cNvPr id="548" name="Grafik 547">
            <a:hlinkClick r:id="" action="ppaction://hlinkshowjump?jump=nextslide">
              <a:snd r:embed="rId18" name="chimes.wav"/>
            </a:hlinkClick>
            <a:extLst>
              <a:ext uri="{FF2B5EF4-FFF2-40B4-BE49-F238E27FC236}">
                <a16:creationId xmlns:a16="http://schemas.microsoft.com/office/drawing/2014/main" id="{C99DCCBA-D719-43EC-88F0-2FAD35B6EF68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053452" y="3725747"/>
            <a:ext cx="658425" cy="609653"/>
          </a:xfrm>
          <a:prstGeom prst="rect">
            <a:avLst/>
          </a:prstGeom>
        </p:spPr>
      </p:pic>
      <p:pic>
        <p:nvPicPr>
          <p:cNvPr id="550" name="Grafik 549">
            <a:hlinkClick r:id="" action="ppaction://hlinkshowjump?jump=firstslide">
              <a:snd r:embed="rId11" name="cashreg.wav"/>
            </a:hlinkClick>
            <a:extLst>
              <a:ext uri="{FF2B5EF4-FFF2-40B4-BE49-F238E27FC236}">
                <a16:creationId xmlns:a16="http://schemas.microsoft.com/office/drawing/2014/main" id="{4DA1B161-DD53-435D-A0A2-24FE789524DE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292228" y="3191007"/>
            <a:ext cx="512108" cy="609653"/>
          </a:xfrm>
          <a:prstGeom prst="rect">
            <a:avLst/>
          </a:prstGeom>
        </p:spPr>
      </p:pic>
      <p:pic>
        <p:nvPicPr>
          <p:cNvPr id="552" name="Grafik 551">
            <a:hlinkClick r:id="" action="ppaction://hlinkshowjump?jump=firstslide">
              <a:snd r:embed="rId11" name="cashreg.wav"/>
            </a:hlinkClick>
            <a:extLst>
              <a:ext uri="{FF2B5EF4-FFF2-40B4-BE49-F238E27FC236}">
                <a16:creationId xmlns:a16="http://schemas.microsoft.com/office/drawing/2014/main" id="{0E126ABB-D267-4BC4-8FA3-DEC5319186F8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51833" y="3681494"/>
            <a:ext cx="1091279" cy="792549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C98EC7EC-9E0E-4ADB-B282-FE73A5ABCEAF}"/>
              </a:ext>
            </a:extLst>
          </p:cNvPr>
          <p:cNvSpPr txBox="1"/>
          <p:nvPr/>
        </p:nvSpPr>
        <p:spPr>
          <a:xfrm>
            <a:off x="5417355" y="47105"/>
            <a:ext cx="13572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2400" b="1" dirty="0">
                <a:ln w="9525" cap="flat" cmpd="sng" algn="ctr">
                  <a:solidFill>
                    <a:srgbClr val="000000"/>
                  </a:solidFill>
                  <a:prstDash val="solid"/>
                  <a:round/>
                </a:ln>
                <a:solidFill>
                  <a:schemeClr val="bg1"/>
                </a:solidFill>
                <a:latin typeface="Myfont4" panose="02000503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Immer 8          </a:t>
            </a:r>
            <a:endParaRPr lang="de-AT" sz="2400" dirty="0">
              <a:solidFill>
                <a:schemeClr val="bg1"/>
              </a:solidFill>
              <a:latin typeface="Myfont10" panose="020005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2382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4" name="Gruppieren 593">
            <a:extLst>
              <a:ext uri="{FF2B5EF4-FFF2-40B4-BE49-F238E27FC236}">
                <a16:creationId xmlns:a16="http://schemas.microsoft.com/office/drawing/2014/main" id="{AF538C68-989D-4F89-81C2-AE92BD201644}"/>
              </a:ext>
            </a:extLst>
          </p:cNvPr>
          <p:cNvGrpSpPr/>
          <p:nvPr/>
        </p:nvGrpSpPr>
        <p:grpSpPr>
          <a:xfrm>
            <a:off x="508346" y="495185"/>
            <a:ext cx="11175311" cy="560879"/>
            <a:chOff x="455693" y="495185"/>
            <a:chExt cx="11175311" cy="560879"/>
          </a:xfrm>
        </p:grpSpPr>
        <p:pic>
          <p:nvPicPr>
            <p:cNvPr id="568" name="Grafik 567">
              <a:extLst>
                <a:ext uri="{FF2B5EF4-FFF2-40B4-BE49-F238E27FC236}">
                  <a16:creationId xmlns:a16="http://schemas.microsoft.com/office/drawing/2014/main" id="{2147C679-A226-4ABC-9BE6-29C69C6A31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5693" y="501280"/>
              <a:ext cx="1085182" cy="548688"/>
            </a:xfrm>
            <a:prstGeom prst="rect">
              <a:avLst/>
            </a:prstGeom>
          </p:spPr>
        </p:pic>
        <p:pic>
          <p:nvPicPr>
            <p:cNvPr id="564" name="Grafik 563">
              <a:extLst>
                <a:ext uri="{FF2B5EF4-FFF2-40B4-BE49-F238E27FC236}">
                  <a16:creationId xmlns:a16="http://schemas.microsoft.com/office/drawing/2014/main" id="{3E63987D-2B3E-405A-ADAB-6B25C5FB6BE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94527" y="501280"/>
              <a:ext cx="1085182" cy="548688"/>
            </a:xfrm>
            <a:prstGeom prst="rect">
              <a:avLst/>
            </a:prstGeom>
          </p:spPr>
        </p:pic>
        <p:pic>
          <p:nvPicPr>
            <p:cNvPr id="560" name="Grafik 559">
              <a:extLst>
                <a:ext uri="{FF2B5EF4-FFF2-40B4-BE49-F238E27FC236}">
                  <a16:creationId xmlns:a16="http://schemas.microsoft.com/office/drawing/2014/main" id="{00D13B71-4A21-4F04-BFDB-DDEDF3D2A6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23223" y="501280"/>
              <a:ext cx="1091279" cy="554784"/>
            </a:xfrm>
            <a:prstGeom prst="rect">
              <a:avLst/>
            </a:prstGeom>
          </p:spPr>
        </p:pic>
        <p:pic>
          <p:nvPicPr>
            <p:cNvPr id="558" name="Grafik 557">
              <a:extLst>
                <a:ext uri="{FF2B5EF4-FFF2-40B4-BE49-F238E27FC236}">
                  <a16:creationId xmlns:a16="http://schemas.microsoft.com/office/drawing/2014/main" id="{10DF00F7-F3E1-43B7-81E4-2A59165ED42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33361" y="495185"/>
              <a:ext cx="1091279" cy="554784"/>
            </a:xfrm>
            <a:prstGeom prst="rect">
              <a:avLst/>
            </a:prstGeom>
          </p:spPr>
        </p:pic>
        <p:pic>
          <p:nvPicPr>
            <p:cNvPr id="570" name="Grafik 569">
              <a:extLst>
                <a:ext uri="{FF2B5EF4-FFF2-40B4-BE49-F238E27FC236}">
                  <a16:creationId xmlns:a16="http://schemas.microsoft.com/office/drawing/2014/main" id="{96F254AB-DAEB-451B-B83A-ADCADD67F0E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781340" y="495185"/>
              <a:ext cx="1085182" cy="554784"/>
            </a:xfrm>
            <a:prstGeom prst="rect">
              <a:avLst/>
            </a:prstGeom>
            <a:ln w="3175">
              <a:solidFill>
                <a:schemeClr val="bg1"/>
              </a:solidFill>
            </a:ln>
          </p:spPr>
        </p:pic>
        <p:pic>
          <p:nvPicPr>
            <p:cNvPr id="556" name="Grafik 555">
              <a:extLst>
                <a:ext uri="{FF2B5EF4-FFF2-40B4-BE49-F238E27FC236}">
                  <a16:creationId xmlns:a16="http://schemas.microsoft.com/office/drawing/2014/main" id="{344D875D-C409-4DC8-8C66-02584FE74EA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668154" y="495185"/>
              <a:ext cx="1085182" cy="554784"/>
            </a:xfrm>
            <a:prstGeom prst="rect">
              <a:avLst/>
            </a:prstGeom>
          </p:spPr>
        </p:pic>
        <p:pic>
          <p:nvPicPr>
            <p:cNvPr id="566" name="Grafik 565">
              <a:extLst>
                <a:ext uri="{FF2B5EF4-FFF2-40B4-BE49-F238E27FC236}">
                  <a16:creationId xmlns:a16="http://schemas.microsoft.com/office/drawing/2014/main" id="{2E04C38D-5E14-49D2-8DB2-B4B9C47F264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106988" y="501280"/>
              <a:ext cx="1085182" cy="554784"/>
            </a:xfrm>
            <a:prstGeom prst="rect">
              <a:avLst/>
            </a:prstGeom>
          </p:spPr>
        </p:pic>
        <p:pic>
          <p:nvPicPr>
            <p:cNvPr id="562" name="Grafik 561">
              <a:extLst>
                <a:ext uri="{FF2B5EF4-FFF2-40B4-BE49-F238E27FC236}">
                  <a16:creationId xmlns:a16="http://schemas.microsoft.com/office/drawing/2014/main" id="{23C6B8DA-DA20-4151-9D6D-6E7F9D33551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545822" y="495185"/>
              <a:ext cx="1085182" cy="554784"/>
            </a:xfrm>
            <a:prstGeom prst="rect">
              <a:avLst/>
            </a:prstGeom>
          </p:spPr>
        </p:pic>
      </p:grpSp>
      <p:grpSp>
        <p:nvGrpSpPr>
          <p:cNvPr id="695" name="Gruppieren 694">
            <a:extLst>
              <a:ext uri="{FF2B5EF4-FFF2-40B4-BE49-F238E27FC236}">
                <a16:creationId xmlns:a16="http://schemas.microsoft.com/office/drawing/2014/main" id="{3469BE11-0C5E-4DEA-91B3-F1FCB71CAA9E}"/>
              </a:ext>
            </a:extLst>
          </p:cNvPr>
          <p:cNvGrpSpPr/>
          <p:nvPr/>
        </p:nvGrpSpPr>
        <p:grpSpPr>
          <a:xfrm>
            <a:off x="508342" y="1478370"/>
            <a:ext cx="11175315" cy="560879"/>
            <a:chOff x="455689" y="1498341"/>
            <a:chExt cx="11175315" cy="560879"/>
          </a:xfrm>
        </p:grpSpPr>
        <p:pic>
          <p:nvPicPr>
            <p:cNvPr id="554" name="Grafik 553">
              <a:extLst>
                <a:ext uri="{FF2B5EF4-FFF2-40B4-BE49-F238E27FC236}">
                  <a16:creationId xmlns:a16="http://schemas.microsoft.com/office/drawing/2014/main" id="{1D65FAD0-7026-40ED-88B4-C75927220E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220606" y="1498341"/>
              <a:ext cx="1085182" cy="554784"/>
            </a:xfrm>
            <a:prstGeom prst="rect">
              <a:avLst/>
            </a:prstGeom>
          </p:spPr>
        </p:pic>
        <p:pic>
          <p:nvPicPr>
            <p:cNvPr id="618" name="Grafik 617">
              <a:extLst>
                <a:ext uri="{FF2B5EF4-FFF2-40B4-BE49-F238E27FC236}">
                  <a16:creationId xmlns:a16="http://schemas.microsoft.com/office/drawing/2014/main" id="{AEACBB9B-CAC9-4891-AAF3-03A0267D5AE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106117" y="1504436"/>
              <a:ext cx="1085182" cy="548688"/>
            </a:xfrm>
            <a:prstGeom prst="rect">
              <a:avLst/>
            </a:prstGeom>
          </p:spPr>
        </p:pic>
        <p:pic>
          <p:nvPicPr>
            <p:cNvPr id="616" name="Grafik 615">
              <a:extLst>
                <a:ext uri="{FF2B5EF4-FFF2-40B4-BE49-F238E27FC236}">
                  <a16:creationId xmlns:a16="http://schemas.microsoft.com/office/drawing/2014/main" id="{636F23AE-BFCA-48FE-9D96-AE623B62F04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545822" y="1504436"/>
              <a:ext cx="1085182" cy="548688"/>
            </a:xfrm>
            <a:prstGeom prst="rect">
              <a:avLst/>
            </a:prstGeom>
          </p:spPr>
        </p:pic>
        <p:pic>
          <p:nvPicPr>
            <p:cNvPr id="614" name="Grafik 613">
              <a:extLst>
                <a:ext uri="{FF2B5EF4-FFF2-40B4-BE49-F238E27FC236}">
                  <a16:creationId xmlns:a16="http://schemas.microsoft.com/office/drawing/2014/main" id="{874CAC8C-81CF-4C42-94E2-07B5CEC87E5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95394" y="1504436"/>
              <a:ext cx="1091279" cy="554784"/>
            </a:xfrm>
            <a:prstGeom prst="rect">
              <a:avLst/>
            </a:prstGeom>
          </p:spPr>
        </p:pic>
        <p:pic>
          <p:nvPicPr>
            <p:cNvPr id="612" name="Grafik 611">
              <a:extLst>
                <a:ext uri="{FF2B5EF4-FFF2-40B4-BE49-F238E27FC236}">
                  <a16:creationId xmlns:a16="http://schemas.microsoft.com/office/drawing/2014/main" id="{C08AE4B1-7427-48CD-8391-D972390FA40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60311" y="1498341"/>
              <a:ext cx="1091279" cy="554784"/>
            </a:xfrm>
            <a:prstGeom prst="rect">
              <a:avLst/>
            </a:prstGeom>
          </p:spPr>
        </p:pic>
        <p:pic>
          <p:nvPicPr>
            <p:cNvPr id="608" name="Grafik 607">
              <a:extLst>
                <a:ext uri="{FF2B5EF4-FFF2-40B4-BE49-F238E27FC236}">
                  <a16:creationId xmlns:a16="http://schemas.microsoft.com/office/drawing/2014/main" id="{324F6715-BA1C-4802-8175-D3ACD55048D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55689" y="1498341"/>
              <a:ext cx="1085182" cy="554784"/>
            </a:xfrm>
            <a:prstGeom prst="rect">
              <a:avLst/>
            </a:prstGeom>
          </p:spPr>
        </p:pic>
        <p:pic>
          <p:nvPicPr>
            <p:cNvPr id="606" name="Grafik 605">
              <a:extLst>
                <a:ext uri="{FF2B5EF4-FFF2-40B4-BE49-F238E27FC236}">
                  <a16:creationId xmlns:a16="http://schemas.microsoft.com/office/drawing/2014/main" id="{6A6F8D1A-6A74-405C-A1D3-05DB15751F5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780901" y="1504436"/>
              <a:ext cx="1085182" cy="554784"/>
            </a:xfrm>
            <a:prstGeom prst="rect">
              <a:avLst/>
            </a:prstGeom>
          </p:spPr>
        </p:pic>
        <p:pic>
          <p:nvPicPr>
            <p:cNvPr id="604" name="Grafik 603">
              <a:extLst>
                <a:ext uri="{FF2B5EF4-FFF2-40B4-BE49-F238E27FC236}">
                  <a16:creationId xmlns:a16="http://schemas.microsoft.com/office/drawing/2014/main" id="{3B81CE8E-9C77-45A6-8805-9F9C7088561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341196" y="1498341"/>
              <a:ext cx="1085182" cy="554784"/>
            </a:xfrm>
            <a:prstGeom prst="rect">
              <a:avLst/>
            </a:prstGeom>
          </p:spPr>
        </p:pic>
      </p:grpSp>
      <p:grpSp>
        <p:nvGrpSpPr>
          <p:cNvPr id="644" name="Gruppieren 643">
            <a:extLst>
              <a:ext uri="{FF2B5EF4-FFF2-40B4-BE49-F238E27FC236}">
                <a16:creationId xmlns:a16="http://schemas.microsoft.com/office/drawing/2014/main" id="{616A9CC3-B3C2-4B5B-A27B-552E3531638D}"/>
              </a:ext>
            </a:extLst>
          </p:cNvPr>
          <p:cNvGrpSpPr/>
          <p:nvPr/>
        </p:nvGrpSpPr>
        <p:grpSpPr>
          <a:xfrm>
            <a:off x="508342" y="2461556"/>
            <a:ext cx="11175315" cy="560879"/>
            <a:chOff x="455689" y="4403405"/>
            <a:chExt cx="11175315" cy="560879"/>
          </a:xfrm>
        </p:grpSpPr>
        <p:pic>
          <p:nvPicPr>
            <p:cNvPr id="610" name="Grafik 609">
              <a:extLst>
                <a:ext uri="{FF2B5EF4-FFF2-40B4-BE49-F238E27FC236}">
                  <a16:creationId xmlns:a16="http://schemas.microsoft.com/office/drawing/2014/main" id="{9138B177-AE60-4CF6-AE87-BE9DF033872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103939" y="4403405"/>
              <a:ext cx="1085182" cy="554784"/>
            </a:xfrm>
            <a:prstGeom prst="rect">
              <a:avLst/>
            </a:prstGeom>
            <a:ln w="3175">
              <a:solidFill>
                <a:schemeClr val="bg1"/>
              </a:solidFill>
            </a:ln>
          </p:spPr>
        </p:pic>
        <p:pic>
          <p:nvPicPr>
            <p:cNvPr id="622" name="Grafik 621">
              <a:extLst>
                <a:ext uri="{FF2B5EF4-FFF2-40B4-BE49-F238E27FC236}">
                  <a16:creationId xmlns:a16="http://schemas.microsoft.com/office/drawing/2014/main" id="{5F5C3D47-AD38-4BC3-A2A5-6EE04E63E5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894523" y="4403405"/>
              <a:ext cx="1085182" cy="554784"/>
            </a:xfrm>
            <a:prstGeom prst="rect">
              <a:avLst/>
            </a:prstGeom>
          </p:spPr>
        </p:pic>
        <p:pic>
          <p:nvPicPr>
            <p:cNvPr id="642" name="Grafik 641">
              <a:extLst>
                <a:ext uri="{FF2B5EF4-FFF2-40B4-BE49-F238E27FC236}">
                  <a16:creationId xmlns:a16="http://schemas.microsoft.com/office/drawing/2014/main" id="{C37BA4A2-EC1B-460B-9D8E-0EC8FBBDA3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33361" y="4409500"/>
              <a:ext cx="1085182" cy="548688"/>
            </a:xfrm>
            <a:prstGeom prst="rect">
              <a:avLst/>
            </a:prstGeom>
          </p:spPr>
        </p:pic>
        <p:pic>
          <p:nvPicPr>
            <p:cNvPr id="640" name="Grafik 639">
              <a:extLst>
                <a:ext uri="{FF2B5EF4-FFF2-40B4-BE49-F238E27FC236}">
                  <a16:creationId xmlns:a16="http://schemas.microsoft.com/office/drawing/2014/main" id="{F12ABA47-76F5-49B0-9875-2139CA9A117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17126" y="4409500"/>
              <a:ext cx="1085182" cy="548688"/>
            </a:xfrm>
            <a:prstGeom prst="rect">
              <a:avLst/>
            </a:prstGeom>
          </p:spPr>
        </p:pic>
        <p:pic>
          <p:nvPicPr>
            <p:cNvPr id="638" name="Grafik 637">
              <a:extLst>
                <a:ext uri="{FF2B5EF4-FFF2-40B4-BE49-F238E27FC236}">
                  <a16:creationId xmlns:a16="http://schemas.microsoft.com/office/drawing/2014/main" id="{ACD924AC-7E9A-462F-9628-4A8810DC20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72195" y="4409500"/>
              <a:ext cx="1091279" cy="554784"/>
            </a:xfrm>
            <a:prstGeom prst="rect">
              <a:avLst/>
            </a:prstGeom>
          </p:spPr>
        </p:pic>
        <p:pic>
          <p:nvPicPr>
            <p:cNvPr id="636" name="Grafik 635">
              <a:extLst>
                <a:ext uri="{FF2B5EF4-FFF2-40B4-BE49-F238E27FC236}">
                  <a16:creationId xmlns:a16="http://schemas.microsoft.com/office/drawing/2014/main" id="{DDF2A5D7-9388-4C19-AE8E-5E39EDE654D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55960" y="4403405"/>
              <a:ext cx="1091279" cy="554784"/>
            </a:xfrm>
            <a:prstGeom prst="rect">
              <a:avLst/>
            </a:prstGeom>
          </p:spPr>
        </p:pic>
        <p:pic>
          <p:nvPicPr>
            <p:cNvPr id="634" name="Grafik 633">
              <a:extLst>
                <a:ext uri="{FF2B5EF4-FFF2-40B4-BE49-F238E27FC236}">
                  <a16:creationId xmlns:a16="http://schemas.microsoft.com/office/drawing/2014/main" id="{7DFE0614-5D9E-411C-8F75-AD0F7716F6A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545822" y="4403405"/>
              <a:ext cx="1085182" cy="554784"/>
            </a:xfrm>
            <a:prstGeom prst="rect">
              <a:avLst/>
            </a:prstGeom>
          </p:spPr>
        </p:pic>
        <p:pic>
          <p:nvPicPr>
            <p:cNvPr id="632" name="Grafik 631">
              <a:extLst>
                <a:ext uri="{FF2B5EF4-FFF2-40B4-BE49-F238E27FC236}">
                  <a16:creationId xmlns:a16="http://schemas.microsoft.com/office/drawing/2014/main" id="{8D253BC7-9E20-4972-90DD-C5E686238CC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55689" y="4409500"/>
              <a:ext cx="1085182" cy="554784"/>
            </a:xfrm>
            <a:prstGeom prst="rect">
              <a:avLst/>
            </a:prstGeom>
          </p:spPr>
        </p:pic>
      </p:grpSp>
      <p:grpSp>
        <p:nvGrpSpPr>
          <p:cNvPr id="668" name="Gruppieren 667">
            <a:extLst>
              <a:ext uri="{FF2B5EF4-FFF2-40B4-BE49-F238E27FC236}">
                <a16:creationId xmlns:a16="http://schemas.microsoft.com/office/drawing/2014/main" id="{07FABCFD-2670-4589-8797-FB02B168382B}"/>
              </a:ext>
            </a:extLst>
          </p:cNvPr>
          <p:cNvGrpSpPr/>
          <p:nvPr/>
        </p:nvGrpSpPr>
        <p:grpSpPr>
          <a:xfrm>
            <a:off x="508342" y="4887880"/>
            <a:ext cx="11175315" cy="560879"/>
            <a:chOff x="364354" y="5175458"/>
            <a:chExt cx="11175315" cy="560879"/>
          </a:xfrm>
        </p:grpSpPr>
        <p:pic>
          <p:nvPicPr>
            <p:cNvPr id="630" name="Grafik 629">
              <a:extLst>
                <a:ext uri="{FF2B5EF4-FFF2-40B4-BE49-F238E27FC236}">
                  <a16:creationId xmlns:a16="http://schemas.microsoft.com/office/drawing/2014/main" id="{9BCB351F-6DBA-456D-93C3-2D09E57F180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64354" y="5175458"/>
              <a:ext cx="1085182" cy="554784"/>
            </a:xfrm>
            <a:prstGeom prst="rect">
              <a:avLst/>
            </a:prstGeom>
          </p:spPr>
        </p:pic>
        <p:pic>
          <p:nvPicPr>
            <p:cNvPr id="666" name="Grafik 665">
              <a:extLst>
                <a:ext uri="{FF2B5EF4-FFF2-40B4-BE49-F238E27FC236}">
                  <a16:creationId xmlns:a16="http://schemas.microsoft.com/office/drawing/2014/main" id="{05209C22-1023-4478-AA0E-82D7ACAF6C4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251167" y="5175458"/>
              <a:ext cx="1085182" cy="554784"/>
            </a:xfrm>
            <a:prstGeom prst="rect">
              <a:avLst/>
            </a:prstGeom>
            <a:ln w="3175">
              <a:solidFill>
                <a:schemeClr val="bg1"/>
              </a:solidFill>
            </a:ln>
          </p:spPr>
        </p:pic>
        <p:pic>
          <p:nvPicPr>
            <p:cNvPr id="664" name="Grafik 663">
              <a:extLst>
                <a:ext uri="{FF2B5EF4-FFF2-40B4-BE49-F238E27FC236}">
                  <a16:creationId xmlns:a16="http://schemas.microsoft.com/office/drawing/2014/main" id="{1F087F26-B6C3-4597-88AF-A3E0DBBE040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137985" y="5181553"/>
              <a:ext cx="1085182" cy="548688"/>
            </a:xfrm>
            <a:prstGeom prst="rect">
              <a:avLst/>
            </a:prstGeom>
          </p:spPr>
        </p:pic>
        <p:pic>
          <p:nvPicPr>
            <p:cNvPr id="662" name="Grafik 661">
              <a:extLst>
                <a:ext uri="{FF2B5EF4-FFF2-40B4-BE49-F238E27FC236}">
                  <a16:creationId xmlns:a16="http://schemas.microsoft.com/office/drawing/2014/main" id="{567410FB-2A84-41DF-9669-1952F3724C3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54487" y="5181553"/>
              <a:ext cx="1085182" cy="548688"/>
            </a:xfrm>
            <a:prstGeom prst="rect">
              <a:avLst/>
            </a:prstGeom>
          </p:spPr>
        </p:pic>
        <p:pic>
          <p:nvPicPr>
            <p:cNvPr id="660" name="Grafik 659">
              <a:extLst>
                <a:ext uri="{FF2B5EF4-FFF2-40B4-BE49-F238E27FC236}">
                  <a16:creationId xmlns:a16="http://schemas.microsoft.com/office/drawing/2014/main" id="{D5E6CA74-1FA1-4FB9-9FB2-5D21B0B2B0D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93050" y="5181553"/>
              <a:ext cx="1091279" cy="554784"/>
            </a:xfrm>
            <a:prstGeom prst="rect">
              <a:avLst/>
            </a:prstGeom>
          </p:spPr>
        </p:pic>
        <p:pic>
          <p:nvPicPr>
            <p:cNvPr id="658" name="Grafik 657">
              <a:extLst>
                <a:ext uri="{FF2B5EF4-FFF2-40B4-BE49-F238E27FC236}">
                  <a16:creationId xmlns:a16="http://schemas.microsoft.com/office/drawing/2014/main" id="{1986139D-99F5-4FE0-958B-D09CB9B8978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03188" y="5175458"/>
              <a:ext cx="1091279" cy="554784"/>
            </a:xfrm>
            <a:prstGeom prst="rect">
              <a:avLst/>
            </a:prstGeom>
          </p:spPr>
        </p:pic>
        <p:pic>
          <p:nvPicPr>
            <p:cNvPr id="656" name="Grafik 655">
              <a:extLst>
                <a:ext uri="{FF2B5EF4-FFF2-40B4-BE49-F238E27FC236}">
                  <a16:creationId xmlns:a16="http://schemas.microsoft.com/office/drawing/2014/main" id="{7BEA41E5-180A-4609-A010-169021EAF9F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576819" y="5175458"/>
              <a:ext cx="1085182" cy="554784"/>
            </a:xfrm>
            <a:prstGeom prst="rect">
              <a:avLst/>
            </a:prstGeom>
          </p:spPr>
        </p:pic>
        <p:pic>
          <p:nvPicPr>
            <p:cNvPr id="654" name="Grafik 653">
              <a:extLst>
                <a:ext uri="{FF2B5EF4-FFF2-40B4-BE49-F238E27FC236}">
                  <a16:creationId xmlns:a16="http://schemas.microsoft.com/office/drawing/2014/main" id="{7DEF5097-54EA-46B1-A8D7-065733D87EE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015653" y="5181553"/>
              <a:ext cx="1085182" cy="554784"/>
            </a:xfrm>
            <a:prstGeom prst="rect">
              <a:avLst/>
            </a:prstGeom>
          </p:spPr>
        </p:pic>
      </p:grpSp>
      <p:grpSp>
        <p:nvGrpSpPr>
          <p:cNvPr id="696" name="Gruppieren 695">
            <a:extLst>
              <a:ext uri="{FF2B5EF4-FFF2-40B4-BE49-F238E27FC236}">
                <a16:creationId xmlns:a16="http://schemas.microsoft.com/office/drawing/2014/main" id="{DC76D6AA-86BA-4285-B805-0A0310EDC92B}"/>
              </a:ext>
            </a:extLst>
          </p:cNvPr>
          <p:cNvGrpSpPr/>
          <p:nvPr/>
        </p:nvGrpSpPr>
        <p:grpSpPr>
          <a:xfrm>
            <a:off x="508342" y="5854648"/>
            <a:ext cx="11175315" cy="565107"/>
            <a:chOff x="455689" y="5592838"/>
            <a:chExt cx="11175315" cy="565107"/>
          </a:xfrm>
        </p:grpSpPr>
        <p:grpSp>
          <p:nvGrpSpPr>
            <p:cNvPr id="670" name="Gruppieren 669">
              <a:extLst>
                <a:ext uri="{FF2B5EF4-FFF2-40B4-BE49-F238E27FC236}">
                  <a16:creationId xmlns:a16="http://schemas.microsoft.com/office/drawing/2014/main" id="{D7319E8D-1484-4233-9041-7F6774A2405E}"/>
                </a:ext>
              </a:extLst>
            </p:cNvPr>
            <p:cNvGrpSpPr/>
            <p:nvPr/>
          </p:nvGrpSpPr>
          <p:grpSpPr>
            <a:xfrm>
              <a:off x="7666408" y="5592838"/>
              <a:ext cx="1085182" cy="559004"/>
              <a:chOff x="10545822" y="501280"/>
              <a:chExt cx="1085182" cy="559004"/>
            </a:xfrm>
          </p:grpSpPr>
          <p:pic>
            <p:nvPicPr>
              <p:cNvPr id="692" name="Grafik 691">
                <a:extLst>
                  <a:ext uri="{FF2B5EF4-FFF2-40B4-BE49-F238E27FC236}">
                    <a16:creationId xmlns:a16="http://schemas.microsoft.com/office/drawing/2014/main" id="{319ED857-060F-4E44-A0F3-79A26C8E3B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54582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93" name="Rechteck 692">
                <a:extLst>
                  <a:ext uri="{FF2B5EF4-FFF2-40B4-BE49-F238E27FC236}">
                    <a16:creationId xmlns:a16="http://schemas.microsoft.com/office/drawing/2014/main" id="{D66F33DD-1839-43AB-9D58-CC9119FEAF79}"/>
                  </a:ext>
                </a:extLst>
              </p:cNvPr>
              <p:cNvSpPr/>
              <p:nvPr/>
            </p:nvSpPr>
            <p:spPr>
              <a:xfrm>
                <a:off x="11105169" y="501280"/>
                <a:ext cx="525835" cy="559004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2" name="Gruppieren 671">
              <a:extLst>
                <a:ext uri="{FF2B5EF4-FFF2-40B4-BE49-F238E27FC236}">
                  <a16:creationId xmlns:a16="http://schemas.microsoft.com/office/drawing/2014/main" id="{05E20A1C-0919-4685-AA72-08F91B803274}"/>
                </a:ext>
              </a:extLst>
            </p:cNvPr>
            <p:cNvGrpSpPr/>
            <p:nvPr/>
          </p:nvGrpSpPr>
          <p:grpSpPr>
            <a:xfrm>
              <a:off x="9106113" y="5592838"/>
              <a:ext cx="1085186" cy="554784"/>
              <a:chOff x="455689" y="495185"/>
              <a:chExt cx="1085186" cy="554784"/>
            </a:xfrm>
          </p:grpSpPr>
          <p:pic>
            <p:nvPicPr>
              <p:cNvPr id="688" name="Grafik 687">
                <a:extLst>
                  <a:ext uri="{FF2B5EF4-FFF2-40B4-BE49-F238E27FC236}">
                    <a16:creationId xmlns:a16="http://schemas.microsoft.com/office/drawing/2014/main" id="{F2A1A42E-B732-4F71-83DD-D6E2220AB1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55693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89" name="L-Form 688">
                <a:extLst>
                  <a:ext uri="{FF2B5EF4-FFF2-40B4-BE49-F238E27FC236}">
                    <a16:creationId xmlns:a16="http://schemas.microsoft.com/office/drawing/2014/main" id="{79BC60D8-44FF-4107-B5D4-C5F7E2F768A8}"/>
                  </a:ext>
                </a:extLst>
              </p:cNvPr>
              <p:cNvSpPr/>
              <p:nvPr/>
            </p:nvSpPr>
            <p:spPr>
              <a:xfrm flipH="1">
                <a:off x="455689" y="495185"/>
                <a:ext cx="1085183" cy="554784"/>
              </a:xfrm>
              <a:prstGeom prst="corner">
                <a:avLst>
                  <a:gd name="adj1" fmla="val 48252"/>
                  <a:gd name="adj2" fmla="val 145008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3" name="Gruppieren 672">
              <a:extLst>
                <a:ext uri="{FF2B5EF4-FFF2-40B4-BE49-F238E27FC236}">
                  <a16:creationId xmlns:a16="http://schemas.microsoft.com/office/drawing/2014/main" id="{A52674FD-DE43-47A6-A2E3-E082341079F9}"/>
                </a:ext>
              </a:extLst>
            </p:cNvPr>
            <p:cNvGrpSpPr/>
            <p:nvPr/>
          </p:nvGrpSpPr>
          <p:grpSpPr>
            <a:xfrm>
              <a:off x="6226703" y="5592838"/>
              <a:ext cx="1085182" cy="554784"/>
              <a:chOff x="1895398" y="495185"/>
              <a:chExt cx="1085182" cy="554784"/>
            </a:xfrm>
          </p:grpSpPr>
          <p:pic>
            <p:nvPicPr>
              <p:cNvPr id="686" name="Grafik 685">
                <a:extLst>
                  <a:ext uri="{FF2B5EF4-FFF2-40B4-BE49-F238E27FC236}">
                    <a16:creationId xmlns:a16="http://schemas.microsoft.com/office/drawing/2014/main" id="{7A1A6181-CB86-4C41-9A1A-1467C42342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95398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87" name="L-Form 686">
                <a:extLst>
                  <a:ext uri="{FF2B5EF4-FFF2-40B4-BE49-F238E27FC236}">
                    <a16:creationId xmlns:a16="http://schemas.microsoft.com/office/drawing/2014/main" id="{1A5FE3EA-BBC5-4E36-BFEB-D0E7B794C86E}"/>
                  </a:ext>
                </a:extLst>
              </p:cNvPr>
              <p:cNvSpPr/>
              <p:nvPr/>
            </p:nvSpPr>
            <p:spPr>
              <a:xfrm flipH="1">
                <a:off x="2178049" y="495185"/>
                <a:ext cx="802528" cy="554784"/>
              </a:xfrm>
              <a:prstGeom prst="corner">
                <a:avLst>
                  <a:gd name="adj1" fmla="val 48252"/>
                  <a:gd name="adj2" fmla="val 97222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684" name="Grafik 683">
              <a:extLst>
                <a:ext uri="{FF2B5EF4-FFF2-40B4-BE49-F238E27FC236}">
                  <a16:creationId xmlns:a16="http://schemas.microsoft.com/office/drawing/2014/main" id="{D965BCE6-DB4D-4521-8D2E-63BDA9C4712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5689" y="5598933"/>
              <a:ext cx="1091279" cy="554784"/>
            </a:xfrm>
            <a:prstGeom prst="rect">
              <a:avLst/>
            </a:prstGeom>
          </p:spPr>
        </p:pic>
        <p:grpSp>
          <p:nvGrpSpPr>
            <p:cNvPr id="675" name="Gruppieren 674">
              <a:extLst>
                <a:ext uri="{FF2B5EF4-FFF2-40B4-BE49-F238E27FC236}">
                  <a16:creationId xmlns:a16="http://schemas.microsoft.com/office/drawing/2014/main" id="{BDA1C494-73DF-4AA4-97BA-43764D574C11}"/>
                </a:ext>
              </a:extLst>
            </p:cNvPr>
            <p:cNvGrpSpPr/>
            <p:nvPr/>
          </p:nvGrpSpPr>
          <p:grpSpPr>
            <a:xfrm>
              <a:off x="4780901" y="5592838"/>
              <a:ext cx="1091279" cy="554784"/>
              <a:chOff x="3335103" y="501280"/>
              <a:chExt cx="1091279" cy="554784"/>
            </a:xfrm>
          </p:grpSpPr>
          <p:pic>
            <p:nvPicPr>
              <p:cNvPr id="682" name="Grafik 681">
                <a:extLst>
                  <a:ext uri="{FF2B5EF4-FFF2-40B4-BE49-F238E27FC236}">
                    <a16:creationId xmlns:a16="http://schemas.microsoft.com/office/drawing/2014/main" id="{C8F07469-75AD-4384-B3B0-D7F7B6EF44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35103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83" name="Rechteck 682">
                <a:extLst>
                  <a:ext uri="{FF2B5EF4-FFF2-40B4-BE49-F238E27FC236}">
                    <a16:creationId xmlns:a16="http://schemas.microsoft.com/office/drawing/2014/main" id="{C8E43121-E930-48F6-A49A-2B2944BE9C86}"/>
                  </a:ext>
                </a:extLst>
              </p:cNvPr>
              <p:cNvSpPr/>
              <p:nvPr/>
            </p:nvSpPr>
            <p:spPr>
              <a:xfrm>
                <a:off x="4155791" y="501280"/>
                <a:ext cx="270590" cy="554784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6" name="Gruppieren 675">
              <a:extLst>
                <a:ext uri="{FF2B5EF4-FFF2-40B4-BE49-F238E27FC236}">
                  <a16:creationId xmlns:a16="http://schemas.microsoft.com/office/drawing/2014/main" id="{DE6867C5-0A4E-42BB-B646-51A86BC4CA90}"/>
                </a:ext>
              </a:extLst>
            </p:cNvPr>
            <p:cNvGrpSpPr/>
            <p:nvPr/>
          </p:nvGrpSpPr>
          <p:grpSpPr>
            <a:xfrm>
              <a:off x="1901491" y="5592838"/>
              <a:ext cx="1085182" cy="559012"/>
              <a:chOff x="7666412" y="501280"/>
              <a:chExt cx="1085182" cy="559012"/>
            </a:xfrm>
          </p:grpSpPr>
          <p:pic>
            <p:nvPicPr>
              <p:cNvPr id="680" name="Grafik 679">
                <a:extLst>
                  <a:ext uri="{FF2B5EF4-FFF2-40B4-BE49-F238E27FC236}">
                    <a16:creationId xmlns:a16="http://schemas.microsoft.com/office/drawing/2014/main" id="{EEDB6D8F-7420-4AB0-8EEB-C62E8EA2A7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66641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81" name="Rechteck 680">
                <a:extLst>
                  <a:ext uri="{FF2B5EF4-FFF2-40B4-BE49-F238E27FC236}">
                    <a16:creationId xmlns:a16="http://schemas.microsoft.com/office/drawing/2014/main" id="{A38C64A7-0D99-4317-860C-EBA6C1F405D7}"/>
                  </a:ext>
                </a:extLst>
              </p:cNvPr>
              <p:cNvSpPr/>
              <p:nvPr/>
            </p:nvSpPr>
            <p:spPr>
              <a:xfrm>
                <a:off x="8497317" y="793215"/>
                <a:ext cx="254277" cy="26707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7" name="Gruppieren 676">
              <a:extLst>
                <a:ext uri="{FF2B5EF4-FFF2-40B4-BE49-F238E27FC236}">
                  <a16:creationId xmlns:a16="http://schemas.microsoft.com/office/drawing/2014/main" id="{FC229A82-1574-4973-B11A-0F5FCFFF4FD6}"/>
                </a:ext>
              </a:extLst>
            </p:cNvPr>
            <p:cNvGrpSpPr/>
            <p:nvPr/>
          </p:nvGrpSpPr>
          <p:grpSpPr>
            <a:xfrm>
              <a:off x="3341196" y="5592838"/>
              <a:ext cx="1085182" cy="565107"/>
              <a:chOff x="9110683" y="495185"/>
              <a:chExt cx="1085182" cy="565107"/>
            </a:xfrm>
          </p:grpSpPr>
          <p:pic>
            <p:nvPicPr>
              <p:cNvPr id="678" name="Grafik 677">
                <a:extLst>
                  <a:ext uri="{FF2B5EF4-FFF2-40B4-BE49-F238E27FC236}">
                    <a16:creationId xmlns:a16="http://schemas.microsoft.com/office/drawing/2014/main" id="{399F5BF7-2052-4842-B58D-63B59E1374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110683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79" name="Rechteck 678">
                <a:extLst>
                  <a:ext uri="{FF2B5EF4-FFF2-40B4-BE49-F238E27FC236}">
                    <a16:creationId xmlns:a16="http://schemas.microsoft.com/office/drawing/2014/main" id="{0821779E-32A1-4810-BC50-18C83E66BF47}"/>
                  </a:ext>
                </a:extLst>
              </p:cNvPr>
              <p:cNvSpPr/>
              <p:nvPr/>
            </p:nvSpPr>
            <p:spPr>
              <a:xfrm>
                <a:off x="9110683" y="495185"/>
                <a:ext cx="799883" cy="56510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694" name="Grafik 693">
              <a:extLst>
                <a:ext uri="{FF2B5EF4-FFF2-40B4-BE49-F238E27FC236}">
                  <a16:creationId xmlns:a16="http://schemas.microsoft.com/office/drawing/2014/main" id="{B6CE8319-2F09-4C4C-A904-1DB575A214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545822" y="5592838"/>
              <a:ext cx="1085182" cy="554784"/>
            </a:xfrm>
            <a:prstGeom prst="rect">
              <a:avLst/>
            </a:prstGeom>
          </p:spPr>
        </p:pic>
      </p:grpSp>
      <p:sp>
        <p:nvSpPr>
          <p:cNvPr id="697" name="L-Form 696">
            <a:extLst>
              <a:ext uri="{FF2B5EF4-FFF2-40B4-BE49-F238E27FC236}">
                <a16:creationId xmlns:a16="http://schemas.microsoft.com/office/drawing/2014/main" id="{D826CBAA-4D29-41E8-89D2-A75EB9BA47F0}"/>
              </a:ext>
            </a:extLst>
          </p:cNvPr>
          <p:cNvSpPr/>
          <p:nvPr/>
        </p:nvSpPr>
        <p:spPr>
          <a:xfrm flipH="1">
            <a:off x="381000" y="5595183"/>
            <a:ext cx="11316784" cy="945317"/>
          </a:xfrm>
          <a:prstGeom prst="corner">
            <a:avLst>
              <a:gd name="adj1" fmla="val 0"/>
              <a:gd name="adj2" fmla="val 890986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36" name="Grafik 535">
            <a:hlinkClick r:id="" action="ppaction://hlinkshowjump?jump=firstslide">
              <a:snd r:embed="rId11" name="cashreg.wav"/>
            </a:hlinkClick>
            <a:extLst>
              <a:ext uri="{FF2B5EF4-FFF2-40B4-BE49-F238E27FC236}">
                <a16:creationId xmlns:a16="http://schemas.microsoft.com/office/drawing/2014/main" id="{51B41A0E-65CE-42AB-89B0-DDC6B24EA63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852128" y="3835566"/>
            <a:ext cx="1194920" cy="603556"/>
          </a:xfrm>
          <a:prstGeom prst="rect">
            <a:avLst/>
          </a:prstGeom>
        </p:spPr>
      </p:pic>
      <p:pic>
        <p:nvPicPr>
          <p:cNvPr id="538" name="Grafik 537">
            <a:hlinkClick r:id="" action="ppaction://hlinkshowjump?jump=firstslide">
              <a:snd r:embed="rId11" name="cashreg.wav"/>
            </a:hlinkClick>
            <a:extLst>
              <a:ext uri="{FF2B5EF4-FFF2-40B4-BE49-F238E27FC236}">
                <a16:creationId xmlns:a16="http://schemas.microsoft.com/office/drawing/2014/main" id="{D75775A2-5D71-47D7-8A89-830D9438DE9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408093" y="3308275"/>
            <a:ext cx="1194920" cy="603556"/>
          </a:xfrm>
          <a:prstGeom prst="rect">
            <a:avLst/>
          </a:prstGeom>
        </p:spPr>
      </p:pic>
      <p:pic>
        <p:nvPicPr>
          <p:cNvPr id="540" name="Grafik 539">
            <a:hlinkClick r:id="" action="ppaction://hlinkshowjump?jump=firstslide">
              <a:snd r:embed="rId11" name="cashreg.wav"/>
            </a:hlinkClick>
            <a:extLst>
              <a:ext uri="{FF2B5EF4-FFF2-40B4-BE49-F238E27FC236}">
                <a16:creationId xmlns:a16="http://schemas.microsoft.com/office/drawing/2014/main" id="{36BB6EBA-B211-4B57-B0FF-328679F66E1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140857" y="3827677"/>
            <a:ext cx="1018120" cy="603556"/>
          </a:xfrm>
          <a:prstGeom prst="rect">
            <a:avLst/>
          </a:prstGeom>
        </p:spPr>
      </p:pic>
      <p:pic>
        <p:nvPicPr>
          <p:cNvPr id="542" name="Grafik 541">
            <a:hlinkClick r:id="" action="ppaction://hlinkshowjump?jump=firstslide">
              <a:snd r:embed="rId11" name="cashreg.wav"/>
            </a:hlinkClick>
            <a:extLst>
              <a:ext uri="{FF2B5EF4-FFF2-40B4-BE49-F238E27FC236}">
                <a16:creationId xmlns:a16="http://schemas.microsoft.com/office/drawing/2014/main" id="{0D210405-6E32-45D7-BEBD-9604B8004F4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983358" y="3225913"/>
            <a:ext cx="908383" cy="609653"/>
          </a:xfrm>
          <a:prstGeom prst="rect">
            <a:avLst/>
          </a:prstGeom>
        </p:spPr>
      </p:pic>
      <p:pic>
        <p:nvPicPr>
          <p:cNvPr id="544" name="Grafik 543">
            <a:hlinkClick r:id="" action="ppaction://hlinkshowjump?jump=firstslide">
              <a:snd r:embed="rId11" name="cashreg.wav"/>
            </a:hlinkClick>
            <a:extLst>
              <a:ext uri="{FF2B5EF4-FFF2-40B4-BE49-F238E27FC236}">
                <a16:creationId xmlns:a16="http://schemas.microsoft.com/office/drawing/2014/main" id="{0C9716FC-AB99-4BB6-822F-6FAA7E1156A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966079" y="3735010"/>
            <a:ext cx="768163" cy="609653"/>
          </a:xfrm>
          <a:prstGeom prst="rect">
            <a:avLst/>
          </a:prstGeom>
        </p:spPr>
      </p:pic>
      <p:pic>
        <p:nvPicPr>
          <p:cNvPr id="546" name="Grafik 545">
            <a:hlinkClick r:id="" action="ppaction://hlinkshowjump?jump=firstslide">
              <a:snd r:embed="rId11" name="cashreg.wav"/>
            </a:hlinkClick>
            <a:extLst>
              <a:ext uri="{FF2B5EF4-FFF2-40B4-BE49-F238E27FC236}">
                <a16:creationId xmlns:a16="http://schemas.microsoft.com/office/drawing/2014/main" id="{0310E5E1-8458-4064-B357-962046C4929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960993" y="3191793"/>
            <a:ext cx="755970" cy="609653"/>
          </a:xfrm>
          <a:prstGeom prst="rect">
            <a:avLst/>
          </a:prstGeom>
        </p:spPr>
      </p:pic>
      <p:pic>
        <p:nvPicPr>
          <p:cNvPr id="548" name="Grafik 547">
            <a:hlinkClick r:id="" action="ppaction://hlinkshowjump?jump=firstslide">
              <a:snd r:embed="rId11" name="cashreg.wav"/>
            </a:hlinkClick>
            <a:extLst>
              <a:ext uri="{FF2B5EF4-FFF2-40B4-BE49-F238E27FC236}">
                <a16:creationId xmlns:a16="http://schemas.microsoft.com/office/drawing/2014/main" id="{C99DCCBA-D719-43EC-88F0-2FAD35B6EF68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053452" y="3725747"/>
            <a:ext cx="658425" cy="609653"/>
          </a:xfrm>
          <a:prstGeom prst="rect">
            <a:avLst/>
          </a:prstGeom>
        </p:spPr>
      </p:pic>
      <p:pic>
        <p:nvPicPr>
          <p:cNvPr id="550" name="Grafik 549">
            <a:hlinkClick r:id="" action="ppaction://hlinkshowjump?jump=nextslide">
              <a:snd r:embed="rId19" name="chimes.wav"/>
            </a:hlinkClick>
            <a:extLst>
              <a:ext uri="{FF2B5EF4-FFF2-40B4-BE49-F238E27FC236}">
                <a16:creationId xmlns:a16="http://schemas.microsoft.com/office/drawing/2014/main" id="{4DA1B161-DD53-435D-A0A2-24FE789524DE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292228" y="3191007"/>
            <a:ext cx="512108" cy="609653"/>
          </a:xfrm>
          <a:prstGeom prst="rect">
            <a:avLst/>
          </a:prstGeom>
        </p:spPr>
      </p:pic>
      <p:pic>
        <p:nvPicPr>
          <p:cNvPr id="552" name="Grafik 551">
            <a:hlinkClick r:id="" action="ppaction://hlinkshowjump?jump=firstslide">
              <a:snd r:embed="rId11" name="cashreg.wav"/>
            </a:hlinkClick>
            <a:extLst>
              <a:ext uri="{FF2B5EF4-FFF2-40B4-BE49-F238E27FC236}">
                <a16:creationId xmlns:a16="http://schemas.microsoft.com/office/drawing/2014/main" id="{0E126ABB-D267-4BC4-8FA3-DEC5319186F8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51833" y="3681494"/>
            <a:ext cx="1091279" cy="79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04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4" name="Gruppieren 593">
            <a:extLst>
              <a:ext uri="{FF2B5EF4-FFF2-40B4-BE49-F238E27FC236}">
                <a16:creationId xmlns:a16="http://schemas.microsoft.com/office/drawing/2014/main" id="{AF538C68-989D-4F89-81C2-AE92BD201644}"/>
              </a:ext>
            </a:extLst>
          </p:cNvPr>
          <p:cNvGrpSpPr/>
          <p:nvPr/>
        </p:nvGrpSpPr>
        <p:grpSpPr>
          <a:xfrm>
            <a:off x="508346" y="495185"/>
            <a:ext cx="11175311" cy="560879"/>
            <a:chOff x="455693" y="495185"/>
            <a:chExt cx="11175311" cy="560879"/>
          </a:xfrm>
        </p:grpSpPr>
        <p:pic>
          <p:nvPicPr>
            <p:cNvPr id="568" name="Grafik 567">
              <a:extLst>
                <a:ext uri="{FF2B5EF4-FFF2-40B4-BE49-F238E27FC236}">
                  <a16:creationId xmlns:a16="http://schemas.microsoft.com/office/drawing/2014/main" id="{2147C679-A226-4ABC-9BE6-29C69C6A31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5693" y="501280"/>
              <a:ext cx="1085182" cy="548688"/>
            </a:xfrm>
            <a:prstGeom prst="rect">
              <a:avLst/>
            </a:prstGeom>
          </p:spPr>
        </p:pic>
        <p:pic>
          <p:nvPicPr>
            <p:cNvPr id="564" name="Grafik 563">
              <a:extLst>
                <a:ext uri="{FF2B5EF4-FFF2-40B4-BE49-F238E27FC236}">
                  <a16:creationId xmlns:a16="http://schemas.microsoft.com/office/drawing/2014/main" id="{3E63987D-2B3E-405A-ADAB-6B25C5FB6BE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94527" y="501280"/>
              <a:ext cx="1085182" cy="548688"/>
            </a:xfrm>
            <a:prstGeom prst="rect">
              <a:avLst/>
            </a:prstGeom>
          </p:spPr>
        </p:pic>
        <p:pic>
          <p:nvPicPr>
            <p:cNvPr id="560" name="Grafik 559">
              <a:extLst>
                <a:ext uri="{FF2B5EF4-FFF2-40B4-BE49-F238E27FC236}">
                  <a16:creationId xmlns:a16="http://schemas.microsoft.com/office/drawing/2014/main" id="{00D13B71-4A21-4F04-BFDB-DDEDF3D2A6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23223" y="501280"/>
              <a:ext cx="1091279" cy="554784"/>
            </a:xfrm>
            <a:prstGeom prst="rect">
              <a:avLst/>
            </a:prstGeom>
          </p:spPr>
        </p:pic>
        <p:pic>
          <p:nvPicPr>
            <p:cNvPr id="558" name="Grafik 557">
              <a:extLst>
                <a:ext uri="{FF2B5EF4-FFF2-40B4-BE49-F238E27FC236}">
                  <a16:creationId xmlns:a16="http://schemas.microsoft.com/office/drawing/2014/main" id="{10DF00F7-F3E1-43B7-81E4-2A59165ED42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33361" y="495185"/>
              <a:ext cx="1091279" cy="554784"/>
            </a:xfrm>
            <a:prstGeom prst="rect">
              <a:avLst/>
            </a:prstGeom>
          </p:spPr>
        </p:pic>
        <p:pic>
          <p:nvPicPr>
            <p:cNvPr id="570" name="Grafik 569">
              <a:extLst>
                <a:ext uri="{FF2B5EF4-FFF2-40B4-BE49-F238E27FC236}">
                  <a16:creationId xmlns:a16="http://schemas.microsoft.com/office/drawing/2014/main" id="{96F254AB-DAEB-451B-B83A-ADCADD67F0E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781340" y="495185"/>
              <a:ext cx="1085182" cy="554784"/>
            </a:xfrm>
            <a:prstGeom prst="rect">
              <a:avLst/>
            </a:prstGeom>
            <a:ln w="3175">
              <a:solidFill>
                <a:schemeClr val="bg1"/>
              </a:solidFill>
            </a:ln>
          </p:spPr>
        </p:pic>
        <p:pic>
          <p:nvPicPr>
            <p:cNvPr id="556" name="Grafik 555">
              <a:extLst>
                <a:ext uri="{FF2B5EF4-FFF2-40B4-BE49-F238E27FC236}">
                  <a16:creationId xmlns:a16="http://schemas.microsoft.com/office/drawing/2014/main" id="{344D875D-C409-4DC8-8C66-02584FE74EA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668154" y="495185"/>
              <a:ext cx="1085182" cy="554784"/>
            </a:xfrm>
            <a:prstGeom prst="rect">
              <a:avLst/>
            </a:prstGeom>
          </p:spPr>
        </p:pic>
        <p:pic>
          <p:nvPicPr>
            <p:cNvPr id="566" name="Grafik 565">
              <a:extLst>
                <a:ext uri="{FF2B5EF4-FFF2-40B4-BE49-F238E27FC236}">
                  <a16:creationId xmlns:a16="http://schemas.microsoft.com/office/drawing/2014/main" id="{2E04C38D-5E14-49D2-8DB2-B4B9C47F264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106988" y="501280"/>
              <a:ext cx="1085182" cy="554784"/>
            </a:xfrm>
            <a:prstGeom prst="rect">
              <a:avLst/>
            </a:prstGeom>
          </p:spPr>
        </p:pic>
        <p:pic>
          <p:nvPicPr>
            <p:cNvPr id="562" name="Grafik 561">
              <a:extLst>
                <a:ext uri="{FF2B5EF4-FFF2-40B4-BE49-F238E27FC236}">
                  <a16:creationId xmlns:a16="http://schemas.microsoft.com/office/drawing/2014/main" id="{23C6B8DA-DA20-4151-9D6D-6E7F9D33551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545822" y="495185"/>
              <a:ext cx="1085182" cy="554784"/>
            </a:xfrm>
            <a:prstGeom prst="rect">
              <a:avLst/>
            </a:prstGeom>
          </p:spPr>
        </p:pic>
      </p:grpSp>
      <p:grpSp>
        <p:nvGrpSpPr>
          <p:cNvPr id="695" name="Gruppieren 694">
            <a:extLst>
              <a:ext uri="{FF2B5EF4-FFF2-40B4-BE49-F238E27FC236}">
                <a16:creationId xmlns:a16="http://schemas.microsoft.com/office/drawing/2014/main" id="{3469BE11-0C5E-4DEA-91B3-F1FCB71CAA9E}"/>
              </a:ext>
            </a:extLst>
          </p:cNvPr>
          <p:cNvGrpSpPr/>
          <p:nvPr/>
        </p:nvGrpSpPr>
        <p:grpSpPr>
          <a:xfrm>
            <a:off x="508342" y="1478370"/>
            <a:ext cx="11175315" cy="560879"/>
            <a:chOff x="455689" y="1498341"/>
            <a:chExt cx="11175315" cy="560879"/>
          </a:xfrm>
        </p:grpSpPr>
        <p:pic>
          <p:nvPicPr>
            <p:cNvPr id="554" name="Grafik 553">
              <a:extLst>
                <a:ext uri="{FF2B5EF4-FFF2-40B4-BE49-F238E27FC236}">
                  <a16:creationId xmlns:a16="http://schemas.microsoft.com/office/drawing/2014/main" id="{1D65FAD0-7026-40ED-88B4-C75927220E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220606" y="1498341"/>
              <a:ext cx="1085182" cy="554784"/>
            </a:xfrm>
            <a:prstGeom prst="rect">
              <a:avLst/>
            </a:prstGeom>
          </p:spPr>
        </p:pic>
        <p:pic>
          <p:nvPicPr>
            <p:cNvPr id="618" name="Grafik 617">
              <a:extLst>
                <a:ext uri="{FF2B5EF4-FFF2-40B4-BE49-F238E27FC236}">
                  <a16:creationId xmlns:a16="http://schemas.microsoft.com/office/drawing/2014/main" id="{AEACBB9B-CAC9-4891-AAF3-03A0267D5AE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106117" y="1504436"/>
              <a:ext cx="1085182" cy="548688"/>
            </a:xfrm>
            <a:prstGeom prst="rect">
              <a:avLst/>
            </a:prstGeom>
          </p:spPr>
        </p:pic>
        <p:pic>
          <p:nvPicPr>
            <p:cNvPr id="616" name="Grafik 615">
              <a:extLst>
                <a:ext uri="{FF2B5EF4-FFF2-40B4-BE49-F238E27FC236}">
                  <a16:creationId xmlns:a16="http://schemas.microsoft.com/office/drawing/2014/main" id="{636F23AE-BFCA-48FE-9D96-AE623B62F04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545822" y="1504436"/>
              <a:ext cx="1085182" cy="548688"/>
            </a:xfrm>
            <a:prstGeom prst="rect">
              <a:avLst/>
            </a:prstGeom>
          </p:spPr>
        </p:pic>
        <p:pic>
          <p:nvPicPr>
            <p:cNvPr id="614" name="Grafik 613">
              <a:extLst>
                <a:ext uri="{FF2B5EF4-FFF2-40B4-BE49-F238E27FC236}">
                  <a16:creationId xmlns:a16="http://schemas.microsoft.com/office/drawing/2014/main" id="{874CAC8C-81CF-4C42-94E2-07B5CEC87E5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95394" y="1504436"/>
              <a:ext cx="1091279" cy="554784"/>
            </a:xfrm>
            <a:prstGeom prst="rect">
              <a:avLst/>
            </a:prstGeom>
          </p:spPr>
        </p:pic>
        <p:pic>
          <p:nvPicPr>
            <p:cNvPr id="612" name="Grafik 611">
              <a:extLst>
                <a:ext uri="{FF2B5EF4-FFF2-40B4-BE49-F238E27FC236}">
                  <a16:creationId xmlns:a16="http://schemas.microsoft.com/office/drawing/2014/main" id="{C08AE4B1-7427-48CD-8391-D972390FA40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60311" y="1498341"/>
              <a:ext cx="1091279" cy="554784"/>
            </a:xfrm>
            <a:prstGeom prst="rect">
              <a:avLst/>
            </a:prstGeom>
          </p:spPr>
        </p:pic>
        <p:pic>
          <p:nvPicPr>
            <p:cNvPr id="608" name="Grafik 607">
              <a:extLst>
                <a:ext uri="{FF2B5EF4-FFF2-40B4-BE49-F238E27FC236}">
                  <a16:creationId xmlns:a16="http://schemas.microsoft.com/office/drawing/2014/main" id="{324F6715-BA1C-4802-8175-D3ACD55048D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55689" y="1498341"/>
              <a:ext cx="1085182" cy="554784"/>
            </a:xfrm>
            <a:prstGeom prst="rect">
              <a:avLst/>
            </a:prstGeom>
          </p:spPr>
        </p:pic>
        <p:pic>
          <p:nvPicPr>
            <p:cNvPr id="606" name="Grafik 605">
              <a:extLst>
                <a:ext uri="{FF2B5EF4-FFF2-40B4-BE49-F238E27FC236}">
                  <a16:creationId xmlns:a16="http://schemas.microsoft.com/office/drawing/2014/main" id="{6A6F8D1A-6A74-405C-A1D3-05DB15751F5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780901" y="1504436"/>
              <a:ext cx="1085182" cy="554784"/>
            </a:xfrm>
            <a:prstGeom prst="rect">
              <a:avLst/>
            </a:prstGeom>
          </p:spPr>
        </p:pic>
        <p:pic>
          <p:nvPicPr>
            <p:cNvPr id="604" name="Grafik 603">
              <a:extLst>
                <a:ext uri="{FF2B5EF4-FFF2-40B4-BE49-F238E27FC236}">
                  <a16:creationId xmlns:a16="http://schemas.microsoft.com/office/drawing/2014/main" id="{3B81CE8E-9C77-45A6-8805-9F9C7088561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341196" y="1498341"/>
              <a:ext cx="1085182" cy="554784"/>
            </a:xfrm>
            <a:prstGeom prst="rect">
              <a:avLst/>
            </a:prstGeom>
          </p:spPr>
        </p:pic>
      </p:grpSp>
      <p:grpSp>
        <p:nvGrpSpPr>
          <p:cNvPr id="644" name="Gruppieren 643">
            <a:extLst>
              <a:ext uri="{FF2B5EF4-FFF2-40B4-BE49-F238E27FC236}">
                <a16:creationId xmlns:a16="http://schemas.microsoft.com/office/drawing/2014/main" id="{616A9CC3-B3C2-4B5B-A27B-552E3531638D}"/>
              </a:ext>
            </a:extLst>
          </p:cNvPr>
          <p:cNvGrpSpPr/>
          <p:nvPr/>
        </p:nvGrpSpPr>
        <p:grpSpPr>
          <a:xfrm>
            <a:off x="508342" y="2461556"/>
            <a:ext cx="11175315" cy="560879"/>
            <a:chOff x="455689" y="4403405"/>
            <a:chExt cx="11175315" cy="560879"/>
          </a:xfrm>
        </p:grpSpPr>
        <p:pic>
          <p:nvPicPr>
            <p:cNvPr id="610" name="Grafik 609">
              <a:extLst>
                <a:ext uri="{FF2B5EF4-FFF2-40B4-BE49-F238E27FC236}">
                  <a16:creationId xmlns:a16="http://schemas.microsoft.com/office/drawing/2014/main" id="{9138B177-AE60-4CF6-AE87-BE9DF033872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103939" y="4403405"/>
              <a:ext cx="1085182" cy="554784"/>
            </a:xfrm>
            <a:prstGeom prst="rect">
              <a:avLst/>
            </a:prstGeom>
            <a:ln w="3175">
              <a:solidFill>
                <a:schemeClr val="bg1"/>
              </a:solidFill>
            </a:ln>
          </p:spPr>
        </p:pic>
        <p:pic>
          <p:nvPicPr>
            <p:cNvPr id="622" name="Grafik 621">
              <a:extLst>
                <a:ext uri="{FF2B5EF4-FFF2-40B4-BE49-F238E27FC236}">
                  <a16:creationId xmlns:a16="http://schemas.microsoft.com/office/drawing/2014/main" id="{5F5C3D47-AD38-4BC3-A2A5-6EE04E63E5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894523" y="4403405"/>
              <a:ext cx="1085182" cy="554784"/>
            </a:xfrm>
            <a:prstGeom prst="rect">
              <a:avLst/>
            </a:prstGeom>
          </p:spPr>
        </p:pic>
        <p:pic>
          <p:nvPicPr>
            <p:cNvPr id="642" name="Grafik 641">
              <a:extLst>
                <a:ext uri="{FF2B5EF4-FFF2-40B4-BE49-F238E27FC236}">
                  <a16:creationId xmlns:a16="http://schemas.microsoft.com/office/drawing/2014/main" id="{C37BA4A2-EC1B-460B-9D8E-0EC8FBBDA3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33361" y="4409500"/>
              <a:ext cx="1085182" cy="548688"/>
            </a:xfrm>
            <a:prstGeom prst="rect">
              <a:avLst/>
            </a:prstGeom>
          </p:spPr>
        </p:pic>
        <p:pic>
          <p:nvPicPr>
            <p:cNvPr id="640" name="Grafik 639">
              <a:extLst>
                <a:ext uri="{FF2B5EF4-FFF2-40B4-BE49-F238E27FC236}">
                  <a16:creationId xmlns:a16="http://schemas.microsoft.com/office/drawing/2014/main" id="{F12ABA47-76F5-49B0-9875-2139CA9A117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17126" y="4409500"/>
              <a:ext cx="1085182" cy="548688"/>
            </a:xfrm>
            <a:prstGeom prst="rect">
              <a:avLst/>
            </a:prstGeom>
          </p:spPr>
        </p:pic>
        <p:pic>
          <p:nvPicPr>
            <p:cNvPr id="638" name="Grafik 637">
              <a:extLst>
                <a:ext uri="{FF2B5EF4-FFF2-40B4-BE49-F238E27FC236}">
                  <a16:creationId xmlns:a16="http://schemas.microsoft.com/office/drawing/2014/main" id="{ACD924AC-7E9A-462F-9628-4A8810DC20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72195" y="4409500"/>
              <a:ext cx="1091279" cy="554784"/>
            </a:xfrm>
            <a:prstGeom prst="rect">
              <a:avLst/>
            </a:prstGeom>
          </p:spPr>
        </p:pic>
        <p:pic>
          <p:nvPicPr>
            <p:cNvPr id="636" name="Grafik 635">
              <a:extLst>
                <a:ext uri="{FF2B5EF4-FFF2-40B4-BE49-F238E27FC236}">
                  <a16:creationId xmlns:a16="http://schemas.microsoft.com/office/drawing/2014/main" id="{DDF2A5D7-9388-4C19-AE8E-5E39EDE654D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55960" y="4403405"/>
              <a:ext cx="1091279" cy="554784"/>
            </a:xfrm>
            <a:prstGeom prst="rect">
              <a:avLst/>
            </a:prstGeom>
          </p:spPr>
        </p:pic>
        <p:pic>
          <p:nvPicPr>
            <p:cNvPr id="634" name="Grafik 633">
              <a:extLst>
                <a:ext uri="{FF2B5EF4-FFF2-40B4-BE49-F238E27FC236}">
                  <a16:creationId xmlns:a16="http://schemas.microsoft.com/office/drawing/2014/main" id="{7DFE0614-5D9E-411C-8F75-AD0F7716F6A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545822" y="4403405"/>
              <a:ext cx="1085182" cy="554784"/>
            </a:xfrm>
            <a:prstGeom prst="rect">
              <a:avLst/>
            </a:prstGeom>
          </p:spPr>
        </p:pic>
        <p:pic>
          <p:nvPicPr>
            <p:cNvPr id="632" name="Grafik 631">
              <a:extLst>
                <a:ext uri="{FF2B5EF4-FFF2-40B4-BE49-F238E27FC236}">
                  <a16:creationId xmlns:a16="http://schemas.microsoft.com/office/drawing/2014/main" id="{8D253BC7-9E20-4972-90DD-C5E686238CC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55689" y="4409500"/>
              <a:ext cx="1085182" cy="554784"/>
            </a:xfrm>
            <a:prstGeom prst="rect">
              <a:avLst/>
            </a:prstGeom>
          </p:spPr>
        </p:pic>
      </p:grpSp>
      <p:grpSp>
        <p:nvGrpSpPr>
          <p:cNvPr id="668" name="Gruppieren 667">
            <a:extLst>
              <a:ext uri="{FF2B5EF4-FFF2-40B4-BE49-F238E27FC236}">
                <a16:creationId xmlns:a16="http://schemas.microsoft.com/office/drawing/2014/main" id="{07FABCFD-2670-4589-8797-FB02B168382B}"/>
              </a:ext>
            </a:extLst>
          </p:cNvPr>
          <p:cNvGrpSpPr/>
          <p:nvPr/>
        </p:nvGrpSpPr>
        <p:grpSpPr>
          <a:xfrm>
            <a:off x="508342" y="4887880"/>
            <a:ext cx="11175315" cy="560879"/>
            <a:chOff x="364354" y="5175458"/>
            <a:chExt cx="11175315" cy="560879"/>
          </a:xfrm>
        </p:grpSpPr>
        <p:pic>
          <p:nvPicPr>
            <p:cNvPr id="630" name="Grafik 629">
              <a:extLst>
                <a:ext uri="{FF2B5EF4-FFF2-40B4-BE49-F238E27FC236}">
                  <a16:creationId xmlns:a16="http://schemas.microsoft.com/office/drawing/2014/main" id="{9BCB351F-6DBA-456D-93C3-2D09E57F180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64354" y="5175458"/>
              <a:ext cx="1085182" cy="554784"/>
            </a:xfrm>
            <a:prstGeom prst="rect">
              <a:avLst/>
            </a:prstGeom>
          </p:spPr>
        </p:pic>
        <p:pic>
          <p:nvPicPr>
            <p:cNvPr id="666" name="Grafik 665">
              <a:extLst>
                <a:ext uri="{FF2B5EF4-FFF2-40B4-BE49-F238E27FC236}">
                  <a16:creationId xmlns:a16="http://schemas.microsoft.com/office/drawing/2014/main" id="{05209C22-1023-4478-AA0E-82D7ACAF6C4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251167" y="5175458"/>
              <a:ext cx="1085182" cy="554784"/>
            </a:xfrm>
            <a:prstGeom prst="rect">
              <a:avLst/>
            </a:prstGeom>
            <a:ln w="3175">
              <a:solidFill>
                <a:schemeClr val="bg1"/>
              </a:solidFill>
            </a:ln>
          </p:spPr>
        </p:pic>
        <p:pic>
          <p:nvPicPr>
            <p:cNvPr id="664" name="Grafik 663">
              <a:extLst>
                <a:ext uri="{FF2B5EF4-FFF2-40B4-BE49-F238E27FC236}">
                  <a16:creationId xmlns:a16="http://schemas.microsoft.com/office/drawing/2014/main" id="{1F087F26-B6C3-4597-88AF-A3E0DBBE040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137985" y="5181553"/>
              <a:ext cx="1085182" cy="548688"/>
            </a:xfrm>
            <a:prstGeom prst="rect">
              <a:avLst/>
            </a:prstGeom>
          </p:spPr>
        </p:pic>
        <p:pic>
          <p:nvPicPr>
            <p:cNvPr id="662" name="Grafik 661">
              <a:extLst>
                <a:ext uri="{FF2B5EF4-FFF2-40B4-BE49-F238E27FC236}">
                  <a16:creationId xmlns:a16="http://schemas.microsoft.com/office/drawing/2014/main" id="{567410FB-2A84-41DF-9669-1952F3724C3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54487" y="5181553"/>
              <a:ext cx="1085182" cy="548688"/>
            </a:xfrm>
            <a:prstGeom prst="rect">
              <a:avLst/>
            </a:prstGeom>
          </p:spPr>
        </p:pic>
        <p:pic>
          <p:nvPicPr>
            <p:cNvPr id="660" name="Grafik 659">
              <a:extLst>
                <a:ext uri="{FF2B5EF4-FFF2-40B4-BE49-F238E27FC236}">
                  <a16:creationId xmlns:a16="http://schemas.microsoft.com/office/drawing/2014/main" id="{D5E6CA74-1FA1-4FB9-9FB2-5D21B0B2B0D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93050" y="5181553"/>
              <a:ext cx="1091279" cy="554784"/>
            </a:xfrm>
            <a:prstGeom prst="rect">
              <a:avLst/>
            </a:prstGeom>
          </p:spPr>
        </p:pic>
        <p:pic>
          <p:nvPicPr>
            <p:cNvPr id="658" name="Grafik 657">
              <a:extLst>
                <a:ext uri="{FF2B5EF4-FFF2-40B4-BE49-F238E27FC236}">
                  <a16:creationId xmlns:a16="http://schemas.microsoft.com/office/drawing/2014/main" id="{1986139D-99F5-4FE0-958B-D09CB9B8978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03188" y="5175458"/>
              <a:ext cx="1091279" cy="554784"/>
            </a:xfrm>
            <a:prstGeom prst="rect">
              <a:avLst/>
            </a:prstGeom>
          </p:spPr>
        </p:pic>
        <p:pic>
          <p:nvPicPr>
            <p:cNvPr id="656" name="Grafik 655">
              <a:extLst>
                <a:ext uri="{FF2B5EF4-FFF2-40B4-BE49-F238E27FC236}">
                  <a16:creationId xmlns:a16="http://schemas.microsoft.com/office/drawing/2014/main" id="{7BEA41E5-180A-4609-A010-169021EAF9F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576819" y="5175458"/>
              <a:ext cx="1085182" cy="554784"/>
            </a:xfrm>
            <a:prstGeom prst="rect">
              <a:avLst/>
            </a:prstGeom>
          </p:spPr>
        </p:pic>
        <p:pic>
          <p:nvPicPr>
            <p:cNvPr id="654" name="Grafik 653">
              <a:extLst>
                <a:ext uri="{FF2B5EF4-FFF2-40B4-BE49-F238E27FC236}">
                  <a16:creationId xmlns:a16="http://schemas.microsoft.com/office/drawing/2014/main" id="{7DEF5097-54EA-46B1-A8D7-065733D87EE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015653" y="5181553"/>
              <a:ext cx="1085182" cy="554784"/>
            </a:xfrm>
            <a:prstGeom prst="rect">
              <a:avLst/>
            </a:prstGeom>
          </p:spPr>
        </p:pic>
      </p:grpSp>
      <p:grpSp>
        <p:nvGrpSpPr>
          <p:cNvPr id="696" name="Gruppieren 695">
            <a:extLst>
              <a:ext uri="{FF2B5EF4-FFF2-40B4-BE49-F238E27FC236}">
                <a16:creationId xmlns:a16="http://schemas.microsoft.com/office/drawing/2014/main" id="{DC76D6AA-86BA-4285-B805-0A0310EDC92B}"/>
              </a:ext>
            </a:extLst>
          </p:cNvPr>
          <p:cNvGrpSpPr/>
          <p:nvPr/>
        </p:nvGrpSpPr>
        <p:grpSpPr>
          <a:xfrm>
            <a:off x="508342" y="5854648"/>
            <a:ext cx="11175315" cy="565107"/>
            <a:chOff x="455689" y="5592838"/>
            <a:chExt cx="11175315" cy="565107"/>
          </a:xfrm>
        </p:grpSpPr>
        <p:grpSp>
          <p:nvGrpSpPr>
            <p:cNvPr id="670" name="Gruppieren 669">
              <a:extLst>
                <a:ext uri="{FF2B5EF4-FFF2-40B4-BE49-F238E27FC236}">
                  <a16:creationId xmlns:a16="http://schemas.microsoft.com/office/drawing/2014/main" id="{D7319E8D-1484-4233-9041-7F6774A2405E}"/>
                </a:ext>
              </a:extLst>
            </p:cNvPr>
            <p:cNvGrpSpPr/>
            <p:nvPr/>
          </p:nvGrpSpPr>
          <p:grpSpPr>
            <a:xfrm>
              <a:off x="7666408" y="5592838"/>
              <a:ext cx="1085182" cy="559004"/>
              <a:chOff x="10545822" y="501280"/>
              <a:chExt cx="1085182" cy="559004"/>
            </a:xfrm>
          </p:grpSpPr>
          <p:pic>
            <p:nvPicPr>
              <p:cNvPr id="692" name="Grafik 691">
                <a:extLst>
                  <a:ext uri="{FF2B5EF4-FFF2-40B4-BE49-F238E27FC236}">
                    <a16:creationId xmlns:a16="http://schemas.microsoft.com/office/drawing/2014/main" id="{319ED857-060F-4E44-A0F3-79A26C8E3B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54582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93" name="Rechteck 692">
                <a:extLst>
                  <a:ext uri="{FF2B5EF4-FFF2-40B4-BE49-F238E27FC236}">
                    <a16:creationId xmlns:a16="http://schemas.microsoft.com/office/drawing/2014/main" id="{D66F33DD-1839-43AB-9D58-CC9119FEAF79}"/>
                  </a:ext>
                </a:extLst>
              </p:cNvPr>
              <p:cNvSpPr/>
              <p:nvPr/>
            </p:nvSpPr>
            <p:spPr>
              <a:xfrm>
                <a:off x="11105169" y="501280"/>
                <a:ext cx="525835" cy="559004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2" name="Gruppieren 671">
              <a:extLst>
                <a:ext uri="{FF2B5EF4-FFF2-40B4-BE49-F238E27FC236}">
                  <a16:creationId xmlns:a16="http://schemas.microsoft.com/office/drawing/2014/main" id="{05E20A1C-0919-4685-AA72-08F91B803274}"/>
                </a:ext>
              </a:extLst>
            </p:cNvPr>
            <p:cNvGrpSpPr/>
            <p:nvPr/>
          </p:nvGrpSpPr>
          <p:grpSpPr>
            <a:xfrm>
              <a:off x="9106113" y="5592838"/>
              <a:ext cx="1085186" cy="554784"/>
              <a:chOff x="455689" y="495185"/>
              <a:chExt cx="1085186" cy="554784"/>
            </a:xfrm>
          </p:grpSpPr>
          <p:pic>
            <p:nvPicPr>
              <p:cNvPr id="688" name="Grafik 687">
                <a:extLst>
                  <a:ext uri="{FF2B5EF4-FFF2-40B4-BE49-F238E27FC236}">
                    <a16:creationId xmlns:a16="http://schemas.microsoft.com/office/drawing/2014/main" id="{F2A1A42E-B732-4F71-83DD-D6E2220AB1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55693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89" name="L-Form 688">
                <a:extLst>
                  <a:ext uri="{FF2B5EF4-FFF2-40B4-BE49-F238E27FC236}">
                    <a16:creationId xmlns:a16="http://schemas.microsoft.com/office/drawing/2014/main" id="{79BC60D8-44FF-4107-B5D4-C5F7E2F768A8}"/>
                  </a:ext>
                </a:extLst>
              </p:cNvPr>
              <p:cNvSpPr/>
              <p:nvPr/>
            </p:nvSpPr>
            <p:spPr>
              <a:xfrm flipH="1">
                <a:off x="455689" y="495185"/>
                <a:ext cx="1085183" cy="554784"/>
              </a:xfrm>
              <a:prstGeom prst="corner">
                <a:avLst>
                  <a:gd name="adj1" fmla="val 48252"/>
                  <a:gd name="adj2" fmla="val 145008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3" name="Gruppieren 672">
              <a:extLst>
                <a:ext uri="{FF2B5EF4-FFF2-40B4-BE49-F238E27FC236}">
                  <a16:creationId xmlns:a16="http://schemas.microsoft.com/office/drawing/2014/main" id="{A52674FD-DE43-47A6-A2E3-E082341079F9}"/>
                </a:ext>
              </a:extLst>
            </p:cNvPr>
            <p:cNvGrpSpPr/>
            <p:nvPr/>
          </p:nvGrpSpPr>
          <p:grpSpPr>
            <a:xfrm>
              <a:off x="6226703" y="5592838"/>
              <a:ext cx="1085182" cy="554784"/>
              <a:chOff x="1895398" y="495185"/>
              <a:chExt cx="1085182" cy="554784"/>
            </a:xfrm>
          </p:grpSpPr>
          <p:pic>
            <p:nvPicPr>
              <p:cNvPr id="686" name="Grafik 685">
                <a:extLst>
                  <a:ext uri="{FF2B5EF4-FFF2-40B4-BE49-F238E27FC236}">
                    <a16:creationId xmlns:a16="http://schemas.microsoft.com/office/drawing/2014/main" id="{7A1A6181-CB86-4C41-9A1A-1467C42342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95398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87" name="L-Form 686">
                <a:extLst>
                  <a:ext uri="{FF2B5EF4-FFF2-40B4-BE49-F238E27FC236}">
                    <a16:creationId xmlns:a16="http://schemas.microsoft.com/office/drawing/2014/main" id="{1A5FE3EA-BBC5-4E36-BFEB-D0E7B794C86E}"/>
                  </a:ext>
                </a:extLst>
              </p:cNvPr>
              <p:cNvSpPr/>
              <p:nvPr/>
            </p:nvSpPr>
            <p:spPr>
              <a:xfrm flipH="1">
                <a:off x="2178049" y="495185"/>
                <a:ext cx="802528" cy="554784"/>
              </a:xfrm>
              <a:prstGeom prst="corner">
                <a:avLst>
                  <a:gd name="adj1" fmla="val 48252"/>
                  <a:gd name="adj2" fmla="val 97222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684" name="Grafik 683">
              <a:extLst>
                <a:ext uri="{FF2B5EF4-FFF2-40B4-BE49-F238E27FC236}">
                  <a16:creationId xmlns:a16="http://schemas.microsoft.com/office/drawing/2014/main" id="{D965BCE6-DB4D-4521-8D2E-63BDA9C4712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5689" y="5598933"/>
              <a:ext cx="1091279" cy="554784"/>
            </a:xfrm>
            <a:prstGeom prst="rect">
              <a:avLst/>
            </a:prstGeom>
          </p:spPr>
        </p:pic>
        <p:grpSp>
          <p:nvGrpSpPr>
            <p:cNvPr id="675" name="Gruppieren 674">
              <a:extLst>
                <a:ext uri="{FF2B5EF4-FFF2-40B4-BE49-F238E27FC236}">
                  <a16:creationId xmlns:a16="http://schemas.microsoft.com/office/drawing/2014/main" id="{BDA1C494-73DF-4AA4-97BA-43764D574C11}"/>
                </a:ext>
              </a:extLst>
            </p:cNvPr>
            <p:cNvGrpSpPr/>
            <p:nvPr/>
          </p:nvGrpSpPr>
          <p:grpSpPr>
            <a:xfrm>
              <a:off x="4780901" y="5592838"/>
              <a:ext cx="1091279" cy="554784"/>
              <a:chOff x="3335103" y="501280"/>
              <a:chExt cx="1091279" cy="554784"/>
            </a:xfrm>
          </p:grpSpPr>
          <p:pic>
            <p:nvPicPr>
              <p:cNvPr id="682" name="Grafik 681">
                <a:extLst>
                  <a:ext uri="{FF2B5EF4-FFF2-40B4-BE49-F238E27FC236}">
                    <a16:creationId xmlns:a16="http://schemas.microsoft.com/office/drawing/2014/main" id="{C8F07469-75AD-4384-B3B0-D7F7B6EF44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35103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83" name="Rechteck 682">
                <a:extLst>
                  <a:ext uri="{FF2B5EF4-FFF2-40B4-BE49-F238E27FC236}">
                    <a16:creationId xmlns:a16="http://schemas.microsoft.com/office/drawing/2014/main" id="{C8E43121-E930-48F6-A49A-2B2944BE9C86}"/>
                  </a:ext>
                </a:extLst>
              </p:cNvPr>
              <p:cNvSpPr/>
              <p:nvPr/>
            </p:nvSpPr>
            <p:spPr>
              <a:xfrm>
                <a:off x="4155791" y="501280"/>
                <a:ext cx="270590" cy="554784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680" name="Grafik 679">
              <a:extLst>
                <a:ext uri="{FF2B5EF4-FFF2-40B4-BE49-F238E27FC236}">
                  <a16:creationId xmlns:a16="http://schemas.microsoft.com/office/drawing/2014/main" id="{EEDB6D8F-7420-4AB0-8EEB-C62E8EA2A71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901491" y="5592838"/>
              <a:ext cx="1085182" cy="554784"/>
            </a:xfrm>
            <a:prstGeom prst="rect">
              <a:avLst/>
            </a:prstGeom>
          </p:spPr>
        </p:pic>
        <p:grpSp>
          <p:nvGrpSpPr>
            <p:cNvPr id="677" name="Gruppieren 676">
              <a:extLst>
                <a:ext uri="{FF2B5EF4-FFF2-40B4-BE49-F238E27FC236}">
                  <a16:creationId xmlns:a16="http://schemas.microsoft.com/office/drawing/2014/main" id="{FC229A82-1574-4973-B11A-0F5FCFFF4FD6}"/>
                </a:ext>
              </a:extLst>
            </p:cNvPr>
            <p:cNvGrpSpPr/>
            <p:nvPr/>
          </p:nvGrpSpPr>
          <p:grpSpPr>
            <a:xfrm>
              <a:off x="3341196" y="5592838"/>
              <a:ext cx="1085182" cy="565107"/>
              <a:chOff x="9110683" y="495185"/>
              <a:chExt cx="1085182" cy="565107"/>
            </a:xfrm>
          </p:grpSpPr>
          <p:pic>
            <p:nvPicPr>
              <p:cNvPr id="678" name="Grafik 677">
                <a:extLst>
                  <a:ext uri="{FF2B5EF4-FFF2-40B4-BE49-F238E27FC236}">
                    <a16:creationId xmlns:a16="http://schemas.microsoft.com/office/drawing/2014/main" id="{399F5BF7-2052-4842-B58D-63B59E1374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110683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79" name="Rechteck 678">
                <a:extLst>
                  <a:ext uri="{FF2B5EF4-FFF2-40B4-BE49-F238E27FC236}">
                    <a16:creationId xmlns:a16="http://schemas.microsoft.com/office/drawing/2014/main" id="{0821779E-32A1-4810-BC50-18C83E66BF47}"/>
                  </a:ext>
                </a:extLst>
              </p:cNvPr>
              <p:cNvSpPr/>
              <p:nvPr/>
            </p:nvSpPr>
            <p:spPr>
              <a:xfrm>
                <a:off x="9110683" y="495185"/>
                <a:ext cx="799883" cy="56510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694" name="Grafik 693">
              <a:extLst>
                <a:ext uri="{FF2B5EF4-FFF2-40B4-BE49-F238E27FC236}">
                  <a16:creationId xmlns:a16="http://schemas.microsoft.com/office/drawing/2014/main" id="{B6CE8319-2F09-4C4C-A904-1DB575A214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545822" y="5592838"/>
              <a:ext cx="1085182" cy="554784"/>
            </a:xfrm>
            <a:prstGeom prst="rect">
              <a:avLst/>
            </a:prstGeom>
          </p:spPr>
        </p:pic>
      </p:grpSp>
      <p:sp>
        <p:nvSpPr>
          <p:cNvPr id="697" name="L-Form 696">
            <a:extLst>
              <a:ext uri="{FF2B5EF4-FFF2-40B4-BE49-F238E27FC236}">
                <a16:creationId xmlns:a16="http://schemas.microsoft.com/office/drawing/2014/main" id="{D826CBAA-4D29-41E8-89D2-A75EB9BA47F0}"/>
              </a:ext>
            </a:extLst>
          </p:cNvPr>
          <p:cNvSpPr/>
          <p:nvPr/>
        </p:nvSpPr>
        <p:spPr>
          <a:xfrm flipH="1">
            <a:off x="381000" y="5666104"/>
            <a:ext cx="11316784" cy="874395"/>
          </a:xfrm>
          <a:prstGeom prst="corner">
            <a:avLst>
              <a:gd name="adj1" fmla="val 0"/>
              <a:gd name="adj2" fmla="val 962092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36" name="Grafik 535">
            <a:extLst>
              <a:ext uri="{FF2B5EF4-FFF2-40B4-BE49-F238E27FC236}">
                <a16:creationId xmlns:a16="http://schemas.microsoft.com/office/drawing/2014/main" id="{51B41A0E-65CE-42AB-89B0-DDC6B24EA63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852128" y="3835566"/>
            <a:ext cx="1194920" cy="603556"/>
          </a:xfrm>
          <a:prstGeom prst="rect">
            <a:avLst/>
          </a:prstGeom>
        </p:spPr>
      </p:pic>
      <p:pic>
        <p:nvPicPr>
          <p:cNvPr id="538" name="Grafik 537">
            <a:extLst>
              <a:ext uri="{FF2B5EF4-FFF2-40B4-BE49-F238E27FC236}">
                <a16:creationId xmlns:a16="http://schemas.microsoft.com/office/drawing/2014/main" id="{D75775A2-5D71-47D7-8A89-830D9438DE9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408093" y="3308275"/>
            <a:ext cx="1194920" cy="603556"/>
          </a:xfrm>
          <a:prstGeom prst="rect">
            <a:avLst/>
          </a:prstGeom>
        </p:spPr>
      </p:pic>
      <p:pic>
        <p:nvPicPr>
          <p:cNvPr id="540" name="Grafik 539">
            <a:extLst>
              <a:ext uri="{FF2B5EF4-FFF2-40B4-BE49-F238E27FC236}">
                <a16:creationId xmlns:a16="http://schemas.microsoft.com/office/drawing/2014/main" id="{36BB6EBA-B211-4B57-B0FF-328679F66E1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140857" y="3827677"/>
            <a:ext cx="1018120" cy="603556"/>
          </a:xfrm>
          <a:prstGeom prst="rect">
            <a:avLst/>
          </a:prstGeom>
        </p:spPr>
      </p:pic>
      <p:pic>
        <p:nvPicPr>
          <p:cNvPr id="542" name="Grafik 541">
            <a:extLst>
              <a:ext uri="{FF2B5EF4-FFF2-40B4-BE49-F238E27FC236}">
                <a16:creationId xmlns:a16="http://schemas.microsoft.com/office/drawing/2014/main" id="{0D210405-6E32-45D7-BEBD-9604B8004F4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983358" y="3225913"/>
            <a:ext cx="908383" cy="609653"/>
          </a:xfrm>
          <a:prstGeom prst="rect">
            <a:avLst/>
          </a:prstGeom>
        </p:spPr>
      </p:pic>
      <p:pic>
        <p:nvPicPr>
          <p:cNvPr id="544" name="Grafik 543">
            <a:extLst>
              <a:ext uri="{FF2B5EF4-FFF2-40B4-BE49-F238E27FC236}">
                <a16:creationId xmlns:a16="http://schemas.microsoft.com/office/drawing/2014/main" id="{0C9716FC-AB99-4BB6-822F-6FAA7E1156A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966079" y="3735010"/>
            <a:ext cx="768163" cy="609653"/>
          </a:xfrm>
          <a:prstGeom prst="rect">
            <a:avLst/>
          </a:prstGeom>
        </p:spPr>
      </p:pic>
      <p:pic>
        <p:nvPicPr>
          <p:cNvPr id="546" name="Grafik 545">
            <a:extLst>
              <a:ext uri="{FF2B5EF4-FFF2-40B4-BE49-F238E27FC236}">
                <a16:creationId xmlns:a16="http://schemas.microsoft.com/office/drawing/2014/main" id="{0310E5E1-8458-4064-B357-962046C4929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960993" y="3191793"/>
            <a:ext cx="755970" cy="609653"/>
          </a:xfrm>
          <a:prstGeom prst="rect">
            <a:avLst/>
          </a:prstGeom>
        </p:spPr>
      </p:pic>
      <p:pic>
        <p:nvPicPr>
          <p:cNvPr id="548" name="Grafik 547">
            <a:extLst>
              <a:ext uri="{FF2B5EF4-FFF2-40B4-BE49-F238E27FC236}">
                <a16:creationId xmlns:a16="http://schemas.microsoft.com/office/drawing/2014/main" id="{C99DCCBA-D719-43EC-88F0-2FAD35B6EF6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53452" y="3725747"/>
            <a:ext cx="658425" cy="609653"/>
          </a:xfrm>
          <a:prstGeom prst="rect">
            <a:avLst/>
          </a:prstGeom>
        </p:spPr>
      </p:pic>
      <p:pic>
        <p:nvPicPr>
          <p:cNvPr id="550" name="Grafik 549">
            <a:extLst>
              <a:ext uri="{FF2B5EF4-FFF2-40B4-BE49-F238E27FC236}">
                <a16:creationId xmlns:a16="http://schemas.microsoft.com/office/drawing/2014/main" id="{4DA1B161-DD53-435D-A0A2-24FE789524DE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292228" y="3191007"/>
            <a:ext cx="512108" cy="609653"/>
          </a:xfrm>
          <a:prstGeom prst="rect">
            <a:avLst/>
          </a:prstGeom>
        </p:spPr>
      </p:pic>
      <p:pic>
        <p:nvPicPr>
          <p:cNvPr id="552" name="Grafik 551">
            <a:extLst>
              <a:ext uri="{FF2B5EF4-FFF2-40B4-BE49-F238E27FC236}">
                <a16:creationId xmlns:a16="http://schemas.microsoft.com/office/drawing/2014/main" id="{0E126ABB-D267-4BC4-8FA3-DEC5319186F8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51833" y="3681494"/>
            <a:ext cx="1091279" cy="792549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20FD1233-A79D-4B1C-8008-FB799DBD9D8C}"/>
              </a:ext>
            </a:extLst>
          </p:cNvPr>
          <p:cNvSpPr txBox="1"/>
          <p:nvPr/>
        </p:nvSpPr>
        <p:spPr>
          <a:xfrm>
            <a:off x="2912118" y="6112597"/>
            <a:ext cx="6537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2" panose="05020102010507070707" pitchFamily="18" charset="2"/>
              </a:rPr>
              <a:t></a:t>
            </a:r>
            <a:endParaRPr kumimoji="0" lang="de-AT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0675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4" name="Gruppieren 593">
            <a:extLst>
              <a:ext uri="{FF2B5EF4-FFF2-40B4-BE49-F238E27FC236}">
                <a16:creationId xmlns:a16="http://schemas.microsoft.com/office/drawing/2014/main" id="{AF538C68-989D-4F89-81C2-AE92BD201644}"/>
              </a:ext>
            </a:extLst>
          </p:cNvPr>
          <p:cNvGrpSpPr/>
          <p:nvPr/>
        </p:nvGrpSpPr>
        <p:grpSpPr>
          <a:xfrm>
            <a:off x="508346" y="495185"/>
            <a:ext cx="11175311" cy="560879"/>
            <a:chOff x="455693" y="495185"/>
            <a:chExt cx="11175311" cy="560879"/>
          </a:xfrm>
        </p:grpSpPr>
        <p:pic>
          <p:nvPicPr>
            <p:cNvPr id="568" name="Grafik 567">
              <a:extLst>
                <a:ext uri="{FF2B5EF4-FFF2-40B4-BE49-F238E27FC236}">
                  <a16:creationId xmlns:a16="http://schemas.microsoft.com/office/drawing/2014/main" id="{2147C679-A226-4ABC-9BE6-29C69C6A31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5693" y="501280"/>
              <a:ext cx="1085182" cy="548688"/>
            </a:xfrm>
            <a:prstGeom prst="rect">
              <a:avLst/>
            </a:prstGeom>
          </p:spPr>
        </p:pic>
        <p:pic>
          <p:nvPicPr>
            <p:cNvPr id="564" name="Grafik 563">
              <a:extLst>
                <a:ext uri="{FF2B5EF4-FFF2-40B4-BE49-F238E27FC236}">
                  <a16:creationId xmlns:a16="http://schemas.microsoft.com/office/drawing/2014/main" id="{3E63987D-2B3E-405A-ADAB-6B25C5FB6BE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94527" y="501280"/>
              <a:ext cx="1085182" cy="548688"/>
            </a:xfrm>
            <a:prstGeom prst="rect">
              <a:avLst/>
            </a:prstGeom>
          </p:spPr>
        </p:pic>
        <p:pic>
          <p:nvPicPr>
            <p:cNvPr id="560" name="Grafik 559">
              <a:extLst>
                <a:ext uri="{FF2B5EF4-FFF2-40B4-BE49-F238E27FC236}">
                  <a16:creationId xmlns:a16="http://schemas.microsoft.com/office/drawing/2014/main" id="{00D13B71-4A21-4F04-BFDB-DDEDF3D2A6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23223" y="501280"/>
              <a:ext cx="1091279" cy="554784"/>
            </a:xfrm>
            <a:prstGeom prst="rect">
              <a:avLst/>
            </a:prstGeom>
          </p:spPr>
        </p:pic>
        <p:pic>
          <p:nvPicPr>
            <p:cNvPr id="558" name="Grafik 557">
              <a:extLst>
                <a:ext uri="{FF2B5EF4-FFF2-40B4-BE49-F238E27FC236}">
                  <a16:creationId xmlns:a16="http://schemas.microsoft.com/office/drawing/2014/main" id="{10DF00F7-F3E1-43B7-81E4-2A59165ED42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33361" y="495185"/>
              <a:ext cx="1091279" cy="554784"/>
            </a:xfrm>
            <a:prstGeom prst="rect">
              <a:avLst/>
            </a:prstGeom>
          </p:spPr>
        </p:pic>
        <p:pic>
          <p:nvPicPr>
            <p:cNvPr id="570" name="Grafik 569">
              <a:extLst>
                <a:ext uri="{FF2B5EF4-FFF2-40B4-BE49-F238E27FC236}">
                  <a16:creationId xmlns:a16="http://schemas.microsoft.com/office/drawing/2014/main" id="{96F254AB-DAEB-451B-B83A-ADCADD67F0E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781340" y="495185"/>
              <a:ext cx="1085182" cy="554784"/>
            </a:xfrm>
            <a:prstGeom prst="rect">
              <a:avLst/>
            </a:prstGeom>
            <a:ln w="3175">
              <a:solidFill>
                <a:schemeClr val="bg1"/>
              </a:solidFill>
            </a:ln>
          </p:spPr>
        </p:pic>
        <p:pic>
          <p:nvPicPr>
            <p:cNvPr id="556" name="Grafik 555">
              <a:extLst>
                <a:ext uri="{FF2B5EF4-FFF2-40B4-BE49-F238E27FC236}">
                  <a16:creationId xmlns:a16="http://schemas.microsoft.com/office/drawing/2014/main" id="{344D875D-C409-4DC8-8C66-02584FE74EA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668154" y="495185"/>
              <a:ext cx="1085182" cy="554784"/>
            </a:xfrm>
            <a:prstGeom prst="rect">
              <a:avLst/>
            </a:prstGeom>
          </p:spPr>
        </p:pic>
        <p:pic>
          <p:nvPicPr>
            <p:cNvPr id="566" name="Grafik 565">
              <a:extLst>
                <a:ext uri="{FF2B5EF4-FFF2-40B4-BE49-F238E27FC236}">
                  <a16:creationId xmlns:a16="http://schemas.microsoft.com/office/drawing/2014/main" id="{2E04C38D-5E14-49D2-8DB2-B4B9C47F264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106988" y="501280"/>
              <a:ext cx="1085182" cy="554784"/>
            </a:xfrm>
            <a:prstGeom prst="rect">
              <a:avLst/>
            </a:prstGeom>
          </p:spPr>
        </p:pic>
        <p:pic>
          <p:nvPicPr>
            <p:cNvPr id="562" name="Grafik 561">
              <a:extLst>
                <a:ext uri="{FF2B5EF4-FFF2-40B4-BE49-F238E27FC236}">
                  <a16:creationId xmlns:a16="http://schemas.microsoft.com/office/drawing/2014/main" id="{23C6B8DA-DA20-4151-9D6D-6E7F9D33551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545822" y="495185"/>
              <a:ext cx="1085182" cy="554784"/>
            </a:xfrm>
            <a:prstGeom prst="rect">
              <a:avLst/>
            </a:prstGeom>
          </p:spPr>
        </p:pic>
      </p:grpSp>
      <p:grpSp>
        <p:nvGrpSpPr>
          <p:cNvPr id="695" name="Gruppieren 694">
            <a:extLst>
              <a:ext uri="{FF2B5EF4-FFF2-40B4-BE49-F238E27FC236}">
                <a16:creationId xmlns:a16="http://schemas.microsoft.com/office/drawing/2014/main" id="{3469BE11-0C5E-4DEA-91B3-F1FCB71CAA9E}"/>
              </a:ext>
            </a:extLst>
          </p:cNvPr>
          <p:cNvGrpSpPr/>
          <p:nvPr/>
        </p:nvGrpSpPr>
        <p:grpSpPr>
          <a:xfrm>
            <a:off x="508342" y="1478370"/>
            <a:ext cx="11175315" cy="560879"/>
            <a:chOff x="455689" y="1498341"/>
            <a:chExt cx="11175315" cy="560879"/>
          </a:xfrm>
        </p:grpSpPr>
        <p:pic>
          <p:nvPicPr>
            <p:cNvPr id="554" name="Grafik 553">
              <a:extLst>
                <a:ext uri="{FF2B5EF4-FFF2-40B4-BE49-F238E27FC236}">
                  <a16:creationId xmlns:a16="http://schemas.microsoft.com/office/drawing/2014/main" id="{1D65FAD0-7026-40ED-88B4-C75927220E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220606" y="1498341"/>
              <a:ext cx="1085182" cy="554784"/>
            </a:xfrm>
            <a:prstGeom prst="rect">
              <a:avLst/>
            </a:prstGeom>
          </p:spPr>
        </p:pic>
        <p:pic>
          <p:nvPicPr>
            <p:cNvPr id="618" name="Grafik 617">
              <a:extLst>
                <a:ext uri="{FF2B5EF4-FFF2-40B4-BE49-F238E27FC236}">
                  <a16:creationId xmlns:a16="http://schemas.microsoft.com/office/drawing/2014/main" id="{AEACBB9B-CAC9-4891-AAF3-03A0267D5AE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106117" y="1504436"/>
              <a:ext cx="1085182" cy="548688"/>
            </a:xfrm>
            <a:prstGeom prst="rect">
              <a:avLst/>
            </a:prstGeom>
          </p:spPr>
        </p:pic>
        <p:pic>
          <p:nvPicPr>
            <p:cNvPr id="616" name="Grafik 615">
              <a:extLst>
                <a:ext uri="{FF2B5EF4-FFF2-40B4-BE49-F238E27FC236}">
                  <a16:creationId xmlns:a16="http://schemas.microsoft.com/office/drawing/2014/main" id="{636F23AE-BFCA-48FE-9D96-AE623B62F04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545822" y="1504436"/>
              <a:ext cx="1085182" cy="548688"/>
            </a:xfrm>
            <a:prstGeom prst="rect">
              <a:avLst/>
            </a:prstGeom>
          </p:spPr>
        </p:pic>
        <p:pic>
          <p:nvPicPr>
            <p:cNvPr id="614" name="Grafik 613">
              <a:extLst>
                <a:ext uri="{FF2B5EF4-FFF2-40B4-BE49-F238E27FC236}">
                  <a16:creationId xmlns:a16="http://schemas.microsoft.com/office/drawing/2014/main" id="{874CAC8C-81CF-4C42-94E2-07B5CEC87E5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95394" y="1504436"/>
              <a:ext cx="1091279" cy="554784"/>
            </a:xfrm>
            <a:prstGeom prst="rect">
              <a:avLst/>
            </a:prstGeom>
          </p:spPr>
        </p:pic>
        <p:pic>
          <p:nvPicPr>
            <p:cNvPr id="612" name="Grafik 611">
              <a:extLst>
                <a:ext uri="{FF2B5EF4-FFF2-40B4-BE49-F238E27FC236}">
                  <a16:creationId xmlns:a16="http://schemas.microsoft.com/office/drawing/2014/main" id="{C08AE4B1-7427-48CD-8391-D972390FA40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60311" y="1498341"/>
              <a:ext cx="1091279" cy="554784"/>
            </a:xfrm>
            <a:prstGeom prst="rect">
              <a:avLst/>
            </a:prstGeom>
          </p:spPr>
        </p:pic>
        <p:pic>
          <p:nvPicPr>
            <p:cNvPr id="608" name="Grafik 607">
              <a:extLst>
                <a:ext uri="{FF2B5EF4-FFF2-40B4-BE49-F238E27FC236}">
                  <a16:creationId xmlns:a16="http://schemas.microsoft.com/office/drawing/2014/main" id="{324F6715-BA1C-4802-8175-D3ACD55048D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55689" y="1498341"/>
              <a:ext cx="1085182" cy="554784"/>
            </a:xfrm>
            <a:prstGeom prst="rect">
              <a:avLst/>
            </a:prstGeom>
          </p:spPr>
        </p:pic>
        <p:pic>
          <p:nvPicPr>
            <p:cNvPr id="606" name="Grafik 605">
              <a:extLst>
                <a:ext uri="{FF2B5EF4-FFF2-40B4-BE49-F238E27FC236}">
                  <a16:creationId xmlns:a16="http://schemas.microsoft.com/office/drawing/2014/main" id="{6A6F8D1A-6A74-405C-A1D3-05DB15751F5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780901" y="1504436"/>
              <a:ext cx="1085182" cy="554784"/>
            </a:xfrm>
            <a:prstGeom prst="rect">
              <a:avLst/>
            </a:prstGeom>
          </p:spPr>
        </p:pic>
        <p:pic>
          <p:nvPicPr>
            <p:cNvPr id="604" name="Grafik 603">
              <a:extLst>
                <a:ext uri="{FF2B5EF4-FFF2-40B4-BE49-F238E27FC236}">
                  <a16:creationId xmlns:a16="http://schemas.microsoft.com/office/drawing/2014/main" id="{3B81CE8E-9C77-45A6-8805-9F9C7088561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341196" y="1498341"/>
              <a:ext cx="1085182" cy="554784"/>
            </a:xfrm>
            <a:prstGeom prst="rect">
              <a:avLst/>
            </a:prstGeom>
          </p:spPr>
        </p:pic>
      </p:grpSp>
      <p:grpSp>
        <p:nvGrpSpPr>
          <p:cNvPr id="644" name="Gruppieren 643">
            <a:extLst>
              <a:ext uri="{FF2B5EF4-FFF2-40B4-BE49-F238E27FC236}">
                <a16:creationId xmlns:a16="http://schemas.microsoft.com/office/drawing/2014/main" id="{616A9CC3-B3C2-4B5B-A27B-552E3531638D}"/>
              </a:ext>
            </a:extLst>
          </p:cNvPr>
          <p:cNvGrpSpPr/>
          <p:nvPr/>
        </p:nvGrpSpPr>
        <p:grpSpPr>
          <a:xfrm>
            <a:off x="508342" y="2461556"/>
            <a:ext cx="11175315" cy="560879"/>
            <a:chOff x="455689" y="4403405"/>
            <a:chExt cx="11175315" cy="560879"/>
          </a:xfrm>
        </p:grpSpPr>
        <p:pic>
          <p:nvPicPr>
            <p:cNvPr id="610" name="Grafik 609">
              <a:extLst>
                <a:ext uri="{FF2B5EF4-FFF2-40B4-BE49-F238E27FC236}">
                  <a16:creationId xmlns:a16="http://schemas.microsoft.com/office/drawing/2014/main" id="{9138B177-AE60-4CF6-AE87-BE9DF033872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103939" y="4403405"/>
              <a:ext cx="1085182" cy="554784"/>
            </a:xfrm>
            <a:prstGeom prst="rect">
              <a:avLst/>
            </a:prstGeom>
            <a:ln w="3175">
              <a:solidFill>
                <a:schemeClr val="bg1"/>
              </a:solidFill>
            </a:ln>
          </p:spPr>
        </p:pic>
        <p:pic>
          <p:nvPicPr>
            <p:cNvPr id="622" name="Grafik 621">
              <a:extLst>
                <a:ext uri="{FF2B5EF4-FFF2-40B4-BE49-F238E27FC236}">
                  <a16:creationId xmlns:a16="http://schemas.microsoft.com/office/drawing/2014/main" id="{5F5C3D47-AD38-4BC3-A2A5-6EE04E63E5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894523" y="4403405"/>
              <a:ext cx="1085182" cy="554784"/>
            </a:xfrm>
            <a:prstGeom prst="rect">
              <a:avLst/>
            </a:prstGeom>
          </p:spPr>
        </p:pic>
        <p:pic>
          <p:nvPicPr>
            <p:cNvPr id="642" name="Grafik 641">
              <a:extLst>
                <a:ext uri="{FF2B5EF4-FFF2-40B4-BE49-F238E27FC236}">
                  <a16:creationId xmlns:a16="http://schemas.microsoft.com/office/drawing/2014/main" id="{C37BA4A2-EC1B-460B-9D8E-0EC8FBBDA3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33361" y="4409500"/>
              <a:ext cx="1085182" cy="548688"/>
            </a:xfrm>
            <a:prstGeom prst="rect">
              <a:avLst/>
            </a:prstGeom>
          </p:spPr>
        </p:pic>
        <p:pic>
          <p:nvPicPr>
            <p:cNvPr id="640" name="Grafik 639">
              <a:extLst>
                <a:ext uri="{FF2B5EF4-FFF2-40B4-BE49-F238E27FC236}">
                  <a16:creationId xmlns:a16="http://schemas.microsoft.com/office/drawing/2014/main" id="{F12ABA47-76F5-49B0-9875-2139CA9A117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17126" y="4409500"/>
              <a:ext cx="1085182" cy="548688"/>
            </a:xfrm>
            <a:prstGeom prst="rect">
              <a:avLst/>
            </a:prstGeom>
          </p:spPr>
        </p:pic>
        <p:pic>
          <p:nvPicPr>
            <p:cNvPr id="638" name="Grafik 637">
              <a:extLst>
                <a:ext uri="{FF2B5EF4-FFF2-40B4-BE49-F238E27FC236}">
                  <a16:creationId xmlns:a16="http://schemas.microsoft.com/office/drawing/2014/main" id="{ACD924AC-7E9A-462F-9628-4A8810DC20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72195" y="4409500"/>
              <a:ext cx="1091279" cy="554784"/>
            </a:xfrm>
            <a:prstGeom prst="rect">
              <a:avLst/>
            </a:prstGeom>
          </p:spPr>
        </p:pic>
        <p:pic>
          <p:nvPicPr>
            <p:cNvPr id="636" name="Grafik 635">
              <a:extLst>
                <a:ext uri="{FF2B5EF4-FFF2-40B4-BE49-F238E27FC236}">
                  <a16:creationId xmlns:a16="http://schemas.microsoft.com/office/drawing/2014/main" id="{DDF2A5D7-9388-4C19-AE8E-5E39EDE654D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55960" y="4403405"/>
              <a:ext cx="1091279" cy="554784"/>
            </a:xfrm>
            <a:prstGeom prst="rect">
              <a:avLst/>
            </a:prstGeom>
          </p:spPr>
        </p:pic>
        <p:pic>
          <p:nvPicPr>
            <p:cNvPr id="634" name="Grafik 633">
              <a:extLst>
                <a:ext uri="{FF2B5EF4-FFF2-40B4-BE49-F238E27FC236}">
                  <a16:creationId xmlns:a16="http://schemas.microsoft.com/office/drawing/2014/main" id="{7DFE0614-5D9E-411C-8F75-AD0F7716F6A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545822" y="4403405"/>
              <a:ext cx="1085182" cy="554784"/>
            </a:xfrm>
            <a:prstGeom prst="rect">
              <a:avLst/>
            </a:prstGeom>
          </p:spPr>
        </p:pic>
        <p:pic>
          <p:nvPicPr>
            <p:cNvPr id="632" name="Grafik 631">
              <a:extLst>
                <a:ext uri="{FF2B5EF4-FFF2-40B4-BE49-F238E27FC236}">
                  <a16:creationId xmlns:a16="http://schemas.microsoft.com/office/drawing/2014/main" id="{8D253BC7-9E20-4972-90DD-C5E686238CC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55689" y="4409500"/>
              <a:ext cx="1085182" cy="554784"/>
            </a:xfrm>
            <a:prstGeom prst="rect">
              <a:avLst/>
            </a:prstGeom>
          </p:spPr>
        </p:pic>
      </p:grpSp>
      <p:grpSp>
        <p:nvGrpSpPr>
          <p:cNvPr id="668" name="Gruppieren 667">
            <a:extLst>
              <a:ext uri="{FF2B5EF4-FFF2-40B4-BE49-F238E27FC236}">
                <a16:creationId xmlns:a16="http://schemas.microsoft.com/office/drawing/2014/main" id="{07FABCFD-2670-4589-8797-FB02B168382B}"/>
              </a:ext>
            </a:extLst>
          </p:cNvPr>
          <p:cNvGrpSpPr/>
          <p:nvPr/>
        </p:nvGrpSpPr>
        <p:grpSpPr>
          <a:xfrm>
            <a:off x="508342" y="4887880"/>
            <a:ext cx="11175315" cy="560879"/>
            <a:chOff x="364354" y="5175458"/>
            <a:chExt cx="11175315" cy="560879"/>
          </a:xfrm>
        </p:grpSpPr>
        <p:pic>
          <p:nvPicPr>
            <p:cNvPr id="630" name="Grafik 629">
              <a:extLst>
                <a:ext uri="{FF2B5EF4-FFF2-40B4-BE49-F238E27FC236}">
                  <a16:creationId xmlns:a16="http://schemas.microsoft.com/office/drawing/2014/main" id="{9BCB351F-6DBA-456D-93C3-2D09E57F180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64354" y="5175458"/>
              <a:ext cx="1085182" cy="554784"/>
            </a:xfrm>
            <a:prstGeom prst="rect">
              <a:avLst/>
            </a:prstGeom>
          </p:spPr>
        </p:pic>
        <p:pic>
          <p:nvPicPr>
            <p:cNvPr id="666" name="Grafik 665">
              <a:extLst>
                <a:ext uri="{FF2B5EF4-FFF2-40B4-BE49-F238E27FC236}">
                  <a16:creationId xmlns:a16="http://schemas.microsoft.com/office/drawing/2014/main" id="{05209C22-1023-4478-AA0E-82D7ACAF6C4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251167" y="5175458"/>
              <a:ext cx="1085182" cy="554784"/>
            </a:xfrm>
            <a:prstGeom prst="rect">
              <a:avLst/>
            </a:prstGeom>
            <a:ln w="3175">
              <a:solidFill>
                <a:schemeClr val="bg1"/>
              </a:solidFill>
            </a:ln>
          </p:spPr>
        </p:pic>
        <p:pic>
          <p:nvPicPr>
            <p:cNvPr id="664" name="Grafik 663">
              <a:extLst>
                <a:ext uri="{FF2B5EF4-FFF2-40B4-BE49-F238E27FC236}">
                  <a16:creationId xmlns:a16="http://schemas.microsoft.com/office/drawing/2014/main" id="{1F087F26-B6C3-4597-88AF-A3E0DBBE040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137985" y="5181553"/>
              <a:ext cx="1085182" cy="548688"/>
            </a:xfrm>
            <a:prstGeom prst="rect">
              <a:avLst/>
            </a:prstGeom>
          </p:spPr>
        </p:pic>
        <p:pic>
          <p:nvPicPr>
            <p:cNvPr id="662" name="Grafik 661">
              <a:extLst>
                <a:ext uri="{FF2B5EF4-FFF2-40B4-BE49-F238E27FC236}">
                  <a16:creationId xmlns:a16="http://schemas.microsoft.com/office/drawing/2014/main" id="{567410FB-2A84-41DF-9669-1952F3724C3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54487" y="5181553"/>
              <a:ext cx="1085182" cy="548688"/>
            </a:xfrm>
            <a:prstGeom prst="rect">
              <a:avLst/>
            </a:prstGeom>
          </p:spPr>
        </p:pic>
        <p:pic>
          <p:nvPicPr>
            <p:cNvPr id="660" name="Grafik 659">
              <a:extLst>
                <a:ext uri="{FF2B5EF4-FFF2-40B4-BE49-F238E27FC236}">
                  <a16:creationId xmlns:a16="http://schemas.microsoft.com/office/drawing/2014/main" id="{D5E6CA74-1FA1-4FB9-9FB2-5D21B0B2B0D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93050" y="5181553"/>
              <a:ext cx="1091279" cy="554784"/>
            </a:xfrm>
            <a:prstGeom prst="rect">
              <a:avLst/>
            </a:prstGeom>
          </p:spPr>
        </p:pic>
        <p:pic>
          <p:nvPicPr>
            <p:cNvPr id="658" name="Grafik 657">
              <a:extLst>
                <a:ext uri="{FF2B5EF4-FFF2-40B4-BE49-F238E27FC236}">
                  <a16:creationId xmlns:a16="http://schemas.microsoft.com/office/drawing/2014/main" id="{1986139D-99F5-4FE0-958B-D09CB9B8978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03188" y="5175458"/>
              <a:ext cx="1091279" cy="554784"/>
            </a:xfrm>
            <a:prstGeom prst="rect">
              <a:avLst/>
            </a:prstGeom>
          </p:spPr>
        </p:pic>
        <p:pic>
          <p:nvPicPr>
            <p:cNvPr id="656" name="Grafik 655">
              <a:extLst>
                <a:ext uri="{FF2B5EF4-FFF2-40B4-BE49-F238E27FC236}">
                  <a16:creationId xmlns:a16="http://schemas.microsoft.com/office/drawing/2014/main" id="{7BEA41E5-180A-4609-A010-169021EAF9F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576819" y="5175458"/>
              <a:ext cx="1085182" cy="554784"/>
            </a:xfrm>
            <a:prstGeom prst="rect">
              <a:avLst/>
            </a:prstGeom>
          </p:spPr>
        </p:pic>
        <p:pic>
          <p:nvPicPr>
            <p:cNvPr id="654" name="Grafik 653">
              <a:extLst>
                <a:ext uri="{FF2B5EF4-FFF2-40B4-BE49-F238E27FC236}">
                  <a16:creationId xmlns:a16="http://schemas.microsoft.com/office/drawing/2014/main" id="{7DEF5097-54EA-46B1-A8D7-065733D87EE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015653" y="5181553"/>
              <a:ext cx="1085182" cy="554784"/>
            </a:xfrm>
            <a:prstGeom prst="rect">
              <a:avLst/>
            </a:prstGeom>
          </p:spPr>
        </p:pic>
      </p:grpSp>
      <p:grpSp>
        <p:nvGrpSpPr>
          <p:cNvPr id="696" name="Gruppieren 695">
            <a:extLst>
              <a:ext uri="{FF2B5EF4-FFF2-40B4-BE49-F238E27FC236}">
                <a16:creationId xmlns:a16="http://schemas.microsoft.com/office/drawing/2014/main" id="{DC76D6AA-86BA-4285-B805-0A0310EDC92B}"/>
              </a:ext>
            </a:extLst>
          </p:cNvPr>
          <p:cNvGrpSpPr/>
          <p:nvPr/>
        </p:nvGrpSpPr>
        <p:grpSpPr>
          <a:xfrm>
            <a:off x="508342" y="5854648"/>
            <a:ext cx="11175315" cy="565107"/>
            <a:chOff x="455689" y="5592838"/>
            <a:chExt cx="11175315" cy="565107"/>
          </a:xfrm>
        </p:grpSpPr>
        <p:grpSp>
          <p:nvGrpSpPr>
            <p:cNvPr id="670" name="Gruppieren 669">
              <a:extLst>
                <a:ext uri="{FF2B5EF4-FFF2-40B4-BE49-F238E27FC236}">
                  <a16:creationId xmlns:a16="http://schemas.microsoft.com/office/drawing/2014/main" id="{D7319E8D-1484-4233-9041-7F6774A2405E}"/>
                </a:ext>
              </a:extLst>
            </p:cNvPr>
            <p:cNvGrpSpPr/>
            <p:nvPr/>
          </p:nvGrpSpPr>
          <p:grpSpPr>
            <a:xfrm>
              <a:off x="7666408" y="5592838"/>
              <a:ext cx="1085182" cy="559004"/>
              <a:chOff x="10545822" y="501280"/>
              <a:chExt cx="1085182" cy="559004"/>
            </a:xfrm>
          </p:grpSpPr>
          <p:pic>
            <p:nvPicPr>
              <p:cNvPr id="692" name="Grafik 691">
                <a:extLst>
                  <a:ext uri="{FF2B5EF4-FFF2-40B4-BE49-F238E27FC236}">
                    <a16:creationId xmlns:a16="http://schemas.microsoft.com/office/drawing/2014/main" id="{319ED857-060F-4E44-A0F3-79A26C8E3B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54582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93" name="Rechteck 692">
                <a:extLst>
                  <a:ext uri="{FF2B5EF4-FFF2-40B4-BE49-F238E27FC236}">
                    <a16:creationId xmlns:a16="http://schemas.microsoft.com/office/drawing/2014/main" id="{D66F33DD-1839-43AB-9D58-CC9119FEAF79}"/>
                  </a:ext>
                </a:extLst>
              </p:cNvPr>
              <p:cNvSpPr/>
              <p:nvPr/>
            </p:nvSpPr>
            <p:spPr>
              <a:xfrm>
                <a:off x="11105169" y="501280"/>
                <a:ext cx="525835" cy="559004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2" name="Gruppieren 671">
              <a:extLst>
                <a:ext uri="{FF2B5EF4-FFF2-40B4-BE49-F238E27FC236}">
                  <a16:creationId xmlns:a16="http://schemas.microsoft.com/office/drawing/2014/main" id="{05E20A1C-0919-4685-AA72-08F91B803274}"/>
                </a:ext>
              </a:extLst>
            </p:cNvPr>
            <p:cNvGrpSpPr/>
            <p:nvPr/>
          </p:nvGrpSpPr>
          <p:grpSpPr>
            <a:xfrm>
              <a:off x="9106113" y="5592838"/>
              <a:ext cx="1085186" cy="554784"/>
              <a:chOff x="455689" y="495185"/>
              <a:chExt cx="1085186" cy="554784"/>
            </a:xfrm>
          </p:grpSpPr>
          <p:pic>
            <p:nvPicPr>
              <p:cNvPr id="688" name="Grafik 687">
                <a:extLst>
                  <a:ext uri="{FF2B5EF4-FFF2-40B4-BE49-F238E27FC236}">
                    <a16:creationId xmlns:a16="http://schemas.microsoft.com/office/drawing/2014/main" id="{F2A1A42E-B732-4F71-83DD-D6E2220AB1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55693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89" name="L-Form 688">
                <a:extLst>
                  <a:ext uri="{FF2B5EF4-FFF2-40B4-BE49-F238E27FC236}">
                    <a16:creationId xmlns:a16="http://schemas.microsoft.com/office/drawing/2014/main" id="{79BC60D8-44FF-4107-B5D4-C5F7E2F768A8}"/>
                  </a:ext>
                </a:extLst>
              </p:cNvPr>
              <p:cNvSpPr/>
              <p:nvPr/>
            </p:nvSpPr>
            <p:spPr>
              <a:xfrm flipH="1">
                <a:off x="455689" y="495185"/>
                <a:ext cx="1085183" cy="554784"/>
              </a:xfrm>
              <a:prstGeom prst="corner">
                <a:avLst>
                  <a:gd name="adj1" fmla="val 48252"/>
                  <a:gd name="adj2" fmla="val 145008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3" name="Gruppieren 672">
              <a:extLst>
                <a:ext uri="{FF2B5EF4-FFF2-40B4-BE49-F238E27FC236}">
                  <a16:creationId xmlns:a16="http://schemas.microsoft.com/office/drawing/2014/main" id="{A52674FD-DE43-47A6-A2E3-E082341079F9}"/>
                </a:ext>
              </a:extLst>
            </p:cNvPr>
            <p:cNvGrpSpPr/>
            <p:nvPr/>
          </p:nvGrpSpPr>
          <p:grpSpPr>
            <a:xfrm>
              <a:off x="6226703" y="5592838"/>
              <a:ext cx="1085182" cy="554784"/>
              <a:chOff x="1895398" y="495185"/>
              <a:chExt cx="1085182" cy="554784"/>
            </a:xfrm>
          </p:grpSpPr>
          <p:pic>
            <p:nvPicPr>
              <p:cNvPr id="686" name="Grafik 685">
                <a:extLst>
                  <a:ext uri="{FF2B5EF4-FFF2-40B4-BE49-F238E27FC236}">
                    <a16:creationId xmlns:a16="http://schemas.microsoft.com/office/drawing/2014/main" id="{7A1A6181-CB86-4C41-9A1A-1467C42342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95398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87" name="L-Form 686">
                <a:extLst>
                  <a:ext uri="{FF2B5EF4-FFF2-40B4-BE49-F238E27FC236}">
                    <a16:creationId xmlns:a16="http://schemas.microsoft.com/office/drawing/2014/main" id="{1A5FE3EA-BBC5-4E36-BFEB-D0E7B794C86E}"/>
                  </a:ext>
                </a:extLst>
              </p:cNvPr>
              <p:cNvSpPr/>
              <p:nvPr/>
            </p:nvSpPr>
            <p:spPr>
              <a:xfrm flipH="1">
                <a:off x="2178049" y="495185"/>
                <a:ext cx="802528" cy="554784"/>
              </a:xfrm>
              <a:prstGeom prst="corner">
                <a:avLst>
                  <a:gd name="adj1" fmla="val 48252"/>
                  <a:gd name="adj2" fmla="val 97222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684" name="Grafik 683">
              <a:extLst>
                <a:ext uri="{FF2B5EF4-FFF2-40B4-BE49-F238E27FC236}">
                  <a16:creationId xmlns:a16="http://schemas.microsoft.com/office/drawing/2014/main" id="{D965BCE6-DB4D-4521-8D2E-63BDA9C4712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5689" y="5598933"/>
              <a:ext cx="1091279" cy="554784"/>
            </a:xfrm>
            <a:prstGeom prst="rect">
              <a:avLst/>
            </a:prstGeom>
          </p:spPr>
        </p:pic>
        <p:grpSp>
          <p:nvGrpSpPr>
            <p:cNvPr id="675" name="Gruppieren 674">
              <a:extLst>
                <a:ext uri="{FF2B5EF4-FFF2-40B4-BE49-F238E27FC236}">
                  <a16:creationId xmlns:a16="http://schemas.microsoft.com/office/drawing/2014/main" id="{BDA1C494-73DF-4AA4-97BA-43764D574C11}"/>
                </a:ext>
              </a:extLst>
            </p:cNvPr>
            <p:cNvGrpSpPr/>
            <p:nvPr/>
          </p:nvGrpSpPr>
          <p:grpSpPr>
            <a:xfrm>
              <a:off x="4780901" y="5592838"/>
              <a:ext cx="1091279" cy="554784"/>
              <a:chOff x="3335103" y="501280"/>
              <a:chExt cx="1091279" cy="554784"/>
            </a:xfrm>
          </p:grpSpPr>
          <p:pic>
            <p:nvPicPr>
              <p:cNvPr id="682" name="Grafik 681">
                <a:extLst>
                  <a:ext uri="{FF2B5EF4-FFF2-40B4-BE49-F238E27FC236}">
                    <a16:creationId xmlns:a16="http://schemas.microsoft.com/office/drawing/2014/main" id="{C8F07469-75AD-4384-B3B0-D7F7B6EF44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35103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83" name="Rechteck 682">
                <a:extLst>
                  <a:ext uri="{FF2B5EF4-FFF2-40B4-BE49-F238E27FC236}">
                    <a16:creationId xmlns:a16="http://schemas.microsoft.com/office/drawing/2014/main" id="{C8E43121-E930-48F6-A49A-2B2944BE9C86}"/>
                  </a:ext>
                </a:extLst>
              </p:cNvPr>
              <p:cNvSpPr/>
              <p:nvPr/>
            </p:nvSpPr>
            <p:spPr>
              <a:xfrm>
                <a:off x="4155791" y="501280"/>
                <a:ext cx="270590" cy="554784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680" name="Grafik 679">
              <a:extLst>
                <a:ext uri="{FF2B5EF4-FFF2-40B4-BE49-F238E27FC236}">
                  <a16:creationId xmlns:a16="http://schemas.microsoft.com/office/drawing/2014/main" id="{EEDB6D8F-7420-4AB0-8EEB-C62E8EA2A71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901491" y="5592838"/>
              <a:ext cx="1085182" cy="554784"/>
            </a:xfrm>
            <a:prstGeom prst="rect">
              <a:avLst/>
            </a:prstGeom>
          </p:spPr>
        </p:pic>
        <p:grpSp>
          <p:nvGrpSpPr>
            <p:cNvPr id="677" name="Gruppieren 676">
              <a:extLst>
                <a:ext uri="{FF2B5EF4-FFF2-40B4-BE49-F238E27FC236}">
                  <a16:creationId xmlns:a16="http://schemas.microsoft.com/office/drawing/2014/main" id="{FC229A82-1574-4973-B11A-0F5FCFFF4FD6}"/>
                </a:ext>
              </a:extLst>
            </p:cNvPr>
            <p:cNvGrpSpPr/>
            <p:nvPr/>
          </p:nvGrpSpPr>
          <p:grpSpPr>
            <a:xfrm>
              <a:off x="3341196" y="5592838"/>
              <a:ext cx="1085182" cy="565107"/>
              <a:chOff x="9110683" y="495185"/>
              <a:chExt cx="1085182" cy="565107"/>
            </a:xfrm>
          </p:grpSpPr>
          <p:pic>
            <p:nvPicPr>
              <p:cNvPr id="678" name="Grafik 677">
                <a:extLst>
                  <a:ext uri="{FF2B5EF4-FFF2-40B4-BE49-F238E27FC236}">
                    <a16:creationId xmlns:a16="http://schemas.microsoft.com/office/drawing/2014/main" id="{399F5BF7-2052-4842-B58D-63B59E1374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110683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79" name="Rechteck 678">
                <a:extLst>
                  <a:ext uri="{FF2B5EF4-FFF2-40B4-BE49-F238E27FC236}">
                    <a16:creationId xmlns:a16="http://schemas.microsoft.com/office/drawing/2014/main" id="{0821779E-32A1-4810-BC50-18C83E66BF47}"/>
                  </a:ext>
                </a:extLst>
              </p:cNvPr>
              <p:cNvSpPr/>
              <p:nvPr/>
            </p:nvSpPr>
            <p:spPr>
              <a:xfrm>
                <a:off x="9110683" y="495185"/>
                <a:ext cx="799883" cy="56510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694" name="Grafik 693">
              <a:extLst>
                <a:ext uri="{FF2B5EF4-FFF2-40B4-BE49-F238E27FC236}">
                  <a16:creationId xmlns:a16="http://schemas.microsoft.com/office/drawing/2014/main" id="{B6CE8319-2F09-4C4C-A904-1DB575A214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545822" y="5592838"/>
              <a:ext cx="1085182" cy="554784"/>
            </a:xfrm>
            <a:prstGeom prst="rect">
              <a:avLst/>
            </a:prstGeom>
          </p:spPr>
        </p:pic>
      </p:grpSp>
      <p:sp>
        <p:nvSpPr>
          <p:cNvPr id="697" name="L-Form 696">
            <a:extLst>
              <a:ext uri="{FF2B5EF4-FFF2-40B4-BE49-F238E27FC236}">
                <a16:creationId xmlns:a16="http://schemas.microsoft.com/office/drawing/2014/main" id="{D826CBAA-4D29-41E8-89D2-A75EB9BA47F0}"/>
              </a:ext>
            </a:extLst>
          </p:cNvPr>
          <p:cNvSpPr/>
          <p:nvPr/>
        </p:nvSpPr>
        <p:spPr>
          <a:xfrm flipH="1">
            <a:off x="381000" y="5595183"/>
            <a:ext cx="11316784" cy="945317"/>
          </a:xfrm>
          <a:prstGeom prst="corner">
            <a:avLst>
              <a:gd name="adj1" fmla="val 0"/>
              <a:gd name="adj2" fmla="val 740518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36" name="Grafik 535">
            <a:hlinkClick r:id="" action="ppaction://hlinkshowjump?jump=firstslide">
              <a:snd r:embed="rId11" name="cashreg.wav"/>
            </a:hlinkClick>
            <a:extLst>
              <a:ext uri="{FF2B5EF4-FFF2-40B4-BE49-F238E27FC236}">
                <a16:creationId xmlns:a16="http://schemas.microsoft.com/office/drawing/2014/main" id="{51B41A0E-65CE-42AB-89B0-DDC6B24EA63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852128" y="3835566"/>
            <a:ext cx="1194920" cy="603556"/>
          </a:xfrm>
          <a:prstGeom prst="rect">
            <a:avLst/>
          </a:prstGeom>
        </p:spPr>
      </p:pic>
      <p:pic>
        <p:nvPicPr>
          <p:cNvPr id="538" name="Grafik 537">
            <a:hlinkClick r:id="" action="ppaction://hlinkshowjump?jump=firstslide">
              <a:snd r:embed="rId11" name="cashreg.wav"/>
            </a:hlinkClick>
            <a:extLst>
              <a:ext uri="{FF2B5EF4-FFF2-40B4-BE49-F238E27FC236}">
                <a16:creationId xmlns:a16="http://schemas.microsoft.com/office/drawing/2014/main" id="{D75775A2-5D71-47D7-8A89-830D9438DE9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408093" y="3308275"/>
            <a:ext cx="1194920" cy="603556"/>
          </a:xfrm>
          <a:prstGeom prst="rect">
            <a:avLst/>
          </a:prstGeom>
        </p:spPr>
      </p:pic>
      <p:pic>
        <p:nvPicPr>
          <p:cNvPr id="540" name="Grafik 539">
            <a:hlinkClick r:id="" action="ppaction://hlinkshowjump?jump=nextslide">
              <a:snd r:embed="rId14" name="chimes.wav"/>
            </a:hlinkClick>
            <a:extLst>
              <a:ext uri="{FF2B5EF4-FFF2-40B4-BE49-F238E27FC236}">
                <a16:creationId xmlns:a16="http://schemas.microsoft.com/office/drawing/2014/main" id="{36BB6EBA-B211-4B57-B0FF-328679F66E1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40857" y="3827677"/>
            <a:ext cx="1018120" cy="603556"/>
          </a:xfrm>
          <a:prstGeom prst="rect">
            <a:avLst/>
          </a:prstGeom>
        </p:spPr>
      </p:pic>
      <p:pic>
        <p:nvPicPr>
          <p:cNvPr id="542" name="Grafik 541">
            <a:hlinkClick r:id="" action="ppaction://hlinkshowjump?jump=firstslide">
              <a:snd r:embed="rId11" name="cashreg.wav"/>
            </a:hlinkClick>
            <a:extLst>
              <a:ext uri="{FF2B5EF4-FFF2-40B4-BE49-F238E27FC236}">
                <a16:creationId xmlns:a16="http://schemas.microsoft.com/office/drawing/2014/main" id="{0D210405-6E32-45D7-BEBD-9604B8004F4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983358" y="3225913"/>
            <a:ext cx="908383" cy="609653"/>
          </a:xfrm>
          <a:prstGeom prst="rect">
            <a:avLst/>
          </a:prstGeom>
        </p:spPr>
      </p:pic>
      <p:pic>
        <p:nvPicPr>
          <p:cNvPr id="544" name="Grafik 543">
            <a:hlinkClick r:id="" action="ppaction://hlinkshowjump?jump=firstslide">
              <a:snd r:embed="rId11" name="cashreg.wav"/>
            </a:hlinkClick>
            <a:extLst>
              <a:ext uri="{FF2B5EF4-FFF2-40B4-BE49-F238E27FC236}">
                <a16:creationId xmlns:a16="http://schemas.microsoft.com/office/drawing/2014/main" id="{0C9716FC-AB99-4BB6-822F-6FAA7E1156A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966079" y="3735010"/>
            <a:ext cx="768163" cy="609653"/>
          </a:xfrm>
          <a:prstGeom prst="rect">
            <a:avLst/>
          </a:prstGeom>
        </p:spPr>
      </p:pic>
      <p:pic>
        <p:nvPicPr>
          <p:cNvPr id="546" name="Grafik 545">
            <a:hlinkClick r:id="" action="ppaction://hlinkshowjump?jump=firstslide">
              <a:snd r:embed="rId11" name="cashreg.wav"/>
            </a:hlinkClick>
            <a:extLst>
              <a:ext uri="{FF2B5EF4-FFF2-40B4-BE49-F238E27FC236}">
                <a16:creationId xmlns:a16="http://schemas.microsoft.com/office/drawing/2014/main" id="{0310E5E1-8458-4064-B357-962046C4929D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960993" y="3191793"/>
            <a:ext cx="755970" cy="609653"/>
          </a:xfrm>
          <a:prstGeom prst="rect">
            <a:avLst/>
          </a:prstGeom>
        </p:spPr>
      </p:pic>
      <p:pic>
        <p:nvPicPr>
          <p:cNvPr id="548" name="Grafik 547">
            <a:hlinkClick r:id="" action="ppaction://hlinkshowjump?jump=firstslide">
              <a:snd r:embed="rId11" name="cashreg.wav"/>
            </a:hlinkClick>
            <a:extLst>
              <a:ext uri="{FF2B5EF4-FFF2-40B4-BE49-F238E27FC236}">
                <a16:creationId xmlns:a16="http://schemas.microsoft.com/office/drawing/2014/main" id="{C99DCCBA-D719-43EC-88F0-2FAD35B6EF68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053452" y="3725747"/>
            <a:ext cx="658425" cy="609653"/>
          </a:xfrm>
          <a:prstGeom prst="rect">
            <a:avLst/>
          </a:prstGeom>
        </p:spPr>
      </p:pic>
      <p:pic>
        <p:nvPicPr>
          <p:cNvPr id="550" name="Grafik 549">
            <a:hlinkClick r:id="" action="ppaction://hlinkshowjump?jump=firstslide">
              <a:snd r:embed="rId11" name="cashreg.wav"/>
            </a:hlinkClick>
            <a:extLst>
              <a:ext uri="{FF2B5EF4-FFF2-40B4-BE49-F238E27FC236}">
                <a16:creationId xmlns:a16="http://schemas.microsoft.com/office/drawing/2014/main" id="{4DA1B161-DD53-435D-A0A2-24FE789524DE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292228" y="3191007"/>
            <a:ext cx="512108" cy="609653"/>
          </a:xfrm>
          <a:prstGeom prst="rect">
            <a:avLst/>
          </a:prstGeom>
        </p:spPr>
      </p:pic>
      <p:pic>
        <p:nvPicPr>
          <p:cNvPr id="552" name="Grafik 551">
            <a:hlinkClick r:id="" action="ppaction://hlinkshowjump?jump=firstslide">
              <a:snd r:embed="rId11" name="cashreg.wav"/>
            </a:hlinkClick>
            <a:extLst>
              <a:ext uri="{FF2B5EF4-FFF2-40B4-BE49-F238E27FC236}">
                <a16:creationId xmlns:a16="http://schemas.microsoft.com/office/drawing/2014/main" id="{0E126ABB-D267-4BC4-8FA3-DEC5319186F8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51833" y="3681494"/>
            <a:ext cx="1091279" cy="79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756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4" name="Gruppieren 593">
            <a:extLst>
              <a:ext uri="{FF2B5EF4-FFF2-40B4-BE49-F238E27FC236}">
                <a16:creationId xmlns:a16="http://schemas.microsoft.com/office/drawing/2014/main" id="{AF538C68-989D-4F89-81C2-AE92BD201644}"/>
              </a:ext>
            </a:extLst>
          </p:cNvPr>
          <p:cNvGrpSpPr/>
          <p:nvPr/>
        </p:nvGrpSpPr>
        <p:grpSpPr>
          <a:xfrm>
            <a:off x="508346" y="495185"/>
            <a:ext cx="11175311" cy="560879"/>
            <a:chOff x="455693" y="495185"/>
            <a:chExt cx="11175311" cy="560879"/>
          </a:xfrm>
        </p:grpSpPr>
        <p:pic>
          <p:nvPicPr>
            <p:cNvPr id="568" name="Grafik 567">
              <a:extLst>
                <a:ext uri="{FF2B5EF4-FFF2-40B4-BE49-F238E27FC236}">
                  <a16:creationId xmlns:a16="http://schemas.microsoft.com/office/drawing/2014/main" id="{2147C679-A226-4ABC-9BE6-29C69C6A31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5693" y="501280"/>
              <a:ext cx="1085182" cy="548688"/>
            </a:xfrm>
            <a:prstGeom prst="rect">
              <a:avLst/>
            </a:prstGeom>
          </p:spPr>
        </p:pic>
        <p:pic>
          <p:nvPicPr>
            <p:cNvPr id="564" name="Grafik 563">
              <a:extLst>
                <a:ext uri="{FF2B5EF4-FFF2-40B4-BE49-F238E27FC236}">
                  <a16:creationId xmlns:a16="http://schemas.microsoft.com/office/drawing/2014/main" id="{3E63987D-2B3E-405A-ADAB-6B25C5FB6BE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94527" y="501280"/>
              <a:ext cx="1085182" cy="548688"/>
            </a:xfrm>
            <a:prstGeom prst="rect">
              <a:avLst/>
            </a:prstGeom>
          </p:spPr>
        </p:pic>
        <p:pic>
          <p:nvPicPr>
            <p:cNvPr id="560" name="Grafik 559">
              <a:extLst>
                <a:ext uri="{FF2B5EF4-FFF2-40B4-BE49-F238E27FC236}">
                  <a16:creationId xmlns:a16="http://schemas.microsoft.com/office/drawing/2014/main" id="{00D13B71-4A21-4F04-BFDB-DDEDF3D2A6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23223" y="501280"/>
              <a:ext cx="1091279" cy="554784"/>
            </a:xfrm>
            <a:prstGeom prst="rect">
              <a:avLst/>
            </a:prstGeom>
          </p:spPr>
        </p:pic>
        <p:pic>
          <p:nvPicPr>
            <p:cNvPr id="558" name="Grafik 557">
              <a:extLst>
                <a:ext uri="{FF2B5EF4-FFF2-40B4-BE49-F238E27FC236}">
                  <a16:creationId xmlns:a16="http://schemas.microsoft.com/office/drawing/2014/main" id="{10DF00F7-F3E1-43B7-81E4-2A59165ED42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33361" y="495185"/>
              <a:ext cx="1091279" cy="554784"/>
            </a:xfrm>
            <a:prstGeom prst="rect">
              <a:avLst/>
            </a:prstGeom>
          </p:spPr>
        </p:pic>
        <p:pic>
          <p:nvPicPr>
            <p:cNvPr id="570" name="Grafik 569">
              <a:extLst>
                <a:ext uri="{FF2B5EF4-FFF2-40B4-BE49-F238E27FC236}">
                  <a16:creationId xmlns:a16="http://schemas.microsoft.com/office/drawing/2014/main" id="{96F254AB-DAEB-451B-B83A-ADCADD67F0E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781340" y="495185"/>
              <a:ext cx="1085182" cy="554784"/>
            </a:xfrm>
            <a:prstGeom prst="rect">
              <a:avLst/>
            </a:prstGeom>
            <a:ln w="3175">
              <a:solidFill>
                <a:schemeClr val="bg1"/>
              </a:solidFill>
            </a:ln>
          </p:spPr>
        </p:pic>
        <p:pic>
          <p:nvPicPr>
            <p:cNvPr id="556" name="Grafik 555">
              <a:extLst>
                <a:ext uri="{FF2B5EF4-FFF2-40B4-BE49-F238E27FC236}">
                  <a16:creationId xmlns:a16="http://schemas.microsoft.com/office/drawing/2014/main" id="{344D875D-C409-4DC8-8C66-02584FE74EA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668154" y="495185"/>
              <a:ext cx="1085182" cy="554784"/>
            </a:xfrm>
            <a:prstGeom prst="rect">
              <a:avLst/>
            </a:prstGeom>
          </p:spPr>
        </p:pic>
        <p:pic>
          <p:nvPicPr>
            <p:cNvPr id="566" name="Grafik 565">
              <a:extLst>
                <a:ext uri="{FF2B5EF4-FFF2-40B4-BE49-F238E27FC236}">
                  <a16:creationId xmlns:a16="http://schemas.microsoft.com/office/drawing/2014/main" id="{2E04C38D-5E14-49D2-8DB2-B4B9C47F264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106988" y="501280"/>
              <a:ext cx="1085182" cy="554784"/>
            </a:xfrm>
            <a:prstGeom prst="rect">
              <a:avLst/>
            </a:prstGeom>
          </p:spPr>
        </p:pic>
        <p:pic>
          <p:nvPicPr>
            <p:cNvPr id="562" name="Grafik 561">
              <a:extLst>
                <a:ext uri="{FF2B5EF4-FFF2-40B4-BE49-F238E27FC236}">
                  <a16:creationId xmlns:a16="http://schemas.microsoft.com/office/drawing/2014/main" id="{23C6B8DA-DA20-4151-9D6D-6E7F9D33551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545822" y="495185"/>
              <a:ext cx="1085182" cy="554784"/>
            </a:xfrm>
            <a:prstGeom prst="rect">
              <a:avLst/>
            </a:prstGeom>
          </p:spPr>
        </p:pic>
      </p:grpSp>
      <p:grpSp>
        <p:nvGrpSpPr>
          <p:cNvPr id="695" name="Gruppieren 694">
            <a:extLst>
              <a:ext uri="{FF2B5EF4-FFF2-40B4-BE49-F238E27FC236}">
                <a16:creationId xmlns:a16="http://schemas.microsoft.com/office/drawing/2014/main" id="{3469BE11-0C5E-4DEA-91B3-F1FCB71CAA9E}"/>
              </a:ext>
            </a:extLst>
          </p:cNvPr>
          <p:cNvGrpSpPr/>
          <p:nvPr/>
        </p:nvGrpSpPr>
        <p:grpSpPr>
          <a:xfrm>
            <a:off x="508342" y="1478370"/>
            <a:ext cx="11175315" cy="560879"/>
            <a:chOff x="455689" y="1498341"/>
            <a:chExt cx="11175315" cy="560879"/>
          </a:xfrm>
        </p:grpSpPr>
        <p:pic>
          <p:nvPicPr>
            <p:cNvPr id="554" name="Grafik 553">
              <a:extLst>
                <a:ext uri="{FF2B5EF4-FFF2-40B4-BE49-F238E27FC236}">
                  <a16:creationId xmlns:a16="http://schemas.microsoft.com/office/drawing/2014/main" id="{1D65FAD0-7026-40ED-88B4-C75927220E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220606" y="1498341"/>
              <a:ext cx="1085182" cy="554784"/>
            </a:xfrm>
            <a:prstGeom prst="rect">
              <a:avLst/>
            </a:prstGeom>
          </p:spPr>
        </p:pic>
        <p:pic>
          <p:nvPicPr>
            <p:cNvPr id="618" name="Grafik 617">
              <a:extLst>
                <a:ext uri="{FF2B5EF4-FFF2-40B4-BE49-F238E27FC236}">
                  <a16:creationId xmlns:a16="http://schemas.microsoft.com/office/drawing/2014/main" id="{AEACBB9B-CAC9-4891-AAF3-03A0267D5AE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106117" y="1504436"/>
              <a:ext cx="1085182" cy="548688"/>
            </a:xfrm>
            <a:prstGeom prst="rect">
              <a:avLst/>
            </a:prstGeom>
          </p:spPr>
        </p:pic>
        <p:pic>
          <p:nvPicPr>
            <p:cNvPr id="616" name="Grafik 615">
              <a:extLst>
                <a:ext uri="{FF2B5EF4-FFF2-40B4-BE49-F238E27FC236}">
                  <a16:creationId xmlns:a16="http://schemas.microsoft.com/office/drawing/2014/main" id="{636F23AE-BFCA-48FE-9D96-AE623B62F04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545822" y="1504436"/>
              <a:ext cx="1085182" cy="548688"/>
            </a:xfrm>
            <a:prstGeom prst="rect">
              <a:avLst/>
            </a:prstGeom>
          </p:spPr>
        </p:pic>
        <p:pic>
          <p:nvPicPr>
            <p:cNvPr id="614" name="Grafik 613">
              <a:extLst>
                <a:ext uri="{FF2B5EF4-FFF2-40B4-BE49-F238E27FC236}">
                  <a16:creationId xmlns:a16="http://schemas.microsoft.com/office/drawing/2014/main" id="{874CAC8C-81CF-4C42-94E2-07B5CEC87E5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95394" y="1504436"/>
              <a:ext cx="1091279" cy="554784"/>
            </a:xfrm>
            <a:prstGeom prst="rect">
              <a:avLst/>
            </a:prstGeom>
          </p:spPr>
        </p:pic>
        <p:pic>
          <p:nvPicPr>
            <p:cNvPr id="612" name="Grafik 611">
              <a:extLst>
                <a:ext uri="{FF2B5EF4-FFF2-40B4-BE49-F238E27FC236}">
                  <a16:creationId xmlns:a16="http://schemas.microsoft.com/office/drawing/2014/main" id="{C08AE4B1-7427-48CD-8391-D972390FA40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60311" y="1498341"/>
              <a:ext cx="1091279" cy="554784"/>
            </a:xfrm>
            <a:prstGeom prst="rect">
              <a:avLst/>
            </a:prstGeom>
          </p:spPr>
        </p:pic>
        <p:pic>
          <p:nvPicPr>
            <p:cNvPr id="608" name="Grafik 607">
              <a:extLst>
                <a:ext uri="{FF2B5EF4-FFF2-40B4-BE49-F238E27FC236}">
                  <a16:creationId xmlns:a16="http://schemas.microsoft.com/office/drawing/2014/main" id="{324F6715-BA1C-4802-8175-D3ACD55048D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55689" y="1498341"/>
              <a:ext cx="1085182" cy="554784"/>
            </a:xfrm>
            <a:prstGeom prst="rect">
              <a:avLst/>
            </a:prstGeom>
          </p:spPr>
        </p:pic>
        <p:pic>
          <p:nvPicPr>
            <p:cNvPr id="606" name="Grafik 605">
              <a:extLst>
                <a:ext uri="{FF2B5EF4-FFF2-40B4-BE49-F238E27FC236}">
                  <a16:creationId xmlns:a16="http://schemas.microsoft.com/office/drawing/2014/main" id="{6A6F8D1A-6A74-405C-A1D3-05DB15751F5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780901" y="1504436"/>
              <a:ext cx="1085182" cy="554784"/>
            </a:xfrm>
            <a:prstGeom prst="rect">
              <a:avLst/>
            </a:prstGeom>
          </p:spPr>
        </p:pic>
        <p:pic>
          <p:nvPicPr>
            <p:cNvPr id="604" name="Grafik 603">
              <a:extLst>
                <a:ext uri="{FF2B5EF4-FFF2-40B4-BE49-F238E27FC236}">
                  <a16:creationId xmlns:a16="http://schemas.microsoft.com/office/drawing/2014/main" id="{3B81CE8E-9C77-45A6-8805-9F9C7088561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341196" y="1498341"/>
              <a:ext cx="1085182" cy="554784"/>
            </a:xfrm>
            <a:prstGeom prst="rect">
              <a:avLst/>
            </a:prstGeom>
          </p:spPr>
        </p:pic>
      </p:grpSp>
      <p:grpSp>
        <p:nvGrpSpPr>
          <p:cNvPr id="644" name="Gruppieren 643">
            <a:extLst>
              <a:ext uri="{FF2B5EF4-FFF2-40B4-BE49-F238E27FC236}">
                <a16:creationId xmlns:a16="http://schemas.microsoft.com/office/drawing/2014/main" id="{616A9CC3-B3C2-4B5B-A27B-552E3531638D}"/>
              </a:ext>
            </a:extLst>
          </p:cNvPr>
          <p:cNvGrpSpPr/>
          <p:nvPr/>
        </p:nvGrpSpPr>
        <p:grpSpPr>
          <a:xfrm>
            <a:off x="508342" y="2461556"/>
            <a:ext cx="11175315" cy="560879"/>
            <a:chOff x="455689" y="4403405"/>
            <a:chExt cx="11175315" cy="560879"/>
          </a:xfrm>
        </p:grpSpPr>
        <p:pic>
          <p:nvPicPr>
            <p:cNvPr id="610" name="Grafik 609">
              <a:extLst>
                <a:ext uri="{FF2B5EF4-FFF2-40B4-BE49-F238E27FC236}">
                  <a16:creationId xmlns:a16="http://schemas.microsoft.com/office/drawing/2014/main" id="{9138B177-AE60-4CF6-AE87-BE9DF033872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103939" y="4403405"/>
              <a:ext cx="1085182" cy="554784"/>
            </a:xfrm>
            <a:prstGeom prst="rect">
              <a:avLst/>
            </a:prstGeom>
            <a:ln w="3175">
              <a:solidFill>
                <a:schemeClr val="bg1"/>
              </a:solidFill>
            </a:ln>
          </p:spPr>
        </p:pic>
        <p:pic>
          <p:nvPicPr>
            <p:cNvPr id="622" name="Grafik 621">
              <a:extLst>
                <a:ext uri="{FF2B5EF4-FFF2-40B4-BE49-F238E27FC236}">
                  <a16:creationId xmlns:a16="http://schemas.microsoft.com/office/drawing/2014/main" id="{5F5C3D47-AD38-4BC3-A2A5-6EE04E63E5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894523" y="4403405"/>
              <a:ext cx="1085182" cy="554784"/>
            </a:xfrm>
            <a:prstGeom prst="rect">
              <a:avLst/>
            </a:prstGeom>
          </p:spPr>
        </p:pic>
        <p:pic>
          <p:nvPicPr>
            <p:cNvPr id="642" name="Grafik 641">
              <a:extLst>
                <a:ext uri="{FF2B5EF4-FFF2-40B4-BE49-F238E27FC236}">
                  <a16:creationId xmlns:a16="http://schemas.microsoft.com/office/drawing/2014/main" id="{C37BA4A2-EC1B-460B-9D8E-0EC8FBBDA3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33361" y="4409500"/>
              <a:ext cx="1085182" cy="548688"/>
            </a:xfrm>
            <a:prstGeom prst="rect">
              <a:avLst/>
            </a:prstGeom>
          </p:spPr>
        </p:pic>
        <p:pic>
          <p:nvPicPr>
            <p:cNvPr id="640" name="Grafik 639">
              <a:extLst>
                <a:ext uri="{FF2B5EF4-FFF2-40B4-BE49-F238E27FC236}">
                  <a16:creationId xmlns:a16="http://schemas.microsoft.com/office/drawing/2014/main" id="{F12ABA47-76F5-49B0-9875-2139CA9A117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17126" y="4409500"/>
              <a:ext cx="1085182" cy="548688"/>
            </a:xfrm>
            <a:prstGeom prst="rect">
              <a:avLst/>
            </a:prstGeom>
          </p:spPr>
        </p:pic>
        <p:pic>
          <p:nvPicPr>
            <p:cNvPr id="638" name="Grafik 637">
              <a:extLst>
                <a:ext uri="{FF2B5EF4-FFF2-40B4-BE49-F238E27FC236}">
                  <a16:creationId xmlns:a16="http://schemas.microsoft.com/office/drawing/2014/main" id="{ACD924AC-7E9A-462F-9628-4A8810DC20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72195" y="4409500"/>
              <a:ext cx="1091279" cy="554784"/>
            </a:xfrm>
            <a:prstGeom prst="rect">
              <a:avLst/>
            </a:prstGeom>
          </p:spPr>
        </p:pic>
        <p:pic>
          <p:nvPicPr>
            <p:cNvPr id="636" name="Grafik 635">
              <a:extLst>
                <a:ext uri="{FF2B5EF4-FFF2-40B4-BE49-F238E27FC236}">
                  <a16:creationId xmlns:a16="http://schemas.microsoft.com/office/drawing/2014/main" id="{DDF2A5D7-9388-4C19-AE8E-5E39EDE654D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55960" y="4403405"/>
              <a:ext cx="1091279" cy="554784"/>
            </a:xfrm>
            <a:prstGeom prst="rect">
              <a:avLst/>
            </a:prstGeom>
          </p:spPr>
        </p:pic>
        <p:pic>
          <p:nvPicPr>
            <p:cNvPr id="634" name="Grafik 633">
              <a:extLst>
                <a:ext uri="{FF2B5EF4-FFF2-40B4-BE49-F238E27FC236}">
                  <a16:creationId xmlns:a16="http://schemas.microsoft.com/office/drawing/2014/main" id="{7DFE0614-5D9E-411C-8F75-AD0F7716F6A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545822" y="4403405"/>
              <a:ext cx="1085182" cy="554784"/>
            </a:xfrm>
            <a:prstGeom prst="rect">
              <a:avLst/>
            </a:prstGeom>
          </p:spPr>
        </p:pic>
        <p:pic>
          <p:nvPicPr>
            <p:cNvPr id="632" name="Grafik 631">
              <a:extLst>
                <a:ext uri="{FF2B5EF4-FFF2-40B4-BE49-F238E27FC236}">
                  <a16:creationId xmlns:a16="http://schemas.microsoft.com/office/drawing/2014/main" id="{8D253BC7-9E20-4972-90DD-C5E686238CC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55689" y="4409500"/>
              <a:ext cx="1085182" cy="554784"/>
            </a:xfrm>
            <a:prstGeom prst="rect">
              <a:avLst/>
            </a:prstGeom>
          </p:spPr>
        </p:pic>
      </p:grpSp>
      <p:grpSp>
        <p:nvGrpSpPr>
          <p:cNvPr id="668" name="Gruppieren 667">
            <a:extLst>
              <a:ext uri="{FF2B5EF4-FFF2-40B4-BE49-F238E27FC236}">
                <a16:creationId xmlns:a16="http://schemas.microsoft.com/office/drawing/2014/main" id="{07FABCFD-2670-4589-8797-FB02B168382B}"/>
              </a:ext>
            </a:extLst>
          </p:cNvPr>
          <p:cNvGrpSpPr/>
          <p:nvPr/>
        </p:nvGrpSpPr>
        <p:grpSpPr>
          <a:xfrm>
            <a:off x="508342" y="4887880"/>
            <a:ext cx="11175315" cy="560879"/>
            <a:chOff x="364354" y="5175458"/>
            <a:chExt cx="11175315" cy="560879"/>
          </a:xfrm>
        </p:grpSpPr>
        <p:pic>
          <p:nvPicPr>
            <p:cNvPr id="630" name="Grafik 629">
              <a:extLst>
                <a:ext uri="{FF2B5EF4-FFF2-40B4-BE49-F238E27FC236}">
                  <a16:creationId xmlns:a16="http://schemas.microsoft.com/office/drawing/2014/main" id="{9BCB351F-6DBA-456D-93C3-2D09E57F180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64354" y="5175458"/>
              <a:ext cx="1085182" cy="554784"/>
            </a:xfrm>
            <a:prstGeom prst="rect">
              <a:avLst/>
            </a:prstGeom>
          </p:spPr>
        </p:pic>
        <p:pic>
          <p:nvPicPr>
            <p:cNvPr id="666" name="Grafik 665">
              <a:extLst>
                <a:ext uri="{FF2B5EF4-FFF2-40B4-BE49-F238E27FC236}">
                  <a16:creationId xmlns:a16="http://schemas.microsoft.com/office/drawing/2014/main" id="{05209C22-1023-4478-AA0E-82D7ACAF6C4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251167" y="5175458"/>
              <a:ext cx="1085182" cy="554784"/>
            </a:xfrm>
            <a:prstGeom prst="rect">
              <a:avLst/>
            </a:prstGeom>
            <a:ln w="3175">
              <a:solidFill>
                <a:schemeClr val="bg1"/>
              </a:solidFill>
            </a:ln>
          </p:spPr>
        </p:pic>
        <p:pic>
          <p:nvPicPr>
            <p:cNvPr id="664" name="Grafik 663">
              <a:extLst>
                <a:ext uri="{FF2B5EF4-FFF2-40B4-BE49-F238E27FC236}">
                  <a16:creationId xmlns:a16="http://schemas.microsoft.com/office/drawing/2014/main" id="{1F087F26-B6C3-4597-88AF-A3E0DBBE040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137985" y="5181553"/>
              <a:ext cx="1085182" cy="548688"/>
            </a:xfrm>
            <a:prstGeom prst="rect">
              <a:avLst/>
            </a:prstGeom>
          </p:spPr>
        </p:pic>
        <p:pic>
          <p:nvPicPr>
            <p:cNvPr id="662" name="Grafik 661">
              <a:extLst>
                <a:ext uri="{FF2B5EF4-FFF2-40B4-BE49-F238E27FC236}">
                  <a16:creationId xmlns:a16="http://schemas.microsoft.com/office/drawing/2014/main" id="{567410FB-2A84-41DF-9669-1952F3724C3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54487" y="5181553"/>
              <a:ext cx="1085182" cy="548688"/>
            </a:xfrm>
            <a:prstGeom prst="rect">
              <a:avLst/>
            </a:prstGeom>
          </p:spPr>
        </p:pic>
        <p:pic>
          <p:nvPicPr>
            <p:cNvPr id="660" name="Grafik 659">
              <a:extLst>
                <a:ext uri="{FF2B5EF4-FFF2-40B4-BE49-F238E27FC236}">
                  <a16:creationId xmlns:a16="http://schemas.microsoft.com/office/drawing/2014/main" id="{D5E6CA74-1FA1-4FB9-9FB2-5D21B0B2B0D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93050" y="5181553"/>
              <a:ext cx="1091279" cy="554784"/>
            </a:xfrm>
            <a:prstGeom prst="rect">
              <a:avLst/>
            </a:prstGeom>
          </p:spPr>
        </p:pic>
        <p:pic>
          <p:nvPicPr>
            <p:cNvPr id="658" name="Grafik 657">
              <a:extLst>
                <a:ext uri="{FF2B5EF4-FFF2-40B4-BE49-F238E27FC236}">
                  <a16:creationId xmlns:a16="http://schemas.microsoft.com/office/drawing/2014/main" id="{1986139D-99F5-4FE0-958B-D09CB9B8978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03188" y="5175458"/>
              <a:ext cx="1091279" cy="554784"/>
            </a:xfrm>
            <a:prstGeom prst="rect">
              <a:avLst/>
            </a:prstGeom>
          </p:spPr>
        </p:pic>
        <p:pic>
          <p:nvPicPr>
            <p:cNvPr id="656" name="Grafik 655">
              <a:extLst>
                <a:ext uri="{FF2B5EF4-FFF2-40B4-BE49-F238E27FC236}">
                  <a16:creationId xmlns:a16="http://schemas.microsoft.com/office/drawing/2014/main" id="{7BEA41E5-180A-4609-A010-169021EAF9F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576819" y="5175458"/>
              <a:ext cx="1085182" cy="554784"/>
            </a:xfrm>
            <a:prstGeom prst="rect">
              <a:avLst/>
            </a:prstGeom>
          </p:spPr>
        </p:pic>
        <p:pic>
          <p:nvPicPr>
            <p:cNvPr id="654" name="Grafik 653">
              <a:extLst>
                <a:ext uri="{FF2B5EF4-FFF2-40B4-BE49-F238E27FC236}">
                  <a16:creationId xmlns:a16="http://schemas.microsoft.com/office/drawing/2014/main" id="{7DEF5097-54EA-46B1-A8D7-065733D87EE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015653" y="5181553"/>
              <a:ext cx="1085182" cy="554784"/>
            </a:xfrm>
            <a:prstGeom prst="rect">
              <a:avLst/>
            </a:prstGeom>
          </p:spPr>
        </p:pic>
      </p:grpSp>
      <p:grpSp>
        <p:nvGrpSpPr>
          <p:cNvPr id="696" name="Gruppieren 695">
            <a:extLst>
              <a:ext uri="{FF2B5EF4-FFF2-40B4-BE49-F238E27FC236}">
                <a16:creationId xmlns:a16="http://schemas.microsoft.com/office/drawing/2014/main" id="{DC76D6AA-86BA-4285-B805-0A0310EDC92B}"/>
              </a:ext>
            </a:extLst>
          </p:cNvPr>
          <p:cNvGrpSpPr/>
          <p:nvPr/>
        </p:nvGrpSpPr>
        <p:grpSpPr>
          <a:xfrm>
            <a:off x="508342" y="5854648"/>
            <a:ext cx="11175315" cy="560879"/>
            <a:chOff x="455689" y="5592838"/>
            <a:chExt cx="11175315" cy="560879"/>
          </a:xfrm>
        </p:grpSpPr>
        <p:grpSp>
          <p:nvGrpSpPr>
            <p:cNvPr id="670" name="Gruppieren 669">
              <a:extLst>
                <a:ext uri="{FF2B5EF4-FFF2-40B4-BE49-F238E27FC236}">
                  <a16:creationId xmlns:a16="http://schemas.microsoft.com/office/drawing/2014/main" id="{D7319E8D-1484-4233-9041-7F6774A2405E}"/>
                </a:ext>
              </a:extLst>
            </p:cNvPr>
            <p:cNvGrpSpPr/>
            <p:nvPr/>
          </p:nvGrpSpPr>
          <p:grpSpPr>
            <a:xfrm>
              <a:off x="7666408" y="5592838"/>
              <a:ext cx="1085182" cy="559004"/>
              <a:chOff x="10545822" y="501280"/>
              <a:chExt cx="1085182" cy="559004"/>
            </a:xfrm>
          </p:grpSpPr>
          <p:pic>
            <p:nvPicPr>
              <p:cNvPr id="692" name="Grafik 691">
                <a:extLst>
                  <a:ext uri="{FF2B5EF4-FFF2-40B4-BE49-F238E27FC236}">
                    <a16:creationId xmlns:a16="http://schemas.microsoft.com/office/drawing/2014/main" id="{319ED857-060F-4E44-A0F3-79A26C8E3B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54582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93" name="Rechteck 692">
                <a:extLst>
                  <a:ext uri="{FF2B5EF4-FFF2-40B4-BE49-F238E27FC236}">
                    <a16:creationId xmlns:a16="http://schemas.microsoft.com/office/drawing/2014/main" id="{D66F33DD-1839-43AB-9D58-CC9119FEAF79}"/>
                  </a:ext>
                </a:extLst>
              </p:cNvPr>
              <p:cNvSpPr/>
              <p:nvPr/>
            </p:nvSpPr>
            <p:spPr>
              <a:xfrm>
                <a:off x="11105169" y="501280"/>
                <a:ext cx="525835" cy="559004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2" name="Gruppieren 671">
              <a:extLst>
                <a:ext uri="{FF2B5EF4-FFF2-40B4-BE49-F238E27FC236}">
                  <a16:creationId xmlns:a16="http://schemas.microsoft.com/office/drawing/2014/main" id="{05E20A1C-0919-4685-AA72-08F91B803274}"/>
                </a:ext>
              </a:extLst>
            </p:cNvPr>
            <p:cNvGrpSpPr/>
            <p:nvPr/>
          </p:nvGrpSpPr>
          <p:grpSpPr>
            <a:xfrm>
              <a:off x="9106113" y="5592838"/>
              <a:ext cx="1085186" cy="554784"/>
              <a:chOff x="455689" y="495185"/>
              <a:chExt cx="1085186" cy="554784"/>
            </a:xfrm>
          </p:grpSpPr>
          <p:pic>
            <p:nvPicPr>
              <p:cNvPr id="688" name="Grafik 687">
                <a:extLst>
                  <a:ext uri="{FF2B5EF4-FFF2-40B4-BE49-F238E27FC236}">
                    <a16:creationId xmlns:a16="http://schemas.microsoft.com/office/drawing/2014/main" id="{F2A1A42E-B732-4F71-83DD-D6E2220AB1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55693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89" name="L-Form 688">
                <a:extLst>
                  <a:ext uri="{FF2B5EF4-FFF2-40B4-BE49-F238E27FC236}">
                    <a16:creationId xmlns:a16="http://schemas.microsoft.com/office/drawing/2014/main" id="{79BC60D8-44FF-4107-B5D4-C5F7E2F768A8}"/>
                  </a:ext>
                </a:extLst>
              </p:cNvPr>
              <p:cNvSpPr/>
              <p:nvPr/>
            </p:nvSpPr>
            <p:spPr>
              <a:xfrm flipH="1">
                <a:off x="455689" y="495185"/>
                <a:ext cx="1085183" cy="554784"/>
              </a:xfrm>
              <a:prstGeom prst="corner">
                <a:avLst>
                  <a:gd name="adj1" fmla="val 48252"/>
                  <a:gd name="adj2" fmla="val 145008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3" name="Gruppieren 672">
              <a:extLst>
                <a:ext uri="{FF2B5EF4-FFF2-40B4-BE49-F238E27FC236}">
                  <a16:creationId xmlns:a16="http://schemas.microsoft.com/office/drawing/2014/main" id="{A52674FD-DE43-47A6-A2E3-E082341079F9}"/>
                </a:ext>
              </a:extLst>
            </p:cNvPr>
            <p:cNvGrpSpPr/>
            <p:nvPr/>
          </p:nvGrpSpPr>
          <p:grpSpPr>
            <a:xfrm>
              <a:off x="6226703" y="5592838"/>
              <a:ext cx="1085182" cy="554784"/>
              <a:chOff x="1895398" y="495185"/>
              <a:chExt cx="1085182" cy="554784"/>
            </a:xfrm>
          </p:grpSpPr>
          <p:pic>
            <p:nvPicPr>
              <p:cNvPr id="686" name="Grafik 685">
                <a:extLst>
                  <a:ext uri="{FF2B5EF4-FFF2-40B4-BE49-F238E27FC236}">
                    <a16:creationId xmlns:a16="http://schemas.microsoft.com/office/drawing/2014/main" id="{7A1A6181-CB86-4C41-9A1A-1467C42342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95398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87" name="L-Form 686">
                <a:extLst>
                  <a:ext uri="{FF2B5EF4-FFF2-40B4-BE49-F238E27FC236}">
                    <a16:creationId xmlns:a16="http://schemas.microsoft.com/office/drawing/2014/main" id="{1A5FE3EA-BBC5-4E36-BFEB-D0E7B794C86E}"/>
                  </a:ext>
                </a:extLst>
              </p:cNvPr>
              <p:cNvSpPr/>
              <p:nvPr/>
            </p:nvSpPr>
            <p:spPr>
              <a:xfrm flipH="1">
                <a:off x="2178049" y="495185"/>
                <a:ext cx="802528" cy="554784"/>
              </a:xfrm>
              <a:prstGeom prst="corner">
                <a:avLst>
                  <a:gd name="adj1" fmla="val 48252"/>
                  <a:gd name="adj2" fmla="val 97222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684" name="Grafik 683">
              <a:extLst>
                <a:ext uri="{FF2B5EF4-FFF2-40B4-BE49-F238E27FC236}">
                  <a16:creationId xmlns:a16="http://schemas.microsoft.com/office/drawing/2014/main" id="{D965BCE6-DB4D-4521-8D2E-63BDA9C4712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5689" y="5598933"/>
              <a:ext cx="1091279" cy="554784"/>
            </a:xfrm>
            <a:prstGeom prst="rect">
              <a:avLst/>
            </a:prstGeom>
          </p:spPr>
        </p:pic>
        <p:grpSp>
          <p:nvGrpSpPr>
            <p:cNvPr id="675" name="Gruppieren 674">
              <a:extLst>
                <a:ext uri="{FF2B5EF4-FFF2-40B4-BE49-F238E27FC236}">
                  <a16:creationId xmlns:a16="http://schemas.microsoft.com/office/drawing/2014/main" id="{BDA1C494-73DF-4AA4-97BA-43764D574C11}"/>
                </a:ext>
              </a:extLst>
            </p:cNvPr>
            <p:cNvGrpSpPr/>
            <p:nvPr/>
          </p:nvGrpSpPr>
          <p:grpSpPr>
            <a:xfrm>
              <a:off x="4780901" y="5592838"/>
              <a:ext cx="1091279" cy="554784"/>
              <a:chOff x="3335103" y="501280"/>
              <a:chExt cx="1091279" cy="554784"/>
            </a:xfrm>
          </p:grpSpPr>
          <p:pic>
            <p:nvPicPr>
              <p:cNvPr id="682" name="Grafik 681">
                <a:extLst>
                  <a:ext uri="{FF2B5EF4-FFF2-40B4-BE49-F238E27FC236}">
                    <a16:creationId xmlns:a16="http://schemas.microsoft.com/office/drawing/2014/main" id="{C8F07469-75AD-4384-B3B0-D7F7B6EF44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35103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83" name="Rechteck 682">
                <a:extLst>
                  <a:ext uri="{FF2B5EF4-FFF2-40B4-BE49-F238E27FC236}">
                    <a16:creationId xmlns:a16="http://schemas.microsoft.com/office/drawing/2014/main" id="{C8E43121-E930-48F6-A49A-2B2944BE9C86}"/>
                  </a:ext>
                </a:extLst>
              </p:cNvPr>
              <p:cNvSpPr/>
              <p:nvPr/>
            </p:nvSpPr>
            <p:spPr>
              <a:xfrm>
                <a:off x="4155791" y="501280"/>
                <a:ext cx="270590" cy="554784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680" name="Grafik 679">
              <a:extLst>
                <a:ext uri="{FF2B5EF4-FFF2-40B4-BE49-F238E27FC236}">
                  <a16:creationId xmlns:a16="http://schemas.microsoft.com/office/drawing/2014/main" id="{EEDB6D8F-7420-4AB0-8EEB-C62E8EA2A71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901491" y="5592838"/>
              <a:ext cx="1085182" cy="554784"/>
            </a:xfrm>
            <a:prstGeom prst="rect">
              <a:avLst/>
            </a:prstGeom>
          </p:spPr>
        </p:pic>
        <p:pic>
          <p:nvPicPr>
            <p:cNvPr id="678" name="Grafik 677">
              <a:extLst>
                <a:ext uri="{FF2B5EF4-FFF2-40B4-BE49-F238E27FC236}">
                  <a16:creationId xmlns:a16="http://schemas.microsoft.com/office/drawing/2014/main" id="{399F5BF7-2052-4842-B58D-63B59E1374E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341196" y="5598933"/>
              <a:ext cx="1085182" cy="554784"/>
            </a:xfrm>
            <a:prstGeom prst="rect">
              <a:avLst/>
            </a:prstGeom>
          </p:spPr>
        </p:pic>
        <p:pic>
          <p:nvPicPr>
            <p:cNvPr id="694" name="Grafik 693">
              <a:extLst>
                <a:ext uri="{FF2B5EF4-FFF2-40B4-BE49-F238E27FC236}">
                  <a16:creationId xmlns:a16="http://schemas.microsoft.com/office/drawing/2014/main" id="{B6CE8319-2F09-4C4C-A904-1DB575A214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545822" y="5592838"/>
              <a:ext cx="1085182" cy="554784"/>
            </a:xfrm>
            <a:prstGeom prst="rect">
              <a:avLst/>
            </a:prstGeom>
          </p:spPr>
        </p:pic>
      </p:grpSp>
      <p:sp>
        <p:nvSpPr>
          <p:cNvPr id="697" name="L-Form 696">
            <a:extLst>
              <a:ext uri="{FF2B5EF4-FFF2-40B4-BE49-F238E27FC236}">
                <a16:creationId xmlns:a16="http://schemas.microsoft.com/office/drawing/2014/main" id="{D826CBAA-4D29-41E8-89D2-A75EB9BA47F0}"/>
              </a:ext>
            </a:extLst>
          </p:cNvPr>
          <p:cNvSpPr/>
          <p:nvPr/>
        </p:nvSpPr>
        <p:spPr>
          <a:xfrm flipH="1">
            <a:off x="381000" y="5666104"/>
            <a:ext cx="11316784" cy="874395"/>
          </a:xfrm>
          <a:prstGeom prst="corner">
            <a:avLst>
              <a:gd name="adj1" fmla="val 0"/>
              <a:gd name="adj2" fmla="val 804067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36" name="Grafik 535">
            <a:extLst>
              <a:ext uri="{FF2B5EF4-FFF2-40B4-BE49-F238E27FC236}">
                <a16:creationId xmlns:a16="http://schemas.microsoft.com/office/drawing/2014/main" id="{51B41A0E-65CE-42AB-89B0-DDC6B24EA63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852128" y="3835566"/>
            <a:ext cx="1194920" cy="603556"/>
          </a:xfrm>
          <a:prstGeom prst="rect">
            <a:avLst/>
          </a:prstGeom>
        </p:spPr>
      </p:pic>
      <p:pic>
        <p:nvPicPr>
          <p:cNvPr id="538" name="Grafik 537">
            <a:extLst>
              <a:ext uri="{FF2B5EF4-FFF2-40B4-BE49-F238E27FC236}">
                <a16:creationId xmlns:a16="http://schemas.microsoft.com/office/drawing/2014/main" id="{D75775A2-5D71-47D7-8A89-830D9438DE9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408093" y="3308275"/>
            <a:ext cx="1194920" cy="603556"/>
          </a:xfrm>
          <a:prstGeom prst="rect">
            <a:avLst/>
          </a:prstGeom>
        </p:spPr>
      </p:pic>
      <p:pic>
        <p:nvPicPr>
          <p:cNvPr id="540" name="Grafik 539">
            <a:extLst>
              <a:ext uri="{FF2B5EF4-FFF2-40B4-BE49-F238E27FC236}">
                <a16:creationId xmlns:a16="http://schemas.microsoft.com/office/drawing/2014/main" id="{36BB6EBA-B211-4B57-B0FF-328679F66E1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140857" y="3827677"/>
            <a:ext cx="1018120" cy="603556"/>
          </a:xfrm>
          <a:prstGeom prst="rect">
            <a:avLst/>
          </a:prstGeom>
        </p:spPr>
      </p:pic>
      <p:pic>
        <p:nvPicPr>
          <p:cNvPr id="542" name="Grafik 541">
            <a:extLst>
              <a:ext uri="{FF2B5EF4-FFF2-40B4-BE49-F238E27FC236}">
                <a16:creationId xmlns:a16="http://schemas.microsoft.com/office/drawing/2014/main" id="{0D210405-6E32-45D7-BEBD-9604B8004F4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983358" y="3225913"/>
            <a:ext cx="908383" cy="609653"/>
          </a:xfrm>
          <a:prstGeom prst="rect">
            <a:avLst/>
          </a:prstGeom>
        </p:spPr>
      </p:pic>
      <p:pic>
        <p:nvPicPr>
          <p:cNvPr id="544" name="Grafik 543">
            <a:extLst>
              <a:ext uri="{FF2B5EF4-FFF2-40B4-BE49-F238E27FC236}">
                <a16:creationId xmlns:a16="http://schemas.microsoft.com/office/drawing/2014/main" id="{0C9716FC-AB99-4BB6-822F-6FAA7E1156A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966079" y="3735010"/>
            <a:ext cx="768163" cy="609653"/>
          </a:xfrm>
          <a:prstGeom prst="rect">
            <a:avLst/>
          </a:prstGeom>
        </p:spPr>
      </p:pic>
      <p:pic>
        <p:nvPicPr>
          <p:cNvPr id="546" name="Grafik 545">
            <a:extLst>
              <a:ext uri="{FF2B5EF4-FFF2-40B4-BE49-F238E27FC236}">
                <a16:creationId xmlns:a16="http://schemas.microsoft.com/office/drawing/2014/main" id="{0310E5E1-8458-4064-B357-962046C4929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960993" y="3191793"/>
            <a:ext cx="755970" cy="609653"/>
          </a:xfrm>
          <a:prstGeom prst="rect">
            <a:avLst/>
          </a:prstGeom>
        </p:spPr>
      </p:pic>
      <p:pic>
        <p:nvPicPr>
          <p:cNvPr id="548" name="Grafik 547">
            <a:extLst>
              <a:ext uri="{FF2B5EF4-FFF2-40B4-BE49-F238E27FC236}">
                <a16:creationId xmlns:a16="http://schemas.microsoft.com/office/drawing/2014/main" id="{C99DCCBA-D719-43EC-88F0-2FAD35B6EF6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53452" y="3725747"/>
            <a:ext cx="658425" cy="609653"/>
          </a:xfrm>
          <a:prstGeom prst="rect">
            <a:avLst/>
          </a:prstGeom>
        </p:spPr>
      </p:pic>
      <p:pic>
        <p:nvPicPr>
          <p:cNvPr id="550" name="Grafik 549">
            <a:extLst>
              <a:ext uri="{FF2B5EF4-FFF2-40B4-BE49-F238E27FC236}">
                <a16:creationId xmlns:a16="http://schemas.microsoft.com/office/drawing/2014/main" id="{4DA1B161-DD53-435D-A0A2-24FE789524DE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292228" y="3191007"/>
            <a:ext cx="512108" cy="609653"/>
          </a:xfrm>
          <a:prstGeom prst="rect">
            <a:avLst/>
          </a:prstGeom>
        </p:spPr>
      </p:pic>
      <p:pic>
        <p:nvPicPr>
          <p:cNvPr id="552" name="Grafik 551">
            <a:extLst>
              <a:ext uri="{FF2B5EF4-FFF2-40B4-BE49-F238E27FC236}">
                <a16:creationId xmlns:a16="http://schemas.microsoft.com/office/drawing/2014/main" id="{0E126ABB-D267-4BC4-8FA3-DEC5319186F8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51833" y="3681494"/>
            <a:ext cx="1091279" cy="792549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20FD1233-A79D-4B1C-8008-FB799DBD9D8C}"/>
              </a:ext>
            </a:extLst>
          </p:cNvPr>
          <p:cNvSpPr txBox="1"/>
          <p:nvPr/>
        </p:nvSpPr>
        <p:spPr>
          <a:xfrm>
            <a:off x="4485124" y="6091172"/>
            <a:ext cx="6537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2" panose="05020102010507070707" pitchFamily="18" charset="2"/>
              </a:rPr>
              <a:t></a:t>
            </a:r>
            <a:endParaRPr kumimoji="0" lang="de-AT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3802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4" name="Gruppieren 593">
            <a:extLst>
              <a:ext uri="{FF2B5EF4-FFF2-40B4-BE49-F238E27FC236}">
                <a16:creationId xmlns:a16="http://schemas.microsoft.com/office/drawing/2014/main" id="{AF538C68-989D-4F89-81C2-AE92BD201644}"/>
              </a:ext>
            </a:extLst>
          </p:cNvPr>
          <p:cNvGrpSpPr/>
          <p:nvPr/>
        </p:nvGrpSpPr>
        <p:grpSpPr>
          <a:xfrm>
            <a:off x="508346" y="495185"/>
            <a:ext cx="11175311" cy="560879"/>
            <a:chOff x="455693" y="495185"/>
            <a:chExt cx="11175311" cy="560879"/>
          </a:xfrm>
        </p:grpSpPr>
        <p:pic>
          <p:nvPicPr>
            <p:cNvPr id="568" name="Grafik 567">
              <a:extLst>
                <a:ext uri="{FF2B5EF4-FFF2-40B4-BE49-F238E27FC236}">
                  <a16:creationId xmlns:a16="http://schemas.microsoft.com/office/drawing/2014/main" id="{2147C679-A226-4ABC-9BE6-29C69C6A31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5693" y="501280"/>
              <a:ext cx="1085182" cy="548688"/>
            </a:xfrm>
            <a:prstGeom prst="rect">
              <a:avLst/>
            </a:prstGeom>
          </p:spPr>
        </p:pic>
        <p:pic>
          <p:nvPicPr>
            <p:cNvPr id="564" name="Grafik 563">
              <a:extLst>
                <a:ext uri="{FF2B5EF4-FFF2-40B4-BE49-F238E27FC236}">
                  <a16:creationId xmlns:a16="http://schemas.microsoft.com/office/drawing/2014/main" id="{3E63987D-2B3E-405A-ADAB-6B25C5FB6BE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94527" y="501280"/>
              <a:ext cx="1085182" cy="548688"/>
            </a:xfrm>
            <a:prstGeom prst="rect">
              <a:avLst/>
            </a:prstGeom>
          </p:spPr>
        </p:pic>
        <p:pic>
          <p:nvPicPr>
            <p:cNvPr id="560" name="Grafik 559">
              <a:extLst>
                <a:ext uri="{FF2B5EF4-FFF2-40B4-BE49-F238E27FC236}">
                  <a16:creationId xmlns:a16="http://schemas.microsoft.com/office/drawing/2014/main" id="{00D13B71-4A21-4F04-BFDB-DDEDF3D2A6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23223" y="501280"/>
              <a:ext cx="1091279" cy="554784"/>
            </a:xfrm>
            <a:prstGeom prst="rect">
              <a:avLst/>
            </a:prstGeom>
          </p:spPr>
        </p:pic>
        <p:pic>
          <p:nvPicPr>
            <p:cNvPr id="558" name="Grafik 557">
              <a:extLst>
                <a:ext uri="{FF2B5EF4-FFF2-40B4-BE49-F238E27FC236}">
                  <a16:creationId xmlns:a16="http://schemas.microsoft.com/office/drawing/2014/main" id="{10DF00F7-F3E1-43B7-81E4-2A59165ED42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33361" y="495185"/>
              <a:ext cx="1091279" cy="554784"/>
            </a:xfrm>
            <a:prstGeom prst="rect">
              <a:avLst/>
            </a:prstGeom>
          </p:spPr>
        </p:pic>
        <p:pic>
          <p:nvPicPr>
            <p:cNvPr id="570" name="Grafik 569">
              <a:extLst>
                <a:ext uri="{FF2B5EF4-FFF2-40B4-BE49-F238E27FC236}">
                  <a16:creationId xmlns:a16="http://schemas.microsoft.com/office/drawing/2014/main" id="{96F254AB-DAEB-451B-B83A-ADCADD67F0E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781340" y="495185"/>
              <a:ext cx="1085182" cy="554784"/>
            </a:xfrm>
            <a:prstGeom prst="rect">
              <a:avLst/>
            </a:prstGeom>
            <a:ln w="3175">
              <a:solidFill>
                <a:schemeClr val="bg1"/>
              </a:solidFill>
            </a:ln>
          </p:spPr>
        </p:pic>
        <p:pic>
          <p:nvPicPr>
            <p:cNvPr id="556" name="Grafik 555">
              <a:extLst>
                <a:ext uri="{FF2B5EF4-FFF2-40B4-BE49-F238E27FC236}">
                  <a16:creationId xmlns:a16="http://schemas.microsoft.com/office/drawing/2014/main" id="{344D875D-C409-4DC8-8C66-02584FE74EA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668154" y="495185"/>
              <a:ext cx="1085182" cy="554784"/>
            </a:xfrm>
            <a:prstGeom prst="rect">
              <a:avLst/>
            </a:prstGeom>
          </p:spPr>
        </p:pic>
        <p:pic>
          <p:nvPicPr>
            <p:cNvPr id="566" name="Grafik 565">
              <a:extLst>
                <a:ext uri="{FF2B5EF4-FFF2-40B4-BE49-F238E27FC236}">
                  <a16:creationId xmlns:a16="http://schemas.microsoft.com/office/drawing/2014/main" id="{2E04C38D-5E14-49D2-8DB2-B4B9C47F264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106988" y="501280"/>
              <a:ext cx="1085182" cy="554784"/>
            </a:xfrm>
            <a:prstGeom prst="rect">
              <a:avLst/>
            </a:prstGeom>
          </p:spPr>
        </p:pic>
        <p:pic>
          <p:nvPicPr>
            <p:cNvPr id="562" name="Grafik 561">
              <a:extLst>
                <a:ext uri="{FF2B5EF4-FFF2-40B4-BE49-F238E27FC236}">
                  <a16:creationId xmlns:a16="http://schemas.microsoft.com/office/drawing/2014/main" id="{23C6B8DA-DA20-4151-9D6D-6E7F9D33551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545822" y="495185"/>
              <a:ext cx="1085182" cy="554784"/>
            </a:xfrm>
            <a:prstGeom prst="rect">
              <a:avLst/>
            </a:prstGeom>
          </p:spPr>
        </p:pic>
      </p:grpSp>
      <p:grpSp>
        <p:nvGrpSpPr>
          <p:cNvPr id="695" name="Gruppieren 694">
            <a:extLst>
              <a:ext uri="{FF2B5EF4-FFF2-40B4-BE49-F238E27FC236}">
                <a16:creationId xmlns:a16="http://schemas.microsoft.com/office/drawing/2014/main" id="{3469BE11-0C5E-4DEA-91B3-F1FCB71CAA9E}"/>
              </a:ext>
            </a:extLst>
          </p:cNvPr>
          <p:cNvGrpSpPr/>
          <p:nvPr/>
        </p:nvGrpSpPr>
        <p:grpSpPr>
          <a:xfrm>
            <a:off x="508342" y="1478370"/>
            <a:ext cx="11175315" cy="560879"/>
            <a:chOff x="455689" y="1498341"/>
            <a:chExt cx="11175315" cy="560879"/>
          </a:xfrm>
        </p:grpSpPr>
        <p:pic>
          <p:nvPicPr>
            <p:cNvPr id="554" name="Grafik 553">
              <a:extLst>
                <a:ext uri="{FF2B5EF4-FFF2-40B4-BE49-F238E27FC236}">
                  <a16:creationId xmlns:a16="http://schemas.microsoft.com/office/drawing/2014/main" id="{1D65FAD0-7026-40ED-88B4-C75927220E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220606" y="1498341"/>
              <a:ext cx="1085182" cy="554784"/>
            </a:xfrm>
            <a:prstGeom prst="rect">
              <a:avLst/>
            </a:prstGeom>
          </p:spPr>
        </p:pic>
        <p:pic>
          <p:nvPicPr>
            <p:cNvPr id="618" name="Grafik 617">
              <a:extLst>
                <a:ext uri="{FF2B5EF4-FFF2-40B4-BE49-F238E27FC236}">
                  <a16:creationId xmlns:a16="http://schemas.microsoft.com/office/drawing/2014/main" id="{AEACBB9B-CAC9-4891-AAF3-03A0267D5AE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106117" y="1504436"/>
              <a:ext cx="1085182" cy="548688"/>
            </a:xfrm>
            <a:prstGeom prst="rect">
              <a:avLst/>
            </a:prstGeom>
          </p:spPr>
        </p:pic>
        <p:pic>
          <p:nvPicPr>
            <p:cNvPr id="616" name="Grafik 615">
              <a:extLst>
                <a:ext uri="{FF2B5EF4-FFF2-40B4-BE49-F238E27FC236}">
                  <a16:creationId xmlns:a16="http://schemas.microsoft.com/office/drawing/2014/main" id="{636F23AE-BFCA-48FE-9D96-AE623B62F04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545822" y="1504436"/>
              <a:ext cx="1085182" cy="548688"/>
            </a:xfrm>
            <a:prstGeom prst="rect">
              <a:avLst/>
            </a:prstGeom>
          </p:spPr>
        </p:pic>
        <p:pic>
          <p:nvPicPr>
            <p:cNvPr id="614" name="Grafik 613">
              <a:extLst>
                <a:ext uri="{FF2B5EF4-FFF2-40B4-BE49-F238E27FC236}">
                  <a16:creationId xmlns:a16="http://schemas.microsoft.com/office/drawing/2014/main" id="{874CAC8C-81CF-4C42-94E2-07B5CEC87E5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95394" y="1504436"/>
              <a:ext cx="1091279" cy="554784"/>
            </a:xfrm>
            <a:prstGeom prst="rect">
              <a:avLst/>
            </a:prstGeom>
          </p:spPr>
        </p:pic>
        <p:pic>
          <p:nvPicPr>
            <p:cNvPr id="612" name="Grafik 611">
              <a:extLst>
                <a:ext uri="{FF2B5EF4-FFF2-40B4-BE49-F238E27FC236}">
                  <a16:creationId xmlns:a16="http://schemas.microsoft.com/office/drawing/2014/main" id="{C08AE4B1-7427-48CD-8391-D972390FA40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60311" y="1498341"/>
              <a:ext cx="1091279" cy="554784"/>
            </a:xfrm>
            <a:prstGeom prst="rect">
              <a:avLst/>
            </a:prstGeom>
          </p:spPr>
        </p:pic>
        <p:pic>
          <p:nvPicPr>
            <p:cNvPr id="608" name="Grafik 607">
              <a:extLst>
                <a:ext uri="{FF2B5EF4-FFF2-40B4-BE49-F238E27FC236}">
                  <a16:creationId xmlns:a16="http://schemas.microsoft.com/office/drawing/2014/main" id="{324F6715-BA1C-4802-8175-D3ACD55048D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55689" y="1498341"/>
              <a:ext cx="1085182" cy="554784"/>
            </a:xfrm>
            <a:prstGeom prst="rect">
              <a:avLst/>
            </a:prstGeom>
          </p:spPr>
        </p:pic>
        <p:pic>
          <p:nvPicPr>
            <p:cNvPr id="606" name="Grafik 605">
              <a:extLst>
                <a:ext uri="{FF2B5EF4-FFF2-40B4-BE49-F238E27FC236}">
                  <a16:creationId xmlns:a16="http://schemas.microsoft.com/office/drawing/2014/main" id="{6A6F8D1A-6A74-405C-A1D3-05DB15751F5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780901" y="1504436"/>
              <a:ext cx="1085182" cy="554784"/>
            </a:xfrm>
            <a:prstGeom prst="rect">
              <a:avLst/>
            </a:prstGeom>
          </p:spPr>
        </p:pic>
        <p:pic>
          <p:nvPicPr>
            <p:cNvPr id="604" name="Grafik 603">
              <a:extLst>
                <a:ext uri="{FF2B5EF4-FFF2-40B4-BE49-F238E27FC236}">
                  <a16:creationId xmlns:a16="http://schemas.microsoft.com/office/drawing/2014/main" id="{3B81CE8E-9C77-45A6-8805-9F9C7088561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341196" y="1498341"/>
              <a:ext cx="1085182" cy="554784"/>
            </a:xfrm>
            <a:prstGeom prst="rect">
              <a:avLst/>
            </a:prstGeom>
          </p:spPr>
        </p:pic>
      </p:grpSp>
      <p:grpSp>
        <p:nvGrpSpPr>
          <p:cNvPr id="644" name="Gruppieren 643">
            <a:extLst>
              <a:ext uri="{FF2B5EF4-FFF2-40B4-BE49-F238E27FC236}">
                <a16:creationId xmlns:a16="http://schemas.microsoft.com/office/drawing/2014/main" id="{616A9CC3-B3C2-4B5B-A27B-552E3531638D}"/>
              </a:ext>
            </a:extLst>
          </p:cNvPr>
          <p:cNvGrpSpPr/>
          <p:nvPr/>
        </p:nvGrpSpPr>
        <p:grpSpPr>
          <a:xfrm>
            <a:off x="508342" y="2461556"/>
            <a:ext cx="11175315" cy="560879"/>
            <a:chOff x="455689" y="4403405"/>
            <a:chExt cx="11175315" cy="560879"/>
          </a:xfrm>
        </p:grpSpPr>
        <p:pic>
          <p:nvPicPr>
            <p:cNvPr id="610" name="Grafik 609">
              <a:extLst>
                <a:ext uri="{FF2B5EF4-FFF2-40B4-BE49-F238E27FC236}">
                  <a16:creationId xmlns:a16="http://schemas.microsoft.com/office/drawing/2014/main" id="{9138B177-AE60-4CF6-AE87-BE9DF033872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103939" y="4403405"/>
              <a:ext cx="1085182" cy="554784"/>
            </a:xfrm>
            <a:prstGeom prst="rect">
              <a:avLst/>
            </a:prstGeom>
            <a:ln w="3175">
              <a:solidFill>
                <a:schemeClr val="bg1"/>
              </a:solidFill>
            </a:ln>
          </p:spPr>
        </p:pic>
        <p:pic>
          <p:nvPicPr>
            <p:cNvPr id="622" name="Grafik 621">
              <a:extLst>
                <a:ext uri="{FF2B5EF4-FFF2-40B4-BE49-F238E27FC236}">
                  <a16:creationId xmlns:a16="http://schemas.microsoft.com/office/drawing/2014/main" id="{5F5C3D47-AD38-4BC3-A2A5-6EE04E63E5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894523" y="4403405"/>
              <a:ext cx="1085182" cy="554784"/>
            </a:xfrm>
            <a:prstGeom prst="rect">
              <a:avLst/>
            </a:prstGeom>
          </p:spPr>
        </p:pic>
        <p:pic>
          <p:nvPicPr>
            <p:cNvPr id="642" name="Grafik 641">
              <a:extLst>
                <a:ext uri="{FF2B5EF4-FFF2-40B4-BE49-F238E27FC236}">
                  <a16:creationId xmlns:a16="http://schemas.microsoft.com/office/drawing/2014/main" id="{C37BA4A2-EC1B-460B-9D8E-0EC8FBBDA3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33361" y="4409500"/>
              <a:ext cx="1085182" cy="548688"/>
            </a:xfrm>
            <a:prstGeom prst="rect">
              <a:avLst/>
            </a:prstGeom>
          </p:spPr>
        </p:pic>
        <p:pic>
          <p:nvPicPr>
            <p:cNvPr id="640" name="Grafik 639">
              <a:extLst>
                <a:ext uri="{FF2B5EF4-FFF2-40B4-BE49-F238E27FC236}">
                  <a16:creationId xmlns:a16="http://schemas.microsoft.com/office/drawing/2014/main" id="{F12ABA47-76F5-49B0-9875-2139CA9A117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17126" y="4409500"/>
              <a:ext cx="1085182" cy="548688"/>
            </a:xfrm>
            <a:prstGeom prst="rect">
              <a:avLst/>
            </a:prstGeom>
          </p:spPr>
        </p:pic>
        <p:pic>
          <p:nvPicPr>
            <p:cNvPr id="638" name="Grafik 637">
              <a:extLst>
                <a:ext uri="{FF2B5EF4-FFF2-40B4-BE49-F238E27FC236}">
                  <a16:creationId xmlns:a16="http://schemas.microsoft.com/office/drawing/2014/main" id="{ACD924AC-7E9A-462F-9628-4A8810DC20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72195" y="4409500"/>
              <a:ext cx="1091279" cy="554784"/>
            </a:xfrm>
            <a:prstGeom prst="rect">
              <a:avLst/>
            </a:prstGeom>
          </p:spPr>
        </p:pic>
        <p:pic>
          <p:nvPicPr>
            <p:cNvPr id="636" name="Grafik 635">
              <a:extLst>
                <a:ext uri="{FF2B5EF4-FFF2-40B4-BE49-F238E27FC236}">
                  <a16:creationId xmlns:a16="http://schemas.microsoft.com/office/drawing/2014/main" id="{DDF2A5D7-9388-4C19-AE8E-5E39EDE654D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55960" y="4403405"/>
              <a:ext cx="1091279" cy="554784"/>
            </a:xfrm>
            <a:prstGeom prst="rect">
              <a:avLst/>
            </a:prstGeom>
          </p:spPr>
        </p:pic>
        <p:pic>
          <p:nvPicPr>
            <p:cNvPr id="634" name="Grafik 633">
              <a:extLst>
                <a:ext uri="{FF2B5EF4-FFF2-40B4-BE49-F238E27FC236}">
                  <a16:creationId xmlns:a16="http://schemas.microsoft.com/office/drawing/2014/main" id="{7DFE0614-5D9E-411C-8F75-AD0F7716F6A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545822" y="4403405"/>
              <a:ext cx="1085182" cy="554784"/>
            </a:xfrm>
            <a:prstGeom prst="rect">
              <a:avLst/>
            </a:prstGeom>
          </p:spPr>
        </p:pic>
        <p:pic>
          <p:nvPicPr>
            <p:cNvPr id="632" name="Grafik 631">
              <a:extLst>
                <a:ext uri="{FF2B5EF4-FFF2-40B4-BE49-F238E27FC236}">
                  <a16:creationId xmlns:a16="http://schemas.microsoft.com/office/drawing/2014/main" id="{8D253BC7-9E20-4972-90DD-C5E686238CC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55689" y="4409500"/>
              <a:ext cx="1085182" cy="554784"/>
            </a:xfrm>
            <a:prstGeom prst="rect">
              <a:avLst/>
            </a:prstGeom>
          </p:spPr>
        </p:pic>
      </p:grpSp>
      <p:grpSp>
        <p:nvGrpSpPr>
          <p:cNvPr id="668" name="Gruppieren 667">
            <a:extLst>
              <a:ext uri="{FF2B5EF4-FFF2-40B4-BE49-F238E27FC236}">
                <a16:creationId xmlns:a16="http://schemas.microsoft.com/office/drawing/2014/main" id="{07FABCFD-2670-4589-8797-FB02B168382B}"/>
              </a:ext>
            </a:extLst>
          </p:cNvPr>
          <p:cNvGrpSpPr/>
          <p:nvPr/>
        </p:nvGrpSpPr>
        <p:grpSpPr>
          <a:xfrm>
            <a:off x="508342" y="4887880"/>
            <a:ext cx="11175315" cy="560879"/>
            <a:chOff x="364354" y="5175458"/>
            <a:chExt cx="11175315" cy="560879"/>
          </a:xfrm>
        </p:grpSpPr>
        <p:pic>
          <p:nvPicPr>
            <p:cNvPr id="630" name="Grafik 629">
              <a:extLst>
                <a:ext uri="{FF2B5EF4-FFF2-40B4-BE49-F238E27FC236}">
                  <a16:creationId xmlns:a16="http://schemas.microsoft.com/office/drawing/2014/main" id="{9BCB351F-6DBA-456D-93C3-2D09E57F180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64354" y="5175458"/>
              <a:ext cx="1085182" cy="554784"/>
            </a:xfrm>
            <a:prstGeom prst="rect">
              <a:avLst/>
            </a:prstGeom>
          </p:spPr>
        </p:pic>
        <p:pic>
          <p:nvPicPr>
            <p:cNvPr id="666" name="Grafik 665">
              <a:extLst>
                <a:ext uri="{FF2B5EF4-FFF2-40B4-BE49-F238E27FC236}">
                  <a16:creationId xmlns:a16="http://schemas.microsoft.com/office/drawing/2014/main" id="{05209C22-1023-4478-AA0E-82D7ACAF6C4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251167" y="5175458"/>
              <a:ext cx="1085182" cy="554784"/>
            </a:xfrm>
            <a:prstGeom prst="rect">
              <a:avLst/>
            </a:prstGeom>
            <a:ln w="3175">
              <a:solidFill>
                <a:schemeClr val="bg1"/>
              </a:solidFill>
            </a:ln>
          </p:spPr>
        </p:pic>
        <p:pic>
          <p:nvPicPr>
            <p:cNvPr id="664" name="Grafik 663">
              <a:extLst>
                <a:ext uri="{FF2B5EF4-FFF2-40B4-BE49-F238E27FC236}">
                  <a16:creationId xmlns:a16="http://schemas.microsoft.com/office/drawing/2014/main" id="{1F087F26-B6C3-4597-88AF-A3E0DBBE040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137985" y="5181553"/>
              <a:ext cx="1085182" cy="548688"/>
            </a:xfrm>
            <a:prstGeom prst="rect">
              <a:avLst/>
            </a:prstGeom>
          </p:spPr>
        </p:pic>
        <p:pic>
          <p:nvPicPr>
            <p:cNvPr id="662" name="Grafik 661">
              <a:extLst>
                <a:ext uri="{FF2B5EF4-FFF2-40B4-BE49-F238E27FC236}">
                  <a16:creationId xmlns:a16="http://schemas.microsoft.com/office/drawing/2014/main" id="{567410FB-2A84-41DF-9669-1952F3724C3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54487" y="5181553"/>
              <a:ext cx="1085182" cy="548688"/>
            </a:xfrm>
            <a:prstGeom prst="rect">
              <a:avLst/>
            </a:prstGeom>
          </p:spPr>
        </p:pic>
        <p:pic>
          <p:nvPicPr>
            <p:cNvPr id="660" name="Grafik 659">
              <a:extLst>
                <a:ext uri="{FF2B5EF4-FFF2-40B4-BE49-F238E27FC236}">
                  <a16:creationId xmlns:a16="http://schemas.microsoft.com/office/drawing/2014/main" id="{D5E6CA74-1FA1-4FB9-9FB2-5D21B0B2B0D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93050" y="5181553"/>
              <a:ext cx="1091279" cy="554784"/>
            </a:xfrm>
            <a:prstGeom prst="rect">
              <a:avLst/>
            </a:prstGeom>
          </p:spPr>
        </p:pic>
        <p:pic>
          <p:nvPicPr>
            <p:cNvPr id="658" name="Grafik 657">
              <a:extLst>
                <a:ext uri="{FF2B5EF4-FFF2-40B4-BE49-F238E27FC236}">
                  <a16:creationId xmlns:a16="http://schemas.microsoft.com/office/drawing/2014/main" id="{1986139D-99F5-4FE0-958B-D09CB9B8978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03188" y="5175458"/>
              <a:ext cx="1091279" cy="554784"/>
            </a:xfrm>
            <a:prstGeom prst="rect">
              <a:avLst/>
            </a:prstGeom>
          </p:spPr>
        </p:pic>
        <p:pic>
          <p:nvPicPr>
            <p:cNvPr id="656" name="Grafik 655">
              <a:extLst>
                <a:ext uri="{FF2B5EF4-FFF2-40B4-BE49-F238E27FC236}">
                  <a16:creationId xmlns:a16="http://schemas.microsoft.com/office/drawing/2014/main" id="{7BEA41E5-180A-4609-A010-169021EAF9F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576819" y="5175458"/>
              <a:ext cx="1085182" cy="554784"/>
            </a:xfrm>
            <a:prstGeom prst="rect">
              <a:avLst/>
            </a:prstGeom>
          </p:spPr>
        </p:pic>
        <p:pic>
          <p:nvPicPr>
            <p:cNvPr id="654" name="Grafik 653">
              <a:extLst>
                <a:ext uri="{FF2B5EF4-FFF2-40B4-BE49-F238E27FC236}">
                  <a16:creationId xmlns:a16="http://schemas.microsoft.com/office/drawing/2014/main" id="{7DEF5097-54EA-46B1-A8D7-065733D87EE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015653" y="5181553"/>
              <a:ext cx="1085182" cy="554784"/>
            </a:xfrm>
            <a:prstGeom prst="rect">
              <a:avLst/>
            </a:prstGeom>
          </p:spPr>
        </p:pic>
      </p:grpSp>
      <p:grpSp>
        <p:nvGrpSpPr>
          <p:cNvPr id="696" name="Gruppieren 695">
            <a:extLst>
              <a:ext uri="{FF2B5EF4-FFF2-40B4-BE49-F238E27FC236}">
                <a16:creationId xmlns:a16="http://schemas.microsoft.com/office/drawing/2014/main" id="{DC76D6AA-86BA-4285-B805-0A0310EDC92B}"/>
              </a:ext>
            </a:extLst>
          </p:cNvPr>
          <p:cNvGrpSpPr/>
          <p:nvPr/>
        </p:nvGrpSpPr>
        <p:grpSpPr>
          <a:xfrm>
            <a:off x="508342" y="5854648"/>
            <a:ext cx="11175315" cy="560879"/>
            <a:chOff x="455689" y="5592838"/>
            <a:chExt cx="11175315" cy="560879"/>
          </a:xfrm>
        </p:grpSpPr>
        <p:grpSp>
          <p:nvGrpSpPr>
            <p:cNvPr id="670" name="Gruppieren 669">
              <a:extLst>
                <a:ext uri="{FF2B5EF4-FFF2-40B4-BE49-F238E27FC236}">
                  <a16:creationId xmlns:a16="http://schemas.microsoft.com/office/drawing/2014/main" id="{D7319E8D-1484-4233-9041-7F6774A2405E}"/>
                </a:ext>
              </a:extLst>
            </p:cNvPr>
            <p:cNvGrpSpPr/>
            <p:nvPr/>
          </p:nvGrpSpPr>
          <p:grpSpPr>
            <a:xfrm>
              <a:off x="7666408" y="5592838"/>
              <a:ext cx="1085182" cy="559004"/>
              <a:chOff x="10545822" y="501280"/>
              <a:chExt cx="1085182" cy="559004"/>
            </a:xfrm>
          </p:grpSpPr>
          <p:pic>
            <p:nvPicPr>
              <p:cNvPr id="692" name="Grafik 691">
                <a:extLst>
                  <a:ext uri="{FF2B5EF4-FFF2-40B4-BE49-F238E27FC236}">
                    <a16:creationId xmlns:a16="http://schemas.microsoft.com/office/drawing/2014/main" id="{319ED857-060F-4E44-A0F3-79A26C8E3B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54582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93" name="Rechteck 692">
                <a:extLst>
                  <a:ext uri="{FF2B5EF4-FFF2-40B4-BE49-F238E27FC236}">
                    <a16:creationId xmlns:a16="http://schemas.microsoft.com/office/drawing/2014/main" id="{D66F33DD-1839-43AB-9D58-CC9119FEAF79}"/>
                  </a:ext>
                </a:extLst>
              </p:cNvPr>
              <p:cNvSpPr/>
              <p:nvPr/>
            </p:nvSpPr>
            <p:spPr>
              <a:xfrm>
                <a:off x="11105169" y="501280"/>
                <a:ext cx="525835" cy="559004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2" name="Gruppieren 671">
              <a:extLst>
                <a:ext uri="{FF2B5EF4-FFF2-40B4-BE49-F238E27FC236}">
                  <a16:creationId xmlns:a16="http://schemas.microsoft.com/office/drawing/2014/main" id="{05E20A1C-0919-4685-AA72-08F91B803274}"/>
                </a:ext>
              </a:extLst>
            </p:cNvPr>
            <p:cNvGrpSpPr/>
            <p:nvPr/>
          </p:nvGrpSpPr>
          <p:grpSpPr>
            <a:xfrm>
              <a:off x="9106113" y="5592838"/>
              <a:ext cx="1085186" cy="554784"/>
              <a:chOff x="455689" y="495185"/>
              <a:chExt cx="1085186" cy="554784"/>
            </a:xfrm>
          </p:grpSpPr>
          <p:pic>
            <p:nvPicPr>
              <p:cNvPr id="688" name="Grafik 687">
                <a:extLst>
                  <a:ext uri="{FF2B5EF4-FFF2-40B4-BE49-F238E27FC236}">
                    <a16:creationId xmlns:a16="http://schemas.microsoft.com/office/drawing/2014/main" id="{F2A1A42E-B732-4F71-83DD-D6E2220AB1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55693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89" name="L-Form 688">
                <a:extLst>
                  <a:ext uri="{FF2B5EF4-FFF2-40B4-BE49-F238E27FC236}">
                    <a16:creationId xmlns:a16="http://schemas.microsoft.com/office/drawing/2014/main" id="{79BC60D8-44FF-4107-B5D4-C5F7E2F768A8}"/>
                  </a:ext>
                </a:extLst>
              </p:cNvPr>
              <p:cNvSpPr/>
              <p:nvPr/>
            </p:nvSpPr>
            <p:spPr>
              <a:xfrm flipH="1">
                <a:off x="455689" y="495185"/>
                <a:ext cx="1085183" cy="554784"/>
              </a:xfrm>
              <a:prstGeom prst="corner">
                <a:avLst>
                  <a:gd name="adj1" fmla="val 48252"/>
                  <a:gd name="adj2" fmla="val 145008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3" name="Gruppieren 672">
              <a:extLst>
                <a:ext uri="{FF2B5EF4-FFF2-40B4-BE49-F238E27FC236}">
                  <a16:creationId xmlns:a16="http://schemas.microsoft.com/office/drawing/2014/main" id="{A52674FD-DE43-47A6-A2E3-E082341079F9}"/>
                </a:ext>
              </a:extLst>
            </p:cNvPr>
            <p:cNvGrpSpPr/>
            <p:nvPr/>
          </p:nvGrpSpPr>
          <p:grpSpPr>
            <a:xfrm>
              <a:off x="6226703" y="5592838"/>
              <a:ext cx="1085182" cy="554784"/>
              <a:chOff x="1895398" y="495185"/>
              <a:chExt cx="1085182" cy="554784"/>
            </a:xfrm>
          </p:grpSpPr>
          <p:pic>
            <p:nvPicPr>
              <p:cNvPr id="686" name="Grafik 685">
                <a:extLst>
                  <a:ext uri="{FF2B5EF4-FFF2-40B4-BE49-F238E27FC236}">
                    <a16:creationId xmlns:a16="http://schemas.microsoft.com/office/drawing/2014/main" id="{7A1A6181-CB86-4C41-9A1A-1467C42342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95398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87" name="L-Form 686">
                <a:extLst>
                  <a:ext uri="{FF2B5EF4-FFF2-40B4-BE49-F238E27FC236}">
                    <a16:creationId xmlns:a16="http://schemas.microsoft.com/office/drawing/2014/main" id="{1A5FE3EA-BBC5-4E36-BFEB-D0E7B794C86E}"/>
                  </a:ext>
                </a:extLst>
              </p:cNvPr>
              <p:cNvSpPr/>
              <p:nvPr/>
            </p:nvSpPr>
            <p:spPr>
              <a:xfrm flipH="1">
                <a:off x="2178049" y="495185"/>
                <a:ext cx="802528" cy="554784"/>
              </a:xfrm>
              <a:prstGeom prst="corner">
                <a:avLst>
                  <a:gd name="adj1" fmla="val 48252"/>
                  <a:gd name="adj2" fmla="val 97222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684" name="Grafik 683">
              <a:extLst>
                <a:ext uri="{FF2B5EF4-FFF2-40B4-BE49-F238E27FC236}">
                  <a16:creationId xmlns:a16="http://schemas.microsoft.com/office/drawing/2014/main" id="{D965BCE6-DB4D-4521-8D2E-63BDA9C4712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5689" y="5598933"/>
              <a:ext cx="1091279" cy="554784"/>
            </a:xfrm>
            <a:prstGeom prst="rect">
              <a:avLst/>
            </a:prstGeom>
          </p:spPr>
        </p:pic>
        <p:grpSp>
          <p:nvGrpSpPr>
            <p:cNvPr id="675" name="Gruppieren 674">
              <a:extLst>
                <a:ext uri="{FF2B5EF4-FFF2-40B4-BE49-F238E27FC236}">
                  <a16:creationId xmlns:a16="http://schemas.microsoft.com/office/drawing/2014/main" id="{BDA1C494-73DF-4AA4-97BA-43764D574C11}"/>
                </a:ext>
              </a:extLst>
            </p:cNvPr>
            <p:cNvGrpSpPr/>
            <p:nvPr/>
          </p:nvGrpSpPr>
          <p:grpSpPr>
            <a:xfrm>
              <a:off x="4780901" y="5592838"/>
              <a:ext cx="1091279" cy="554784"/>
              <a:chOff x="3335103" y="501280"/>
              <a:chExt cx="1091279" cy="554784"/>
            </a:xfrm>
          </p:grpSpPr>
          <p:pic>
            <p:nvPicPr>
              <p:cNvPr id="682" name="Grafik 681">
                <a:extLst>
                  <a:ext uri="{FF2B5EF4-FFF2-40B4-BE49-F238E27FC236}">
                    <a16:creationId xmlns:a16="http://schemas.microsoft.com/office/drawing/2014/main" id="{C8F07469-75AD-4384-B3B0-D7F7B6EF44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35103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83" name="Rechteck 682">
                <a:extLst>
                  <a:ext uri="{FF2B5EF4-FFF2-40B4-BE49-F238E27FC236}">
                    <a16:creationId xmlns:a16="http://schemas.microsoft.com/office/drawing/2014/main" id="{C8E43121-E930-48F6-A49A-2B2944BE9C86}"/>
                  </a:ext>
                </a:extLst>
              </p:cNvPr>
              <p:cNvSpPr/>
              <p:nvPr/>
            </p:nvSpPr>
            <p:spPr>
              <a:xfrm>
                <a:off x="4155791" y="501280"/>
                <a:ext cx="270590" cy="554784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680" name="Grafik 679">
              <a:extLst>
                <a:ext uri="{FF2B5EF4-FFF2-40B4-BE49-F238E27FC236}">
                  <a16:creationId xmlns:a16="http://schemas.microsoft.com/office/drawing/2014/main" id="{EEDB6D8F-7420-4AB0-8EEB-C62E8EA2A71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901491" y="5592838"/>
              <a:ext cx="1085182" cy="554784"/>
            </a:xfrm>
            <a:prstGeom prst="rect">
              <a:avLst/>
            </a:prstGeom>
          </p:spPr>
        </p:pic>
        <p:pic>
          <p:nvPicPr>
            <p:cNvPr id="678" name="Grafik 677">
              <a:extLst>
                <a:ext uri="{FF2B5EF4-FFF2-40B4-BE49-F238E27FC236}">
                  <a16:creationId xmlns:a16="http://schemas.microsoft.com/office/drawing/2014/main" id="{399F5BF7-2052-4842-B58D-63B59E1374E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341196" y="5598933"/>
              <a:ext cx="1085182" cy="554784"/>
            </a:xfrm>
            <a:prstGeom prst="rect">
              <a:avLst/>
            </a:prstGeom>
          </p:spPr>
        </p:pic>
        <p:pic>
          <p:nvPicPr>
            <p:cNvPr id="694" name="Grafik 693">
              <a:extLst>
                <a:ext uri="{FF2B5EF4-FFF2-40B4-BE49-F238E27FC236}">
                  <a16:creationId xmlns:a16="http://schemas.microsoft.com/office/drawing/2014/main" id="{B6CE8319-2F09-4C4C-A904-1DB575A214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545822" y="5592838"/>
              <a:ext cx="1085182" cy="554784"/>
            </a:xfrm>
            <a:prstGeom prst="rect">
              <a:avLst/>
            </a:prstGeom>
          </p:spPr>
        </p:pic>
      </p:grpSp>
      <p:sp>
        <p:nvSpPr>
          <p:cNvPr id="697" name="L-Form 696">
            <a:extLst>
              <a:ext uri="{FF2B5EF4-FFF2-40B4-BE49-F238E27FC236}">
                <a16:creationId xmlns:a16="http://schemas.microsoft.com/office/drawing/2014/main" id="{D826CBAA-4D29-41E8-89D2-A75EB9BA47F0}"/>
              </a:ext>
            </a:extLst>
          </p:cNvPr>
          <p:cNvSpPr/>
          <p:nvPr/>
        </p:nvSpPr>
        <p:spPr>
          <a:xfrm flipH="1">
            <a:off x="381000" y="5595183"/>
            <a:ext cx="11316784" cy="945317"/>
          </a:xfrm>
          <a:prstGeom prst="corner">
            <a:avLst>
              <a:gd name="adj1" fmla="val 0"/>
              <a:gd name="adj2" fmla="val 582527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36" name="Grafik 535">
            <a:hlinkClick r:id="" action="ppaction://hlinkshowjump?jump=firstslide">
              <a:snd r:embed="rId11" name="cashreg.wav"/>
            </a:hlinkClick>
            <a:extLst>
              <a:ext uri="{FF2B5EF4-FFF2-40B4-BE49-F238E27FC236}">
                <a16:creationId xmlns:a16="http://schemas.microsoft.com/office/drawing/2014/main" id="{51B41A0E-65CE-42AB-89B0-DDC6B24EA63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852128" y="3835566"/>
            <a:ext cx="1194920" cy="603556"/>
          </a:xfrm>
          <a:prstGeom prst="rect">
            <a:avLst/>
          </a:prstGeom>
        </p:spPr>
      </p:pic>
      <p:pic>
        <p:nvPicPr>
          <p:cNvPr id="538" name="Grafik 537">
            <a:hlinkClick r:id="" action="ppaction://hlinkshowjump?jump=firstslide">
              <a:snd r:embed="rId11" name="cashreg.wav"/>
            </a:hlinkClick>
            <a:extLst>
              <a:ext uri="{FF2B5EF4-FFF2-40B4-BE49-F238E27FC236}">
                <a16:creationId xmlns:a16="http://schemas.microsoft.com/office/drawing/2014/main" id="{D75775A2-5D71-47D7-8A89-830D9438DE9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408093" y="3308275"/>
            <a:ext cx="1194920" cy="603556"/>
          </a:xfrm>
          <a:prstGeom prst="rect">
            <a:avLst/>
          </a:prstGeom>
        </p:spPr>
      </p:pic>
      <p:pic>
        <p:nvPicPr>
          <p:cNvPr id="540" name="Grafik 539">
            <a:hlinkClick r:id="" action="ppaction://hlinkshowjump?jump=firstslide">
              <a:snd r:embed="rId11" name="cashreg.wav"/>
            </a:hlinkClick>
            <a:extLst>
              <a:ext uri="{FF2B5EF4-FFF2-40B4-BE49-F238E27FC236}">
                <a16:creationId xmlns:a16="http://schemas.microsoft.com/office/drawing/2014/main" id="{36BB6EBA-B211-4B57-B0FF-328679F66E1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140857" y="3827677"/>
            <a:ext cx="1018120" cy="603556"/>
          </a:xfrm>
          <a:prstGeom prst="rect">
            <a:avLst/>
          </a:prstGeom>
        </p:spPr>
      </p:pic>
      <p:pic>
        <p:nvPicPr>
          <p:cNvPr id="542" name="Grafik 541">
            <a:hlinkClick r:id="" action="ppaction://hlinkshowjump?jump=firstslide">
              <a:snd r:embed="rId11" name="cashreg.wav"/>
            </a:hlinkClick>
            <a:extLst>
              <a:ext uri="{FF2B5EF4-FFF2-40B4-BE49-F238E27FC236}">
                <a16:creationId xmlns:a16="http://schemas.microsoft.com/office/drawing/2014/main" id="{0D210405-6E32-45D7-BEBD-9604B8004F4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983358" y="3225913"/>
            <a:ext cx="908383" cy="609653"/>
          </a:xfrm>
          <a:prstGeom prst="rect">
            <a:avLst/>
          </a:prstGeom>
        </p:spPr>
      </p:pic>
      <p:pic>
        <p:nvPicPr>
          <p:cNvPr id="544" name="Grafik 543">
            <a:hlinkClick r:id="" action="ppaction://hlinkshowjump?jump=firstslide">
              <a:snd r:embed="rId11" name="cashreg.wav"/>
            </a:hlinkClick>
            <a:extLst>
              <a:ext uri="{FF2B5EF4-FFF2-40B4-BE49-F238E27FC236}">
                <a16:creationId xmlns:a16="http://schemas.microsoft.com/office/drawing/2014/main" id="{0C9716FC-AB99-4BB6-822F-6FAA7E1156A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966079" y="3735010"/>
            <a:ext cx="768163" cy="609653"/>
          </a:xfrm>
          <a:prstGeom prst="rect">
            <a:avLst/>
          </a:prstGeom>
        </p:spPr>
      </p:pic>
      <p:pic>
        <p:nvPicPr>
          <p:cNvPr id="546" name="Grafik 545">
            <a:hlinkClick r:id="" action="ppaction://hlinkshowjump?jump=firstslide">
              <a:snd r:embed="rId11" name="cashreg.wav"/>
            </a:hlinkClick>
            <a:extLst>
              <a:ext uri="{FF2B5EF4-FFF2-40B4-BE49-F238E27FC236}">
                <a16:creationId xmlns:a16="http://schemas.microsoft.com/office/drawing/2014/main" id="{0310E5E1-8458-4064-B357-962046C4929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960993" y="3191793"/>
            <a:ext cx="755970" cy="609653"/>
          </a:xfrm>
          <a:prstGeom prst="rect">
            <a:avLst/>
          </a:prstGeom>
        </p:spPr>
      </p:pic>
      <p:pic>
        <p:nvPicPr>
          <p:cNvPr id="548" name="Grafik 547">
            <a:hlinkClick r:id="" action="ppaction://hlinkshowjump?jump=nextslide">
              <a:snd r:embed="rId18" name="chimes.wav"/>
            </a:hlinkClick>
            <a:extLst>
              <a:ext uri="{FF2B5EF4-FFF2-40B4-BE49-F238E27FC236}">
                <a16:creationId xmlns:a16="http://schemas.microsoft.com/office/drawing/2014/main" id="{C99DCCBA-D719-43EC-88F0-2FAD35B6EF68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053452" y="3725747"/>
            <a:ext cx="658425" cy="609653"/>
          </a:xfrm>
          <a:prstGeom prst="rect">
            <a:avLst/>
          </a:prstGeom>
        </p:spPr>
      </p:pic>
      <p:pic>
        <p:nvPicPr>
          <p:cNvPr id="550" name="Grafik 549">
            <a:hlinkClick r:id="" action="ppaction://hlinkshowjump?jump=firstslide">
              <a:snd r:embed="rId11" name="cashreg.wav"/>
            </a:hlinkClick>
            <a:extLst>
              <a:ext uri="{FF2B5EF4-FFF2-40B4-BE49-F238E27FC236}">
                <a16:creationId xmlns:a16="http://schemas.microsoft.com/office/drawing/2014/main" id="{4DA1B161-DD53-435D-A0A2-24FE789524DE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292228" y="3191007"/>
            <a:ext cx="512108" cy="609653"/>
          </a:xfrm>
          <a:prstGeom prst="rect">
            <a:avLst/>
          </a:prstGeom>
        </p:spPr>
      </p:pic>
      <p:pic>
        <p:nvPicPr>
          <p:cNvPr id="552" name="Grafik 551">
            <a:hlinkClick r:id="" action="ppaction://hlinkshowjump?jump=firstslide">
              <a:snd r:embed="rId11" name="cashreg.wav"/>
            </a:hlinkClick>
            <a:extLst>
              <a:ext uri="{FF2B5EF4-FFF2-40B4-BE49-F238E27FC236}">
                <a16:creationId xmlns:a16="http://schemas.microsoft.com/office/drawing/2014/main" id="{0E126ABB-D267-4BC4-8FA3-DEC5319186F8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51833" y="3681494"/>
            <a:ext cx="1091279" cy="79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661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4" name="Gruppieren 593">
            <a:extLst>
              <a:ext uri="{FF2B5EF4-FFF2-40B4-BE49-F238E27FC236}">
                <a16:creationId xmlns:a16="http://schemas.microsoft.com/office/drawing/2014/main" id="{AF538C68-989D-4F89-81C2-AE92BD201644}"/>
              </a:ext>
            </a:extLst>
          </p:cNvPr>
          <p:cNvGrpSpPr/>
          <p:nvPr/>
        </p:nvGrpSpPr>
        <p:grpSpPr>
          <a:xfrm>
            <a:off x="508346" y="495185"/>
            <a:ext cx="11175311" cy="560879"/>
            <a:chOff x="455693" y="495185"/>
            <a:chExt cx="11175311" cy="560879"/>
          </a:xfrm>
        </p:grpSpPr>
        <p:pic>
          <p:nvPicPr>
            <p:cNvPr id="568" name="Grafik 567">
              <a:extLst>
                <a:ext uri="{FF2B5EF4-FFF2-40B4-BE49-F238E27FC236}">
                  <a16:creationId xmlns:a16="http://schemas.microsoft.com/office/drawing/2014/main" id="{2147C679-A226-4ABC-9BE6-29C69C6A31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5693" y="501280"/>
              <a:ext cx="1085182" cy="548688"/>
            </a:xfrm>
            <a:prstGeom prst="rect">
              <a:avLst/>
            </a:prstGeom>
          </p:spPr>
        </p:pic>
        <p:pic>
          <p:nvPicPr>
            <p:cNvPr id="564" name="Grafik 563">
              <a:extLst>
                <a:ext uri="{FF2B5EF4-FFF2-40B4-BE49-F238E27FC236}">
                  <a16:creationId xmlns:a16="http://schemas.microsoft.com/office/drawing/2014/main" id="{3E63987D-2B3E-405A-ADAB-6B25C5FB6BE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94527" y="501280"/>
              <a:ext cx="1085182" cy="548688"/>
            </a:xfrm>
            <a:prstGeom prst="rect">
              <a:avLst/>
            </a:prstGeom>
          </p:spPr>
        </p:pic>
        <p:pic>
          <p:nvPicPr>
            <p:cNvPr id="560" name="Grafik 559">
              <a:extLst>
                <a:ext uri="{FF2B5EF4-FFF2-40B4-BE49-F238E27FC236}">
                  <a16:creationId xmlns:a16="http://schemas.microsoft.com/office/drawing/2014/main" id="{00D13B71-4A21-4F04-BFDB-DDEDF3D2A6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23223" y="501280"/>
              <a:ext cx="1091279" cy="554784"/>
            </a:xfrm>
            <a:prstGeom prst="rect">
              <a:avLst/>
            </a:prstGeom>
          </p:spPr>
        </p:pic>
        <p:pic>
          <p:nvPicPr>
            <p:cNvPr id="558" name="Grafik 557">
              <a:extLst>
                <a:ext uri="{FF2B5EF4-FFF2-40B4-BE49-F238E27FC236}">
                  <a16:creationId xmlns:a16="http://schemas.microsoft.com/office/drawing/2014/main" id="{10DF00F7-F3E1-43B7-81E4-2A59165ED42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33361" y="495185"/>
              <a:ext cx="1091279" cy="554784"/>
            </a:xfrm>
            <a:prstGeom prst="rect">
              <a:avLst/>
            </a:prstGeom>
          </p:spPr>
        </p:pic>
        <p:pic>
          <p:nvPicPr>
            <p:cNvPr id="570" name="Grafik 569">
              <a:extLst>
                <a:ext uri="{FF2B5EF4-FFF2-40B4-BE49-F238E27FC236}">
                  <a16:creationId xmlns:a16="http://schemas.microsoft.com/office/drawing/2014/main" id="{96F254AB-DAEB-451B-B83A-ADCADD67F0E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781340" y="495185"/>
              <a:ext cx="1085182" cy="554784"/>
            </a:xfrm>
            <a:prstGeom prst="rect">
              <a:avLst/>
            </a:prstGeom>
            <a:ln w="3175">
              <a:solidFill>
                <a:schemeClr val="bg1"/>
              </a:solidFill>
            </a:ln>
          </p:spPr>
        </p:pic>
        <p:pic>
          <p:nvPicPr>
            <p:cNvPr id="556" name="Grafik 555">
              <a:extLst>
                <a:ext uri="{FF2B5EF4-FFF2-40B4-BE49-F238E27FC236}">
                  <a16:creationId xmlns:a16="http://schemas.microsoft.com/office/drawing/2014/main" id="{344D875D-C409-4DC8-8C66-02584FE74EA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668154" y="495185"/>
              <a:ext cx="1085182" cy="554784"/>
            </a:xfrm>
            <a:prstGeom prst="rect">
              <a:avLst/>
            </a:prstGeom>
          </p:spPr>
        </p:pic>
        <p:pic>
          <p:nvPicPr>
            <p:cNvPr id="566" name="Grafik 565">
              <a:extLst>
                <a:ext uri="{FF2B5EF4-FFF2-40B4-BE49-F238E27FC236}">
                  <a16:creationId xmlns:a16="http://schemas.microsoft.com/office/drawing/2014/main" id="{2E04C38D-5E14-49D2-8DB2-B4B9C47F264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106988" y="501280"/>
              <a:ext cx="1085182" cy="554784"/>
            </a:xfrm>
            <a:prstGeom prst="rect">
              <a:avLst/>
            </a:prstGeom>
          </p:spPr>
        </p:pic>
        <p:pic>
          <p:nvPicPr>
            <p:cNvPr id="562" name="Grafik 561">
              <a:extLst>
                <a:ext uri="{FF2B5EF4-FFF2-40B4-BE49-F238E27FC236}">
                  <a16:creationId xmlns:a16="http://schemas.microsoft.com/office/drawing/2014/main" id="{23C6B8DA-DA20-4151-9D6D-6E7F9D33551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545822" y="495185"/>
              <a:ext cx="1085182" cy="554784"/>
            </a:xfrm>
            <a:prstGeom prst="rect">
              <a:avLst/>
            </a:prstGeom>
          </p:spPr>
        </p:pic>
      </p:grpSp>
      <p:grpSp>
        <p:nvGrpSpPr>
          <p:cNvPr id="695" name="Gruppieren 694">
            <a:extLst>
              <a:ext uri="{FF2B5EF4-FFF2-40B4-BE49-F238E27FC236}">
                <a16:creationId xmlns:a16="http://schemas.microsoft.com/office/drawing/2014/main" id="{3469BE11-0C5E-4DEA-91B3-F1FCB71CAA9E}"/>
              </a:ext>
            </a:extLst>
          </p:cNvPr>
          <p:cNvGrpSpPr/>
          <p:nvPr/>
        </p:nvGrpSpPr>
        <p:grpSpPr>
          <a:xfrm>
            <a:off x="508342" y="1478370"/>
            <a:ext cx="11175315" cy="560879"/>
            <a:chOff x="455689" y="1498341"/>
            <a:chExt cx="11175315" cy="560879"/>
          </a:xfrm>
        </p:grpSpPr>
        <p:pic>
          <p:nvPicPr>
            <p:cNvPr id="554" name="Grafik 553">
              <a:extLst>
                <a:ext uri="{FF2B5EF4-FFF2-40B4-BE49-F238E27FC236}">
                  <a16:creationId xmlns:a16="http://schemas.microsoft.com/office/drawing/2014/main" id="{1D65FAD0-7026-40ED-88B4-C75927220E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220606" y="1498341"/>
              <a:ext cx="1085182" cy="554784"/>
            </a:xfrm>
            <a:prstGeom prst="rect">
              <a:avLst/>
            </a:prstGeom>
          </p:spPr>
        </p:pic>
        <p:pic>
          <p:nvPicPr>
            <p:cNvPr id="618" name="Grafik 617">
              <a:extLst>
                <a:ext uri="{FF2B5EF4-FFF2-40B4-BE49-F238E27FC236}">
                  <a16:creationId xmlns:a16="http://schemas.microsoft.com/office/drawing/2014/main" id="{AEACBB9B-CAC9-4891-AAF3-03A0267D5AE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106117" y="1504436"/>
              <a:ext cx="1085182" cy="548688"/>
            </a:xfrm>
            <a:prstGeom prst="rect">
              <a:avLst/>
            </a:prstGeom>
          </p:spPr>
        </p:pic>
        <p:pic>
          <p:nvPicPr>
            <p:cNvPr id="616" name="Grafik 615">
              <a:extLst>
                <a:ext uri="{FF2B5EF4-FFF2-40B4-BE49-F238E27FC236}">
                  <a16:creationId xmlns:a16="http://schemas.microsoft.com/office/drawing/2014/main" id="{636F23AE-BFCA-48FE-9D96-AE623B62F04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545822" y="1504436"/>
              <a:ext cx="1085182" cy="548688"/>
            </a:xfrm>
            <a:prstGeom prst="rect">
              <a:avLst/>
            </a:prstGeom>
          </p:spPr>
        </p:pic>
        <p:pic>
          <p:nvPicPr>
            <p:cNvPr id="614" name="Grafik 613">
              <a:extLst>
                <a:ext uri="{FF2B5EF4-FFF2-40B4-BE49-F238E27FC236}">
                  <a16:creationId xmlns:a16="http://schemas.microsoft.com/office/drawing/2014/main" id="{874CAC8C-81CF-4C42-94E2-07B5CEC87E5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95394" y="1504436"/>
              <a:ext cx="1091279" cy="554784"/>
            </a:xfrm>
            <a:prstGeom prst="rect">
              <a:avLst/>
            </a:prstGeom>
          </p:spPr>
        </p:pic>
        <p:pic>
          <p:nvPicPr>
            <p:cNvPr id="612" name="Grafik 611">
              <a:extLst>
                <a:ext uri="{FF2B5EF4-FFF2-40B4-BE49-F238E27FC236}">
                  <a16:creationId xmlns:a16="http://schemas.microsoft.com/office/drawing/2014/main" id="{C08AE4B1-7427-48CD-8391-D972390FA40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60311" y="1498341"/>
              <a:ext cx="1091279" cy="554784"/>
            </a:xfrm>
            <a:prstGeom prst="rect">
              <a:avLst/>
            </a:prstGeom>
          </p:spPr>
        </p:pic>
        <p:pic>
          <p:nvPicPr>
            <p:cNvPr id="608" name="Grafik 607">
              <a:extLst>
                <a:ext uri="{FF2B5EF4-FFF2-40B4-BE49-F238E27FC236}">
                  <a16:creationId xmlns:a16="http://schemas.microsoft.com/office/drawing/2014/main" id="{324F6715-BA1C-4802-8175-D3ACD55048D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55689" y="1498341"/>
              <a:ext cx="1085182" cy="554784"/>
            </a:xfrm>
            <a:prstGeom prst="rect">
              <a:avLst/>
            </a:prstGeom>
          </p:spPr>
        </p:pic>
        <p:pic>
          <p:nvPicPr>
            <p:cNvPr id="606" name="Grafik 605">
              <a:extLst>
                <a:ext uri="{FF2B5EF4-FFF2-40B4-BE49-F238E27FC236}">
                  <a16:creationId xmlns:a16="http://schemas.microsoft.com/office/drawing/2014/main" id="{6A6F8D1A-6A74-405C-A1D3-05DB15751F5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780901" y="1504436"/>
              <a:ext cx="1085182" cy="554784"/>
            </a:xfrm>
            <a:prstGeom prst="rect">
              <a:avLst/>
            </a:prstGeom>
          </p:spPr>
        </p:pic>
        <p:pic>
          <p:nvPicPr>
            <p:cNvPr id="604" name="Grafik 603">
              <a:extLst>
                <a:ext uri="{FF2B5EF4-FFF2-40B4-BE49-F238E27FC236}">
                  <a16:creationId xmlns:a16="http://schemas.microsoft.com/office/drawing/2014/main" id="{3B81CE8E-9C77-45A6-8805-9F9C7088561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341196" y="1498341"/>
              <a:ext cx="1085182" cy="554784"/>
            </a:xfrm>
            <a:prstGeom prst="rect">
              <a:avLst/>
            </a:prstGeom>
          </p:spPr>
        </p:pic>
      </p:grpSp>
      <p:grpSp>
        <p:nvGrpSpPr>
          <p:cNvPr id="644" name="Gruppieren 643">
            <a:extLst>
              <a:ext uri="{FF2B5EF4-FFF2-40B4-BE49-F238E27FC236}">
                <a16:creationId xmlns:a16="http://schemas.microsoft.com/office/drawing/2014/main" id="{616A9CC3-B3C2-4B5B-A27B-552E3531638D}"/>
              </a:ext>
            </a:extLst>
          </p:cNvPr>
          <p:cNvGrpSpPr/>
          <p:nvPr/>
        </p:nvGrpSpPr>
        <p:grpSpPr>
          <a:xfrm>
            <a:off x="508342" y="2461556"/>
            <a:ext cx="11175315" cy="560879"/>
            <a:chOff x="455689" y="4403405"/>
            <a:chExt cx="11175315" cy="560879"/>
          </a:xfrm>
        </p:grpSpPr>
        <p:pic>
          <p:nvPicPr>
            <p:cNvPr id="610" name="Grafik 609">
              <a:extLst>
                <a:ext uri="{FF2B5EF4-FFF2-40B4-BE49-F238E27FC236}">
                  <a16:creationId xmlns:a16="http://schemas.microsoft.com/office/drawing/2014/main" id="{9138B177-AE60-4CF6-AE87-BE9DF033872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103939" y="4403405"/>
              <a:ext cx="1085182" cy="554784"/>
            </a:xfrm>
            <a:prstGeom prst="rect">
              <a:avLst/>
            </a:prstGeom>
            <a:ln w="3175">
              <a:solidFill>
                <a:schemeClr val="bg1"/>
              </a:solidFill>
            </a:ln>
          </p:spPr>
        </p:pic>
        <p:pic>
          <p:nvPicPr>
            <p:cNvPr id="622" name="Grafik 621">
              <a:extLst>
                <a:ext uri="{FF2B5EF4-FFF2-40B4-BE49-F238E27FC236}">
                  <a16:creationId xmlns:a16="http://schemas.microsoft.com/office/drawing/2014/main" id="{5F5C3D47-AD38-4BC3-A2A5-6EE04E63E5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894523" y="4403405"/>
              <a:ext cx="1085182" cy="554784"/>
            </a:xfrm>
            <a:prstGeom prst="rect">
              <a:avLst/>
            </a:prstGeom>
          </p:spPr>
        </p:pic>
        <p:pic>
          <p:nvPicPr>
            <p:cNvPr id="642" name="Grafik 641">
              <a:extLst>
                <a:ext uri="{FF2B5EF4-FFF2-40B4-BE49-F238E27FC236}">
                  <a16:creationId xmlns:a16="http://schemas.microsoft.com/office/drawing/2014/main" id="{C37BA4A2-EC1B-460B-9D8E-0EC8FBBDA3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33361" y="4409500"/>
              <a:ext cx="1085182" cy="548688"/>
            </a:xfrm>
            <a:prstGeom prst="rect">
              <a:avLst/>
            </a:prstGeom>
          </p:spPr>
        </p:pic>
        <p:pic>
          <p:nvPicPr>
            <p:cNvPr id="640" name="Grafik 639">
              <a:extLst>
                <a:ext uri="{FF2B5EF4-FFF2-40B4-BE49-F238E27FC236}">
                  <a16:creationId xmlns:a16="http://schemas.microsoft.com/office/drawing/2014/main" id="{F12ABA47-76F5-49B0-9875-2139CA9A117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17126" y="4409500"/>
              <a:ext cx="1085182" cy="548688"/>
            </a:xfrm>
            <a:prstGeom prst="rect">
              <a:avLst/>
            </a:prstGeom>
          </p:spPr>
        </p:pic>
        <p:pic>
          <p:nvPicPr>
            <p:cNvPr id="638" name="Grafik 637">
              <a:extLst>
                <a:ext uri="{FF2B5EF4-FFF2-40B4-BE49-F238E27FC236}">
                  <a16:creationId xmlns:a16="http://schemas.microsoft.com/office/drawing/2014/main" id="{ACD924AC-7E9A-462F-9628-4A8810DC20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72195" y="4409500"/>
              <a:ext cx="1091279" cy="554784"/>
            </a:xfrm>
            <a:prstGeom prst="rect">
              <a:avLst/>
            </a:prstGeom>
          </p:spPr>
        </p:pic>
        <p:pic>
          <p:nvPicPr>
            <p:cNvPr id="636" name="Grafik 635">
              <a:extLst>
                <a:ext uri="{FF2B5EF4-FFF2-40B4-BE49-F238E27FC236}">
                  <a16:creationId xmlns:a16="http://schemas.microsoft.com/office/drawing/2014/main" id="{DDF2A5D7-9388-4C19-AE8E-5E39EDE654D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55960" y="4403405"/>
              <a:ext cx="1091279" cy="554784"/>
            </a:xfrm>
            <a:prstGeom prst="rect">
              <a:avLst/>
            </a:prstGeom>
          </p:spPr>
        </p:pic>
        <p:pic>
          <p:nvPicPr>
            <p:cNvPr id="634" name="Grafik 633">
              <a:extLst>
                <a:ext uri="{FF2B5EF4-FFF2-40B4-BE49-F238E27FC236}">
                  <a16:creationId xmlns:a16="http://schemas.microsoft.com/office/drawing/2014/main" id="{7DFE0614-5D9E-411C-8F75-AD0F7716F6A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545822" y="4403405"/>
              <a:ext cx="1085182" cy="554784"/>
            </a:xfrm>
            <a:prstGeom prst="rect">
              <a:avLst/>
            </a:prstGeom>
          </p:spPr>
        </p:pic>
        <p:pic>
          <p:nvPicPr>
            <p:cNvPr id="632" name="Grafik 631">
              <a:extLst>
                <a:ext uri="{FF2B5EF4-FFF2-40B4-BE49-F238E27FC236}">
                  <a16:creationId xmlns:a16="http://schemas.microsoft.com/office/drawing/2014/main" id="{8D253BC7-9E20-4972-90DD-C5E686238CC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55689" y="4409500"/>
              <a:ext cx="1085182" cy="554784"/>
            </a:xfrm>
            <a:prstGeom prst="rect">
              <a:avLst/>
            </a:prstGeom>
          </p:spPr>
        </p:pic>
      </p:grpSp>
      <p:grpSp>
        <p:nvGrpSpPr>
          <p:cNvPr id="668" name="Gruppieren 667">
            <a:extLst>
              <a:ext uri="{FF2B5EF4-FFF2-40B4-BE49-F238E27FC236}">
                <a16:creationId xmlns:a16="http://schemas.microsoft.com/office/drawing/2014/main" id="{07FABCFD-2670-4589-8797-FB02B168382B}"/>
              </a:ext>
            </a:extLst>
          </p:cNvPr>
          <p:cNvGrpSpPr/>
          <p:nvPr/>
        </p:nvGrpSpPr>
        <p:grpSpPr>
          <a:xfrm>
            <a:off x="508342" y="4887880"/>
            <a:ext cx="11175315" cy="560879"/>
            <a:chOff x="364354" y="5175458"/>
            <a:chExt cx="11175315" cy="560879"/>
          </a:xfrm>
        </p:grpSpPr>
        <p:pic>
          <p:nvPicPr>
            <p:cNvPr id="630" name="Grafik 629">
              <a:extLst>
                <a:ext uri="{FF2B5EF4-FFF2-40B4-BE49-F238E27FC236}">
                  <a16:creationId xmlns:a16="http://schemas.microsoft.com/office/drawing/2014/main" id="{9BCB351F-6DBA-456D-93C3-2D09E57F180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64354" y="5175458"/>
              <a:ext cx="1085182" cy="554784"/>
            </a:xfrm>
            <a:prstGeom prst="rect">
              <a:avLst/>
            </a:prstGeom>
          </p:spPr>
        </p:pic>
        <p:pic>
          <p:nvPicPr>
            <p:cNvPr id="666" name="Grafik 665">
              <a:extLst>
                <a:ext uri="{FF2B5EF4-FFF2-40B4-BE49-F238E27FC236}">
                  <a16:creationId xmlns:a16="http://schemas.microsoft.com/office/drawing/2014/main" id="{05209C22-1023-4478-AA0E-82D7ACAF6C4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251167" y="5175458"/>
              <a:ext cx="1085182" cy="554784"/>
            </a:xfrm>
            <a:prstGeom prst="rect">
              <a:avLst/>
            </a:prstGeom>
            <a:ln w="3175">
              <a:solidFill>
                <a:schemeClr val="bg1"/>
              </a:solidFill>
            </a:ln>
          </p:spPr>
        </p:pic>
        <p:pic>
          <p:nvPicPr>
            <p:cNvPr id="664" name="Grafik 663">
              <a:extLst>
                <a:ext uri="{FF2B5EF4-FFF2-40B4-BE49-F238E27FC236}">
                  <a16:creationId xmlns:a16="http://schemas.microsoft.com/office/drawing/2014/main" id="{1F087F26-B6C3-4597-88AF-A3E0DBBE040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137985" y="5181553"/>
              <a:ext cx="1085182" cy="548688"/>
            </a:xfrm>
            <a:prstGeom prst="rect">
              <a:avLst/>
            </a:prstGeom>
          </p:spPr>
        </p:pic>
        <p:pic>
          <p:nvPicPr>
            <p:cNvPr id="662" name="Grafik 661">
              <a:extLst>
                <a:ext uri="{FF2B5EF4-FFF2-40B4-BE49-F238E27FC236}">
                  <a16:creationId xmlns:a16="http://schemas.microsoft.com/office/drawing/2014/main" id="{567410FB-2A84-41DF-9669-1952F3724C3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54487" y="5181553"/>
              <a:ext cx="1085182" cy="548688"/>
            </a:xfrm>
            <a:prstGeom prst="rect">
              <a:avLst/>
            </a:prstGeom>
          </p:spPr>
        </p:pic>
        <p:pic>
          <p:nvPicPr>
            <p:cNvPr id="660" name="Grafik 659">
              <a:extLst>
                <a:ext uri="{FF2B5EF4-FFF2-40B4-BE49-F238E27FC236}">
                  <a16:creationId xmlns:a16="http://schemas.microsoft.com/office/drawing/2014/main" id="{D5E6CA74-1FA1-4FB9-9FB2-5D21B0B2B0D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93050" y="5181553"/>
              <a:ext cx="1091279" cy="554784"/>
            </a:xfrm>
            <a:prstGeom prst="rect">
              <a:avLst/>
            </a:prstGeom>
          </p:spPr>
        </p:pic>
        <p:pic>
          <p:nvPicPr>
            <p:cNvPr id="658" name="Grafik 657">
              <a:extLst>
                <a:ext uri="{FF2B5EF4-FFF2-40B4-BE49-F238E27FC236}">
                  <a16:creationId xmlns:a16="http://schemas.microsoft.com/office/drawing/2014/main" id="{1986139D-99F5-4FE0-958B-D09CB9B8978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03188" y="5175458"/>
              <a:ext cx="1091279" cy="554784"/>
            </a:xfrm>
            <a:prstGeom prst="rect">
              <a:avLst/>
            </a:prstGeom>
          </p:spPr>
        </p:pic>
        <p:pic>
          <p:nvPicPr>
            <p:cNvPr id="656" name="Grafik 655">
              <a:extLst>
                <a:ext uri="{FF2B5EF4-FFF2-40B4-BE49-F238E27FC236}">
                  <a16:creationId xmlns:a16="http://schemas.microsoft.com/office/drawing/2014/main" id="{7BEA41E5-180A-4609-A010-169021EAF9F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576819" y="5175458"/>
              <a:ext cx="1085182" cy="554784"/>
            </a:xfrm>
            <a:prstGeom prst="rect">
              <a:avLst/>
            </a:prstGeom>
          </p:spPr>
        </p:pic>
        <p:pic>
          <p:nvPicPr>
            <p:cNvPr id="654" name="Grafik 653">
              <a:extLst>
                <a:ext uri="{FF2B5EF4-FFF2-40B4-BE49-F238E27FC236}">
                  <a16:creationId xmlns:a16="http://schemas.microsoft.com/office/drawing/2014/main" id="{7DEF5097-54EA-46B1-A8D7-065733D87EE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015653" y="5181553"/>
              <a:ext cx="1085182" cy="554784"/>
            </a:xfrm>
            <a:prstGeom prst="rect">
              <a:avLst/>
            </a:prstGeom>
          </p:spPr>
        </p:pic>
      </p:grpSp>
      <p:grpSp>
        <p:nvGrpSpPr>
          <p:cNvPr id="696" name="Gruppieren 695">
            <a:extLst>
              <a:ext uri="{FF2B5EF4-FFF2-40B4-BE49-F238E27FC236}">
                <a16:creationId xmlns:a16="http://schemas.microsoft.com/office/drawing/2014/main" id="{DC76D6AA-86BA-4285-B805-0A0310EDC92B}"/>
              </a:ext>
            </a:extLst>
          </p:cNvPr>
          <p:cNvGrpSpPr/>
          <p:nvPr/>
        </p:nvGrpSpPr>
        <p:grpSpPr>
          <a:xfrm>
            <a:off x="508342" y="5854648"/>
            <a:ext cx="11175315" cy="560879"/>
            <a:chOff x="455689" y="5592838"/>
            <a:chExt cx="11175315" cy="560879"/>
          </a:xfrm>
        </p:grpSpPr>
        <p:grpSp>
          <p:nvGrpSpPr>
            <p:cNvPr id="670" name="Gruppieren 669">
              <a:extLst>
                <a:ext uri="{FF2B5EF4-FFF2-40B4-BE49-F238E27FC236}">
                  <a16:creationId xmlns:a16="http://schemas.microsoft.com/office/drawing/2014/main" id="{D7319E8D-1484-4233-9041-7F6774A2405E}"/>
                </a:ext>
              </a:extLst>
            </p:cNvPr>
            <p:cNvGrpSpPr/>
            <p:nvPr/>
          </p:nvGrpSpPr>
          <p:grpSpPr>
            <a:xfrm>
              <a:off x="7666408" y="5592838"/>
              <a:ext cx="1085182" cy="559004"/>
              <a:chOff x="10545822" y="501280"/>
              <a:chExt cx="1085182" cy="559004"/>
            </a:xfrm>
          </p:grpSpPr>
          <p:pic>
            <p:nvPicPr>
              <p:cNvPr id="692" name="Grafik 691">
                <a:extLst>
                  <a:ext uri="{FF2B5EF4-FFF2-40B4-BE49-F238E27FC236}">
                    <a16:creationId xmlns:a16="http://schemas.microsoft.com/office/drawing/2014/main" id="{319ED857-060F-4E44-A0F3-79A26C8E3B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54582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93" name="Rechteck 692">
                <a:extLst>
                  <a:ext uri="{FF2B5EF4-FFF2-40B4-BE49-F238E27FC236}">
                    <a16:creationId xmlns:a16="http://schemas.microsoft.com/office/drawing/2014/main" id="{D66F33DD-1839-43AB-9D58-CC9119FEAF79}"/>
                  </a:ext>
                </a:extLst>
              </p:cNvPr>
              <p:cNvSpPr/>
              <p:nvPr/>
            </p:nvSpPr>
            <p:spPr>
              <a:xfrm>
                <a:off x="11105169" y="501280"/>
                <a:ext cx="525835" cy="559004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2" name="Gruppieren 671">
              <a:extLst>
                <a:ext uri="{FF2B5EF4-FFF2-40B4-BE49-F238E27FC236}">
                  <a16:creationId xmlns:a16="http://schemas.microsoft.com/office/drawing/2014/main" id="{05E20A1C-0919-4685-AA72-08F91B803274}"/>
                </a:ext>
              </a:extLst>
            </p:cNvPr>
            <p:cNvGrpSpPr/>
            <p:nvPr/>
          </p:nvGrpSpPr>
          <p:grpSpPr>
            <a:xfrm>
              <a:off x="9106113" y="5592838"/>
              <a:ext cx="1085186" cy="554784"/>
              <a:chOff x="455689" y="495185"/>
              <a:chExt cx="1085186" cy="554784"/>
            </a:xfrm>
          </p:grpSpPr>
          <p:pic>
            <p:nvPicPr>
              <p:cNvPr id="688" name="Grafik 687">
                <a:extLst>
                  <a:ext uri="{FF2B5EF4-FFF2-40B4-BE49-F238E27FC236}">
                    <a16:creationId xmlns:a16="http://schemas.microsoft.com/office/drawing/2014/main" id="{F2A1A42E-B732-4F71-83DD-D6E2220AB1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55693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89" name="L-Form 688">
                <a:extLst>
                  <a:ext uri="{FF2B5EF4-FFF2-40B4-BE49-F238E27FC236}">
                    <a16:creationId xmlns:a16="http://schemas.microsoft.com/office/drawing/2014/main" id="{79BC60D8-44FF-4107-B5D4-C5F7E2F768A8}"/>
                  </a:ext>
                </a:extLst>
              </p:cNvPr>
              <p:cNvSpPr/>
              <p:nvPr/>
            </p:nvSpPr>
            <p:spPr>
              <a:xfrm flipH="1">
                <a:off x="455689" y="495185"/>
                <a:ext cx="1085183" cy="554784"/>
              </a:xfrm>
              <a:prstGeom prst="corner">
                <a:avLst>
                  <a:gd name="adj1" fmla="val 48252"/>
                  <a:gd name="adj2" fmla="val 145008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3" name="Gruppieren 672">
              <a:extLst>
                <a:ext uri="{FF2B5EF4-FFF2-40B4-BE49-F238E27FC236}">
                  <a16:creationId xmlns:a16="http://schemas.microsoft.com/office/drawing/2014/main" id="{A52674FD-DE43-47A6-A2E3-E082341079F9}"/>
                </a:ext>
              </a:extLst>
            </p:cNvPr>
            <p:cNvGrpSpPr/>
            <p:nvPr/>
          </p:nvGrpSpPr>
          <p:grpSpPr>
            <a:xfrm>
              <a:off x="6226703" y="5592838"/>
              <a:ext cx="1085182" cy="554784"/>
              <a:chOff x="1895398" y="495185"/>
              <a:chExt cx="1085182" cy="554784"/>
            </a:xfrm>
          </p:grpSpPr>
          <p:pic>
            <p:nvPicPr>
              <p:cNvPr id="686" name="Grafik 685">
                <a:extLst>
                  <a:ext uri="{FF2B5EF4-FFF2-40B4-BE49-F238E27FC236}">
                    <a16:creationId xmlns:a16="http://schemas.microsoft.com/office/drawing/2014/main" id="{7A1A6181-CB86-4C41-9A1A-1467C42342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95398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87" name="L-Form 686">
                <a:extLst>
                  <a:ext uri="{FF2B5EF4-FFF2-40B4-BE49-F238E27FC236}">
                    <a16:creationId xmlns:a16="http://schemas.microsoft.com/office/drawing/2014/main" id="{1A5FE3EA-BBC5-4E36-BFEB-D0E7B794C86E}"/>
                  </a:ext>
                </a:extLst>
              </p:cNvPr>
              <p:cNvSpPr/>
              <p:nvPr/>
            </p:nvSpPr>
            <p:spPr>
              <a:xfrm flipH="1">
                <a:off x="2178049" y="495185"/>
                <a:ext cx="802528" cy="554784"/>
              </a:xfrm>
              <a:prstGeom prst="corner">
                <a:avLst>
                  <a:gd name="adj1" fmla="val 48252"/>
                  <a:gd name="adj2" fmla="val 97222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684" name="Grafik 683">
              <a:extLst>
                <a:ext uri="{FF2B5EF4-FFF2-40B4-BE49-F238E27FC236}">
                  <a16:creationId xmlns:a16="http://schemas.microsoft.com/office/drawing/2014/main" id="{D965BCE6-DB4D-4521-8D2E-63BDA9C4712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5689" y="5598933"/>
              <a:ext cx="1091279" cy="554784"/>
            </a:xfrm>
            <a:prstGeom prst="rect">
              <a:avLst/>
            </a:prstGeom>
          </p:spPr>
        </p:pic>
        <p:pic>
          <p:nvPicPr>
            <p:cNvPr id="682" name="Grafik 681">
              <a:extLst>
                <a:ext uri="{FF2B5EF4-FFF2-40B4-BE49-F238E27FC236}">
                  <a16:creationId xmlns:a16="http://schemas.microsoft.com/office/drawing/2014/main" id="{C8F07469-75AD-4384-B3B0-D7F7B6EF44E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80901" y="5592838"/>
              <a:ext cx="1091279" cy="554784"/>
            </a:xfrm>
            <a:prstGeom prst="rect">
              <a:avLst/>
            </a:prstGeom>
          </p:spPr>
        </p:pic>
        <p:pic>
          <p:nvPicPr>
            <p:cNvPr id="680" name="Grafik 679">
              <a:extLst>
                <a:ext uri="{FF2B5EF4-FFF2-40B4-BE49-F238E27FC236}">
                  <a16:creationId xmlns:a16="http://schemas.microsoft.com/office/drawing/2014/main" id="{EEDB6D8F-7420-4AB0-8EEB-C62E8EA2A71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901491" y="5592838"/>
              <a:ext cx="1085182" cy="554784"/>
            </a:xfrm>
            <a:prstGeom prst="rect">
              <a:avLst/>
            </a:prstGeom>
          </p:spPr>
        </p:pic>
        <p:pic>
          <p:nvPicPr>
            <p:cNvPr id="678" name="Grafik 677">
              <a:extLst>
                <a:ext uri="{FF2B5EF4-FFF2-40B4-BE49-F238E27FC236}">
                  <a16:creationId xmlns:a16="http://schemas.microsoft.com/office/drawing/2014/main" id="{399F5BF7-2052-4842-B58D-63B59E1374E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341196" y="5598933"/>
              <a:ext cx="1085182" cy="554784"/>
            </a:xfrm>
            <a:prstGeom prst="rect">
              <a:avLst/>
            </a:prstGeom>
          </p:spPr>
        </p:pic>
        <p:pic>
          <p:nvPicPr>
            <p:cNvPr id="694" name="Grafik 693">
              <a:extLst>
                <a:ext uri="{FF2B5EF4-FFF2-40B4-BE49-F238E27FC236}">
                  <a16:creationId xmlns:a16="http://schemas.microsoft.com/office/drawing/2014/main" id="{B6CE8319-2F09-4C4C-A904-1DB575A214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545822" y="5592838"/>
              <a:ext cx="1085182" cy="554784"/>
            </a:xfrm>
            <a:prstGeom prst="rect">
              <a:avLst/>
            </a:prstGeom>
          </p:spPr>
        </p:pic>
      </p:grpSp>
      <p:sp>
        <p:nvSpPr>
          <p:cNvPr id="697" name="L-Form 696">
            <a:extLst>
              <a:ext uri="{FF2B5EF4-FFF2-40B4-BE49-F238E27FC236}">
                <a16:creationId xmlns:a16="http://schemas.microsoft.com/office/drawing/2014/main" id="{D826CBAA-4D29-41E8-89D2-A75EB9BA47F0}"/>
              </a:ext>
            </a:extLst>
          </p:cNvPr>
          <p:cNvSpPr/>
          <p:nvPr/>
        </p:nvSpPr>
        <p:spPr>
          <a:xfrm flipH="1">
            <a:off x="381000" y="5666104"/>
            <a:ext cx="11316784" cy="874395"/>
          </a:xfrm>
          <a:prstGeom prst="corner">
            <a:avLst>
              <a:gd name="adj1" fmla="val 0"/>
              <a:gd name="adj2" fmla="val 633261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36" name="Grafik 535">
            <a:extLst>
              <a:ext uri="{FF2B5EF4-FFF2-40B4-BE49-F238E27FC236}">
                <a16:creationId xmlns:a16="http://schemas.microsoft.com/office/drawing/2014/main" id="{51B41A0E-65CE-42AB-89B0-DDC6B24EA63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852128" y="3835566"/>
            <a:ext cx="1194920" cy="603556"/>
          </a:xfrm>
          <a:prstGeom prst="rect">
            <a:avLst/>
          </a:prstGeom>
        </p:spPr>
      </p:pic>
      <p:pic>
        <p:nvPicPr>
          <p:cNvPr id="538" name="Grafik 537">
            <a:extLst>
              <a:ext uri="{FF2B5EF4-FFF2-40B4-BE49-F238E27FC236}">
                <a16:creationId xmlns:a16="http://schemas.microsoft.com/office/drawing/2014/main" id="{D75775A2-5D71-47D7-8A89-830D9438DE9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408093" y="3308275"/>
            <a:ext cx="1194920" cy="603556"/>
          </a:xfrm>
          <a:prstGeom prst="rect">
            <a:avLst/>
          </a:prstGeom>
        </p:spPr>
      </p:pic>
      <p:pic>
        <p:nvPicPr>
          <p:cNvPr id="540" name="Grafik 539">
            <a:extLst>
              <a:ext uri="{FF2B5EF4-FFF2-40B4-BE49-F238E27FC236}">
                <a16:creationId xmlns:a16="http://schemas.microsoft.com/office/drawing/2014/main" id="{36BB6EBA-B211-4B57-B0FF-328679F66E1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140857" y="3827677"/>
            <a:ext cx="1018120" cy="603556"/>
          </a:xfrm>
          <a:prstGeom prst="rect">
            <a:avLst/>
          </a:prstGeom>
        </p:spPr>
      </p:pic>
      <p:pic>
        <p:nvPicPr>
          <p:cNvPr id="542" name="Grafik 541">
            <a:extLst>
              <a:ext uri="{FF2B5EF4-FFF2-40B4-BE49-F238E27FC236}">
                <a16:creationId xmlns:a16="http://schemas.microsoft.com/office/drawing/2014/main" id="{0D210405-6E32-45D7-BEBD-9604B8004F4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983358" y="3225913"/>
            <a:ext cx="908383" cy="609653"/>
          </a:xfrm>
          <a:prstGeom prst="rect">
            <a:avLst/>
          </a:prstGeom>
        </p:spPr>
      </p:pic>
      <p:pic>
        <p:nvPicPr>
          <p:cNvPr id="544" name="Grafik 543">
            <a:extLst>
              <a:ext uri="{FF2B5EF4-FFF2-40B4-BE49-F238E27FC236}">
                <a16:creationId xmlns:a16="http://schemas.microsoft.com/office/drawing/2014/main" id="{0C9716FC-AB99-4BB6-822F-6FAA7E1156A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966079" y="3735010"/>
            <a:ext cx="768163" cy="609653"/>
          </a:xfrm>
          <a:prstGeom prst="rect">
            <a:avLst/>
          </a:prstGeom>
        </p:spPr>
      </p:pic>
      <p:pic>
        <p:nvPicPr>
          <p:cNvPr id="546" name="Grafik 545">
            <a:extLst>
              <a:ext uri="{FF2B5EF4-FFF2-40B4-BE49-F238E27FC236}">
                <a16:creationId xmlns:a16="http://schemas.microsoft.com/office/drawing/2014/main" id="{0310E5E1-8458-4064-B357-962046C4929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960993" y="3191793"/>
            <a:ext cx="755970" cy="609653"/>
          </a:xfrm>
          <a:prstGeom prst="rect">
            <a:avLst/>
          </a:prstGeom>
        </p:spPr>
      </p:pic>
      <p:pic>
        <p:nvPicPr>
          <p:cNvPr id="548" name="Grafik 547">
            <a:extLst>
              <a:ext uri="{FF2B5EF4-FFF2-40B4-BE49-F238E27FC236}">
                <a16:creationId xmlns:a16="http://schemas.microsoft.com/office/drawing/2014/main" id="{C99DCCBA-D719-43EC-88F0-2FAD35B6EF6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53452" y="3725747"/>
            <a:ext cx="658425" cy="609653"/>
          </a:xfrm>
          <a:prstGeom prst="rect">
            <a:avLst/>
          </a:prstGeom>
        </p:spPr>
      </p:pic>
      <p:pic>
        <p:nvPicPr>
          <p:cNvPr id="550" name="Grafik 549">
            <a:extLst>
              <a:ext uri="{FF2B5EF4-FFF2-40B4-BE49-F238E27FC236}">
                <a16:creationId xmlns:a16="http://schemas.microsoft.com/office/drawing/2014/main" id="{4DA1B161-DD53-435D-A0A2-24FE789524DE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292228" y="3191007"/>
            <a:ext cx="512108" cy="609653"/>
          </a:xfrm>
          <a:prstGeom prst="rect">
            <a:avLst/>
          </a:prstGeom>
        </p:spPr>
      </p:pic>
      <p:pic>
        <p:nvPicPr>
          <p:cNvPr id="552" name="Grafik 551">
            <a:extLst>
              <a:ext uri="{FF2B5EF4-FFF2-40B4-BE49-F238E27FC236}">
                <a16:creationId xmlns:a16="http://schemas.microsoft.com/office/drawing/2014/main" id="{0E126ABB-D267-4BC4-8FA3-DEC5319186F8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51833" y="3681494"/>
            <a:ext cx="1091279" cy="792549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20FD1233-A79D-4B1C-8008-FB799DBD9D8C}"/>
              </a:ext>
            </a:extLst>
          </p:cNvPr>
          <p:cNvSpPr txBox="1"/>
          <p:nvPr/>
        </p:nvSpPr>
        <p:spPr>
          <a:xfrm>
            <a:off x="5894109" y="5961759"/>
            <a:ext cx="6537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2" panose="05020102010507070707" pitchFamily="18" charset="2"/>
              </a:rPr>
              <a:t></a:t>
            </a:r>
            <a:endParaRPr kumimoji="0" lang="de-AT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0477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4" name="Gruppieren 593">
            <a:extLst>
              <a:ext uri="{FF2B5EF4-FFF2-40B4-BE49-F238E27FC236}">
                <a16:creationId xmlns:a16="http://schemas.microsoft.com/office/drawing/2014/main" id="{AF538C68-989D-4F89-81C2-AE92BD201644}"/>
              </a:ext>
            </a:extLst>
          </p:cNvPr>
          <p:cNvGrpSpPr/>
          <p:nvPr/>
        </p:nvGrpSpPr>
        <p:grpSpPr>
          <a:xfrm>
            <a:off x="508346" y="495185"/>
            <a:ext cx="11175311" cy="560879"/>
            <a:chOff x="455693" y="495185"/>
            <a:chExt cx="11175311" cy="560879"/>
          </a:xfrm>
        </p:grpSpPr>
        <p:pic>
          <p:nvPicPr>
            <p:cNvPr id="568" name="Grafik 567">
              <a:extLst>
                <a:ext uri="{FF2B5EF4-FFF2-40B4-BE49-F238E27FC236}">
                  <a16:creationId xmlns:a16="http://schemas.microsoft.com/office/drawing/2014/main" id="{2147C679-A226-4ABC-9BE6-29C69C6A31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5693" y="501280"/>
              <a:ext cx="1085182" cy="548688"/>
            </a:xfrm>
            <a:prstGeom prst="rect">
              <a:avLst/>
            </a:prstGeom>
          </p:spPr>
        </p:pic>
        <p:pic>
          <p:nvPicPr>
            <p:cNvPr id="564" name="Grafik 563">
              <a:extLst>
                <a:ext uri="{FF2B5EF4-FFF2-40B4-BE49-F238E27FC236}">
                  <a16:creationId xmlns:a16="http://schemas.microsoft.com/office/drawing/2014/main" id="{3E63987D-2B3E-405A-ADAB-6B25C5FB6BE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94527" y="501280"/>
              <a:ext cx="1085182" cy="548688"/>
            </a:xfrm>
            <a:prstGeom prst="rect">
              <a:avLst/>
            </a:prstGeom>
          </p:spPr>
        </p:pic>
        <p:pic>
          <p:nvPicPr>
            <p:cNvPr id="560" name="Grafik 559">
              <a:extLst>
                <a:ext uri="{FF2B5EF4-FFF2-40B4-BE49-F238E27FC236}">
                  <a16:creationId xmlns:a16="http://schemas.microsoft.com/office/drawing/2014/main" id="{00D13B71-4A21-4F04-BFDB-DDEDF3D2A6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23223" y="501280"/>
              <a:ext cx="1091279" cy="554784"/>
            </a:xfrm>
            <a:prstGeom prst="rect">
              <a:avLst/>
            </a:prstGeom>
          </p:spPr>
        </p:pic>
        <p:pic>
          <p:nvPicPr>
            <p:cNvPr id="558" name="Grafik 557">
              <a:extLst>
                <a:ext uri="{FF2B5EF4-FFF2-40B4-BE49-F238E27FC236}">
                  <a16:creationId xmlns:a16="http://schemas.microsoft.com/office/drawing/2014/main" id="{10DF00F7-F3E1-43B7-81E4-2A59165ED42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33361" y="495185"/>
              <a:ext cx="1091279" cy="554784"/>
            </a:xfrm>
            <a:prstGeom prst="rect">
              <a:avLst/>
            </a:prstGeom>
          </p:spPr>
        </p:pic>
        <p:pic>
          <p:nvPicPr>
            <p:cNvPr id="570" name="Grafik 569">
              <a:extLst>
                <a:ext uri="{FF2B5EF4-FFF2-40B4-BE49-F238E27FC236}">
                  <a16:creationId xmlns:a16="http://schemas.microsoft.com/office/drawing/2014/main" id="{96F254AB-DAEB-451B-B83A-ADCADD67F0E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781340" y="495185"/>
              <a:ext cx="1085182" cy="554784"/>
            </a:xfrm>
            <a:prstGeom prst="rect">
              <a:avLst/>
            </a:prstGeom>
            <a:ln w="3175">
              <a:solidFill>
                <a:schemeClr val="bg1"/>
              </a:solidFill>
            </a:ln>
          </p:spPr>
        </p:pic>
        <p:pic>
          <p:nvPicPr>
            <p:cNvPr id="556" name="Grafik 555">
              <a:extLst>
                <a:ext uri="{FF2B5EF4-FFF2-40B4-BE49-F238E27FC236}">
                  <a16:creationId xmlns:a16="http://schemas.microsoft.com/office/drawing/2014/main" id="{344D875D-C409-4DC8-8C66-02584FE74EA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668154" y="495185"/>
              <a:ext cx="1085182" cy="554784"/>
            </a:xfrm>
            <a:prstGeom prst="rect">
              <a:avLst/>
            </a:prstGeom>
          </p:spPr>
        </p:pic>
        <p:pic>
          <p:nvPicPr>
            <p:cNvPr id="566" name="Grafik 565">
              <a:extLst>
                <a:ext uri="{FF2B5EF4-FFF2-40B4-BE49-F238E27FC236}">
                  <a16:creationId xmlns:a16="http://schemas.microsoft.com/office/drawing/2014/main" id="{2E04C38D-5E14-49D2-8DB2-B4B9C47F264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106988" y="501280"/>
              <a:ext cx="1085182" cy="554784"/>
            </a:xfrm>
            <a:prstGeom prst="rect">
              <a:avLst/>
            </a:prstGeom>
          </p:spPr>
        </p:pic>
        <p:pic>
          <p:nvPicPr>
            <p:cNvPr id="562" name="Grafik 561">
              <a:extLst>
                <a:ext uri="{FF2B5EF4-FFF2-40B4-BE49-F238E27FC236}">
                  <a16:creationId xmlns:a16="http://schemas.microsoft.com/office/drawing/2014/main" id="{23C6B8DA-DA20-4151-9D6D-6E7F9D33551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545822" y="495185"/>
              <a:ext cx="1085182" cy="554784"/>
            </a:xfrm>
            <a:prstGeom prst="rect">
              <a:avLst/>
            </a:prstGeom>
          </p:spPr>
        </p:pic>
      </p:grpSp>
      <p:grpSp>
        <p:nvGrpSpPr>
          <p:cNvPr id="695" name="Gruppieren 694">
            <a:extLst>
              <a:ext uri="{FF2B5EF4-FFF2-40B4-BE49-F238E27FC236}">
                <a16:creationId xmlns:a16="http://schemas.microsoft.com/office/drawing/2014/main" id="{3469BE11-0C5E-4DEA-91B3-F1FCB71CAA9E}"/>
              </a:ext>
            </a:extLst>
          </p:cNvPr>
          <p:cNvGrpSpPr/>
          <p:nvPr/>
        </p:nvGrpSpPr>
        <p:grpSpPr>
          <a:xfrm>
            <a:off x="508342" y="1478370"/>
            <a:ext cx="11175315" cy="560879"/>
            <a:chOff x="455689" y="1498341"/>
            <a:chExt cx="11175315" cy="560879"/>
          </a:xfrm>
        </p:grpSpPr>
        <p:pic>
          <p:nvPicPr>
            <p:cNvPr id="554" name="Grafik 553">
              <a:extLst>
                <a:ext uri="{FF2B5EF4-FFF2-40B4-BE49-F238E27FC236}">
                  <a16:creationId xmlns:a16="http://schemas.microsoft.com/office/drawing/2014/main" id="{1D65FAD0-7026-40ED-88B4-C75927220E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220606" y="1498341"/>
              <a:ext cx="1085182" cy="554784"/>
            </a:xfrm>
            <a:prstGeom prst="rect">
              <a:avLst/>
            </a:prstGeom>
          </p:spPr>
        </p:pic>
        <p:pic>
          <p:nvPicPr>
            <p:cNvPr id="618" name="Grafik 617">
              <a:extLst>
                <a:ext uri="{FF2B5EF4-FFF2-40B4-BE49-F238E27FC236}">
                  <a16:creationId xmlns:a16="http://schemas.microsoft.com/office/drawing/2014/main" id="{AEACBB9B-CAC9-4891-AAF3-03A0267D5AE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106117" y="1504436"/>
              <a:ext cx="1085182" cy="548688"/>
            </a:xfrm>
            <a:prstGeom prst="rect">
              <a:avLst/>
            </a:prstGeom>
          </p:spPr>
        </p:pic>
        <p:pic>
          <p:nvPicPr>
            <p:cNvPr id="616" name="Grafik 615">
              <a:extLst>
                <a:ext uri="{FF2B5EF4-FFF2-40B4-BE49-F238E27FC236}">
                  <a16:creationId xmlns:a16="http://schemas.microsoft.com/office/drawing/2014/main" id="{636F23AE-BFCA-48FE-9D96-AE623B62F04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545822" y="1504436"/>
              <a:ext cx="1085182" cy="548688"/>
            </a:xfrm>
            <a:prstGeom prst="rect">
              <a:avLst/>
            </a:prstGeom>
          </p:spPr>
        </p:pic>
        <p:pic>
          <p:nvPicPr>
            <p:cNvPr id="614" name="Grafik 613">
              <a:extLst>
                <a:ext uri="{FF2B5EF4-FFF2-40B4-BE49-F238E27FC236}">
                  <a16:creationId xmlns:a16="http://schemas.microsoft.com/office/drawing/2014/main" id="{874CAC8C-81CF-4C42-94E2-07B5CEC87E5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95394" y="1504436"/>
              <a:ext cx="1091279" cy="554784"/>
            </a:xfrm>
            <a:prstGeom prst="rect">
              <a:avLst/>
            </a:prstGeom>
          </p:spPr>
        </p:pic>
        <p:pic>
          <p:nvPicPr>
            <p:cNvPr id="612" name="Grafik 611">
              <a:extLst>
                <a:ext uri="{FF2B5EF4-FFF2-40B4-BE49-F238E27FC236}">
                  <a16:creationId xmlns:a16="http://schemas.microsoft.com/office/drawing/2014/main" id="{C08AE4B1-7427-48CD-8391-D972390FA40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60311" y="1498341"/>
              <a:ext cx="1091279" cy="554784"/>
            </a:xfrm>
            <a:prstGeom prst="rect">
              <a:avLst/>
            </a:prstGeom>
          </p:spPr>
        </p:pic>
        <p:pic>
          <p:nvPicPr>
            <p:cNvPr id="608" name="Grafik 607">
              <a:extLst>
                <a:ext uri="{FF2B5EF4-FFF2-40B4-BE49-F238E27FC236}">
                  <a16:creationId xmlns:a16="http://schemas.microsoft.com/office/drawing/2014/main" id="{324F6715-BA1C-4802-8175-D3ACD55048D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55689" y="1498341"/>
              <a:ext cx="1085182" cy="554784"/>
            </a:xfrm>
            <a:prstGeom prst="rect">
              <a:avLst/>
            </a:prstGeom>
          </p:spPr>
        </p:pic>
        <p:pic>
          <p:nvPicPr>
            <p:cNvPr id="606" name="Grafik 605">
              <a:extLst>
                <a:ext uri="{FF2B5EF4-FFF2-40B4-BE49-F238E27FC236}">
                  <a16:creationId xmlns:a16="http://schemas.microsoft.com/office/drawing/2014/main" id="{6A6F8D1A-6A74-405C-A1D3-05DB15751F5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780901" y="1504436"/>
              <a:ext cx="1085182" cy="554784"/>
            </a:xfrm>
            <a:prstGeom prst="rect">
              <a:avLst/>
            </a:prstGeom>
          </p:spPr>
        </p:pic>
        <p:pic>
          <p:nvPicPr>
            <p:cNvPr id="604" name="Grafik 603">
              <a:extLst>
                <a:ext uri="{FF2B5EF4-FFF2-40B4-BE49-F238E27FC236}">
                  <a16:creationId xmlns:a16="http://schemas.microsoft.com/office/drawing/2014/main" id="{3B81CE8E-9C77-45A6-8805-9F9C7088561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341196" y="1498341"/>
              <a:ext cx="1085182" cy="554784"/>
            </a:xfrm>
            <a:prstGeom prst="rect">
              <a:avLst/>
            </a:prstGeom>
          </p:spPr>
        </p:pic>
      </p:grpSp>
      <p:grpSp>
        <p:nvGrpSpPr>
          <p:cNvPr id="644" name="Gruppieren 643">
            <a:extLst>
              <a:ext uri="{FF2B5EF4-FFF2-40B4-BE49-F238E27FC236}">
                <a16:creationId xmlns:a16="http://schemas.microsoft.com/office/drawing/2014/main" id="{616A9CC3-B3C2-4B5B-A27B-552E3531638D}"/>
              </a:ext>
            </a:extLst>
          </p:cNvPr>
          <p:cNvGrpSpPr/>
          <p:nvPr/>
        </p:nvGrpSpPr>
        <p:grpSpPr>
          <a:xfrm>
            <a:off x="508342" y="2461556"/>
            <a:ext cx="11175315" cy="560879"/>
            <a:chOff x="455689" y="4403405"/>
            <a:chExt cx="11175315" cy="560879"/>
          </a:xfrm>
        </p:grpSpPr>
        <p:pic>
          <p:nvPicPr>
            <p:cNvPr id="610" name="Grafik 609">
              <a:extLst>
                <a:ext uri="{FF2B5EF4-FFF2-40B4-BE49-F238E27FC236}">
                  <a16:creationId xmlns:a16="http://schemas.microsoft.com/office/drawing/2014/main" id="{9138B177-AE60-4CF6-AE87-BE9DF033872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103939" y="4403405"/>
              <a:ext cx="1085182" cy="554784"/>
            </a:xfrm>
            <a:prstGeom prst="rect">
              <a:avLst/>
            </a:prstGeom>
            <a:ln w="3175">
              <a:solidFill>
                <a:schemeClr val="bg1"/>
              </a:solidFill>
            </a:ln>
          </p:spPr>
        </p:pic>
        <p:pic>
          <p:nvPicPr>
            <p:cNvPr id="622" name="Grafik 621">
              <a:extLst>
                <a:ext uri="{FF2B5EF4-FFF2-40B4-BE49-F238E27FC236}">
                  <a16:creationId xmlns:a16="http://schemas.microsoft.com/office/drawing/2014/main" id="{5F5C3D47-AD38-4BC3-A2A5-6EE04E63E5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894523" y="4403405"/>
              <a:ext cx="1085182" cy="554784"/>
            </a:xfrm>
            <a:prstGeom prst="rect">
              <a:avLst/>
            </a:prstGeom>
          </p:spPr>
        </p:pic>
        <p:pic>
          <p:nvPicPr>
            <p:cNvPr id="642" name="Grafik 641">
              <a:extLst>
                <a:ext uri="{FF2B5EF4-FFF2-40B4-BE49-F238E27FC236}">
                  <a16:creationId xmlns:a16="http://schemas.microsoft.com/office/drawing/2014/main" id="{C37BA4A2-EC1B-460B-9D8E-0EC8FBBDA3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33361" y="4409500"/>
              <a:ext cx="1085182" cy="548688"/>
            </a:xfrm>
            <a:prstGeom prst="rect">
              <a:avLst/>
            </a:prstGeom>
          </p:spPr>
        </p:pic>
        <p:pic>
          <p:nvPicPr>
            <p:cNvPr id="640" name="Grafik 639">
              <a:extLst>
                <a:ext uri="{FF2B5EF4-FFF2-40B4-BE49-F238E27FC236}">
                  <a16:creationId xmlns:a16="http://schemas.microsoft.com/office/drawing/2014/main" id="{F12ABA47-76F5-49B0-9875-2139CA9A117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17126" y="4409500"/>
              <a:ext cx="1085182" cy="548688"/>
            </a:xfrm>
            <a:prstGeom prst="rect">
              <a:avLst/>
            </a:prstGeom>
          </p:spPr>
        </p:pic>
        <p:pic>
          <p:nvPicPr>
            <p:cNvPr id="638" name="Grafik 637">
              <a:extLst>
                <a:ext uri="{FF2B5EF4-FFF2-40B4-BE49-F238E27FC236}">
                  <a16:creationId xmlns:a16="http://schemas.microsoft.com/office/drawing/2014/main" id="{ACD924AC-7E9A-462F-9628-4A8810DC20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72195" y="4409500"/>
              <a:ext cx="1091279" cy="554784"/>
            </a:xfrm>
            <a:prstGeom prst="rect">
              <a:avLst/>
            </a:prstGeom>
          </p:spPr>
        </p:pic>
        <p:pic>
          <p:nvPicPr>
            <p:cNvPr id="636" name="Grafik 635">
              <a:extLst>
                <a:ext uri="{FF2B5EF4-FFF2-40B4-BE49-F238E27FC236}">
                  <a16:creationId xmlns:a16="http://schemas.microsoft.com/office/drawing/2014/main" id="{DDF2A5D7-9388-4C19-AE8E-5E39EDE654D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55960" y="4403405"/>
              <a:ext cx="1091279" cy="554784"/>
            </a:xfrm>
            <a:prstGeom prst="rect">
              <a:avLst/>
            </a:prstGeom>
          </p:spPr>
        </p:pic>
        <p:pic>
          <p:nvPicPr>
            <p:cNvPr id="634" name="Grafik 633">
              <a:extLst>
                <a:ext uri="{FF2B5EF4-FFF2-40B4-BE49-F238E27FC236}">
                  <a16:creationId xmlns:a16="http://schemas.microsoft.com/office/drawing/2014/main" id="{7DFE0614-5D9E-411C-8F75-AD0F7716F6A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545822" y="4403405"/>
              <a:ext cx="1085182" cy="554784"/>
            </a:xfrm>
            <a:prstGeom prst="rect">
              <a:avLst/>
            </a:prstGeom>
          </p:spPr>
        </p:pic>
        <p:pic>
          <p:nvPicPr>
            <p:cNvPr id="632" name="Grafik 631">
              <a:extLst>
                <a:ext uri="{FF2B5EF4-FFF2-40B4-BE49-F238E27FC236}">
                  <a16:creationId xmlns:a16="http://schemas.microsoft.com/office/drawing/2014/main" id="{8D253BC7-9E20-4972-90DD-C5E686238CC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55689" y="4409500"/>
              <a:ext cx="1085182" cy="554784"/>
            </a:xfrm>
            <a:prstGeom prst="rect">
              <a:avLst/>
            </a:prstGeom>
          </p:spPr>
        </p:pic>
      </p:grpSp>
      <p:grpSp>
        <p:nvGrpSpPr>
          <p:cNvPr id="668" name="Gruppieren 667">
            <a:extLst>
              <a:ext uri="{FF2B5EF4-FFF2-40B4-BE49-F238E27FC236}">
                <a16:creationId xmlns:a16="http://schemas.microsoft.com/office/drawing/2014/main" id="{07FABCFD-2670-4589-8797-FB02B168382B}"/>
              </a:ext>
            </a:extLst>
          </p:cNvPr>
          <p:cNvGrpSpPr/>
          <p:nvPr/>
        </p:nvGrpSpPr>
        <p:grpSpPr>
          <a:xfrm>
            <a:off x="508342" y="4887880"/>
            <a:ext cx="11175315" cy="560879"/>
            <a:chOff x="364354" y="5175458"/>
            <a:chExt cx="11175315" cy="560879"/>
          </a:xfrm>
        </p:grpSpPr>
        <p:pic>
          <p:nvPicPr>
            <p:cNvPr id="630" name="Grafik 629">
              <a:extLst>
                <a:ext uri="{FF2B5EF4-FFF2-40B4-BE49-F238E27FC236}">
                  <a16:creationId xmlns:a16="http://schemas.microsoft.com/office/drawing/2014/main" id="{9BCB351F-6DBA-456D-93C3-2D09E57F180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64354" y="5175458"/>
              <a:ext cx="1085182" cy="554784"/>
            </a:xfrm>
            <a:prstGeom prst="rect">
              <a:avLst/>
            </a:prstGeom>
          </p:spPr>
        </p:pic>
        <p:pic>
          <p:nvPicPr>
            <p:cNvPr id="666" name="Grafik 665">
              <a:extLst>
                <a:ext uri="{FF2B5EF4-FFF2-40B4-BE49-F238E27FC236}">
                  <a16:creationId xmlns:a16="http://schemas.microsoft.com/office/drawing/2014/main" id="{05209C22-1023-4478-AA0E-82D7ACAF6C4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251167" y="5175458"/>
              <a:ext cx="1085182" cy="554784"/>
            </a:xfrm>
            <a:prstGeom prst="rect">
              <a:avLst/>
            </a:prstGeom>
            <a:ln w="3175">
              <a:solidFill>
                <a:schemeClr val="bg1"/>
              </a:solidFill>
            </a:ln>
          </p:spPr>
        </p:pic>
        <p:pic>
          <p:nvPicPr>
            <p:cNvPr id="664" name="Grafik 663">
              <a:extLst>
                <a:ext uri="{FF2B5EF4-FFF2-40B4-BE49-F238E27FC236}">
                  <a16:creationId xmlns:a16="http://schemas.microsoft.com/office/drawing/2014/main" id="{1F087F26-B6C3-4597-88AF-A3E0DBBE040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137985" y="5181553"/>
              <a:ext cx="1085182" cy="548688"/>
            </a:xfrm>
            <a:prstGeom prst="rect">
              <a:avLst/>
            </a:prstGeom>
          </p:spPr>
        </p:pic>
        <p:pic>
          <p:nvPicPr>
            <p:cNvPr id="662" name="Grafik 661">
              <a:extLst>
                <a:ext uri="{FF2B5EF4-FFF2-40B4-BE49-F238E27FC236}">
                  <a16:creationId xmlns:a16="http://schemas.microsoft.com/office/drawing/2014/main" id="{567410FB-2A84-41DF-9669-1952F3724C3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54487" y="5181553"/>
              <a:ext cx="1085182" cy="548688"/>
            </a:xfrm>
            <a:prstGeom prst="rect">
              <a:avLst/>
            </a:prstGeom>
          </p:spPr>
        </p:pic>
        <p:pic>
          <p:nvPicPr>
            <p:cNvPr id="660" name="Grafik 659">
              <a:extLst>
                <a:ext uri="{FF2B5EF4-FFF2-40B4-BE49-F238E27FC236}">
                  <a16:creationId xmlns:a16="http://schemas.microsoft.com/office/drawing/2014/main" id="{D5E6CA74-1FA1-4FB9-9FB2-5D21B0B2B0D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93050" y="5181553"/>
              <a:ext cx="1091279" cy="554784"/>
            </a:xfrm>
            <a:prstGeom prst="rect">
              <a:avLst/>
            </a:prstGeom>
          </p:spPr>
        </p:pic>
        <p:pic>
          <p:nvPicPr>
            <p:cNvPr id="658" name="Grafik 657">
              <a:extLst>
                <a:ext uri="{FF2B5EF4-FFF2-40B4-BE49-F238E27FC236}">
                  <a16:creationId xmlns:a16="http://schemas.microsoft.com/office/drawing/2014/main" id="{1986139D-99F5-4FE0-958B-D09CB9B8978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03188" y="5175458"/>
              <a:ext cx="1091279" cy="554784"/>
            </a:xfrm>
            <a:prstGeom prst="rect">
              <a:avLst/>
            </a:prstGeom>
          </p:spPr>
        </p:pic>
        <p:pic>
          <p:nvPicPr>
            <p:cNvPr id="656" name="Grafik 655">
              <a:extLst>
                <a:ext uri="{FF2B5EF4-FFF2-40B4-BE49-F238E27FC236}">
                  <a16:creationId xmlns:a16="http://schemas.microsoft.com/office/drawing/2014/main" id="{7BEA41E5-180A-4609-A010-169021EAF9F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576819" y="5175458"/>
              <a:ext cx="1085182" cy="554784"/>
            </a:xfrm>
            <a:prstGeom prst="rect">
              <a:avLst/>
            </a:prstGeom>
          </p:spPr>
        </p:pic>
        <p:pic>
          <p:nvPicPr>
            <p:cNvPr id="654" name="Grafik 653">
              <a:extLst>
                <a:ext uri="{FF2B5EF4-FFF2-40B4-BE49-F238E27FC236}">
                  <a16:creationId xmlns:a16="http://schemas.microsoft.com/office/drawing/2014/main" id="{7DEF5097-54EA-46B1-A8D7-065733D87EE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015653" y="5181553"/>
              <a:ext cx="1085182" cy="554784"/>
            </a:xfrm>
            <a:prstGeom prst="rect">
              <a:avLst/>
            </a:prstGeom>
          </p:spPr>
        </p:pic>
      </p:grpSp>
      <p:grpSp>
        <p:nvGrpSpPr>
          <p:cNvPr id="696" name="Gruppieren 695">
            <a:extLst>
              <a:ext uri="{FF2B5EF4-FFF2-40B4-BE49-F238E27FC236}">
                <a16:creationId xmlns:a16="http://schemas.microsoft.com/office/drawing/2014/main" id="{DC76D6AA-86BA-4285-B805-0A0310EDC92B}"/>
              </a:ext>
            </a:extLst>
          </p:cNvPr>
          <p:cNvGrpSpPr/>
          <p:nvPr/>
        </p:nvGrpSpPr>
        <p:grpSpPr>
          <a:xfrm>
            <a:off x="508342" y="5854648"/>
            <a:ext cx="11175315" cy="560879"/>
            <a:chOff x="455689" y="5592838"/>
            <a:chExt cx="11175315" cy="560879"/>
          </a:xfrm>
        </p:grpSpPr>
        <p:grpSp>
          <p:nvGrpSpPr>
            <p:cNvPr id="670" name="Gruppieren 669">
              <a:extLst>
                <a:ext uri="{FF2B5EF4-FFF2-40B4-BE49-F238E27FC236}">
                  <a16:creationId xmlns:a16="http://schemas.microsoft.com/office/drawing/2014/main" id="{D7319E8D-1484-4233-9041-7F6774A2405E}"/>
                </a:ext>
              </a:extLst>
            </p:cNvPr>
            <p:cNvGrpSpPr/>
            <p:nvPr/>
          </p:nvGrpSpPr>
          <p:grpSpPr>
            <a:xfrm>
              <a:off x="7666408" y="5592838"/>
              <a:ext cx="1085182" cy="559004"/>
              <a:chOff x="10545822" y="501280"/>
              <a:chExt cx="1085182" cy="559004"/>
            </a:xfrm>
          </p:grpSpPr>
          <p:pic>
            <p:nvPicPr>
              <p:cNvPr id="692" name="Grafik 691">
                <a:extLst>
                  <a:ext uri="{FF2B5EF4-FFF2-40B4-BE49-F238E27FC236}">
                    <a16:creationId xmlns:a16="http://schemas.microsoft.com/office/drawing/2014/main" id="{319ED857-060F-4E44-A0F3-79A26C8E3B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54582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93" name="Rechteck 692">
                <a:extLst>
                  <a:ext uri="{FF2B5EF4-FFF2-40B4-BE49-F238E27FC236}">
                    <a16:creationId xmlns:a16="http://schemas.microsoft.com/office/drawing/2014/main" id="{D66F33DD-1839-43AB-9D58-CC9119FEAF79}"/>
                  </a:ext>
                </a:extLst>
              </p:cNvPr>
              <p:cNvSpPr/>
              <p:nvPr/>
            </p:nvSpPr>
            <p:spPr>
              <a:xfrm>
                <a:off x="11105169" y="501280"/>
                <a:ext cx="525835" cy="559004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2" name="Gruppieren 671">
              <a:extLst>
                <a:ext uri="{FF2B5EF4-FFF2-40B4-BE49-F238E27FC236}">
                  <a16:creationId xmlns:a16="http://schemas.microsoft.com/office/drawing/2014/main" id="{05E20A1C-0919-4685-AA72-08F91B803274}"/>
                </a:ext>
              </a:extLst>
            </p:cNvPr>
            <p:cNvGrpSpPr/>
            <p:nvPr/>
          </p:nvGrpSpPr>
          <p:grpSpPr>
            <a:xfrm>
              <a:off x="9106113" y="5592838"/>
              <a:ext cx="1085186" cy="554784"/>
              <a:chOff x="455689" y="495185"/>
              <a:chExt cx="1085186" cy="554784"/>
            </a:xfrm>
          </p:grpSpPr>
          <p:pic>
            <p:nvPicPr>
              <p:cNvPr id="688" name="Grafik 687">
                <a:extLst>
                  <a:ext uri="{FF2B5EF4-FFF2-40B4-BE49-F238E27FC236}">
                    <a16:creationId xmlns:a16="http://schemas.microsoft.com/office/drawing/2014/main" id="{F2A1A42E-B732-4F71-83DD-D6E2220AB1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55693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89" name="L-Form 688">
                <a:extLst>
                  <a:ext uri="{FF2B5EF4-FFF2-40B4-BE49-F238E27FC236}">
                    <a16:creationId xmlns:a16="http://schemas.microsoft.com/office/drawing/2014/main" id="{79BC60D8-44FF-4107-B5D4-C5F7E2F768A8}"/>
                  </a:ext>
                </a:extLst>
              </p:cNvPr>
              <p:cNvSpPr/>
              <p:nvPr/>
            </p:nvSpPr>
            <p:spPr>
              <a:xfrm flipH="1">
                <a:off x="455689" y="495185"/>
                <a:ext cx="1085183" cy="554784"/>
              </a:xfrm>
              <a:prstGeom prst="corner">
                <a:avLst>
                  <a:gd name="adj1" fmla="val 48252"/>
                  <a:gd name="adj2" fmla="val 145008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3" name="Gruppieren 672">
              <a:extLst>
                <a:ext uri="{FF2B5EF4-FFF2-40B4-BE49-F238E27FC236}">
                  <a16:creationId xmlns:a16="http://schemas.microsoft.com/office/drawing/2014/main" id="{A52674FD-DE43-47A6-A2E3-E082341079F9}"/>
                </a:ext>
              </a:extLst>
            </p:cNvPr>
            <p:cNvGrpSpPr/>
            <p:nvPr/>
          </p:nvGrpSpPr>
          <p:grpSpPr>
            <a:xfrm>
              <a:off x="6226703" y="5592838"/>
              <a:ext cx="1085182" cy="554784"/>
              <a:chOff x="1895398" y="495185"/>
              <a:chExt cx="1085182" cy="554784"/>
            </a:xfrm>
          </p:grpSpPr>
          <p:pic>
            <p:nvPicPr>
              <p:cNvPr id="686" name="Grafik 685">
                <a:extLst>
                  <a:ext uri="{FF2B5EF4-FFF2-40B4-BE49-F238E27FC236}">
                    <a16:creationId xmlns:a16="http://schemas.microsoft.com/office/drawing/2014/main" id="{7A1A6181-CB86-4C41-9A1A-1467C42342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95398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87" name="L-Form 686">
                <a:extLst>
                  <a:ext uri="{FF2B5EF4-FFF2-40B4-BE49-F238E27FC236}">
                    <a16:creationId xmlns:a16="http://schemas.microsoft.com/office/drawing/2014/main" id="{1A5FE3EA-BBC5-4E36-BFEB-D0E7B794C86E}"/>
                  </a:ext>
                </a:extLst>
              </p:cNvPr>
              <p:cNvSpPr/>
              <p:nvPr/>
            </p:nvSpPr>
            <p:spPr>
              <a:xfrm flipH="1">
                <a:off x="2178049" y="495185"/>
                <a:ext cx="802528" cy="554784"/>
              </a:xfrm>
              <a:prstGeom prst="corner">
                <a:avLst>
                  <a:gd name="adj1" fmla="val 48252"/>
                  <a:gd name="adj2" fmla="val 97222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684" name="Grafik 683">
              <a:extLst>
                <a:ext uri="{FF2B5EF4-FFF2-40B4-BE49-F238E27FC236}">
                  <a16:creationId xmlns:a16="http://schemas.microsoft.com/office/drawing/2014/main" id="{D965BCE6-DB4D-4521-8D2E-63BDA9C4712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5689" y="5598933"/>
              <a:ext cx="1091279" cy="554784"/>
            </a:xfrm>
            <a:prstGeom prst="rect">
              <a:avLst/>
            </a:prstGeom>
          </p:spPr>
        </p:pic>
        <p:pic>
          <p:nvPicPr>
            <p:cNvPr id="682" name="Grafik 681">
              <a:extLst>
                <a:ext uri="{FF2B5EF4-FFF2-40B4-BE49-F238E27FC236}">
                  <a16:creationId xmlns:a16="http://schemas.microsoft.com/office/drawing/2014/main" id="{C8F07469-75AD-4384-B3B0-D7F7B6EF44E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80901" y="5592838"/>
              <a:ext cx="1091279" cy="554784"/>
            </a:xfrm>
            <a:prstGeom prst="rect">
              <a:avLst/>
            </a:prstGeom>
          </p:spPr>
        </p:pic>
        <p:pic>
          <p:nvPicPr>
            <p:cNvPr id="680" name="Grafik 679">
              <a:extLst>
                <a:ext uri="{FF2B5EF4-FFF2-40B4-BE49-F238E27FC236}">
                  <a16:creationId xmlns:a16="http://schemas.microsoft.com/office/drawing/2014/main" id="{EEDB6D8F-7420-4AB0-8EEB-C62E8EA2A71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901491" y="5592838"/>
              <a:ext cx="1085182" cy="554784"/>
            </a:xfrm>
            <a:prstGeom prst="rect">
              <a:avLst/>
            </a:prstGeom>
          </p:spPr>
        </p:pic>
        <p:pic>
          <p:nvPicPr>
            <p:cNvPr id="678" name="Grafik 677">
              <a:extLst>
                <a:ext uri="{FF2B5EF4-FFF2-40B4-BE49-F238E27FC236}">
                  <a16:creationId xmlns:a16="http://schemas.microsoft.com/office/drawing/2014/main" id="{399F5BF7-2052-4842-B58D-63B59E1374E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341196" y="5598933"/>
              <a:ext cx="1085182" cy="554784"/>
            </a:xfrm>
            <a:prstGeom prst="rect">
              <a:avLst/>
            </a:prstGeom>
          </p:spPr>
        </p:pic>
        <p:pic>
          <p:nvPicPr>
            <p:cNvPr id="694" name="Grafik 693">
              <a:extLst>
                <a:ext uri="{FF2B5EF4-FFF2-40B4-BE49-F238E27FC236}">
                  <a16:creationId xmlns:a16="http://schemas.microsoft.com/office/drawing/2014/main" id="{B6CE8319-2F09-4C4C-A904-1DB575A214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545822" y="5592838"/>
              <a:ext cx="1085182" cy="554784"/>
            </a:xfrm>
            <a:prstGeom prst="rect">
              <a:avLst/>
            </a:prstGeom>
          </p:spPr>
        </p:pic>
      </p:grpSp>
      <p:sp>
        <p:nvSpPr>
          <p:cNvPr id="697" name="L-Form 696">
            <a:extLst>
              <a:ext uri="{FF2B5EF4-FFF2-40B4-BE49-F238E27FC236}">
                <a16:creationId xmlns:a16="http://schemas.microsoft.com/office/drawing/2014/main" id="{D826CBAA-4D29-41E8-89D2-A75EB9BA47F0}"/>
              </a:ext>
            </a:extLst>
          </p:cNvPr>
          <p:cNvSpPr/>
          <p:nvPr/>
        </p:nvSpPr>
        <p:spPr>
          <a:xfrm flipH="1">
            <a:off x="381000" y="5595183"/>
            <a:ext cx="11316784" cy="945317"/>
          </a:xfrm>
          <a:prstGeom prst="corner">
            <a:avLst>
              <a:gd name="adj1" fmla="val 0"/>
              <a:gd name="adj2" fmla="val 437433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36" name="Grafik 535">
            <a:hlinkClick r:id="" action="ppaction://hlinkshowjump?jump=firstslide">
              <a:snd r:embed="rId11" name="cashreg.wav"/>
            </a:hlinkClick>
            <a:extLst>
              <a:ext uri="{FF2B5EF4-FFF2-40B4-BE49-F238E27FC236}">
                <a16:creationId xmlns:a16="http://schemas.microsoft.com/office/drawing/2014/main" id="{51B41A0E-65CE-42AB-89B0-DDC6B24EA63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852128" y="3835566"/>
            <a:ext cx="1194920" cy="603556"/>
          </a:xfrm>
          <a:prstGeom prst="rect">
            <a:avLst/>
          </a:prstGeom>
        </p:spPr>
      </p:pic>
      <p:pic>
        <p:nvPicPr>
          <p:cNvPr id="538" name="Grafik 537">
            <a:hlinkClick r:id="" action="ppaction://hlinkshowjump?jump=firstslide">
              <a:snd r:embed="rId11" name="cashreg.wav"/>
            </a:hlinkClick>
            <a:extLst>
              <a:ext uri="{FF2B5EF4-FFF2-40B4-BE49-F238E27FC236}">
                <a16:creationId xmlns:a16="http://schemas.microsoft.com/office/drawing/2014/main" id="{D75775A2-5D71-47D7-8A89-830D9438DE9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408093" y="3308275"/>
            <a:ext cx="1194920" cy="603556"/>
          </a:xfrm>
          <a:prstGeom prst="rect">
            <a:avLst/>
          </a:prstGeom>
        </p:spPr>
      </p:pic>
      <p:pic>
        <p:nvPicPr>
          <p:cNvPr id="540" name="Grafik 539">
            <a:hlinkClick r:id="" action="ppaction://hlinkshowjump?jump=firstslide">
              <a:snd r:embed="rId11" name="cashreg.wav"/>
            </a:hlinkClick>
            <a:extLst>
              <a:ext uri="{FF2B5EF4-FFF2-40B4-BE49-F238E27FC236}">
                <a16:creationId xmlns:a16="http://schemas.microsoft.com/office/drawing/2014/main" id="{36BB6EBA-B211-4B57-B0FF-328679F66E1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140857" y="3827677"/>
            <a:ext cx="1018120" cy="603556"/>
          </a:xfrm>
          <a:prstGeom prst="rect">
            <a:avLst/>
          </a:prstGeom>
        </p:spPr>
      </p:pic>
      <p:pic>
        <p:nvPicPr>
          <p:cNvPr id="542" name="Grafik 541">
            <a:hlinkClick r:id="" action="ppaction://hlinkshowjump?jump=nextslide">
              <a:snd r:embed="rId15" name="chimes.wav"/>
            </a:hlinkClick>
            <a:extLst>
              <a:ext uri="{FF2B5EF4-FFF2-40B4-BE49-F238E27FC236}">
                <a16:creationId xmlns:a16="http://schemas.microsoft.com/office/drawing/2014/main" id="{0D210405-6E32-45D7-BEBD-9604B8004F4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983358" y="3225913"/>
            <a:ext cx="908383" cy="609653"/>
          </a:xfrm>
          <a:prstGeom prst="rect">
            <a:avLst/>
          </a:prstGeom>
        </p:spPr>
      </p:pic>
      <p:pic>
        <p:nvPicPr>
          <p:cNvPr id="544" name="Grafik 543">
            <a:hlinkClick r:id="" action="ppaction://hlinkshowjump?jump=firstslide">
              <a:snd r:embed="rId11" name="cashreg.wav"/>
            </a:hlinkClick>
            <a:extLst>
              <a:ext uri="{FF2B5EF4-FFF2-40B4-BE49-F238E27FC236}">
                <a16:creationId xmlns:a16="http://schemas.microsoft.com/office/drawing/2014/main" id="{0C9716FC-AB99-4BB6-822F-6FAA7E1156A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966079" y="3735010"/>
            <a:ext cx="768163" cy="609653"/>
          </a:xfrm>
          <a:prstGeom prst="rect">
            <a:avLst/>
          </a:prstGeom>
        </p:spPr>
      </p:pic>
      <p:pic>
        <p:nvPicPr>
          <p:cNvPr id="546" name="Grafik 545">
            <a:hlinkClick r:id="" action="ppaction://hlinkshowjump?jump=firstslide">
              <a:snd r:embed="rId11" name="cashreg.wav"/>
            </a:hlinkClick>
            <a:extLst>
              <a:ext uri="{FF2B5EF4-FFF2-40B4-BE49-F238E27FC236}">
                <a16:creationId xmlns:a16="http://schemas.microsoft.com/office/drawing/2014/main" id="{0310E5E1-8458-4064-B357-962046C4929D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960993" y="3191793"/>
            <a:ext cx="755970" cy="609653"/>
          </a:xfrm>
          <a:prstGeom prst="rect">
            <a:avLst/>
          </a:prstGeom>
        </p:spPr>
      </p:pic>
      <p:pic>
        <p:nvPicPr>
          <p:cNvPr id="548" name="Grafik 547">
            <a:hlinkClick r:id="" action="ppaction://hlinkshowjump?jump=firstslide">
              <a:snd r:embed="rId11" name="cashreg.wav"/>
            </a:hlinkClick>
            <a:extLst>
              <a:ext uri="{FF2B5EF4-FFF2-40B4-BE49-F238E27FC236}">
                <a16:creationId xmlns:a16="http://schemas.microsoft.com/office/drawing/2014/main" id="{C99DCCBA-D719-43EC-88F0-2FAD35B6EF68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053452" y="3725747"/>
            <a:ext cx="658425" cy="609653"/>
          </a:xfrm>
          <a:prstGeom prst="rect">
            <a:avLst/>
          </a:prstGeom>
        </p:spPr>
      </p:pic>
      <p:pic>
        <p:nvPicPr>
          <p:cNvPr id="550" name="Grafik 549">
            <a:hlinkClick r:id="" action="ppaction://hlinkshowjump?jump=firstslide">
              <a:snd r:embed="rId11" name="cashreg.wav"/>
            </a:hlinkClick>
            <a:extLst>
              <a:ext uri="{FF2B5EF4-FFF2-40B4-BE49-F238E27FC236}">
                <a16:creationId xmlns:a16="http://schemas.microsoft.com/office/drawing/2014/main" id="{4DA1B161-DD53-435D-A0A2-24FE789524DE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292228" y="3191007"/>
            <a:ext cx="512108" cy="609653"/>
          </a:xfrm>
          <a:prstGeom prst="rect">
            <a:avLst/>
          </a:prstGeom>
        </p:spPr>
      </p:pic>
      <p:pic>
        <p:nvPicPr>
          <p:cNvPr id="552" name="Grafik 551">
            <a:hlinkClick r:id="" action="ppaction://hlinkshowjump?jump=firstslide">
              <a:snd r:embed="rId11" name="cashreg.wav"/>
            </a:hlinkClick>
            <a:extLst>
              <a:ext uri="{FF2B5EF4-FFF2-40B4-BE49-F238E27FC236}">
                <a16:creationId xmlns:a16="http://schemas.microsoft.com/office/drawing/2014/main" id="{0E126ABB-D267-4BC4-8FA3-DEC5319186F8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51833" y="3681494"/>
            <a:ext cx="1091279" cy="79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187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4" name="Gruppieren 593">
            <a:extLst>
              <a:ext uri="{FF2B5EF4-FFF2-40B4-BE49-F238E27FC236}">
                <a16:creationId xmlns:a16="http://schemas.microsoft.com/office/drawing/2014/main" id="{AF538C68-989D-4F89-81C2-AE92BD201644}"/>
              </a:ext>
            </a:extLst>
          </p:cNvPr>
          <p:cNvGrpSpPr/>
          <p:nvPr/>
        </p:nvGrpSpPr>
        <p:grpSpPr>
          <a:xfrm>
            <a:off x="508346" y="495185"/>
            <a:ext cx="11175311" cy="560879"/>
            <a:chOff x="455693" y="495185"/>
            <a:chExt cx="11175311" cy="560879"/>
          </a:xfrm>
        </p:grpSpPr>
        <p:pic>
          <p:nvPicPr>
            <p:cNvPr id="568" name="Grafik 567">
              <a:extLst>
                <a:ext uri="{FF2B5EF4-FFF2-40B4-BE49-F238E27FC236}">
                  <a16:creationId xmlns:a16="http://schemas.microsoft.com/office/drawing/2014/main" id="{2147C679-A226-4ABC-9BE6-29C69C6A31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5693" y="501280"/>
              <a:ext cx="1085182" cy="548688"/>
            </a:xfrm>
            <a:prstGeom prst="rect">
              <a:avLst/>
            </a:prstGeom>
          </p:spPr>
        </p:pic>
        <p:pic>
          <p:nvPicPr>
            <p:cNvPr id="564" name="Grafik 563">
              <a:extLst>
                <a:ext uri="{FF2B5EF4-FFF2-40B4-BE49-F238E27FC236}">
                  <a16:creationId xmlns:a16="http://schemas.microsoft.com/office/drawing/2014/main" id="{3E63987D-2B3E-405A-ADAB-6B25C5FB6BE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94527" y="501280"/>
              <a:ext cx="1085182" cy="548688"/>
            </a:xfrm>
            <a:prstGeom prst="rect">
              <a:avLst/>
            </a:prstGeom>
          </p:spPr>
        </p:pic>
        <p:pic>
          <p:nvPicPr>
            <p:cNvPr id="560" name="Grafik 559">
              <a:extLst>
                <a:ext uri="{FF2B5EF4-FFF2-40B4-BE49-F238E27FC236}">
                  <a16:creationId xmlns:a16="http://schemas.microsoft.com/office/drawing/2014/main" id="{00D13B71-4A21-4F04-BFDB-DDEDF3D2A6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23223" y="501280"/>
              <a:ext cx="1091279" cy="554784"/>
            </a:xfrm>
            <a:prstGeom prst="rect">
              <a:avLst/>
            </a:prstGeom>
          </p:spPr>
        </p:pic>
        <p:pic>
          <p:nvPicPr>
            <p:cNvPr id="558" name="Grafik 557">
              <a:extLst>
                <a:ext uri="{FF2B5EF4-FFF2-40B4-BE49-F238E27FC236}">
                  <a16:creationId xmlns:a16="http://schemas.microsoft.com/office/drawing/2014/main" id="{10DF00F7-F3E1-43B7-81E4-2A59165ED42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33361" y="495185"/>
              <a:ext cx="1091279" cy="554784"/>
            </a:xfrm>
            <a:prstGeom prst="rect">
              <a:avLst/>
            </a:prstGeom>
          </p:spPr>
        </p:pic>
        <p:pic>
          <p:nvPicPr>
            <p:cNvPr id="570" name="Grafik 569">
              <a:extLst>
                <a:ext uri="{FF2B5EF4-FFF2-40B4-BE49-F238E27FC236}">
                  <a16:creationId xmlns:a16="http://schemas.microsoft.com/office/drawing/2014/main" id="{96F254AB-DAEB-451B-B83A-ADCADD67F0E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781340" y="495185"/>
              <a:ext cx="1085182" cy="554784"/>
            </a:xfrm>
            <a:prstGeom prst="rect">
              <a:avLst/>
            </a:prstGeom>
            <a:ln w="3175">
              <a:solidFill>
                <a:schemeClr val="bg1"/>
              </a:solidFill>
            </a:ln>
          </p:spPr>
        </p:pic>
        <p:pic>
          <p:nvPicPr>
            <p:cNvPr id="556" name="Grafik 555">
              <a:extLst>
                <a:ext uri="{FF2B5EF4-FFF2-40B4-BE49-F238E27FC236}">
                  <a16:creationId xmlns:a16="http://schemas.microsoft.com/office/drawing/2014/main" id="{344D875D-C409-4DC8-8C66-02584FE74EA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668154" y="495185"/>
              <a:ext cx="1085182" cy="554784"/>
            </a:xfrm>
            <a:prstGeom prst="rect">
              <a:avLst/>
            </a:prstGeom>
          </p:spPr>
        </p:pic>
        <p:pic>
          <p:nvPicPr>
            <p:cNvPr id="566" name="Grafik 565">
              <a:extLst>
                <a:ext uri="{FF2B5EF4-FFF2-40B4-BE49-F238E27FC236}">
                  <a16:creationId xmlns:a16="http://schemas.microsoft.com/office/drawing/2014/main" id="{2E04C38D-5E14-49D2-8DB2-B4B9C47F264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106988" y="501280"/>
              <a:ext cx="1085182" cy="554784"/>
            </a:xfrm>
            <a:prstGeom prst="rect">
              <a:avLst/>
            </a:prstGeom>
          </p:spPr>
        </p:pic>
        <p:pic>
          <p:nvPicPr>
            <p:cNvPr id="562" name="Grafik 561">
              <a:extLst>
                <a:ext uri="{FF2B5EF4-FFF2-40B4-BE49-F238E27FC236}">
                  <a16:creationId xmlns:a16="http://schemas.microsoft.com/office/drawing/2014/main" id="{23C6B8DA-DA20-4151-9D6D-6E7F9D33551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545822" y="495185"/>
              <a:ext cx="1085182" cy="554784"/>
            </a:xfrm>
            <a:prstGeom prst="rect">
              <a:avLst/>
            </a:prstGeom>
          </p:spPr>
        </p:pic>
      </p:grpSp>
      <p:grpSp>
        <p:nvGrpSpPr>
          <p:cNvPr id="695" name="Gruppieren 694">
            <a:extLst>
              <a:ext uri="{FF2B5EF4-FFF2-40B4-BE49-F238E27FC236}">
                <a16:creationId xmlns:a16="http://schemas.microsoft.com/office/drawing/2014/main" id="{3469BE11-0C5E-4DEA-91B3-F1FCB71CAA9E}"/>
              </a:ext>
            </a:extLst>
          </p:cNvPr>
          <p:cNvGrpSpPr/>
          <p:nvPr/>
        </p:nvGrpSpPr>
        <p:grpSpPr>
          <a:xfrm>
            <a:off x="508342" y="1478370"/>
            <a:ext cx="11175315" cy="560879"/>
            <a:chOff x="455689" y="1498341"/>
            <a:chExt cx="11175315" cy="560879"/>
          </a:xfrm>
        </p:grpSpPr>
        <p:pic>
          <p:nvPicPr>
            <p:cNvPr id="554" name="Grafik 553">
              <a:extLst>
                <a:ext uri="{FF2B5EF4-FFF2-40B4-BE49-F238E27FC236}">
                  <a16:creationId xmlns:a16="http://schemas.microsoft.com/office/drawing/2014/main" id="{1D65FAD0-7026-40ED-88B4-C75927220E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220606" y="1498341"/>
              <a:ext cx="1085182" cy="554784"/>
            </a:xfrm>
            <a:prstGeom prst="rect">
              <a:avLst/>
            </a:prstGeom>
          </p:spPr>
        </p:pic>
        <p:pic>
          <p:nvPicPr>
            <p:cNvPr id="618" name="Grafik 617">
              <a:extLst>
                <a:ext uri="{FF2B5EF4-FFF2-40B4-BE49-F238E27FC236}">
                  <a16:creationId xmlns:a16="http://schemas.microsoft.com/office/drawing/2014/main" id="{AEACBB9B-CAC9-4891-AAF3-03A0267D5AE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106117" y="1504436"/>
              <a:ext cx="1085182" cy="548688"/>
            </a:xfrm>
            <a:prstGeom prst="rect">
              <a:avLst/>
            </a:prstGeom>
          </p:spPr>
        </p:pic>
        <p:pic>
          <p:nvPicPr>
            <p:cNvPr id="616" name="Grafik 615">
              <a:extLst>
                <a:ext uri="{FF2B5EF4-FFF2-40B4-BE49-F238E27FC236}">
                  <a16:creationId xmlns:a16="http://schemas.microsoft.com/office/drawing/2014/main" id="{636F23AE-BFCA-48FE-9D96-AE623B62F04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545822" y="1504436"/>
              <a:ext cx="1085182" cy="548688"/>
            </a:xfrm>
            <a:prstGeom prst="rect">
              <a:avLst/>
            </a:prstGeom>
          </p:spPr>
        </p:pic>
        <p:pic>
          <p:nvPicPr>
            <p:cNvPr id="614" name="Grafik 613">
              <a:extLst>
                <a:ext uri="{FF2B5EF4-FFF2-40B4-BE49-F238E27FC236}">
                  <a16:creationId xmlns:a16="http://schemas.microsoft.com/office/drawing/2014/main" id="{874CAC8C-81CF-4C42-94E2-07B5CEC87E5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95394" y="1504436"/>
              <a:ext cx="1091279" cy="554784"/>
            </a:xfrm>
            <a:prstGeom prst="rect">
              <a:avLst/>
            </a:prstGeom>
          </p:spPr>
        </p:pic>
        <p:pic>
          <p:nvPicPr>
            <p:cNvPr id="612" name="Grafik 611">
              <a:extLst>
                <a:ext uri="{FF2B5EF4-FFF2-40B4-BE49-F238E27FC236}">
                  <a16:creationId xmlns:a16="http://schemas.microsoft.com/office/drawing/2014/main" id="{C08AE4B1-7427-48CD-8391-D972390FA40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60311" y="1498341"/>
              <a:ext cx="1091279" cy="554784"/>
            </a:xfrm>
            <a:prstGeom prst="rect">
              <a:avLst/>
            </a:prstGeom>
          </p:spPr>
        </p:pic>
        <p:pic>
          <p:nvPicPr>
            <p:cNvPr id="608" name="Grafik 607">
              <a:extLst>
                <a:ext uri="{FF2B5EF4-FFF2-40B4-BE49-F238E27FC236}">
                  <a16:creationId xmlns:a16="http://schemas.microsoft.com/office/drawing/2014/main" id="{324F6715-BA1C-4802-8175-D3ACD55048D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55689" y="1498341"/>
              <a:ext cx="1085182" cy="554784"/>
            </a:xfrm>
            <a:prstGeom prst="rect">
              <a:avLst/>
            </a:prstGeom>
          </p:spPr>
        </p:pic>
        <p:pic>
          <p:nvPicPr>
            <p:cNvPr id="606" name="Grafik 605">
              <a:extLst>
                <a:ext uri="{FF2B5EF4-FFF2-40B4-BE49-F238E27FC236}">
                  <a16:creationId xmlns:a16="http://schemas.microsoft.com/office/drawing/2014/main" id="{6A6F8D1A-6A74-405C-A1D3-05DB15751F5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780901" y="1504436"/>
              <a:ext cx="1085182" cy="554784"/>
            </a:xfrm>
            <a:prstGeom prst="rect">
              <a:avLst/>
            </a:prstGeom>
          </p:spPr>
        </p:pic>
        <p:pic>
          <p:nvPicPr>
            <p:cNvPr id="604" name="Grafik 603">
              <a:extLst>
                <a:ext uri="{FF2B5EF4-FFF2-40B4-BE49-F238E27FC236}">
                  <a16:creationId xmlns:a16="http://schemas.microsoft.com/office/drawing/2014/main" id="{3B81CE8E-9C77-45A6-8805-9F9C7088561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341196" y="1498341"/>
              <a:ext cx="1085182" cy="554784"/>
            </a:xfrm>
            <a:prstGeom prst="rect">
              <a:avLst/>
            </a:prstGeom>
          </p:spPr>
        </p:pic>
      </p:grpSp>
      <p:grpSp>
        <p:nvGrpSpPr>
          <p:cNvPr id="644" name="Gruppieren 643">
            <a:extLst>
              <a:ext uri="{FF2B5EF4-FFF2-40B4-BE49-F238E27FC236}">
                <a16:creationId xmlns:a16="http://schemas.microsoft.com/office/drawing/2014/main" id="{616A9CC3-B3C2-4B5B-A27B-552E3531638D}"/>
              </a:ext>
            </a:extLst>
          </p:cNvPr>
          <p:cNvGrpSpPr/>
          <p:nvPr/>
        </p:nvGrpSpPr>
        <p:grpSpPr>
          <a:xfrm>
            <a:off x="508342" y="2461556"/>
            <a:ext cx="11175315" cy="560879"/>
            <a:chOff x="455689" y="4403405"/>
            <a:chExt cx="11175315" cy="560879"/>
          </a:xfrm>
        </p:grpSpPr>
        <p:pic>
          <p:nvPicPr>
            <p:cNvPr id="610" name="Grafik 609">
              <a:extLst>
                <a:ext uri="{FF2B5EF4-FFF2-40B4-BE49-F238E27FC236}">
                  <a16:creationId xmlns:a16="http://schemas.microsoft.com/office/drawing/2014/main" id="{9138B177-AE60-4CF6-AE87-BE9DF033872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103939" y="4403405"/>
              <a:ext cx="1085182" cy="554784"/>
            </a:xfrm>
            <a:prstGeom prst="rect">
              <a:avLst/>
            </a:prstGeom>
            <a:ln w="3175">
              <a:solidFill>
                <a:schemeClr val="bg1"/>
              </a:solidFill>
            </a:ln>
          </p:spPr>
        </p:pic>
        <p:pic>
          <p:nvPicPr>
            <p:cNvPr id="622" name="Grafik 621">
              <a:extLst>
                <a:ext uri="{FF2B5EF4-FFF2-40B4-BE49-F238E27FC236}">
                  <a16:creationId xmlns:a16="http://schemas.microsoft.com/office/drawing/2014/main" id="{5F5C3D47-AD38-4BC3-A2A5-6EE04E63E5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894523" y="4403405"/>
              <a:ext cx="1085182" cy="554784"/>
            </a:xfrm>
            <a:prstGeom prst="rect">
              <a:avLst/>
            </a:prstGeom>
          </p:spPr>
        </p:pic>
        <p:pic>
          <p:nvPicPr>
            <p:cNvPr id="642" name="Grafik 641">
              <a:extLst>
                <a:ext uri="{FF2B5EF4-FFF2-40B4-BE49-F238E27FC236}">
                  <a16:creationId xmlns:a16="http://schemas.microsoft.com/office/drawing/2014/main" id="{C37BA4A2-EC1B-460B-9D8E-0EC8FBBDA3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33361" y="4409500"/>
              <a:ext cx="1085182" cy="548688"/>
            </a:xfrm>
            <a:prstGeom prst="rect">
              <a:avLst/>
            </a:prstGeom>
          </p:spPr>
        </p:pic>
        <p:pic>
          <p:nvPicPr>
            <p:cNvPr id="640" name="Grafik 639">
              <a:extLst>
                <a:ext uri="{FF2B5EF4-FFF2-40B4-BE49-F238E27FC236}">
                  <a16:creationId xmlns:a16="http://schemas.microsoft.com/office/drawing/2014/main" id="{F12ABA47-76F5-49B0-9875-2139CA9A117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17126" y="4409500"/>
              <a:ext cx="1085182" cy="548688"/>
            </a:xfrm>
            <a:prstGeom prst="rect">
              <a:avLst/>
            </a:prstGeom>
          </p:spPr>
        </p:pic>
        <p:pic>
          <p:nvPicPr>
            <p:cNvPr id="638" name="Grafik 637">
              <a:extLst>
                <a:ext uri="{FF2B5EF4-FFF2-40B4-BE49-F238E27FC236}">
                  <a16:creationId xmlns:a16="http://schemas.microsoft.com/office/drawing/2014/main" id="{ACD924AC-7E9A-462F-9628-4A8810DC20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72195" y="4409500"/>
              <a:ext cx="1091279" cy="554784"/>
            </a:xfrm>
            <a:prstGeom prst="rect">
              <a:avLst/>
            </a:prstGeom>
          </p:spPr>
        </p:pic>
        <p:pic>
          <p:nvPicPr>
            <p:cNvPr id="636" name="Grafik 635">
              <a:extLst>
                <a:ext uri="{FF2B5EF4-FFF2-40B4-BE49-F238E27FC236}">
                  <a16:creationId xmlns:a16="http://schemas.microsoft.com/office/drawing/2014/main" id="{DDF2A5D7-9388-4C19-AE8E-5E39EDE654D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55960" y="4403405"/>
              <a:ext cx="1091279" cy="554784"/>
            </a:xfrm>
            <a:prstGeom prst="rect">
              <a:avLst/>
            </a:prstGeom>
          </p:spPr>
        </p:pic>
        <p:pic>
          <p:nvPicPr>
            <p:cNvPr id="634" name="Grafik 633">
              <a:extLst>
                <a:ext uri="{FF2B5EF4-FFF2-40B4-BE49-F238E27FC236}">
                  <a16:creationId xmlns:a16="http://schemas.microsoft.com/office/drawing/2014/main" id="{7DFE0614-5D9E-411C-8F75-AD0F7716F6A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545822" y="4403405"/>
              <a:ext cx="1085182" cy="554784"/>
            </a:xfrm>
            <a:prstGeom prst="rect">
              <a:avLst/>
            </a:prstGeom>
          </p:spPr>
        </p:pic>
        <p:pic>
          <p:nvPicPr>
            <p:cNvPr id="632" name="Grafik 631">
              <a:extLst>
                <a:ext uri="{FF2B5EF4-FFF2-40B4-BE49-F238E27FC236}">
                  <a16:creationId xmlns:a16="http://schemas.microsoft.com/office/drawing/2014/main" id="{8D253BC7-9E20-4972-90DD-C5E686238CC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55689" y="4409500"/>
              <a:ext cx="1085182" cy="554784"/>
            </a:xfrm>
            <a:prstGeom prst="rect">
              <a:avLst/>
            </a:prstGeom>
          </p:spPr>
        </p:pic>
      </p:grpSp>
      <p:grpSp>
        <p:nvGrpSpPr>
          <p:cNvPr id="668" name="Gruppieren 667">
            <a:extLst>
              <a:ext uri="{FF2B5EF4-FFF2-40B4-BE49-F238E27FC236}">
                <a16:creationId xmlns:a16="http://schemas.microsoft.com/office/drawing/2014/main" id="{07FABCFD-2670-4589-8797-FB02B168382B}"/>
              </a:ext>
            </a:extLst>
          </p:cNvPr>
          <p:cNvGrpSpPr/>
          <p:nvPr/>
        </p:nvGrpSpPr>
        <p:grpSpPr>
          <a:xfrm>
            <a:off x="508342" y="4887880"/>
            <a:ext cx="11175315" cy="560879"/>
            <a:chOff x="364354" y="5175458"/>
            <a:chExt cx="11175315" cy="560879"/>
          </a:xfrm>
        </p:grpSpPr>
        <p:pic>
          <p:nvPicPr>
            <p:cNvPr id="630" name="Grafik 629">
              <a:extLst>
                <a:ext uri="{FF2B5EF4-FFF2-40B4-BE49-F238E27FC236}">
                  <a16:creationId xmlns:a16="http://schemas.microsoft.com/office/drawing/2014/main" id="{9BCB351F-6DBA-456D-93C3-2D09E57F180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64354" y="5175458"/>
              <a:ext cx="1085182" cy="554784"/>
            </a:xfrm>
            <a:prstGeom prst="rect">
              <a:avLst/>
            </a:prstGeom>
          </p:spPr>
        </p:pic>
        <p:pic>
          <p:nvPicPr>
            <p:cNvPr id="666" name="Grafik 665">
              <a:extLst>
                <a:ext uri="{FF2B5EF4-FFF2-40B4-BE49-F238E27FC236}">
                  <a16:creationId xmlns:a16="http://schemas.microsoft.com/office/drawing/2014/main" id="{05209C22-1023-4478-AA0E-82D7ACAF6C4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251167" y="5175458"/>
              <a:ext cx="1085182" cy="554784"/>
            </a:xfrm>
            <a:prstGeom prst="rect">
              <a:avLst/>
            </a:prstGeom>
            <a:ln w="3175">
              <a:solidFill>
                <a:schemeClr val="bg1"/>
              </a:solidFill>
            </a:ln>
          </p:spPr>
        </p:pic>
        <p:pic>
          <p:nvPicPr>
            <p:cNvPr id="664" name="Grafik 663">
              <a:extLst>
                <a:ext uri="{FF2B5EF4-FFF2-40B4-BE49-F238E27FC236}">
                  <a16:creationId xmlns:a16="http://schemas.microsoft.com/office/drawing/2014/main" id="{1F087F26-B6C3-4597-88AF-A3E0DBBE040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137985" y="5181553"/>
              <a:ext cx="1085182" cy="548688"/>
            </a:xfrm>
            <a:prstGeom prst="rect">
              <a:avLst/>
            </a:prstGeom>
          </p:spPr>
        </p:pic>
        <p:pic>
          <p:nvPicPr>
            <p:cNvPr id="662" name="Grafik 661">
              <a:extLst>
                <a:ext uri="{FF2B5EF4-FFF2-40B4-BE49-F238E27FC236}">
                  <a16:creationId xmlns:a16="http://schemas.microsoft.com/office/drawing/2014/main" id="{567410FB-2A84-41DF-9669-1952F3724C3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54487" y="5181553"/>
              <a:ext cx="1085182" cy="548688"/>
            </a:xfrm>
            <a:prstGeom prst="rect">
              <a:avLst/>
            </a:prstGeom>
          </p:spPr>
        </p:pic>
        <p:pic>
          <p:nvPicPr>
            <p:cNvPr id="660" name="Grafik 659">
              <a:extLst>
                <a:ext uri="{FF2B5EF4-FFF2-40B4-BE49-F238E27FC236}">
                  <a16:creationId xmlns:a16="http://schemas.microsoft.com/office/drawing/2014/main" id="{D5E6CA74-1FA1-4FB9-9FB2-5D21B0B2B0D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93050" y="5181553"/>
              <a:ext cx="1091279" cy="554784"/>
            </a:xfrm>
            <a:prstGeom prst="rect">
              <a:avLst/>
            </a:prstGeom>
          </p:spPr>
        </p:pic>
        <p:pic>
          <p:nvPicPr>
            <p:cNvPr id="658" name="Grafik 657">
              <a:extLst>
                <a:ext uri="{FF2B5EF4-FFF2-40B4-BE49-F238E27FC236}">
                  <a16:creationId xmlns:a16="http://schemas.microsoft.com/office/drawing/2014/main" id="{1986139D-99F5-4FE0-958B-D09CB9B8978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03188" y="5175458"/>
              <a:ext cx="1091279" cy="554784"/>
            </a:xfrm>
            <a:prstGeom prst="rect">
              <a:avLst/>
            </a:prstGeom>
          </p:spPr>
        </p:pic>
        <p:pic>
          <p:nvPicPr>
            <p:cNvPr id="656" name="Grafik 655">
              <a:extLst>
                <a:ext uri="{FF2B5EF4-FFF2-40B4-BE49-F238E27FC236}">
                  <a16:creationId xmlns:a16="http://schemas.microsoft.com/office/drawing/2014/main" id="{7BEA41E5-180A-4609-A010-169021EAF9F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576819" y="5175458"/>
              <a:ext cx="1085182" cy="554784"/>
            </a:xfrm>
            <a:prstGeom prst="rect">
              <a:avLst/>
            </a:prstGeom>
          </p:spPr>
        </p:pic>
        <p:pic>
          <p:nvPicPr>
            <p:cNvPr id="654" name="Grafik 653">
              <a:extLst>
                <a:ext uri="{FF2B5EF4-FFF2-40B4-BE49-F238E27FC236}">
                  <a16:creationId xmlns:a16="http://schemas.microsoft.com/office/drawing/2014/main" id="{7DEF5097-54EA-46B1-A8D7-065733D87EE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015653" y="5181553"/>
              <a:ext cx="1085182" cy="554784"/>
            </a:xfrm>
            <a:prstGeom prst="rect">
              <a:avLst/>
            </a:prstGeom>
          </p:spPr>
        </p:pic>
      </p:grpSp>
      <p:grpSp>
        <p:nvGrpSpPr>
          <p:cNvPr id="696" name="Gruppieren 695">
            <a:extLst>
              <a:ext uri="{FF2B5EF4-FFF2-40B4-BE49-F238E27FC236}">
                <a16:creationId xmlns:a16="http://schemas.microsoft.com/office/drawing/2014/main" id="{DC76D6AA-86BA-4285-B805-0A0310EDC92B}"/>
              </a:ext>
            </a:extLst>
          </p:cNvPr>
          <p:cNvGrpSpPr/>
          <p:nvPr/>
        </p:nvGrpSpPr>
        <p:grpSpPr>
          <a:xfrm>
            <a:off x="508342" y="5854648"/>
            <a:ext cx="11175315" cy="560879"/>
            <a:chOff x="455689" y="5592838"/>
            <a:chExt cx="11175315" cy="560879"/>
          </a:xfrm>
        </p:grpSpPr>
        <p:grpSp>
          <p:nvGrpSpPr>
            <p:cNvPr id="670" name="Gruppieren 669">
              <a:extLst>
                <a:ext uri="{FF2B5EF4-FFF2-40B4-BE49-F238E27FC236}">
                  <a16:creationId xmlns:a16="http://schemas.microsoft.com/office/drawing/2014/main" id="{D7319E8D-1484-4233-9041-7F6774A2405E}"/>
                </a:ext>
              </a:extLst>
            </p:cNvPr>
            <p:cNvGrpSpPr/>
            <p:nvPr/>
          </p:nvGrpSpPr>
          <p:grpSpPr>
            <a:xfrm>
              <a:off x="7666408" y="5592838"/>
              <a:ext cx="1085182" cy="559004"/>
              <a:chOff x="10545822" y="501280"/>
              <a:chExt cx="1085182" cy="559004"/>
            </a:xfrm>
          </p:grpSpPr>
          <p:pic>
            <p:nvPicPr>
              <p:cNvPr id="692" name="Grafik 691">
                <a:extLst>
                  <a:ext uri="{FF2B5EF4-FFF2-40B4-BE49-F238E27FC236}">
                    <a16:creationId xmlns:a16="http://schemas.microsoft.com/office/drawing/2014/main" id="{319ED857-060F-4E44-A0F3-79A26C8E3B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54582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93" name="Rechteck 692">
                <a:extLst>
                  <a:ext uri="{FF2B5EF4-FFF2-40B4-BE49-F238E27FC236}">
                    <a16:creationId xmlns:a16="http://schemas.microsoft.com/office/drawing/2014/main" id="{D66F33DD-1839-43AB-9D58-CC9119FEAF79}"/>
                  </a:ext>
                </a:extLst>
              </p:cNvPr>
              <p:cNvSpPr/>
              <p:nvPr/>
            </p:nvSpPr>
            <p:spPr>
              <a:xfrm>
                <a:off x="11105169" y="501280"/>
                <a:ext cx="525835" cy="559004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2" name="Gruppieren 671">
              <a:extLst>
                <a:ext uri="{FF2B5EF4-FFF2-40B4-BE49-F238E27FC236}">
                  <a16:creationId xmlns:a16="http://schemas.microsoft.com/office/drawing/2014/main" id="{05E20A1C-0919-4685-AA72-08F91B803274}"/>
                </a:ext>
              </a:extLst>
            </p:cNvPr>
            <p:cNvGrpSpPr/>
            <p:nvPr/>
          </p:nvGrpSpPr>
          <p:grpSpPr>
            <a:xfrm>
              <a:off x="9106113" y="5592838"/>
              <a:ext cx="1085186" cy="554784"/>
              <a:chOff x="455689" y="495185"/>
              <a:chExt cx="1085186" cy="554784"/>
            </a:xfrm>
          </p:grpSpPr>
          <p:pic>
            <p:nvPicPr>
              <p:cNvPr id="688" name="Grafik 687">
                <a:extLst>
                  <a:ext uri="{FF2B5EF4-FFF2-40B4-BE49-F238E27FC236}">
                    <a16:creationId xmlns:a16="http://schemas.microsoft.com/office/drawing/2014/main" id="{F2A1A42E-B732-4F71-83DD-D6E2220AB1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55693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89" name="L-Form 688">
                <a:extLst>
                  <a:ext uri="{FF2B5EF4-FFF2-40B4-BE49-F238E27FC236}">
                    <a16:creationId xmlns:a16="http://schemas.microsoft.com/office/drawing/2014/main" id="{79BC60D8-44FF-4107-B5D4-C5F7E2F768A8}"/>
                  </a:ext>
                </a:extLst>
              </p:cNvPr>
              <p:cNvSpPr/>
              <p:nvPr/>
            </p:nvSpPr>
            <p:spPr>
              <a:xfrm flipH="1">
                <a:off x="455689" y="495185"/>
                <a:ext cx="1085183" cy="554784"/>
              </a:xfrm>
              <a:prstGeom prst="corner">
                <a:avLst>
                  <a:gd name="adj1" fmla="val 48252"/>
                  <a:gd name="adj2" fmla="val 145008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686" name="Grafik 685">
              <a:extLst>
                <a:ext uri="{FF2B5EF4-FFF2-40B4-BE49-F238E27FC236}">
                  <a16:creationId xmlns:a16="http://schemas.microsoft.com/office/drawing/2014/main" id="{7A1A6181-CB86-4C41-9A1A-1467C42342C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26703" y="5598933"/>
              <a:ext cx="1085182" cy="548688"/>
            </a:xfrm>
            <a:prstGeom prst="rect">
              <a:avLst/>
            </a:prstGeom>
          </p:spPr>
        </p:pic>
        <p:pic>
          <p:nvPicPr>
            <p:cNvPr id="684" name="Grafik 683">
              <a:extLst>
                <a:ext uri="{FF2B5EF4-FFF2-40B4-BE49-F238E27FC236}">
                  <a16:creationId xmlns:a16="http://schemas.microsoft.com/office/drawing/2014/main" id="{D965BCE6-DB4D-4521-8D2E-63BDA9C4712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5689" y="5598933"/>
              <a:ext cx="1091279" cy="554784"/>
            </a:xfrm>
            <a:prstGeom prst="rect">
              <a:avLst/>
            </a:prstGeom>
          </p:spPr>
        </p:pic>
        <p:pic>
          <p:nvPicPr>
            <p:cNvPr id="682" name="Grafik 681">
              <a:extLst>
                <a:ext uri="{FF2B5EF4-FFF2-40B4-BE49-F238E27FC236}">
                  <a16:creationId xmlns:a16="http://schemas.microsoft.com/office/drawing/2014/main" id="{C8F07469-75AD-4384-B3B0-D7F7B6EF44E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80901" y="5592838"/>
              <a:ext cx="1091279" cy="554784"/>
            </a:xfrm>
            <a:prstGeom prst="rect">
              <a:avLst/>
            </a:prstGeom>
          </p:spPr>
        </p:pic>
        <p:pic>
          <p:nvPicPr>
            <p:cNvPr id="680" name="Grafik 679">
              <a:extLst>
                <a:ext uri="{FF2B5EF4-FFF2-40B4-BE49-F238E27FC236}">
                  <a16:creationId xmlns:a16="http://schemas.microsoft.com/office/drawing/2014/main" id="{EEDB6D8F-7420-4AB0-8EEB-C62E8EA2A71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901491" y="5592838"/>
              <a:ext cx="1085182" cy="554784"/>
            </a:xfrm>
            <a:prstGeom prst="rect">
              <a:avLst/>
            </a:prstGeom>
          </p:spPr>
        </p:pic>
        <p:pic>
          <p:nvPicPr>
            <p:cNvPr id="678" name="Grafik 677">
              <a:extLst>
                <a:ext uri="{FF2B5EF4-FFF2-40B4-BE49-F238E27FC236}">
                  <a16:creationId xmlns:a16="http://schemas.microsoft.com/office/drawing/2014/main" id="{399F5BF7-2052-4842-B58D-63B59E1374E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341196" y="5598933"/>
              <a:ext cx="1085182" cy="554784"/>
            </a:xfrm>
            <a:prstGeom prst="rect">
              <a:avLst/>
            </a:prstGeom>
          </p:spPr>
        </p:pic>
        <p:pic>
          <p:nvPicPr>
            <p:cNvPr id="694" name="Grafik 693">
              <a:extLst>
                <a:ext uri="{FF2B5EF4-FFF2-40B4-BE49-F238E27FC236}">
                  <a16:creationId xmlns:a16="http://schemas.microsoft.com/office/drawing/2014/main" id="{B6CE8319-2F09-4C4C-A904-1DB575A214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545822" y="5592838"/>
              <a:ext cx="1085182" cy="554784"/>
            </a:xfrm>
            <a:prstGeom prst="rect">
              <a:avLst/>
            </a:prstGeom>
          </p:spPr>
        </p:pic>
      </p:grpSp>
      <p:sp>
        <p:nvSpPr>
          <p:cNvPr id="697" name="L-Form 696">
            <a:extLst>
              <a:ext uri="{FF2B5EF4-FFF2-40B4-BE49-F238E27FC236}">
                <a16:creationId xmlns:a16="http://schemas.microsoft.com/office/drawing/2014/main" id="{D826CBAA-4D29-41E8-89D2-A75EB9BA47F0}"/>
              </a:ext>
            </a:extLst>
          </p:cNvPr>
          <p:cNvSpPr/>
          <p:nvPr/>
        </p:nvSpPr>
        <p:spPr>
          <a:xfrm flipH="1">
            <a:off x="381000" y="5666104"/>
            <a:ext cx="11316784" cy="874395"/>
          </a:xfrm>
          <a:prstGeom prst="corner">
            <a:avLst>
              <a:gd name="adj1" fmla="val 0"/>
              <a:gd name="adj2" fmla="val 464779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36" name="Grafik 535">
            <a:extLst>
              <a:ext uri="{FF2B5EF4-FFF2-40B4-BE49-F238E27FC236}">
                <a16:creationId xmlns:a16="http://schemas.microsoft.com/office/drawing/2014/main" id="{51B41A0E-65CE-42AB-89B0-DDC6B24EA63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852128" y="3835566"/>
            <a:ext cx="1194920" cy="603556"/>
          </a:xfrm>
          <a:prstGeom prst="rect">
            <a:avLst/>
          </a:prstGeom>
        </p:spPr>
      </p:pic>
      <p:pic>
        <p:nvPicPr>
          <p:cNvPr id="538" name="Grafik 537">
            <a:extLst>
              <a:ext uri="{FF2B5EF4-FFF2-40B4-BE49-F238E27FC236}">
                <a16:creationId xmlns:a16="http://schemas.microsoft.com/office/drawing/2014/main" id="{D75775A2-5D71-47D7-8A89-830D9438DE9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408093" y="3308275"/>
            <a:ext cx="1194920" cy="603556"/>
          </a:xfrm>
          <a:prstGeom prst="rect">
            <a:avLst/>
          </a:prstGeom>
        </p:spPr>
      </p:pic>
      <p:pic>
        <p:nvPicPr>
          <p:cNvPr id="540" name="Grafik 539">
            <a:extLst>
              <a:ext uri="{FF2B5EF4-FFF2-40B4-BE49-F238E27FC236}">
                <a16:creationId xmlns:a16="http://schemas.microsoft.com/office/drawing/2014/main" id="{36BB6EBA-B211-4B57-B0FF-328679F66E1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140857" y="3827677"/>
            <a:ext cx="1018120" cy="603556"/>
          </a:xfrm>
          <a:prstGeom prst="rect">
            <a:avLst/>
          </a:prstGeom>
        </p:spPr>
      </p:pic>
      <p:pic>
        <p:nvPicPr>
          <p:cNvPr id="542" name="Grafik 541">
            <a:extLst>
              <a:ext uri="{FF2B5EF4-FFF2-40B4-BE49-F238E27FC236}">
                <a16:creationId xmlns:a16="http://schemas.microsoft.com/office/drawing/2014/main" id="{0D210405-6E32-45D7-BEBD-9604B8004F4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983358" y="3225913"/>
            <a:ext cx="908383" cy="609653"/>
          </a:xfrm>
          <a:prstGeom prst="rect">
            <a:avLst/>
          </a:prstGeom>
        </p:spPr>
      </p:pic>
      <p:pic>
        <p:nvPicPr>
          <p:cNvPr id="544" name="Grafik 543">
            <a:extLst>
              <a:ext uri="{FF2B5EF4-FFF2-40B4-BE49-F238E27FC236}">
                <a16:creationId xmlns:a16="http://schemas.microsoft.com/office/drawing/2014/main" id="{0C9716FC-AB99-4BB6-822F-6FAA7E1156A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966079" y="3735010"/>
            <a:ext cx="768163" cy="609653"/>
          </a:xfrm>
          <a:prstGeom prst="rect">
            <a:avLst/>
          </a:prstGeom>
        </p:spPr>
      </p:pic>
      <p:pic>
        <p:nvPicPr>
          <p:cNvPr id="546" name="Grafik 545">
            <a:extLst>
              <a:ext uri="{FF2B5EF4-FFF2-40B4-BE49-F238E27FC236}">
                <a16:creationId xmlns:a16="http://schemas.microsoft.com/office/drawing/2014/main" id="{0310E5E1-8458-4064-B357-962046C4929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960993" y="3191793"/>
            <a:ext cx="755970" cy="609653"/>
          </a:xfrm>
          <a:prstGeom prst="rect">
            <a:avLst/>
          </a:prstGeom>
        </p:spPr>
      </p:pic>
      <p:pic>
        <p:nvPicPr>
          <p:cNvPr id="548" name="Grafik 547">
            <a:extLst>
              <a:ext uri="{FF2B5EF4-FFF2-40B4-BE49-F238E27FC236}">
                <a16:creationId xmlns:a16="http://schemas.microsoft.com/office/drawing/2014/main" id="{C99DCCBA-D719-43EC-88F0-2FAD35B6EF6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53452" y="3725747"/>
            <a:ext cx="658425" cy="609653"/>
          </a:xfrm>
          <a:prstGeom prst="rect">
            <a:avLst/>
          </a:prstGeom>
        </p:spPr>
      </p:pic>
      <p:pic>
        <p:nvPicPr>
          <p:cNvPr id="550" name="Grafik 549">
            <a:extLst>
              <a:ext uri="{FF2B5EF4-FFF2-40B4-BE49-F238E27FC236}">
                <a16:creationId xmlns:a16="http://schemas.microsoft.com/office/drawing/2014/main" id="{4DA1B161-DD53-435D-A0A2-24FE789524DE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292228" y="3191007"/>
            <a:ext cx="512108" cy="609653"/>
          </a:xfrm>
          <a:prstGeom prst="rect">
            <a:avLst/>
          </a:prstGeom>
        </p:spPr>
      </p:pic>
      <p:pic>
        <p:nvPicPr>
          <p:cNvPr id="552" name="Grafik 551">
            <a:extLst>
              <a:ext uri="{FF2B5EF4-FFF2-40B4-BE49-F238E27FC236}">
                <a16:creationId xmlns:a16="http://schemas.microsoft.com/office/drawing/2014/main" id="{0E126ABB-D267-4BC4-8FA3-DEC5319186F8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51833" y="3681494"/>
            <a:ext cx="1091279" cy="792549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20FD1233-A79D-4B1C-8008-FB799DBD9D8C}"/>
              </a:ext>
            </a:extLst>
          </p:cNvPr>
          <p:cNvSpPr txBox="1"/>
          <p:nvPr/>
        </p:nvSpPr>
        <p:spPr>
          <a:xfrm>
            <a:off x="7364535" y="5961759"/>
            <a:ext cx="6537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2" panose="05020102010507070707" pitchFamily="18" charset="2"/>
              </a:rPr>
              <a:t></a:t>
            </a:r>
            <a:endParaRPr kumimoji="0" lang="de-AT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9055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4" name="Gruppieren 593">
            <a:extLst>
              <a:ext uri="{FF2B5EF4-FFF2-40B4-BE49-F238E27FC236}">
                <a16:creationId xmlns:a16="http://schemas.microsoft.com/office/drawing/2014/main" id="{AF538C68-989D-4F89-81C2-AE92BD201644}"/>
              </a:ext>
            </a:extLst>
          </p:cNvPr>
          <p:cNvGrpSpPr/>
          <p:nvPr/>
        </p:nvGrpSpPr>
        <p:grpSpPr>
          <a:xfrm>
            <a:off x="508346" y="495185"/>
            <a:ext cx="11175311" cy="560879"/>
            <a:chOff x="455693" y="495185"/>
            <a:chExt cx="11175311" cy="560879"/>
          </a:xfrm>
        </p:grpSpPr>
        <p:pic>
          <p:nvPicPr>
            <p:cNvPr id="568" name="Grafik 567">
              <a:extLst>
                <a:ext uri="{FF2B5EF4-FFF2-40B4-BE49-F238E27FC236}">
                  <a16:creationId xmlns:a16="http://schemas.microsoft.com/office/drawing/2014/main" id="{2147C679-A226-4ABC-9BE6-29C69C6A31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5693" y="501280"/>
              <a:ext cx="1085182" cy="548688"/>
            </a:xfrm>
            <a:prstGeom prst="rect">
              <a:avLst/>
            </a:prstGeom>
          </p:spPr>
        </p:pic>
        <p:pic>
          <p:nvPicPr>
            <p:cNvPr id="564" name="Grafik 563">
              <a:extLst>
                <a:ext uri="{FF2B5EF4-FFF2-40B4-BE49-F238E27FC236}">
                  <a16:creationId xmlns:a16="http://schemas.microsoft.com/office/drawing/2014/main" id="{3E63987D-2B3E-405A-ADAB-6B25C5FB6BE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94527" y="501280"/>
              <a:ext cx="1085182" cy="548688"/>
            </a:xfrm>
            <a:prstGeom prst="rect">
              <a:avLst/>
            </a:prstGeom>
          </p:spPr>
        </p:pic>
        <p:pic>
          <p:nvPicPr>
            <p:cNvPr id="560" name="Grafik 559">
              <a:extLst>
                <a:ext uri="{FF2B5EF4-FFF2-40B4-BE49-F238E27FC236}">
                  <a16:creationId xmlns:a16="http://schemas.microsoft.com/office/drawing/2014/main" id="{00D13B71-4A21-4F04-BFDB-DDEDF3D2A6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23223" y="501280"/>
              <a:ext cx="1091279" cy="554784"/>
            </a:xfrm>
            <a:prstGeom prst="rect">
              <a:avLst/>
            </a:prstGeom>
          </p:spPr>
        </p:pic>
        <p:pic>
          <p:nvPicPr>
            <p:cNvPr id="558" name="Grafik 557">
              <a:extLst>
                <a:ext uri="{FF2B5EF4-FFF2-40B4-BE49-F238E27FC236}">
                  <a16:creationId xmlns:a16="http://schemas.microsoft.com/office/drawing/2014/main" id="{10DF00F7-F3E1-43B7-81E4-2A59165ED42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33361" y="495185"/>
              <a:ext cx="1091279" cy="554784"/>
            </a:xfrm>
            <a:prstGeom prst="rect">
              <a:avLst/>
            </a:prstGeom>
          </p:spPr>
        </p:pic>
        <p:pic>
          <p:nvPicPr>
            <p:cNvPr id="570" name="Grafik 569">
              <a:extLst>
                <a:ext uri="{FF2B5EF4-FFF2-40B4-BE49-F238E27FC236}">
                  <a16:creationId xmlns:a16="http://schemas.microsoft.com/office/drawing/2014/main" id="{96F254AB-DAEB-451B-B83A-ADCADD67F0E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781340" y="495185"/>
              <a:ext cx="1085182" cy="554784"/>
            </a:xfrm>
            <a:prstGeom prst="rect">
              <a:avLst/>
            </a:prstGeom>
            <a:ln w="3175">
              <a:solidFill>
                <a:schemeClr val="bg1"/>
              </a:solidFill>
            </a:ln>
          </p:spPr>
        </p:pic>
        <p:pic>
          <p:nvPicPr>
            <p:cNvPr id="556" name="Grafik 555">
              <a:extLst>
                <a:ext uri="{FF2B5EF4-FFF2-40B4-BE49-F238E27FC236}">
                  <a16:creationId xmlns:a16="http://schemas.microsoft.com/office/drawing/2014/main" id="{344D875D-C409-4DC8-8C66-02584FE74EA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668154" y="495185"/>
              <a:ext cx="1085182" cy="554784"/>
            </a:xfrm>
            <a:prstGeom prst="rect">
              <a:avLst/>
            </a:prstGeom>
          </p:spPr>
        </p:pic>
        <p:pic>
          <p:nvPicPr>
            <p:cNvPr id="566" name="Grafik 565">
              <a:extLst>
                <a:ext uri="{FF2B5EF4-FFF2-40B4-BE49-F238E27FC236}">
                  <a16:creationId xmlns:a16="http://schemas.microsoft.com/office/drawing/2014/main" id="{2E04C38D-5E14-49D2-8DB2-B4B9C47F264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106988" y="501280"/>
              <a:ext cx="1085182" cy="554784"/>
            </a:xfrm>
            <a:prstGeom prst="rect">
              <a:avLst/>
            </a:prstGeom>
          </p:spPr>
        </p:pic>
        <p:pic>
          <p:nvPicPr>
            <p:cNvPr id="562" name="Grafik 561">
              <a:extLst>
                <a:ext uri="{FF2B5EF4-FFF2-40B4-BE49-F238E27FC236}">
                  <a16:creationId xmlns:a16="http://schemas.microsoft.com/office/drawing/2014/main" id="{23C6B8DA-DA20-4151-9D6D-6E7F9D33551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545822" y="495185"/>
              <a:ext cx="1085182" cy="554784"/>
            </a:xfrm>
            <a:prstGeom prst="rect">
              <a:avLst/>
            </a:prstGeom>
          </p:spPr>
        </p:pic>
      </p:grpSp>
      <p:grpSp>
        <p:nvGrpSpPr>
          <p:cNvPr id="695" name="Gruppieren 694">
            <a:extLst>
              <a:ext uri="{FF2B5EF4-FFF2-40B4-BE49-F238E27FC236}">
                <a16:creationId xmlns:a16="http://schemas.microsoft.com/office/drawing/2014/main" id="{3469BE11-0C5E-4DEA-91B3-F1FCB71CAA9E}"/>
              </a:ext>
            </a:extLst>
          </p:cNvPr>
          <p:cNvGrpSpPr/>
          <p:nvPr/>
        </p:nvGrpSpPr>
        <p:grpSpPr>
          <a:xfrm>
            <a:off x="508342" y="1478370"/>
            <a:ext cx="11175315" cy="560879"/>
            <a:chOff x="455689" y="1498341"/>
            <a:chExt cx="11175315" cy="560879"/>
          </a:xfrm>
        </p:grpSpPr>
        <p:pic>
          <p:nvPicPr>
            <p:cNvPr id="554" name="Grafik 553">
              <a:extLst>
                <a:ext uri="{FF2B5EF4-FFF2-40B4-BE49-F238E27FC236}">
                  <a16:creationId xmlns:a16="http://schemas.microsoft.com/office/drawing/2014/main" id="{1D65FAD0-7026-40ED-88B4-C75927220E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220606" y="1498341"/>
              <a:ext cx="1085182" cy="554784"/>
            </a:xfrm>
            <a:prstGeom prst="rect">
              <a:avLst/>
            </a:prstGeom>
          </p:spPr>
        </p:pic>
        <p:pic>
          <p:nvPicPr>
            <p:cNvPr id="618" name="Grafik 617">
              <a:extLst>
                <a:ext uri="{FF2B5EF4-FFF2-40B4-BE49-F238E27FC236}">
                  <a16:creationId xmlns:a16="http://schemas.microsoft.com/office/drawing/2014/main" id="{AEACBB9B-CAC9-4891-AAF3-03A0267D5AE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106117" y="1504436"/>
              <a:ext cx="1085182" cy="548688"/>
            </a:xfrm>
            <a:prstGeom prst="rect">
              <a:avLst/>
            </a:prstGeom>
          </p:spPr>
        </p:pic>
        <p:pic>
          <p:nvPicPr>
            <p:cNvPr id="616" name="Grafik 615">
              <a:extLst>
                <a:ext uri="{FF2B5EF4-FFF2-40B4-BE49-F238E27FC236}">
                  <a16:creationId xmlns:a16="http://schemas.microsoft.com/office/drawing/2014/main" id="{636F23AE-BFCA-48FE-9D96-AE623B62F04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545822" y="1504436"/>
              <a:ext cx="1085182" cy="548688"/>
            </a:xfrm>
            <a:prstGeom prst="rect">
              <a:avLst/>
            </a:prstGeom>
          </p:spPr>
        </p:pic>
        <p:pic>
          <p:nvPicPr>
            <p:cNvPr id="614" name="Grafik 613">
              <a:extLst>
                <a:ext uri="{FF2B5EF4-FFF2-40B4-BE49-F238E27FC236}">
                  <a16:creationId xmlns:a16="http://schemas.microsoft.com/office/drawing/2014/main" id="{874CAC8C-81CF-4C42-94E2-07B5CEC87E5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95394" y="1504436"/>
              <a:ext cx="1091279" cy="554784"/>
            </a:xfrm>
            <a:prstGeom prst="rect">
              <a:avLst/>
            </a:prstGeom>
          </p:spPr>
        </p:pic>
        <p:pic>
          <p:nvPicPr>
            <p:cNvPr id="612" name="Grafik 611">
              <a:extLst>
                <a:ext uri="{FF2B5EF4-FFF2-40B4-BE49-F238E27FC236}">
                  <a16:creationId xmlns:a16="http://schemas.microsoft.com/office/drawing/2014/main" id="{C08AE4B1-7427-48CD-8391-D972390FA40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60311" y="1498341"/>
              <a:ext cx="1091279" cy="554784"/>
            </a:xfrm>
            <a:prstGeom prst="rect">
              <a:avLst/>
            </a:prstGeom>
          </p:spPr>
        </p:pic>
        <p:pic>
          <p:nvPicPr>
            <p:cNvPr id="608" name="Grafik 607">
              <a:extLst>
                <a:ext uri="{FF2B5EF4-FFF2-40B4-BE49-F238E27FC236}">
                  <a16:creationId xmlns:a16="http://schemas.microsoft.com/office/drawing/2014/main" id="{324F6715-BA1C-4802-8175-D3ACD55048D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55689" y="1498341"/>
              <a:ext cx="1085182" cy="554784"/>
            </a:xfrm>
            <a:prstGeom prst="rect">
              <a:avLst/>
            </a:prstGeom>
          </p:spPr>
        </p:pic>
        <p:pic>
          <p:nvPicPr>
            <p:cNvPr id="606" name="Grafik 605">
              <a:extLst>
                <a:ext uri="{FF2B5EF4-FFF2-40B4-BE49-F238E27FC236}">
                  <a16:creationId xmlns:a16="http://schemas.microsoft.com/office/drawing/2014/main" id="{6A6F8D1A-6A74-405C-A1D3-05DB15751F5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780901" y="1504436"/>
              <a:ext cx="1085182" cy="554784"/>
            </a:xfrm>
            <a:prstGeom prst="rect">
              <a:avLst/>
            </a:prstGeom>
          </p:spPr>
        </p:pic>
        <p:pic>
          <p:nvPicPr>
            <p:cNvPr id="604" name="Grafik 603">
              <a:extLst>
                <a:ext uri="{FF2B5EF4-FFF2-40B4-BE49-F238E27FC236}">
                  <a16:creationId xmlns:a16="http://schemas.microsoft.com/office/drawing/2014/main" id="{3B81CE8E-9C77-45A6-8805-9F9C7088561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341196" y="1498341"/>
              <a:ext cx="1085182" cy="554784"/>
            </a:xfrm>
            <a:prstGeom prst="rect">
              <a:avLst/>
            </a:prstGeom>
          </p:spPr>
        </p:pic>
      </p:grpSp>
      <p:grpSp>
        <p:nvGrpSpPr>
          <p:cNvPr id="644" name="Gruppieren 643">
            <a:extLst>
              <a:ext uri="{FF2B5EF4-FFF2-40B4-BE49-F238E27FC236}">
                <a16:creationId xmlns:a16="http://schemas.microsoft.com/office/drawing/2014/main" id="{616A9CC3-B3C2-4B5B-A27B-552E3531638D}"/>
              </a:ext>
            </a:extLst>
          </p:cNvPr>
          <p:cNvGrpSpPr/>
          <p:nvPr/>
        </p:nvGrpSpPr>
        <p:grpSpPr>
          <a:xfrm>
            <a:off x="508342" y="2461556"/>
            <a:ext cx="11175315" cy="560879"/>
            <a:chOff x="455689" y="4403405"/>
            <a:chExt cx="11175315" cy="560879"/>
          </a:xfrm>
        </p:grpSpPr>
        <p:pic>
          <p:nvPicPr>
            <p:cNvPr id="610" name="Grafik 609">
              <a:extLst>
                <a:ext uri="{FF2B5EF4-FFF2-40B4-BE49-F238E27FC236}">
                  <a16:creationId xmlns:a16="http://schemas.microsoft.com/office/drawing/2014/main" id="{9138B177-AE60-4CF6-AE87-BE9DF033872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103939" y="4403405"/>
              <a:ext cx="1085182" cy="554784"/>
            </a:xfrm>
            <a:prstGeom prst="rect">
              <a:avLst/>
            </a:prstGeom>
            <a:ln w="3175">
              <a:solidFill>
                <a:schemeClr val="bg1"/>
              </a:solidFill>
            </a:ln>
          </p:spPr>
        </p:pic>
        <p:pic>
          <p:nvPicPr>
            <p:cNvPr id="622" name="Grafik 621">
              <a:extLst>
                <a:ext uri="{FF2B5EF4-FFF2-40B4-BE49-F238E27FC236}">
                  <a16:creationId xmlns:a16="http://schemas.microsoft.com/office/drawing/2014/main" id="{5F5C3D47-AD38-4BC3-A2A5-6EE04E63E5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894523" y="4403405"/>
              <a:ext cx="1085182" cy="554784"/>
            </a:xfrm>
            <a:prstGeom prst="rect">
              <a:avLst/>
            </a:prstGeom>
          </p:spPr>
        </p:pic>
        <p:pic>
          <p:nvPicPr>
            <p:cNvPr id="642" name="Grafik 641">
              <a:extLst>
                <a:ext uri="{FF2B5EF4-FFF2-40B4-BE49-F238E27FC236}">
                  <a16:creationId xmlns:a16="http://schemas.microsoft.com/office/drawing/2014/main" id="{C37BA4A2-EC1B-460B-9D8E-0EC8FBBDA3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33361" y="4409500"/>
              <a:ext cx="1085182" cy="548688"/>
            </a:xfrm>
            <a:prstGeom prst="rect">
              <a:avLst/>
            </a:prstGeom>
          </p:spPr>
        </p:pic>
        <p:pic>
          <p:nvPicPr>
            <p:cNvPr id="640" name="Grafik 639">
              <a:extLst>
                <a:ext uri="{FF2B5EF4-FFF2-40B4-BE49-F238E27FC236}">
                  <a16:creationId xmlns:a16="http://schemas.microsoft.com/office/drawing/2014/main" id="{F12ABA47-76F5-49B0-9875-2139CA9A117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17126" y="4409500"/>
              <a:ext cx="1085182" cy="548688"/>
            </a:xfrm>
            <a:prstGeom prst="rect">
              <a:avLst/>
            </a:prstGeom>
          </p:spPr>
        </p:pic>
        <p:pic>
          <p:nvPicPr>
            <p:cNvPr id="638" name="Grafik 637">
              <a:extLst>
                <a:ext uri="{FF2B5EF4-FFF2-40B4-BE49-F238E27FC236}">
                  <a16:creationId xmlns:a16="http://schemas.microsoft.com/office/drawing/2014/main" id="{ACD924AC-7E9A-462F-9628-4A8810DC20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72195" y="4409500"/>
              <a:ext cx="1091279" cy="554784"/>
            </a:xfrm>
            <a:prstGeom prst="rect">
              <a:avLst/>
            </a:prstGeom>
          </p:spPr>
        </p:pic>
        <p:pic>
          <p:nvPicPr>
            <p:cNvPr id="636" name="Grafik 635">
              <a:extLst>
                <a:ext uri="{FF2B5EF4-FFF2-40B4-BE49-F238E27FC236}">
                  <a16:creationId xmlns:a16="http://schemas.microsoft.com/office/drawing/2014/main" id="{DDF2A5D7-9388-4C19-AE8E-5E39EDE654D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55960" y="4403405"/>
              <a:ext cx="1091279" cy="554784"/>
            </a:xfrm>
            <a:prstGeom prst="rect">
              <a:avLst/>
            </a:prstGeom>
          </p:spPr>
        </p:pic>
        <p:pic>
          <p:nvPicPr>
            <p:cNvPr id="634" name="Grafik 633">
              <a:extLst>
                <a:ext uri="{FF2B5EF4-FFF2-40B4-BE49-F238E27FC236}">
                  <a16:creationId xmlns:a16="http://schemas.microsoft.com/office/drawing/2014/main" id="{7DFE0614-5D9E-411C-8F75-AD0F7716F6A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545822" y="4403405"/>
              <a:ext cx="1085182" cy="554784"/>
            </a:xfrm>
            <a:prstGeom prst="rect">
              <a:avLst/>
            </a:prstGeom>
          </p:spPr>
        </p:pic>
        <p:pic>
          <p:nvPicPr>
            <p:cNvPr id="632" name="Grafik 631">
              <a:extLst>
                <a:ext uri="{FF2B5EF4-FFF2-40B4-BE49-F238E27FC236}">
                  <a16:creationId xmlns:a16="http://schemas.microsoft.com/office/drawing/2014/main" id="{8D253BC7-9E20-4972-90DD-C5E686238CC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55689" y="4409500"/>
              <a:ext cx="1085182" cy="554784"/>
            </a:xfrm>
            <a:prstGeom prst="rect">
              <a:avLst/>
            </a:prstGeom>
          </p:spPr>
        </p:pic>
      </p:grpSp>
      <p:grpSp>
        <p:nvGrpSpPr>
          <p:cNvPr id="668" name="Gruppieren 667">
            <a:extLst>
              <a:ext uri="{FF2B5EF4-FFF2-40B4-BE49-F238E27FC236}">
                <a16:creationId xmlns:a16="http://schemas.microsoft.com/office/drawing/2014/main" id="{07FABCFD-2670-4589-8797-FB02B168382B}"/>
              </a:ext>
            </a:extLst>
          </p:cNvPr>
          <p:cNvGrpSpPr/>
          <p:nvPr/>
        </p:nvGrpSpPr>
        <p:grpSpPr>
          <a:xfrm>
            <a:off x="508342" y="4887880"/>
            <a:ext cx="11175315" cy="560879"/>
            <a:chOff x="364354" y="5175458"/>
            <a:chExt cx="11175315" cy="560879"/>
          </a:xfrm>
        </p:grpSpPr>
        <p:pic>
          <p:nvPicPr>
            <p:cNvPr id="630" name="Grafik 629">
              <a:extLst>
                <a:ext uri="{FF2B5EF4-FFF2-40B4-BE49-F238E27FC236}">
                  <a16:creationId xmlns:a16="http://schemas.microsoft.com/office/drawing/2014/main" id="{9BCB351F-6DBA-456D-93C3-2D09E57F180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64354" y="5175458"/>
              <a:ext cx="1085182" cy="554784"/>
            </a:xfrm>
            <a:prstGeom prst="rect">
              <a:avLst/>
            </a:prstGeom>
          </p:spPr>
        </p:pic>
        <p:pic>
          <p:nvPicPr>
            <p:cNvPr id="666" name="Grafik 665">
              <a:extLst>
                <a:ext uri="{FF2B5EF4-FFF2-40B4-BE49-F238E27FC236}">
                  <a16:creationId xmlns:a16="http://schemas.microsoft.com/office/drawing/2014/main" id="{05209C22-1023-4478-AA0E-82D7ACAF6C4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251167" y="5175458"/>
              <a:ext cx="1085182" cy="554784"/>
            </a:xfrm>
            <a:prstGeom prst="rect">
              <a:avLst/>
            </a:prstGeom>
            <a:ln w="3175">
              <a:solidFill>
                <a:schemeClr val="bg1"/>
              </a:solidFill>
            </a:ln>
          </p:spPr>
        </p:pic>
        <p:pic>
          <p:nvPicPr>
            <p:cNvPr id="664" name="Grafik 663">
              <a:extLst>
                <a:ext uri="{FF2B5EF4-FFF2-40B4-BE49-F238E27FC236}">
                  <a16:creationId xmlns:a16="http://schemas.microsoft.com/office/drawing/2014/main" id="{1F087F26-B6C3-4597-88AF-A3E0DBBE040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137985" y="5181553"/>
              <a:ext cx="1085182" cy="548688"/>
            </a:xfrm>
            <a:prstGeom prst="rect">
              <a:avLst/>
            </a:prstGeom>
          </p:spPr>
        </p:pic>
        <p:pic>
          <p:nvPicPr>
            <p:cNvPr id="662" name="Grafik 661">
              <a:extLst>
                <a:ext uri="{FF2B5EF4-FFF2-40B4-BE49-F238E27FC236}">
                  <a16:creationId xmlns:a16="http://schemas.microsoft.com/office/drawing/2014/main" id="{567410FB-2A84-41DF-9669-1952F3724C3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54487" y="5181553"/>
              <a:ext cx="1085182" cy="548688"/>
            </a:xfrm>
            <a:prstGeom prst="rect">
              <a:avLst/>
            </a:prstGeom>
          </p:spPr>
        </p:pic>
        <p:pic>
          <p:nvPicPr>
            <p:cNvPr id="660" name="Grafik 659">
              <a:extLst>
                <a:ext uri="{FF2B5EF4-FFF2-40B4-BE49-F238E27FC236}">
                  <a16:creationId xmlns:a16="http://schemas.microsoft.com/office/drawing/2014/main" id="{D5E6CA74-1FA1-4FB9-9FB2-5D21B0B2B0D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93050" y="5181553"/>
              <a:ext cx="1091279" cy="554784"/>
            </a:xfrm>
            <a:prstGeom prst="rect">
              <a:avLst/>
            </a:prstGeom>
          </p:spPr>
        </p:pic>
        <p:pic>
          <p:nvPicPr>
            <p:cNvPr id="658" name="Grafik 657">
              <a:extLst>
                <a:ext uri="{FF2B5EF4-FFF2-40B4-BE49-F238E27FC236}">
                  <a16:creationId xmlns:a16="http://schemas.microsoft.com/office/drawing/2014/main" id="{1986139D-99F5-4FE0-958B-D09CB9B8978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03188" y="5175458"/>
              <a:ext cx="1091279" cy="554784"/>
            </a:xfrm>
            <a:prstGeom prst="rect">
              <a:avLst/>
            </a:prstGeom>
          </p:spPr>
        </p:pic>
        <p:pic>
          <p:nvPicPr>
            <p:cNvPr id="656" name="Grafik 655">
              <a:extLst>
                <a:ext uri="{FF2B5EF4-FFF2-40B4-BE49-F238E27FC236}">
                  <a16:creationId xmlns:a16="http://schemas.microsoft.com/office/drawing/2014/main" id="{7BEA41E5-180A-4609-A010-169021EAF9F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576819" y="5175458"/>
              <a:ext cx="1085182" cy="554784"/>
            </a:xfrm>
            <a:prstGeom prst="rect">
              <a:avLst/>
            </a:prstGeom>
          </p:spPr>
        </p:pic>
        <p:pic>
          <p:nvPicPr>
            <p:cNvPr id="654" name="Grafik 653">
              <a:extLst>
                <a:ext uri="{FF2B5EF4-FFF2-40B4-BE49-F238E27FC236}">
                  <a16:creationId xmlns:a16="http://schemas.microsoft.com/office/drawing/2014/main" id="{7DEF5097-54EA-46B1-A8D7-065733D87EE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015653" y="5181553"/>
              <a:ext cx="1085182" cy="554784"/>
            </a:xfrm>
            <a:prstGeom prst="rect">
              <a:avLst/>
            </a:prstGeom>
          </p:spPr>
        </p:pic>
      </p:grpSp>
      <p:grpSp>
        <p:nvGrpSpPr>
          <p:cNvPr id="696" name="Gruppieren 695">
            <a:extLst>
              <a:ext uri="{FF2B5EF4-FFF2-40B4-BE49-F238E27FC236}">
                <a16:creationId xmlns:a16="http://schemas.microsoft.com/office/drawing/2014/main" id="{DC76D6AA-86BA-4285-B805-0A0310EDC92B}"/>
              </a:ext>
            </a:extLst>
          </p:cNvPr>
          <p:cNvGrpSpPr/>
          <p:nvPr/>
        </p:nvGrpSpPr>
        <p:grpSpPr>
          <a:xfrm>
            <a:off x="508342" y="5854648"/>
            <a:ext cx="11175315" cy="560879"/>
            <a:chOff x="455689" y="5592838"/>
            <a:chExt cx="11175315" cy="560879"/>
          </a:xfrm>
        </p:grpSpPr>
        <p:grpSp>
          <p:nvGrpSpPr>
            <p:cNvPr id="670" name="Gruppieren 669">
              <a:extLst>
                <a:ext uri="{FF2B5EF4-FFF2-40B4-BE49-F238E27FC236}">
                  <a16:creationId xmlns:a16="http://schemas.microsoft.com/office/drawing/2014/main" id="{D7319E8D-1484-4233-9041-7F6774A2405E}"/>
                </a:ext>
              </a:extLst>
            </p:cNvPr>
            <p:cNvGrpSpPr/>
            <p:nvPr/>
          </p:nvGrpSpPr>
          <p:grpSpPr>
            <a:xfrm>
              <a:off x="7666408" y="5592838"/>
              <a:ext cx="1085182" cy="559004"/>
              <a:chOff x="10545822" y="501280"/>
              <a:chExt cx="1085182" cy="559004"/>
            </a:xfrm>
          </p:grpSpPr>
          <p:pic>
            <p:nvPicPr>
              <p:cNvPr id="692" name="Grafik 691">
                <a:extLst>
                  <a:ext uri="{FF2B5EF4-FFF2-40B4-BE49-F238E27FC236}">
                    <a16:creationId xmlns:a16="http://schemas.microsoft.com/office/drawing/2014/main" id="{319ED857-060F-4E44-A0F3-79A26C8E3B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54582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93" name="Rechteck 692">
                <a:extLst>
                  <a:ext uri="{FF2B5EF4-FFF2-40B4-BE49-F238E27FC236}">
                    <a16:creationId xmlns:a16="http://schemas.microsoft.com/office/drawing/2014/main" id="{D66F33DD-1839-43AB-9D58-CC9119FEAF79}"/>
                  </a:ext>
                </a:extLst>
              </p:cNvPr>
              <p:cNvSpPr/>
              <p:nvPr/>
            </p:nvSpPr>
            <p:spPr>
              <a:xfrm>
                <a:off x="11105169" y="501280"/>
                <a:ext cx="525835" cy="559004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2" name="Gruppieren 671">
              <a:extLst>
                <a:ext uri="{FF2B5EF4-FFF2-40B4-BE49-F238E27FC236}">
                  <a16:creationId xmlns:a16="http://schemas.microsoft.com/office/drawing/2014/main" id="{05E20A1C-0919-4685-AA72-08F91B803274}"/>
                </a:ext>
              </a:extLst>
            </p:cNvPr>
            <p:cNvGrpSpPr/>
            <p:nvPr/>
          </p:nvGrpSpPr>
          <p:grpSpPr>
            <a:xfrm>
              <a:off x="9106113" y="5592838"/>
              <a:ext cx="1085186" cy="554784"/>
              <a:chOff x="455689" y="495185"/>
              <a:chExt cx="1085186" cy="554784"/>
            </a:xfrm>
          </p:grpSpPr>
          <p:pic>
            <p:nvPicPr>
              <p:cNvPr id="688" name="Grafik 687">
                <a:extLst>
                  <a:ext uri="{FF2B5EF4-FFF2-40B4-BE49-F238E27FC236}">
                    <a16:creationId xmlns:a16="http://schemas.microsoft.com/office/drawing/2014/main" id="{F2A1A42E-B732-4F71-83DD-D6E2220AB1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55693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89" name="L-Form 688">
                <a:extLst>
                  <a:ext uri="{FF2B5EF4-FFF2-40B4-BE49-F238E27FC236}">
                    <a16:creationId xmlns:a16="http://schemas.microsoft.com/office/drawing/2014/main" id="{79BC60D8-44FF-4107-B5D4-C5F7E2F768A8}"/>
                  </a:ext>
                </a:extLst>
              </p:cNvPr>
              <p:cNvSpPr/>
              <p:nvPr/>
            </p:nvSpPr>
            <p:spPr>
              <a:xfrm flipH="1">
                <a:off x="455689" y="495185"/>
                <a:ext cx="1085183" cy="554784"/>
              </a:xfrm>
              <a:prstGeom prst="corner">
                <a:avLst>
                  <a:gd name="adj1" fmla="val 48252"/>
                  <a:gd name="adj2" fmla="val 145008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686" name="Grafik 685">
              <a:extLst>
                <a:ext uri="{FF2B5EF4-FFF2-40B4-BE49-F238E27FC236}">
                  <a16:creationId xmlns:a16="http://schemas.microsoft.com/office/drawing/2014/main" id="{7A1A6181-CB86-4C41-9A1A-1467C42342C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26703" y="5598933"/>
              <a:ext cx="1085182" cy="548688"/>
            </a:xfrm>
            <a:prstGeom prst="rect">
              <a:avLst/>
            </a:prstGeom>
          </p:spPr>
        </p:pic>
        <p:pic>
          <p:nvPicPr>
            <p:cNvPr id="684" name="Grafik 683">
              <a:extLst>
                <a:ext uri="{FF2B5EF4-FFF2-40B4-BE49-F238E27FC236}">
                  <a16:creationId xmlns:a16="http://schemas.microsoft.com/office/drawing/2014/main" id="{D965BCE6-DB4D-4521-8D2E-63BDA9C4712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5689" y="5598933"/>
              <a:ext cx="1091279" cy="554784"/>
            </a:xfrm>
            <a:prstGeom prst="rect">
              <a:avLst/>
            </a:prstGeom>
          </p:spPr>
        </p:pic>
        <p:pic>
          <p:nvPicPr>
            <p:cNvPr id="682" name="Grafik 681">
              <a:extLst>
                <a:ext uri="{FF2B5EF4-FFF2-40B4-BE49-F238E27FC236}">
                  <a16:creationId xmlns:a16="http://schemas.microsoft.com/office/drawing/2014/main" id="{C8F07469-75AD-4384-B3B0-D7F7B6EF44E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80901" y="5592838"/>
              <a:ext cx="1091279" cy="554784"/>
            </a:xfrm>
            <a:prstGeom prst="rect">
              <a:avLst/>
            </a:prstGeom>
          </p:spPr>
        </p:pic>
        <p:pic>
          <p:nvPicPr>
            <p:cNvPr id="680" name="Grafik 679">
              <a:extLst>
                <a:ext uri="{FF2B5EF4-FFF2-40B4-BE49-F238E27FC236}">
                  <a16:creationId xmlns:a16="http://schemas.microsoft.com/office/drawing/2014/main" id="{EEDB6D8F-7420-4AB0-8EEB-C62E8EA2A71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901491" y="5592838"/>
              <a:ext cx="1085182" cy="554784"/>
            </a:xfrm>
            <a:prstGeom prst="rect">
              <a:avLst/>
            </a:prstGeom>
          </p:spPr>
        </p:pic>
        <p:pic>
          <p:nvPicPr>
            <p:cNvPr id="678" name="Grafik 677">
              <a:extLst>
                <a:ext uri="{FF2B5EF4-FFF2-40B4-BE49-F238E27FC236}">
                  <a16:creationId xmlns:a16="http://schemas.microsoft.com/office/drawing/2014/main" id="{399F5BF7-2052-4842-B58D-63B59E1374E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341196" y="5598933"/>
              <a:ext cx="1085182" cy="554784"/>
            </a:xfrm>
            <a:prstGeom prst="rect">
              <a:avLst/>
            </a:prstGeom>
          </p:spPr>
        </p:pic>
        <p:pic>
          <p:nvPicPr>
            <p:cNvPr id="694" name="Grafik 693">
              <a:extLst>
                <a:ext uri="{FF2B5EF4-FFF2-40B4-BE49-F238E27FC236}">
                  <a16:creationId xmlns:a16="http://schemas.microsoft.com/office/drawing/2014/main" id="{B6CE8319-2F09-4C4C-A904-1DB575A214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545822" y="5592838"/>
              <a:ext cx="1085182" cy="554784"/>
            </a:xfrm>
            <a:prstGeom prst="rect">
              <a:avLst/>
            </a:prstGeom>
          </p:spPr>
        </p:pic>
      </p:grpSp>
      <p:sp>
        <p:nvSpPr>
          <p:cNvPr id="697" name="L-Form 696">
            <a:extLst>
              <a:ext uri="{FF2B5EF4-FFF2-40B4-BE49-F238E27FC236}">
                <a16:creationId xmlns:a16="http://schemas.microsoft.com/office/drawing/2014/main" id="{D826CBAA-4D29-41E8-89D2-A75EB9BA47F0}"/>
              </a:ext>
            </a:extLst>
          </p:cNvPr>
          <p:cNvSpPr/>
          <p:nvPr/>
        </p:nvSpPr>
        <p:spPr>
          <a:xfrm flipH="1">
            <a:off x="381000" y="5595183"/>
            <a:ext cx="11316784" cy="945317"/>
          </a:xfrm>
          <a:prstGeom prst="corner">
            <a:avLst>
              <a:gd name="adj1" fmla="val 0"/>
              <a:gd name="adj2" fmla="val 283741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36" name="Grafik 535">
            <a:hlinkClick r:id="" action="ppaction://hlinkshowjump?jump=firstslide">
              <a:snd r:embed="rId11" name="cashreg.wav"/>
            </a:hlinkClick>
            <a:extLst>
              <a:ext uri="{FF2B5EF4-FFF2-40B4-BE49-F238E27FC236}">
                <a16:creationId xmlns:a16="http://schemas.microsoft.com/office/drawing/2014/main" id="{51B41A0E-65CE-42AB-89B0-DDC6B24EA63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852128" y="3835566"/>
            <a:ext cx="1194920" cy="603556"/>
          </a:xfrm>
          <a:prstGeom prst="rect">
            <a:avLst/>
          </a:prstGeom>
        </p:spPr>
      </p:pic>
      <p:pic>
        <p:nvPicPr>
          <p:cNvPr id="538" name="Grafik 537">
            <a:hlinkClick r:id="" action="ppaction://hlinkshowjump?jump=firstslide">
              <a:snd r:embed="rId11" name="cashreg.wav"/>
            </a:hlinkClick>
            <a:extLst>
              <a:ext uri="{FF2B5EF4-FFF2-40B4-BE49-F238E27FC236}">
                <a16:creationId xmlns:a16="http://schemas.microsoft.com/office/drawing/2014/main" id="{D75775A2-5D71-47D7-8A89-830D9438DE9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408093" y="3308275"/>
            <a:ext cx="1194920" cy="603556"/>
          </a:xfrm>
          <a:prstGeom prst="rect">
            <a:avLst/>
          </a:prstGeom>
        </p:spPr>
      </p:pic>
      <p:pic>
        <p:nvPicPr>
          <p:cNvPr id="540" name="Grafik 539">
            <a:hlinkClick r:id="" action="ppaction://hlinkshowjump?jump=firstslide">
              <a:snd r:embed="rId11" name="cashreg.wav"/>
            </a:hlinkClick>
            <a:extLst>
              <a:ext uri="{FF2B5EF4-FFF2-40B4-BE49-F238E27FC236}">
                <a16:creationId xmlns:a16="http://schemas.microsoft.com/office/drawing/2014/main" id="{36BB6EBA-B211-4B57-B0FF-328679F66E1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140857" y="3827677"/>
            <a:ext cx="1018120" cy="603556"/>
          </a:xfrm>
          <a:prstGeom prst="rect">
            <a:avLst/>
          </a:prstGeom>
        </p:spPr>
      </p:pic>
      <p:pic>
        <p:nvPicPr>
          <p:cNvPr id="542" name="Grafik 541">
            <a:hlinkClick r:id="" action="ppaction://hlinkshowjump?jump=firstslide">
              <a:snd r:embed="rId11" name="cashreg.wav"/>
            </a:hlinkClick>
            <a:extLst>
              <a:ext uri="{FF2B5EF4-FFF2-40B4-BE49-F238E27FC236}">
                <a16:creationId xmlns:a16="http://schemas.microsoft.com/office/drawing/2014/main" id="{0D210405-6E32-45D7-BEBD-9604B8004F4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983358" y="3225913"/>
            <a:ext cx="908383" cy="609653"/>
          </a:xfrm>
          <a:prstGeom prst="rect">
            <a:avLst/>
          </a:prstGeom>
        </p:spPr>
      </p:pic>
      <p:pic>
        <p:nvPicPr>
          <p:cNvPr id="544" name="Grafik 543">
            <a:hlinkClick r:id="" action="ppaction://hlinkshowjump?jump=nextslide">
              <a:snd r:embed="rId16" name="chimes.wav"/>
            </a:hlinkClick>
            <a:extLst>
              <a:ext uri="{FF2B5EF4-FFF2-40B4-BE49-F238E27FC236}">
                <a16:creationId xmlns:a16="http://schemas.microsoft.com/office/drawing/2014/main" id="{0C9716FC-AB99-4BB6-822F-6FAA7E1156A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966079" y="3735010"/>
            <a:ext cx="768163" cy="609653"/>
          </a:xfrm>
          <a:prstGeom prst="rect">
            <a:avLst/>
          </a:prstGeom>
        </p:spPr>
      </p:pic>
      <p:pic>
        <p:nvPicPr>
          <p:cNvPr id="546" name="Grafik 545">
            <a:hlinkClick r:id="" action="ppaction://hlinkshowjump?jump=firstslide">
              <a:snd r:embed="rId11" name="cashreg.wav"/>
            </a:hlinkClick>
            <a:extLst>
              <a:ext uri="{FF2B5EF4-FFF2-40B4-BE49-F238E27FC236}">
                <a16:creationId xmlns:a16="http://schemas.microsoft.com/office/drawing/2014/main" id="{0310E5E1-8458-4064-B357-962046C4929D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960993" y="3191793"/>
            <a:ext cx="755970" cy="609653"/>
          </a:xfrm>
          <a:prstGeom prst="rect">
            <a:avLst/>
          </a:prstGeom>
        </p:spPr>
      </p:pic>
      <p:pic>
        <p:nvPicPr>
          <p:cNvPr id="548" name="Grafik 547">
            <a:hlinkClick r:id="" action="ppaction://hlinkshowjump?jump=firstslide">
              <a:snd r:embed="rId11" name="cashreg.wav"/>
            </a:hlinkClick>
            <a:extLst>
              <a:ext uri="{FF2B5EF4-FFF2-40B4-BE49-F238E27FC236}">
                <a16:creationId xmlns:a16="http://schemas.microsoft.com/office/drawing/2014/main" id="{C99DCCBA-D719-43EC-88F0-2FAD35B6EF68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053452" y="3725747"/>
            <a:ext cx="658425" cy="609653"/>
          </a:xfrm>
          <a:prstGeom prst="rect">
            <a:avLst/>
          </a:prstGeom>
        </p:spPr>
      </p:pic>
      <p:pic>
        <p:nvPicPr>
          <p:cNvPr id="550" name="Grafik 549">
            <a:hlinkClick r:id="" action="ppaction://hlinkshowjump?jump=firstslide">
              <a:snd r:embed="rId11" name="cashreg.wav"/>
            </a:hlinkClick>
            <a:extLst>
              <a:ext uri="{FF2B5EF4-FFF2-40B4-BE49-F238E27FC236}">
                <a16:creationId xmlns:a16="http://schemas.microsoft.com/office/drawing/2014/main" id="{4DA1B161-DD53-435D-A0A2-24FE789524DE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292228" y="3191007"/>
            <a:ext cx="512108" cy="609653"/>
          </a:xfrm>
          <a:prstGeom prst="rect">
            <a:avLst/>
          </a:prstGeom>
        </p:spPr>
      </p:pic>
      <p:pic>
        <p:nvPicPr>
          <p:cNvPr id="552" name="Grafik 551">
            <a:hlinkClick r:id="" action="ppaction://hlinkshowjump?jump=firstslide">
              <a:snd r:embed="rId11" name="cashreg.wav"/>
            </a:hlinkClick>
            <a:extLst>
              <a:ext uri="{FF2B5EF4-FFF2-40B4-BE49-F238E27FC236}">
                <a16:creationId xmlns:a16="http://schemas.microsoft.com/office/drawing/2014/main" id="{0E126ABB-D267-4BC4-8FA3-DEC5319186F8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51833" y="3681494"/>
            <a:ext cx="1091279" cy="79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49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4" name="Gruppieren 593">
            <a:extLst>
              <a:ext uri="{FF2B5EF4-FFF2-40B4-BE49-F238E27FC236}">
                <a16:creationId xmlns:a16="http://schemas.microsoft.com/office/drawing/2014/main" id="{AF538C68-989D-4F89-81C2-AE92BD201644}"/>
              </a:ext>
            </a:extLst>
          </p:cNvPr>
          <p:cNvGrpSpPr/>
          <p:nvPr/>
        </p:nvGrpSpPr>
        <p:grpSpPr>
          <a:xfrm>
            <a:off x="508346" y="495185"/>
            <a:ext cx="11175311" cy="560879"/>
            <a:chOff x="455693" y="495185"/>
            <a:chExt cx="11175311" cy="560879"/>
          </a:xfrm>
        </p:grpSpPr>
        <p:pic>
          <p:nvPicPr>
            <p:cNvPr id="568" name="Grafik 567">
              <a:extLst>
                <a:ext uri="{FF2B5EF4-FFF2-40B4-BE49-F238E27FC236}">
                  <a16:creationId xmlns:a16="http://schemas.microsoft.com/office/drawing/2014/main" id="{2147C679-A226-4ABC-9BE6-29C69C6A31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5693" y="501280"/>
              <a:ext cx="1085182" cy="548688"/>
            </a:xfrm>
            <a:prstGeom prst="rect">
              <a:avLst/>
            </a:prstGeom>
          </p:spPr>
        </p:pic>
        <p:pic>
          <p:nvPicPr>
            <p:cNvPr id="564" name="Grafik 563">
              <a:extLst>
                <a:ext uri="{FF2B5EF4-FFF2-40B4-BE49-F238E27FC236}">
                  <a16:creationId xmlns:a16="http://schemas.microsoft.com/office/drawing/2014/main" id="{3E63987D-2B3E-405A-ADAB-6B25C5FB6BE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94527" y="501280"/>
              <a:ext cx="1085182" cy="548688"/>
            </a:xfrm>
            <a:prstGeom prst="rect">
              <a:avLst/>
            </a:prstGeom>
          </p:spPr>
        </p:pic>
        <p:pic>
          <p:nvPicPr>
            <p:cNvPr id="560" name="Grafik 559">
              <a:extLst>
                <a:ext uri="{FF2B5EF4-FFF2-40B4-BE49-F238E27FC236}">
                  <a16:creationId xmlns:a16="http://schemas.microsoft.com/office/drawing/2014/main" id="{00D13B71-4A21-4F04-BFDB-DDEDF3D2A6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23223" y="501280"/>
              <a:ext cx="1091279" cy="554784"/>
            </a:xfrm>
            <a:prstGeom prst="rect">
              <a:avLst/>
            </a:prstGeom>
          </p:spPr>
        </p:pic>
        <p:pic>
          <p:nvPicPr>
            <p:cNvPr id="558" name="Grafik 557">
              <a:extLst>
                <a:ext uri="{FF2B5EF4-FFF2-40B4-BE49-F238E27FC236}">
                  <a16:creationId xmlns:a16="http://schemas.microsoft.com/office/drawing/2014/main" id="{10DF00F7-F3E1-43B7-81E4-2A59165ED42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33361" y="495185"/>
              <a:ext cx="1091279" cy="554784"/>
            </a:xfrm>
            <a:prstGeom prst="rect">
              <a:avLst/>
            </a:prstGeom>
          </p:spPr>
        </p:pic>
        <p:pic>
          <p:nvPicPr>
            <p:cNvPr id="570" name="Grafik 569">
              <a:extLst>
                <a:ext uri="{FF2B5EF4-FFF2-40B4-BE49-F238E27FC236}">
                  <a16:creationId xmlns:a16="http://schemas.microsoft.com/office/drawing/2014/main" id="{96F254AB-DAEB-451B-B83A-ADCADD67F0E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781340" y="495185"/>
              <a:ext cx="1085182" cy="554784"/>
            </a:xfrm>
            <a:prstGeom prst="rect">
              <a:avLst/>
            </a:prstGeom>
            <a:ln w="3175">
              <a:solidFill>
                <a:schemeClr val="bg1"/>
              </a:solidFill>
            </a:ln>
          </p:spPr>
        </p:pic>
        <p:pic>
          <p:nvPicPr>
            <p:cNvPr id="556" name="Grafik 555">
              <a:extLst>
                <a:ext uri="{FF2B5EF4-FFF2-40B4-BE49-F238E27FC236}">
                  <a16:creationId xmlns:a16="http://schemas.microsoft.com/office/drawing/2014/main" id="{344D875D-C409-4DC8-8C66-02584FE74EA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668154" y="495185"/>
              <a:ext cx="1085182" cy="554784"/>
            </a:xfrm>
            <a:prstGeom prst="rect">
              <a:avLst/>
            </a:prstGeom>
          </p:spPr>
        </p:pic>
        <p:pic>
          <p:nvPicPr>
            <p:cNvPr id="566" name="Grafik 565">
              <a:extLst>
                <a:ext uri="{FF2B5EF4-FFF2-40B4-BE49-F238E27FC236}">
                  <a16:creationId xmlns:a16="http://schemas.microsoft.com/office/drawing/2014/main" id="{2E04C38D-5E14-49D2-8DB2-B4B9C47F264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106988" y="501280"/>
              <a:ext cx="1085182" cy="554784"/>
            </a:xfrm>
            <a:prstGeom prst="rect">
              <a:avLst/>
            </a:prstGeom>
          </p:spPr>
        </p:pic>
        <p:pic>
          <p:nvPicPr>
            <p:cNvPr id="562" name="Grafik 561">
              <a:extLst>
                <a:ext uri="{FF2B5EF4-FFF2-40B4-BE49-F238E27FC236}">
                  <a16:creationId xmlns:a16="http://schemas.microsoft.com/office/drawing/2014/main" id="{23C6B8DA-DA20-4151-9D6D-6E7F9D33551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545822" y="495185"/>
              <a:ext cx="1085182" cy="554784"/>
            </a:xfrm>
            <a:prstGeom prst="rect">
              <a:avLst/>
            </a:prstGeom>
          </p:spPr>
        </p:pic>
      </p:grpSp>
      <p:grpSp>
        <p:nvGrpSpPr>
          <p:cNvPr id="695" name="Gruppieren 694">
            <a:extLst>
              <a:ext uri="{FF2B5EF4-FFF2-40B4-BE49-F238E27FC236}">
                <a16:creationId xmlns:a16="http://schemas.microsoft.com/office/drawing/2014/main" id="{3469BE11-0C5E-4DEA-91B3-F1FCB71CAA9E}"/>
              </a:ext>
            </a:extLst>
          </p:cNvPr>
          <p:cNvGrpSpPr/>
          <p:nvPr/>
        </p:nvGrpSpPr>
        <p:grpSpPr>
          <a:xfrm>
            <a:off x="508342" y="1478370"/>
            <a:ext cx="11175315" cy="560879"/>
            <a:chOff x="455689" y="1498341"/>
            <a:chExt cx="11175315" cy="560879"/>
          </a:xfrm>
        </p:grpSpPr>
        <p:pic>
          <p:nvPicPr>
            <p:cNvPr id="554" name="Grafik 553">
              <a:extLst>
                <a:ext uri="{FF2B5EF4-FFF2-40B4-BE49-F238E27FC236}">
                  <a16:creationId xmlns:a16="http://schemas.microsoft.com/office/drawing/2014/main" id="{1D65FAD0-7026-40ED-88B4-C75927220E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220606" y="1498341"/>
              <a:ext cx="1085182" cy="554784"/>
            </a:xfrm>
            <a:prstGeom prst="rect">
              <a:avLst/>
            </a:prstGeom>
          </p:spPr>
        </p:pic>
        <p:pic>
          <p:nvPicPr>
            <p:cNvPr id="618" name="Grafik 617">
              <a:extLst>
                <a:ext uri="{FF2B5EF4-FFF2-40B4-BE49-F238E27FC236}">
                  <a16:creationId xmlns:a16="http://schemas.microsoft.com/office/drawing/2014/main" id="{AEACBB9B-CAC9-4891-AAF3-03A0267D5AE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106117" y="1504436"/>
              <a:ext cx="1085182" cy="548688"/>
            </a:xfrm>
            <a:prstGeom prst="rect">
              <a:avLst/>
            </a:prstGeom>
          </p:spPr>
        </p:pic>
        <p:pic>
          <p:nvPicPr>
            <p:cNvPr id="616" name="Grafik 615">
              <a:extLst>
                <a:ext uri="{FF2B5EF4-FFF2-40B4-BE49-F238E27FC236}">
                  <a16:creationId xmlns:a16="http://schemas.microsoft.com/office/drawing/2014/main" id="{636F23AE-BFCA-48FE-9D96-AE623B62F04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545822" y="1504436"/>
              <a:ext cx="1085182" cy="548688"/>
            </a:xfrm>
            <a:prstGeom prst="rect">
              <a:avLst/>
            </a:prstGeom>
          </p:spPr>
        </p:pic>
        <p:pic>
          <p:nvPicPr>
            <p:cNvPr id="614" name="Grafik 613">
              <a:extLst>
                <a:ext uri="{FF2B5EF4-FFF2-40B4-BE49-F238E27FC236}">
                  <a16:creationId xmlns:a16="http://schemas.microsoft.com/office/drawing/2014/main" id="{874CAC8C-81CF-4C42-94E2-07B5CEC87E5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95394" y="1504436"/>
              <a:ext cx="1091279" cy="554784"/>
            </a:xfrm>
            <a:prstGeom prst="rect">
              <a:avLst/>
            </a:prstGeom>
          </p:spPr>
        </p:pic>
        <p:pic>
          <p:nvPicPr>
            <p:cNvPr id="612" name="Grafik 611">
              <a:extLst>
                <a:ext uri="{FF2B5EF4-FFF2-40B4-BE49-F238E27FC236}">
                  <a16:creationId xmlns:a16="http://schemas.microsoft.com/office/drawing/2014/main" id="{C08AE4B1-7427-48CD-8391-D972390FA40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60311" y="1498341"/>
              <a:ext cx="1091279" cy="554784"/>
            </a:xfrm>
            <a:prstGeom prst="rect">
              <a:avLst/>
            </a:prstGeom>
          </p:spPr>
        </p:pic>
        <p:pic>
          <p:nvPicPr>
            <p:cNvPr id="608" name="Grafik 607">
              <a:extLst>
                <a:ext uri="{FF2B5EF4-FFF2-40B4-BE49-F238E27FC236}">
                  <a16:creationId xmlns:a16="http://schemas.microsoft.com/office/drawing/2014/main" id="{324F6715-BA1C-4802-8175-D3ACD55048D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55689" y="1498341"/>
              <a:ext cx="1085182" cy="554784"/>
            </a:xfrm>
            <a:prstGeom prst="rect">
              <a:avLst/>
            </a:prstGeom>
          </p:spPr>
        </p:pic>
        <p:pic>
          <p:nvPicPr>
            <p:cNvPr id="606" name="Grafik 605">
              <a:extLst>
                <a:ext uri="{FF2B5EF4-FFF2-40B4-BE49-F238E27FC236}">
                  <a16:creationId xmlns:a16="http://schemas.microsoft.com/office/drawing/2014/main" id="{6A6F8D1A-6A74-405C-A1D3-05DB15751F5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780901" y="1504436"/>
              <a:ext cx="1085182" cy="554784"/>
            </a:xfrm>
            <a:prstGeom prst="rect">
              <a:avLst/>
            </a:prstGeom>
          </p:spPr>
        </p:pic>
        <p:pic>
          <p:nvPicPr>
            <p:cNvPr id="604" name="Grafik 603">
              <a:extLst>
                <a:ext uri="{FF2B5EF4-FFF2-40B4-BE49-F238E27FC236}">
                  <a16:creationId xmlns:a16="http://schemas.microsoft.com/office/drawing/2014/main" id="{3B81CE8E-9C77-45A6-8805-9F9C7088561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341196" y="1498341"/>
              <a:ext cx="1085182" cy="554784"/>
            </a:xfrm>
            <a:prstGeom prst="rect">
              <a:avLst/>
            </a:prstGeom>
          </p:spPr>
        </p:pic>
      </p:grpSp>
      <p:grpSp>
        <p:nvGrpSpPr>
          <p:cNvPr id="644" name="Gruppieren 643">
            <a:extLst>
              <a:ext uri="{FF2B5EF4-FFF2-40B4-BE49-F238E27FC236}">
                <a16:creationId xmlns:a16="http://schemas.microsoft.com/office/drawing/2014/main" id="{616A9CC3-B3C2-4B5B-A27B-552E3531638D}"/>
              </a:ext>
            </a:extLst>
          </p:cNvPr>
          <p:cNvGrpSpPr/>
          <p:nvPr/>
        </p:nvGrpSpPr>
        <p:grpSpPr>
          <a:xfrm>
            <a:off x="508342" y="2461556"/>
            <a:ext cx="11175315" cy="560879"/>
            <a:chOff x="455689" y="4403405"/>
            <a:chExt cx="11175315" cy="560879"/>
          </a:xfrm>
        </p:grpSpPr>
        <p:pic>
          <p:nvPicPr>
            <p:cNvPr id="610" name="Grafik 609">
              <a:extLst>
                <a:ext uri="{FF2B5EF4-FFF2-40B4-BE49-F238E27FC236}">
                  <a16:creationId xmlns:a16="http://schemas.microsoft.com/office/drawing/2014/main" id="{9138B177-AE60-4CF6-AE87-BE9DF033872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103939" y="4403405"/>
              <a:ext cx="1085182" cy="554784"/>
            </a:xfrm>
            <a:prstGeom prst="rect">
              <a:avLst/>
            </a:prstGeom>
            <a:ln w="3175">
              <a:solidFill>
                <a:schemeClr val="bg1"/>
              </a:solidFill>
            </a:ln>
          </p:spPr>
        </p:pic>
        <p:pic>
          <p:nvPicPr>
            <p:cNvPr id="622" name="Grafik 621">
              <a:extLst>
                <a:ext uri="{FF2B5EF4-FFF2-40B4-BE49-F238E27FC236}">
                  <a16:creationId xmlns:a16="http://schemas.microsoft.com/office/drawing/2014/main" id="{5F5C3D47-AD38-4BC3-A2A5-6EE04E63E5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894523" y="4403405"/>
              <a:ext cx="1085182" cy="554784"/>
            </a:xfrm>
            <a:prstGeom prst="rect">
              <a:avLst/>
            </a:prstGeom>
          </p:spPr>
        </p:pic>
        <p:pic>
          <p:nvPicPr>
            <p:cNvPr id="642" name="Grafik 641">
              <a:extLst>
                <a:ext uri="{FF2B5EF4-FFF2-40B4-BE49-F238E27FC236}">
                  <a16:creationId xmlns:a16="http://schemas.microsoft.com/office/drawing/2014/main" id="{C37BA4A2-EC1B-460B-9D8E-0EC8FBBDA3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33361" y="4409500"/>
              <a:ext cx="1085182" cy="548688"/>
            </a:xfrm>
            <a:prstGeom prst="rect">
              <a:avLst/>
            </a:prstGeom>
          </p:spPr>
        </p:pic>
        <p:pic>
          <p:nvPicPr>
            <p:cNvPr id="640" name="Grafik 639">
              <a:extLst>
                <a:ext uri="{FF2B5EF4-FFF2-40B4-BE49-F238E27FC236}">
                  <a16:creationId xmlns:a16="http://schemas.microsoft.com/office/drawing/2014/main" id="{F12ABA47-76F5-49B0-9875-2139CA9A117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17126" y="4409500"/>
              <a:ext cx="1085182" cy="548688"/>
            </a:xfrm>
            <a:prstGeom prst="rect">
              <a:avLst/>
            </a:prstGeom>
          </p:spPr>
        </p:pic>
        <p:pic>
          <p:nvPicPr>
            <p:cNvPr id="638" name="Grafik 637">
              <a:extLst>
                <a:ext uri="{FF2B5EF4-FFF2-40B4-BE49-F238E27FC236}">
                  <a16:creationId xmlns:a16="http://schemas.microsoft.com/office/drawing/2014/main" id="{ACD924AC-7E9A-462F-9628-4A8810DC20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72195" y="4409500"/>
              <a:ext cx="1091279" cy="554784"/>
            </a:xfrm>
            <a:prstGeom prst="rect">
              <a:avLst/>
            </a:prstGeom>
          </p:spPr>
        </p:pic>
        <p:pic>
          <p:nvPicPr>
            <p:cNvPr id="636" name="Grafik 635">
              <a:extLst>
                <a:ext uri="{FF2B5EF4-FFF2-40B4-BE49-F238E27FC236}">
                  <a16:creationId xmlns:a16="http://schemas.microsoft.com/office/drawing/2014/main" id="{DDF2A5D7-9388-4C19-AE8E-5E39EDE654D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55960" y="4403405"/>
              <a:ext cx="1091279" cy="554784"/>
            </a:xfrm>
            <a:prstGeom prst="rect">
              <a:avLst/>
            </a:prstGeom>
          </p:spPr>
        </p:pic>
        <p:pic>
          <p:nvPicPr>
            <p:cNvPr id="634" name="Grafik 633">
              <a:extLst>
                <a:ext uri="{FF2B5EF4-FFF2-40B4-BE49-F238E27FC236}">
                  <a16:creationId xmlns:a16="http://schemas.microsoft.com/office/drawing/2014/main" id="{7DFE0614-5D9E-411C-8F75-AD0F7716F6A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545822" y="4403405"/>
              <a:ext cx="1085182" cy="554784"/>
            </a:xfrm>
            <a:prstGeom prst="rect">
              <a:avLst/>
            </a:prstGeom>
          </p:spPr>
        </p:pic>
        <p:pic>
          <p:nvPicPr>
            <p:cNvPr id="632" name="Grafik 631">
              <a:extLst>
                <a:ext uri="{FF2B5EF4-FFF2-40B4-BE49-F238E27FC236}">
                  <a16:creationId xmlns:a16="http://schemas.microsoft.com/office/drawing/2014/main" id="{8D253BC7-9E20-4972-90DD-C5E686238CC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55689" y="4409500"/>
              <a:ext cx="1085182" cy="554784"/>
            </a:xfrm>
            <a:prstGeom prst="rect">
              <a:avLst/>
            </a:prstGeom>
          </p:spPr>
        </p:pic>
      </p:grpSp>
      <p:grpSp>
        <p:nvGrpSpPr>
          <p:cNvPr id="668" name="Gruppieren 667">
            <a:extLst>
              <a:ext uri="{FF2B5EF4-FFF2-40B4-BE49-F238E27FC236}">
                <a16:creationId xmlns:a16="http://schemas.microsoft.com/office/drawing/2014/main" id="{07FABCFD-2670-4589-8797-FB02B168382B}"/>
              </a:ext>
            </a:extLst>
          </p:cNvPr>
          <p:cNvGrpSpPr/>
          <p:nvPr/>
        </p:nvGrpSpPr>
        <p:grpSpPr>
          <a:xfrm>
            <a:off x="508342" y="4887880"/>
            <a:ext cx="11175315" cy="560879"/>
            <a:chOff x="364354" y="5175458"/>
            <a:chExt cx="11175315" cy="560879"/>
          </a:xfrm>
        </p:grpSpPr>
        <p:pic>
          <p:nvPicPr>
            <p:cNvPr id="630" name="Grafik 629">
              <a:extLst>
                <a:ext uri="{FF2B5EF4-FFF2-40B4-BE49-F238E27FC236}">
                  <a16:creationId xmlns:a16="http://schemas.microsoft.com/office/drawing/2014/main" id="{9BCB351F-6DBA-456D-93C3-2D09E57F180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64354" y="5175458"/>
              <a:ext cx="1085182" cy="554784"/>
            </a:xfrm>
            <a:prstGeom prst="rect">
              <a:avLst/>
            </a:prstGeom>
          </p:spPr>
        </p:pic>
        <p:pic>
          <p:nvPicPr>
            <p:cNvPr id="666" name="Grafik 665">
              <a:extLst>
                <a:ext uri="{FF2B5EF4-FFF2-40B4-BE49-F238E27FC236}">
                  <a16:creationId xmlns:a16="http://schemas.microsoft.com/office/drawing/2014/main" id="{05209C22-1023-4478-AA0E-82D7ACAF6C4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251167" y="5175458"/>
              <a:ext cx="1085182" cy="554784"/>
            </a:xfrm>
            <a:prstGeom prst="rect">
              <a:avLst/>
            </a:prstGeom>
            <a:ln w="3175">
              <a:solidFill>
                <a:schemeClr val="bg1"/>
              </a:solidFill>
            </a:ln>
          </p:spPr>
        </p:pic>
        <p:pic>
          <p:nvPicPr>
            <p:cNvPr id="664" name="Grafik 663">
              <a:extLst>
                <a:ext uri="{FF2B5EF4-FFF2-40B4-BE49-F238E27FC236}">
                  <a16:creationId xmlns:a16="http://schemas.microsoft.com/office/drawing/2014/main" id="{1F087F26-B6C3-4597-88AF-A3E0DBBE040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137985" y="5181553"/>
              <a:ext cx="1085182" cy="548688"/>
            </a:xfrm>
            <a:prstGeom prst="rect">
              <a:avLst/>
            </a:prstGeom>
          </p:spPr>
        </p:pic>
        <p:pic>
          <p:nvPicPr>
            <p:cNvPr id="662" name="Grafik 661">
              <a:extLst>
                <a:ext uri="{FF2B5EF4-FFF2-40B4-BE49-F238E27FC236}">
                  <a16:creationId xmlns:a16="http://schemas.microsoft.com/office/drawing/2014/main" id="{567410FB-2A84-41DF-9669-1952F3724C3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54487" y="5181553"/>
              <a:ext cx="1085182" cy="548688"/>
            </a:xfrm>
            <a:prstGeom prst="rect">
              <a:avLst/>
            </a:prstGeom>
          </p:spPr>
        </p:pic>
        <p:pic>
          <p:nvPicPr>
            <p:cNvPr id="660" name="Grafik 659">
              <a:extLst>
                <a:ext uri="{FF2B5EF4-FFF2-40B4-BE49-F238E27FC236}">
                  <a16:creationId xmlns:a16="http://schemas.microsoft.com/office/drawing/2014/main" id="{D5E6CA74-1FA1-4FB9-9FB2-5D21B0B2B0D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93050" y="5181553"/>
              <a:ext cx="1091279" cy="554784"/>
            </a:xfrm>
            <a:prstGeom prst="rect">
              <a:avLst/>
            </a:prstGeom>
          </p:spPr>
        </p:pic>
        <p:pic>
          <p:nvPicPr>
            <p:cNvPr id="658" name="Grafik 657">
              <a:extLst>
                <a:ext uri="{FF2B5EF4-FFF2-40B4-BE49-F238E27FC236}">
                  <a16:creationId xmlns:a16="http://schemas.microsoft.com/office/drawing/2014/main" id="{1986139D-99F5-4FE0-958B-D09CB9B8978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03188" y="5175458"/>
              <a:ext cx="1091279" cy="554784"/>
            </a:xfrm>
            <a:prstGeom prst="rect">
              <a:avLst/>
            </a:prstGeom>
          </p:spPr>
        </p:pic>
        <p:pic>
          <p:nvPicPr>
            <p:cNvPr id="656" name="Grafik 655">
              <a:extLst>
                <a:ext uri="{FF2B5EF4-FFF2-40B4-BE49-F238E27FC236}">
                  <a16:creationId xmlns:a16="http://schemas.microsoft.com/office/drawing/2014/main" id="{7BEA41E5-180A-4609-A010-169021EAF9F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576819" y="5175458"/>
              <a:ext cx="1085182" cy="554784"/>
            </a:xfrm>
            <a:prstGeom prst="rect">
              <a:avLst/>
            </a:prstGeom>
          </p:spPr>
        </p:pic>
        <p:pic>
          <p:nvPicPr>
            <p:cNvPr id="654" name="Grafik 653">
              <a:extLst>
                <a:ext uri="{FF2B5EF4-FFF2-40B4-BE49-F238E27FC236}">
                  <a16:creationId xmlns:a16="http://schemas.microsoft.com/office/drawing/2014/main" id="{7DEF5097-54EA-46B1-A8D7-065733D87EE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015653" y="5181553"/>
              <a:ext cx="1085182" cy="554784"/>
            </a:xfrm>
            <a:prstGeom prst="rect">
              <a:avLst/>
            </a:prstGeom>
          </p:spPr>
        </p:pic>
      </p:grpSp>
      <p:grpSp>
        <p:nvGrpSpPr>
          <p:cNvPr id="696" name="Gruppieren 695">
            <a:extLst>
              <a:ext uri="{FF2B5EF4-FFF2-40B4-BE49-F238E27FC236}">
                <a16:creationId xmlns:a16="http://schemas.microsoft.com/office/drawing/2014/main" id="{DC76D6AA-86BA-4285-B805-0A0310EDC92B}"/>
              </a:ext>
            </a:extLst>
          </p:cNvPr>
          <p:cNvGrpSpPr/>
          <p:nvPr/>
        </p:nvGrpSpPr>
        <p:grpSpPr>
          <a:xfrm>
            <a:off x="508342" y="5854648"/>
            <a:ext cx="11175315" cy="560879"/>
            <a:chOff x="455689" y="5592838"/>
            <a:chExt cx="11175315" cy="560879"/>
          </a:xfrm>
        </p:grpSpPr>
        <p:pic>
          <p:nvPicPr>
            <p:cNvPr id="692" name="Grafik 691">
              <a:extLst>
                <a:ext uri="{FF2B5EF4-FFF2-40B4-BE49-F238E27FC236}">
                  <a16:creationId xmlns:a16="http://schemas.microsoft.com/office/drawing/2014/main" id="{319ED857-060F-4E44-A0F3-79A26C8E3B4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666408" y="5592838"/>
              <a:ext cx="1085182" cy="554784"/>
            </a:xfrm>
            <a:prstGeom prst="rect">
              <a:avLst/>
            </a:prstGeom>
          </p:spPr>
        </p:pic>
        <p:grpSp>
          <p:nvGrpSpPr>
            <p:cNvPr id="672" name="Gruppieren 671">
              <a:extLst>
                <a:ext uri="{FF2B5EF4-FFF2-40B4-BE49-F238E27FC236}">
                  <a16:creationId xmlns:a16="http://schemas.microsoft.com/office/drawing/2014/main" id="{05E20A1C-0919-4685-AA72-08F91B803274}"/>
                </a:ext>
              </a:extLst>
            </p:cNvPr>
            <p:cNvGrpSpPr/>
            <p:nvPr/>
          </p:nvGrpSpPr>
          <p:grpSpPr>
            <a:xfrm>
              <a:off x="9106113" y="5592838"/>
              <a:ext cx="1085186" cy="554784"/>
              <a:chOff x="455689" y="495185"/>
              <a:chExt cx="1085186" cy="554784"/>
            </a:xfrm>
          </p:grpSpPr>
          <p:pic>
            <p:nvPicPr>
              <p:cNvPr id="688" name="Grafik 687">
                <a:extLst>
                  <a:ext uri="{FF2B5EF4-FFF2-40B4-BE49-F238E27FC236}">
                    <a16:creationId xmlns:a16="http://schemas.microsoft.com/office/drawing/2014/main" id="{F2A1A42E-B732-4F71-83DD-D6E2220AB1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55693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89" name="L-Form 688">
                <a:extLst>
                  <a:ext uri="{FF2B5EF4-FFF2-40B4-BE49-F238E27FC236}">
                    <a16:creationId xmlns:a16="http://schemas.microsoft.com/office/drawing/2014/main" id="{79BC60D8-44FF-4107-B5D4-C5F7E2F768A8}"/>
                  </a:ext>
                </a:extLst>
              </p:cNvPr>
              <p:cNvSpPr/>
              <p:nvPr/>
            </p:nvSpPr>
            <p:spPr>
              <a:xfrm flipH="1">
                <a:off x="455689" y="495185"/>
                <a:ext cx="1085183" cy="554784"/>
              </a:xfrm>
              <a:prstGeom prst="corner">
                <a:avLst>
                  <a:gd name="adj1" fmla="val 48252"/>
                  <a:gd name="adj2" fmla="val 145008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686" name="Grafik 685">
              <a:extLst>
                <a:ext uri="{FF2B5EF4-FFF2-40B4-BE49-F238E27FC236}">
                  <a16:creationId xmlns:a16="http://schemas.microsoft.com/office/drawing/2014/main" id="{7A1A6181-CB86-4C41-9A1A-1467C42342C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26703" y="5598933"/>
              <a:ext cx="1085182" cy="548688"/>
            </a:xfrm>
            <a:prstGeom prst="rect">
              <a:avLst/>
            </a:prstGeom>
          </p:spPr>
        </p:pic>
        <p:pic>
          <p:nvPicPr>
            <p:cNvPr id="684" name="Grafik 683">
              <a:extLst>
                <a:ext uri="{FF2B5EF4-FFF2-40B4-BE49-F238E27FC236}">
                  <a16:creationId xmlns:a16="http://schemas.microsoft.com/office/drawing/2014/main" id="{D965BCE6-DB4D-4521-8D2E-63BDA9C4712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5689" y="5598933"/>
              <a:ext cx="1091279" cy="554784"/>
            </a:xfrm>
            <a:prstGeom prst="rect">
              <a:avLst/>
            </a:prstGeom>
          </p:spPr>
        </p:pic>
        <p:pic>
          <p:nvPicPr>
            <p:cNvPr id="682" name="Grafik 681">
              <a:extLst>
                <a:ext uri="{FF2B5EF4-FFF2-40B4-BE49-F238E27FC236}">
                  <a16:creationId xmlns:a16="http://schemas.microsoft.com/office/drawing/2014/main" id="{C8F07469-75AD-4384-B3B0-D7F7B6EF44E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80901" y="5592838"/>
              <a:ext cx="1091279" cy="554784"/>
            </a:xfrm>
            <a:prstGeom prst="rect">
              <a:avLst/>
            </a:prstGeom>
          </p:spPr>
        </p:pic>
        <p:pic>
          <p:nvPicPr>
            <p:cNvPr id="680" name="Grafik 679">
              <a:extLst>
                <a:ext uri="{FF2B5EF4-FFF2-40B4-BE49-F238E27FC236}">
                  <a16:creationId xmlns:a16="http://schemas.microsoft.com/office/drawing/2014/main" id="{EEDB6D8F-7420-4AB0-8EEB-C62E8EA2A71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901491" y="5592838"/>
              <a:ext cx="1085182" cy="554784"/>
            </a:xfrm>
            <a:prstGeom prst="rect">
              <a:avLst/>
            </a:prstGeom>
          </p:spPr>
        </p:pic>
        <p:pic>
          <p:nvPicPr>
            <p:cNvPr id="678" name="Grafik 677">
              <a:extLst>
                <a:ext uri="{FF2B5EF4-FFF2-40B4-BE49-F238E27FC236}">
                  <a16:creationId xmlns:a16="http://schemas.microsoft.com/office/drawing/2014/main" id="{399F5BF7-2052-4842-B58D-63B59E1374E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341196" y="5598933"/>
              <a:ext cx="1085182" cy="554784"/>
            </a:xfrm>
            <a:prstGeom prst="rect">
              <a:avLst/>
            </a:prstGeom>
          </p:spPr>
        </p:pic>
        <p:pic>
          <p:nvPicPr>
            <p:cNvPr id="694" name="Grafik 693">
              <a:extLst>
                <a:ext uri="{FF2B5EF4-FFF2-40B4-BE49-F238E27FC236}">
                  <a16:creationId xmlns:a16="http://schemas.microsoft.com/office/drawing/2014/main" id="{B6CE8319-2F09-4C4C-A904-1DB575A214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545822" y="5592838"/>
              <a:ext cx="1085182" cy="554784"/>
            </a:xfrm>
            <a:prstGeom prst="rect">
              <a:avLst/>
            </a:prstGeom>
          </p:spPr>
        </p:pic>
      </p:grpSp>
      <p:sp>
        <p:nvSpPr>
          <p:cNvPr id="697" name="L-Form 696">
            <a:extLst>
              <a:ext uri="{FF2B5EF4-FFF2-40B4-BE49-F238E27FC236}">
                <a16:creationId xmlns:a16="http://schemas.microsoft.com/office/drawing/2014/main" id="{D826CBAA-4D29-41E8-89D2-A75EB9BA47F0}"/>
              </a:ext>
            </a:extLst>
          </p:cNvPr>
          <p:cNvSpPr/>
          <p:nvPr/>
        </p:nvSpPr>
        <p:spPr>
          <a:xfrm flipH="1">
            <a:off x="381000" y="5666104"/>
            <a:ext cx="11316784" cy="874395"/>
          </a:xfrm>
          <a:prstGeom prst="corner">
            <a:avLst>
              <a:gd name="adj1" fmla="val 0"/>
              <a:gd name="adj2" fmla="val 314888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36" name="Grafik 535">
            <a:extLst>
              <a:ext uri="{FF2B5EF4-FFF2-40B4-BE49-F238E27FC236}">
                <a16:creationId xmlns:a16="http://schemas.microsoft.com/office/drawing/2014/main" id="{51B41A0E-65CE-42AB-89B0-DDC6B24EA63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852128" y="3835566"/>
            <a:ext cx="1194920" cy="603556"/>
          </a:xfrm>
          <a:prstGeom prst="rect">
            <a:avLst/>
          </a:prstGeom>
        </p:spPr>
      </p:pic>
      <p:pic>
        <p:nvPicPr>
          <p:cNvPr id="538" name="Grafik 537">
            <a:extLst>
              <a:ext uri="{FF2B5EF4-FFF2-40B4-BE49-F238E27FC236}">
                <a16:creationId xmlns:a16="http://schemas.microsoft.com/office/drawing/2014/main" id="{D75775A2-5D71-47D7-8A89-830D9438DE9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408093" y="3308275"/>
            <a:ext cx="1194920" cy="603556"/>
          </a:xfrm>
          <a:prstGeom prst="rect">
            <a:avLst/>
          </a:prstGeom>
        </p:spPr>
      </p:pic>
      <p:pic>
        <p:nvPicPr>
          <p:cNvPr id="540" name="Grafik 539">
            <a:extLst>
              <a:ext uri="{FF2B5EF4-FFF2-40B4-BE49-F238E27FC236}">
                <a16:creationId xmlns:a16="http://schemas.microsoft.com/office/drawing/2014/main" id="{36BB6EBA-B211-4B57-B0FF-328679F66E1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140857" y="3827677"/>
            <a:ext cx="1018120" cy="603556"/>
          </a:xfrm>
          <a:prstGeom prst="rect">
            <a:avLst/>
          </a:prstGeom>
        </p:spPr>
      </p:pic>
      <p:pic>
        <p:nvPicPr>
          <p:cNvPr id="542" name="Grafik 541">
            <a:extLst>
              <a:ext uri="{FF2B5EF4-FFF2-40B4-BE49-F238E27FC236}">
                <a16:creationId xmlns:a16="http://schemas.microsoft.com/office/drawing/2014/main" id="{0D210405-6E32-45D7-BEBD-9604B8004F4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983358" y="3225913"/>
            <a:ext cx="908383" cy="609653"/>
          </a:xfrm>
          <a:prstGeom prst="rect">
            <a:avLst/>
          </a:prstGeom>
        </p:spPr>
      </p:pic>
      <p:pic>
        <p:nvPicPr>
          <p:cNvPr id="544" name="Grafik 543">
            <a:extLst>
              <a:ext uri="{FF2B5EF4-FFF2-40B4-BE49-F238E27FC236}">
                <a16:creationId xmlns:a16="http://schemas.microsoft.com/office/drawing/2014/main" id="{0C9716FC-AB99-4BB6-822F-6FAA7E1156A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966079" y="3735010"/>
            <a:ext cx="768163" cy="609653"/>
          </a:xfrm>
          <a:prstGeom prst="rect">
            <a:avLst/>
          </a:prstGeom>
        </p:spPr>
      </p:pic>
      <p:pic>
        <p:nvPicPr>
          <p:cNvPr id="546" name="Grafik 545">
            <a:extLst>
              <a:ext uri="{FF2B5EF4-FFF2-40B4-BE49-F238E27FC236}">
                <a16:creationId xmlns:a16="http://schemas.microsoft.com/office/drawing/2014/main" id="{0310E5E1-8458-4064-B357-962046C4929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960993" y="3191793"/>
            <a:ext cx="755970" cy="609653"/>
          </a:xfrm>
          <a:prstGeom prst="rect">
            <a:avLst/>
          </a:prstGeom>
        </p:spPr>
      </p:pic>
      <p:pic>
        <p:nvPicPr>
          <p:cNvPr id="548" name="Grafik 547">
            <a:extLst>
              <a:ext uri="{FF2B5EF4-FFF2-40B4-BE49-F238E27FC236}">
                <a16:creationId xmlns:a16="http://schemas.microsoft.com/office/drawing/2014/main" id="{C99DCCBA-D719-43EC-88F0-2FAD35B6EF6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53452" y="3725747"/>
            <a:ext cx="658425" cy="609653"/>
          </a:xfrm>
          <a:prstGeom prst="rect">
            <a:avLst/>
          </a:prstGeom>
        </p:spPr>
      </p:pic>
      <p:pic>
        <p:nvPicPr>
          <p:cNvPr id="550" name="Grafik 549">
            <a:extLst>
              <a:ext uri="{FF2B5EF4-FFF2-40B4-BE49-F238E27FC236}">
                <a16:creationId xmlns:a16="http://schemas.microsoft.com/office/drawing/2014/main" id="{4DA1B161-DD53-435D-A0A2-24FE789524DE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292228" y="3191007"/>
            <a:ext cx="512108" cy="609653"/>
          </a:xfrm>
          <a:prstGeom prst="rect">
            <a:avLst/>
          </a:prstGeom>
        </p:spPr>
      </p:pic>
      <p:pic>
        <p:nvPicPr>
          <p:cNvPr id="552" name="Grafik 551">
            <a:extLst>
              <a:ext uri="{FF2B5EF4-FFF2-40B4-BE49-F238E27FC236}">
                <a16:creationId xmlns:a16="http://schemas.microsoft.com/office/drawing/2014/main" id="{0E126ABB-D267-4BC4-8FA3-DEC5319186F8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51833" y="3681494"/>
            <a:ext cx="1091279" cy="792549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20FD1233-A79D-4B1C-8008-FB799DBD9D8C}"/>
              </a:ext>
            </a:extLst>
          </p:cNvPr>
          <p:cNvSpPr txBox="1"/>
          <p:nvPr/>
        </p:nvSpPr>
        <p:spPr>
          <a:xfrm>
            <a:off x="8799892" y="5935309"/>
            <a:ext cx="6537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2" panose="05020102010507070707" pitchFamily="18" charset="2"/>
              </a:rPr>
              <a:t></a:t>
            </a:r>
            <a:endParaRPr kumimoji="0" lang="de-AT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481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4" name="Gruppieren 593">
            <a:extLst>
              <a:ext uri="{FF2B5EF4-FFF2-40B4-BE49-F238E27FC236}">
                <a16:creationId xmlns:a16="http://schemas.microsoft.com/office/drawing/2014/main" id="{AF538C68-989D-4F89-81C2-AE92BD201644}"/>
              </a:ext>
            </a:extLst>
          </p:cNvPr>
          <p:cNvGrpSpPr/>
          <p:nvPr/>
        </p:nvGrpSpPr>
        <p:grpSpPr>
          <a:xfrm>
            <a:off x="508346" y="495185"/>
            <a:ext cx="11175311" cy="565107"/>
            <a:chOff x="455693" y="495185"/>
            <a:chExt cx="11175311" cy="565107"/>
          </a:xfrm>
        </p:grpSpPr>
        <p:pic>
          <p:nvPicPr>
            <p:cNvPr id="568" name="Grafik 567">
              <a:extLst>
                <a:ext uri="{FF2B5EF4-FFF2-40B4-BE49-F238E27FC236}">
                  <a16:creationId xmlns:a16="http://schemas.microsoft.com/office/drawing/2014/main" id="{2147C679-A226-4ABC-9BE6-29C69C6A31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5693" y="501280"/>
              <a:ext cx="1085182" cy="548688"/>
            </a:xfrm>
            <a:prstGeom prst="rect">
              <a:avLst/>
            </a:prstGeom>
          </p:spPr>
        </p:pic>
        <p:pic>
          <p:nvPicPr>
            <p:cNvPr id="564" name="Grafik 563">
              <a:extLst>
                <a:ext uri="{FF2B5EF4-FFF2-40B4-BE49-F238E27FC236}">
                  <a16:creationId xmlns:a16="http://schemas.microsoft.com/office/drawing/2014/main" id="{3E63987D-2B3E-405A-ADAB-6B25C5FB6BE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94527" y="501280"/>
              <a:ext cx="1085182" cy="548688"/>
            </a:xfrm>
            <a:prstGeom prst="rect">
              <a:avLst/>
            </a:prstGeom>
          </p:spPr>
        </p:pic>
        <p:grpSp>
          <p:nvGrpSpPr>
            <p:cNvPr id="578" name="Gruppieren 577">
              <a:extLst>
                <a:ext uri="{FF2B5EF4-FFF2-40B4-BE49-F238E27FC236}">
                  <a16:creationId xmlns:a16="http://schemas.microsoft.com/office/drawing/2014/main" id="{BE59F01A-B61E-48D8-89F3-AD4FF0E097A7}"/>
                </a:ext>
              </a:extLst>
            </p:cNvPr>
            <p:cNvGrpSpPr/>
            <p:nvPr/>
          </p:nvGrpSpPr>
          <p:grpSpPr>
            <a:xfrm>
              <a:off x="6223223" y="495185"/>
              <a:ext cx="1091279" cy="565107"/>
              <a:chOff x="6220610" y="495185"/>
              <a:chExt cx="1091279" cy="565107"/>
            </a:xfrm>
          </p:grpSpPr>
          <p:pic>
            <p:nvPicPr>
              <p:cNvPr id="560" name="Grafik 559">
                <a:extLst>
                  <a:ext uri="{FF2B5EF4-FFF2-40B4-BE49-F238E27FC236}">
                    <a16:creationId xmlns:a16="http://schemas.microsoft.com/office/drawing/2014/main" id="{00D13B71-4A21-4F04-BFDB-DDEDF3D2A6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20610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577" name="L-Form 576">
                <a:extLst>
                  <a:ext uri="{FF2B5EF4-FFF2-40B4-BE49-F238E27FC236}">
                    <a16:creationId xmlns:a16="http://schemas.microsoft.com/office/drawing/2014/main" id="{49BF36E3-6263-49D4-90AF-B09EFF13D6F7}"/>
                  </a:ext>
                </a:extLst>
              </p:cNvPr>
              <p:cNvSpPr/>
              <p:nvPr/>
            </p:nvSpPr>
            <p:spPr>
              <a:xfrm flipH="1">
                <a:off x="6773862" y="495185"/>
                <a:ext cx="538025" cy="565107"/>
              </a:xfrm>
              <a:prstGeom prst="corner">
                <a:avLst>
                  <a:gd name="adj1" fmla="val 50613"/>
                  <a:gd name="adj2" fmla="val 49599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558" name="Grafik 557">
              <a:extLst>
                <a:ext uri="{FF2B5EF4-FFF2-40B4-BE49-F238E27FC236}">
                  <a16:creationId xmlns:a16="http://schemas.microsoft.com/office/drawing/2014/main" id="{10DF00F7-F3E1-43B7-81E4-2A59165ED42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33361" y="495185"/>
              <a:ext cx="1091279" cy="554784"/>
            </a:xfrm>
            <a:prstGeom prst="rect">
              <a:avLst/>
            </a:prstGeom>
          </p:spPr>
        </p:pic>
        <p:grpSp>
          <p:nvGrpSpPr>
            <p:cNvPr id="584" name="Gruppieren 583">
              <a:extLst>
                <a:ext uri="{FF2B5EF4-FFF2-40B4-BE49-F238E27FC236}">
                  <a16:creationId xmlns:a16="http://schemas.microsoft.com/office/drawing/2014/main" id="{BA43AF2F-2712-4660-9D48-2209B0E18873}"/>
                </a:ext>
              </a:extLst>
            </p:cNvPr>
            <p:cNvGrpSpPr/>
            <p:nvPr/>
          </p:nvGrpSpPr>
          <p:grpSpPr>
            <a:xfrm>
              <a:off x="4778292" y="495185"/>
              <a:ext cx="1091279" cy="554784"/>
              <a:chOff x="3880741" y="1837266"/>
              <a:chExt cx="1091279" cy="554784"/>
            </a:xfrm>
          </p:grpSpPr>
          <p:pic>
            <p:nvPicPr>
              <p:cNvPr id="570" name="Grafik 569">
                <a:extLst>
                  <a:ext uri="{FF2B5EF4-FFF2-40B4-BE49-F238E27FC236}">
                    <a16:creationId xmlns:a16="http://schemas.microsoft.com/office/drawing/2014/main" id="{96F254AB-DAEB-451B-B83A-ADCADD67F0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883789" y="1837266"/>
                <a:ext cx="1085182" cy="554784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</p:pic>
          <p:sp>
            <p:nvSpPr>
              <p:cNvPr id="582" name="Rechteck 581">
                <a:extLst>
                  <a:ext uri="{FF2B5EF4-FFF2-40B4-BE49-F238E27FC236}">
                    <a16:creationId xmlns:a16="http://schemas.microsoft.com/office/drawing/2014/main" id="{B6DD05A0-4341-4BBC-8627-FBACA56AED91}"/>
                  </a:ext>
                </a:extLst>
              </p:cNvPr>
              <p:cNvSpPr/>
              <p:nvPr/>
            </p:nvSpPr>
            <p:spPr>
              <a:xfrm>
                <a:off x="3880741" y="1837266"/>
                <a:ext cx="1091279" cy="554784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87" name="Gruppieren 586">
              <a:extLst>
                <a:ext uri="{FF2B5EF4-FFF2-40B4-BE49-F238E27FC236}">
                  <a16:creationId xmlns:a16="http://schemas.microsoft.com/office/drawing/2014/main" id="{D3355B8E-A2BE-4A78-949D-719619A2D624}"/>
                </a:ext>
              </a:extLst>
            </p:cNvPr>
            <p:cNvGrpSpPr/>
            <p:nvPr/>
          </p:nvGrpSpPr>
          <p:grpSpPr>
            <a:xfrm>
              <a:off x="7668154" y="495185"/>
              <a:ext cx="1085182" cy="559012"/>
              <a:chOff x="7666412" y="501280"/>
              <a:chExt cx="1085182" cy="559012"/>
            </a:xfrm>
          </p:grpSpPr>
          <p:pic>
            <p:nvPicPr>
              <p:cNvPr id="556" name="Grafik 555">
                <a:extLst>
                  <a:ext uri="{FF2B5EF4-FFF2-40B4-BE49-F238E27FC236}">
                    <a16:creationId xmlns:a16="http://schemas.microsoft.com/office/drawing/2014/main" id="{344D875D-C409-4DC8-8C66-02584FE74EA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66641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586" name="Rechteck 585">
                <a:extLst>
                  <a:ext uri="{FF2B5EF4-FFF2-40B4-BE49-F238E27FC236}">
                    <a16:creationId xmlns:a16="http://schemas.microsoft.com/office/drawing/2014/main" id="{8510FE54-07F2-4992-9FEC-F5D2156C154F}"/>
                  </a:ext>
                </a:extLst>
              </p:cNvPr>
              <p:cNvSpPr/>
              <p:nvPr/>
            </p:nvSpPr>
            <p:spPr>
              <a:xfrm>
                <a:off x="8497317" y="793215"/>
                <a:ext cx="254277" cy="26707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90" name="Gruppieren 589">
              <a:extLst>
                <a:ext uri="{FF2B5EF4-FFF2-40B4-BE49-F238E27FC236}">
                  <a16:creationId xmlns:a16="http://schemas.microsoft.com/office/drawing/2014/main" id="{B0CF5AFC-7147-405B-8191-62D189E65940}"/>
                </a:ext>
              </a:extLst>
            </p:cNvPr>
            <p:cNvGrpSpPr/>
            <p:nvPr/>
          </p:nvGrpSpPr>
          <p:grpSpPr>
            <a:xfrm>
              <a:off x="9106988" y="495185"/>
              <a:ext cx="1085182" cy="565107"/>
              <a:chOff x="9110683" y="495185"/>
              <a:chExt cx="1085182" cy="565107"/>
            </a:xfrm>
          </p:grpSpPr>
          <p:pic>
            <p:nvPicPr>
              <p:cNvPr id="566" name="Grafik 565">
                <a:extLst>
                  <a:ext uri="{FF2B5EF4-FFF2-40B4-BE49-F238E27FC236}">
                    <a16:creationId xmlns:a16="http://schemas.microsoft.com/office/drawing/2014/main" id="{2E04C38D-5E14-49D2-8DB2-B4B9C47F26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110683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589" name="Rechteck 588">
                <a:extLst>
                  <a:ext uri="{FF2B5EF4-FFF2-40B4-BE49-F238E27FC236}">
                    <a16:creationId xmlns:a16="http://schemas.microsoft.com/office/drawing/2014/main" id="{AA2333FD-EE1C-499E-92C2-D768B0A5B8D3}"/>
                  </a:ext>
                </a:extLst>
              </p:cNvPr>
              <p:cNvSpPr/>
              <p:nvPr/>
            </p:nvSpPr>
            <p:spPr>
              <a:xfrm>
                <a:off x="9110683" y="495185"/>
                <a:ext cx="799883" cy="56510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93" name="Gruppieren 592">
              <a:extLst>
                <a:ext uri="{FF2B5EF4-FFF2-40B4-BE49-F238E27FC236}">
                  <a16:creationId xmlns:a16="http://schemas.microsoft.com/office/drawing/2014/main" id="{32633F4A-1331-40E7-A92C-4EEA9DA7DC62}"/>
                </a:ext>
              </a:extLst>
            </p:cNvPr>
            <p:cNvGrpSpPr/>
            <p:nvPr/>
          </p:nvGrpSpPr>
          <p:grpSpPr>
            <a:xfrm>
              <a:off x="10545822" y="495185"/>
              <a:ext cx="1085182" cy="559004"/>
              <a:chOff x="10545822" y="501280"/>
              <a:chExt cx="1085182" cy="559004"/>
            </a:xfrm>
          </p:grpSpPr>
          <p:pic>
            <p:nvPicPr>
              <p:cNvPr id="562" name="Grafik 561">
                <a:extLst>
                  <a:ext uri="{FF2B5EF4-FFF2-40B4-BE49-F238E27FC236}">
                    <a16:creationId xmlns:a16="http://schemas.microsoft.com/office/drawing/2014/main" id="{23C6B8DA-DA20-4151-9D6D-6E7F9D3355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54582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592" name="Rechteck 591">
                <a:extLst>
                  <a:ext uri="{FF2B5EF4-FFF2-40B4-BE49-F238E27FC236}">
                    <a16:creationId xmlns:a16="http://schemas.microsoft.com/office/drawing/2014/main" id="{438702DA-7B2E-4934-A0FD-CF62D0B8227D}"/>
                  </a:ext>
                </a:extLst>
              </p:cNvPr>
              <p:cNvSpPr/>
              <p:nvPr/>
            </p:nvSpPr>
            <p:spPr>
              <a:xfrm>
                <a:off x="11105169" y="501280"/>
                <a:ext cx="525835" cy="559004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95" name="Gruppieren 694">
            <a:extLst>
              <a:ext uri="{FF2B5EF4-FFF2-40B4-BE49-F238E27FC236}">
                <a16:creationId xmlns:a16="http://schemas.microsoft.com/office/drawing/2014/main" id="{3469BE11-0C5E-4DEA-91B3-F1FCB71CAA9E}"/>
              </a:ext>
            </a:extLst>
          </p:cNvPr>
          <p:cNvGrpSpPr/>
          <p:nvPr/>
        </p:nvGrpSpPr>
        <p:grpSpPr>
          <a:xfrm>
            <a:off x="508342" y="1478370"/>
            <a:ext cx="11175315" cy="565107"/>
            <a:chOff x="455689" y="1498341"/>
            <a:chExt cx="11175315" cy="565107"/>
          </a:xfrm>
        </p:grpSpPr>
        <p:pic>
          <p:nvPicPr>
            <p:cNvPr id="554" name="Grafik 553">
              <a:extLst>
                <a:ext uri="{FF2B5EF4-FFF2-40B4-BE49-F238E27FC236}">
                  <a16:creationId xmlns:a16="http://schemas.microsoft.com/office/drawing/2014/main" id="{1D65FAD0-7026-40ED-88B4-C75927220E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220606" y="1498341"/>
              <a:ext cx="1085182" cy="554784"/>
            </a:xfrm>
            <a:prstGeom prst="rect">
              <a:avLst/>
            </a:prstGeom>
          </p:spPr>
        </p:pic>
        <p:grpSp>
          <p:nvGrpSpPr>
            <p:cNvPr id="596" name="Gruppieren 595">
              <a:extLst>
                <a:ext uri="{FF2B5EF4-FFF2-40B4-BE49-F238E27FC236}">
                  <a16:creationId xmlns:a16="http://schemas.microsoft.com/office/drawing/2014/main" id="{4840D820-BBE5-43E1-B1D1-156227D9034E}"/>
                </a:ext>
              </a:extLst>
            </p:cNvPr>
            <p:cNvGrpSpPr/>
            <p:nvPr/>
          </p:nvGrpSpPr>
          <p:grpSpPr>
            <a:xfrm>
              <a:off x="9106113" y="1498341"/>
              <a:ext cx="1085186" cy="554784"/>
              <a:chOff x="455689" y="495185"/>
              <a:chExt cx="1085186" cy="554784"/>
            </a:xfrm>
          </p:grpSpPr>
          <p:pic>
            <p:nvPicPr>
              <p:cNvPr id="618" name="Grafik 617">
                <a:extLst>
                  <a:ext uri="{FF2B5EF4-FFF2-40B4-BE49-F238E27FC236}">
                    <a16:creationId xmlns:a16="http://schemas.microsoft.com/office/drawing/2014/main" id="{AEACBB9B-CAC9-4891-AAF3-03A0267D5A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55693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19" name="L-Form 618">
                <a:extLst>
                  <a:ext uri="{FF2B5EF4-FFF2-40B4-BE49-F238E27FC236}">
                    <a16:creationId xmlns:a16="http://schemas.microsoft.com/office/drawing/2014/main" id="{C110F6E3-737C-41AC-BEC9-E0B40C3B1B7C}"/>
                  </a:ext>
                </a:extLst>
              </p:cNvPr>
              <p:cNvSpPr/>
              <p:nvPr/>
            </p:nvSpPr>
            <p:spPr>
              <a:xfrm flipH="1">
                <a:off x="455689" y="495185"/>
                <a:ext cx="1085183" cy="554784"/>
              </a:xfrm>
              <a:prstGeom prst="corner">
                <a:avLst>
                  <a:gd name="adj1" fmla="val 48252"/>
                  <a:gd name="adj2" fmla="val 145008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97" name="Gruppieren 596">
              <a:extLst>
                <a:ext uri="{FF2B5EF4-FFF2-40B4-BE49-F238E27FC236}">
                  <a16:creationId xmlns:a16="http://schemas.microsoft.com/office/drawing/2014/main" id="{1FABC5A4-DAE3-484C-9E7C-2A3A83116D4F}"/>
                </a:ext>
              </a:extLst>
            </p:cNvPr>
            <p:cNvGrpSpPr/>
            <p:nvPr/>
          </p:nvGrpSpPr>
          <p:grpSpPr>
            <a:xfrm>
              <a:off x="10545822" y="1498341"/>
              <a:ext cx="1085182" cy="554784"/>
              <a:chOff x="1895398" y="495185"/>
              <a:chExt cx="1085182" cy="554784"/>
            </a:xfrm>
          </p:grpSpPr>
          <p:pic>
            <p:nvPicPr>
              <p:cNvPr id="616" name="Grafik 615">
                <a:extLst>
                  <a:ext uri="{FF2B5EF4-FFF2-40B4-BE49-F238E27FC236}">
                    <a16:creationId xmlns:a16="http://schemas.microsoft.com/office/drawing/2014/main" id="{636F23AE-BFCA-48FE-9D96-AE623B62F0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95398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17" name="L-Form 616">
                <a:extLst>
                  <a:ext uri="{FF2B5EF4-FFF2-40B4-BE49-F238E27FC236}">
                    <a16:creationId xmlns:a16="http://schemas.microsoft.com/office/drawing/2014/main" id="{15F90A1A-7FD0-4FE7-BA64-6EF7EAEC43C7}"/>
                  </a:ext>
                </a:extLst>
              </p:cNvPr>
              <p:cNvSpPr/>
              <p:nvPr/>
            </p:nvSpPr>
            <p:spPr>
              <a:xfrm flipH="1">
                <a:off x="2178049" y="495185"/>
                <a:ext cx="802528" cy="554784"/>
              </a:xfrm>
              <a:prstGeom prst="corner">
                <a:avLst>
                  <a:gd name="adj1" fmla="val 48252"/>
                  <a:gd name="adj2" fmla="val 97222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98" name="Gruppieren 597">
              <a:extLst>
                <a:ext uri="{FF2B5EF4-FFF2-40B4-BE49-F238E27FC236}">
                  <a16:creationId xmlns:a16="http://schemas.microsoft.com/office/drawing/2014/main" id="{F4526443-3258-48E5-8361-DCE4492388A3}"/>
                </a:ext>
              </a:extLst>
            </p:cNvPr>
            <p:cNvGrpSpPr/>
            <p:nvPr/>
          </p:nvGrpSpPr>
          <p:grpSpPr>
            <a:xfrm>
              <a:off x="1895394" y="1498341"/>
              <a:ext cx="1091279" cy="565107"/>
              <a:chOff x="6220610" y="495185"/>
              <a:chExt cx="1091279" cy="565107"/>
            </a:xfrm>
          </p:grpSpPr>
          <p:pic>
            <p:nvPicPr>
              <p:cNvPr id="614" name="Grafik 613">
                <a:extLst>
                  <a:ext uri="{FF2B5EF4-FFF2-40B4-BE49-F238E27FC236}">
                    <a16:creationId xmlns:a16="http://schemas.microsoft.com/office/drawing/2014/main" id="{874CAC8C-81CF-4C42-94E2-07B5CEC87E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20610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15" name="L-Form 614">
                <a:extLst>
                  <a:ext uri="{FF2B5EF4-FFF2-40B4-BE49-F238E27FC236}">
                    <a16:creationId xmlns:a16="http://schemas.microsoft.com/office/drawing/2014/main" id="{DC383C69-663D-4AE1-89BA-0C2062F202B9}"/>
                  </a:ext>
                </a:extLst>
              </p:cNvPr>
              <p:cNvSpPr/>
              <p:nvPr/>
            </p:nvSpPr>
            <p:spPr>
              <a:xfrm flipH="1">
                <a:off x="6773862" y="495185"/>
                <a:ext cx="538025" cy="565107"/>
              </a:xfrm>
              <a:prstGeom prst="corner">
                <a:avLst>
                  <a:gd name="adj1" fmla="val 50613"/>
                  <a:gd name="adj2" fmla="val 49599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99" name="Gruppieren 598">
              <a:extLst>
                <a:ext uri="{FF2B5EF4-FFF2-40B4-BE49-F238E27FC236}">
                  <a16:creationId xmlns:a16="http://schemas.microsoft.com/office/drawing/2014/main" id="{5981F260-16FC-4446-A9F5-837803862AE5}"/>
                </a:ext>
              </a:extLst>
            </p:cNvPr>
            <p:cNvGrpSpPr/>
            <p:nvPr/>
          </p:nvGrpSpPr>
          <p:grpSpPr>
            <a:xfrm>
              <a:off x="7660311" y="1498341"/>
              <a:ext cx="1091279" cy="554784"/>
              <a:chOff x="3335103" y="501280"/>
              <a:chExt cx="1091279" cy="554784"/>
            </a:xfrm>
          </p:grpSpPr>
          <p:pic>
            <p:nvPicPr>
              <p:cNvPr id="612" name="Grafik 611">
                <a:extLst>
                  <a:ext uri="{FF2B5EF4-FFF2-40B4-BE49-F238E27FC236}">
                    <a16:creationId xmlns:a16="http://schemas.microsoft.com/office/drawing/2014/main" id="{C08AE4B1-7427-48CD-8391-D972390FA4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35103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13" name="Rechteck 612">
                <a:extLst>
                  <a:ext uri="{FF2B5EF4-FFF2-40B4-BE49-F238E27FC236}">
                    <a16:creationId xmlns:a16="http://schemas.microsoft.com/office/drawing/2014/main" id="{0C8DE735-84C2-4F4B-ADDF-352F4DA9F3AF}"/>
                  </a:ext>
                </a:extLst>
              </p:cNvPr>
              <p:cNvSpPr/>
              <p:nvPr/>
            </p:nvSpPr>
            <p:spPr>
              <a:xfrm>
                <a:off x="4155791" y="501280"/>
                <a:ext cx="270590" cy="554784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01" name="Gruppieren 600">
              <a:extLst>
                <a:ext uri="{FF2B5EF4-FFF2-40B4-BE49-F238E27FC236}">
                  <a16:creationId xmlns:a16="http://schemas.microsoft.com/office/drawing/2014/main" id="{403EC9D9-7C9C-42BA-8C40-F2C0ADE63D0C}"/>
                </a:ext>
              </a:extLst>
            </p:cNvPr>
            <p:cNvGrpSpPr/>
            <p:nvPr/>
          </p:nvGrpSpPr>
          <p:grpSpPr>
            <a:xfrm>
              <a:off x="455689" y="1498341"/>
              <a:ext cx="1085182" cy="559012"/>
              <a:chOff x="7666412" y="501280"/>
              <a:chExt cx="1085182" cy="559012"/>
            </a:xfrm>
          </p:grpSpPr>
          <p:pic>
            <p:nvPicPr>
              <p:cNvPr id="608" name="Grafik 607">
                <a:extLst>
                  <a:ext uri="{FF2B5EF4-FFF2-40B4-BE49-F238E27FC236}">
                    <a16:creationId xmlns:a16="http://schemas.microsoft.com/office/drawing/2014/main" id="{324F6715-BA1C-4802-8175-D3ACD55048D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66641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09" name="Rechteck 608">
                <a:extLst>
                  <a:ext uri="{FF2B5EF4-FFF2-40B4-BE49-F238E27FC236}">
                    <a16:creationId xmlns:a16="http://schemas.microsoft.com/office/drawing/2014/main" id="{D6F37B1C-ADA0-4CF4-B851-0A344A5CDD06}"/>
                  </a:ext>
                </a:extLst>
              </p:cNvPr>
              <p:cNvSpPr/>
              <p:nvPr/>
            </p:nvSpPr>
            <p:spPr>
              <a:xfrm>
                <a:off x="8497317" y="793215"/>
                <a:ext cx="254277" cy="26707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02" name="Gruppieren 601">
              <a:extLst>
                <a:ext uri="{FF2B5EF4-FFF2-40B4-BE49-F238E27FC236}">
                  <a16:creationId xmlns:a16="http://schemas.microsoft.com/office/drawing/2014/main" id="{CA8ACCDB-CD3B-4B7A-A775-D7C73C44EEEC}"/>
                </a:ext>
              </a:extLst>
            </p:cNvPr>
            <p:cNvGrpSpPr/>
            <p:nvPr/>
          </p:nvGrpSpPr>
          <p:grpSpPr>
            <a:xfrm>
              <a:off x="4780901" y="1498341"/>
              <a:ext cx="1085182" cy="565107"/>
              <a:chOff x="9110683" y="495185"/>
              <a:chExt cx="1085182" cy="565107"/>
            </a:xfrm>
          </p:grpSpPr>
          <p:pic>
            <p:nvPicPr>
              <p:cNvPr id="606" name="Grafik 605">
                <a:extLst>
                  <a:ext uri="{FF2B5EF4-FFF2-40B4-BE49-F238E27FC236}">
                    <a16:creationId xmlns:a16="http://schemas.microsoft.com/office/drawing/2014/main" id="{6A6F8D1A-6A74-405C-A1D3-05DB15751F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110683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07" name="Rechteck 606">
                <a:extLst>
                  <a:ext uri="{FF2B5EF4-FFF2-40B4-BE49-F238E27FC236}">
                    <a16:creationId xmlns:a16="http://schemas.microsoft.com/office/drawing/2014/main" id="{9706C1D0-F7F2-4B60-A2B2-D19D06EC76BB}"/>
                  </a:ext>
                </a:extLst>
              </p:cNvPr>
              <p:cNvSpPr/>
              <p:nvPr/>
            </p:nvSpPr>
            <p:spPr>
              <a:xfrm>
                <a:off x="9110683" y="495185"/>
                <a:ext cx="799883" cy="56510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03" name="Gruppieren 602">
              <a:extLst>
                <a:ext uri="{FF2B5EF4-FFF2-40B4-BE49-F238E27FC236}">
                  <a16:creationId xmlns:a16="http://schemas.microsoft.com/office/drawing/2014/main" id="{107C58B7-D38E-45FF-B9FE-DD4D28D438F6}"/>
                </a:ext>
              </a:extLst>
            </p:cNvPr>
            <p:cNvGrpSpPr/>
            <p:nvPr/>
          </p:nvGrpSpPr>
          <p:grpSpPr>
            <a:xfrm>
              <a:off x="3341196" y="1498341"/>
              <a:ext cx="1085182" cy="559004"/>
              <a:chOff x="10545822" y="501280"/>
              <a:chExt cx="1085182" cy="559004"/>
            </a:xfrm>
          </p:grpSpPr>
          <p:pic>
            <p:nvPicPr>
              <p:cNvPr id="604" name="Grafik 603">
                <a:extLst>
                  <a:ext uri="{FF2B5EF4-FFF2-40B4-BE49-F238E27FC236}">
                    <a16:creationId xmlns:a16="http://schemas.microsoft.com/office/drawing/2014/main" id="{3B81CE8E-9C77-45A6-8805-9F9C708856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54582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05" name="Rechteck 604">
                <a:extLst>
                  <a:ext uri="{FF2B5EF4-FFF2-40B4-BE49-F238E27FC236}">
                    <a16:creationId xmlns:a16="http://schemas.microsoft.com/office/drawing/2014/main" id="{2F3A109D-0ED4-4E65-B989-0918F083AEDC}"/>
                  </a:ext>
                </a:extLst>
              </p:cNvPr>
              <p:cNvSpPr/>
              <p:nvPr/>
            </p:nvSpPr>
            <p:spPr>
              <a:xfrm>
                <a:off x="11105169" y="501280"/>
                <a:ext cx="525835" cy="559004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44" name="Gruppieren 643">
            <a:extLst>
              <a:ext uri="{FF2B5EF4-FFF2-40B4-BE49-F238E27FC236}">
                <a16:creationId xmlns:a16="http://schemas.microsoft.com/office/drawing/2014/main" id="{616A9CC3-B3C2-4B5B-A27B-552E3531638D}"/>
              </a:ext>
            </a:extLst>
          </p:cNvPr>
          <p:cNvGrpSpPr/>
          <p:nvPr/>
        </p:nvGrpSpPr>
        <p:grpSpPr>
          <a:xfrm>
            <a:off x="508342" y="2461556"/>
            <a:ext cx="11175315" cy="565107"/>
            <a:chOff x="455689" y="4403405"/>
            <a:chExt cx="11175315" cy="565107"/>
          </a:xfrm>
        </p:grpSpPr>
        <p:grpSp>
          <p:nvGrpSpPr>
            <p:cNvPr id="600" name="Gruppieren 599">
              <a:extLst>
                <a:ext uri="{FF2B5EF4-FFF2-40B4-BE49-F238E27FC236}">
                  <a16:creationId xmlns:a16="http://schemas.microsoft.com/office/drawing/2014/main" id="{5CDBF902-7BDA-44E6-BD04-741E638F1B2A}"/>
                </a:ext>
              </a:extLst>
            </p:cNvPr>
            <p:cNvGrpSpPr/>
            <p:nvPr/>
          </p:nvGrpSpPr>
          <p:grpSpPr>
            <a:xfrm>
              <a:off x="9100891" y="4403405"/>
              <a:ext cx="1091279" cy="554784"/>
              <a:chOff x="3880741" y="1837266"/>
              <a:chExt cx="1091279" cy="554784"/>
            </a:xfrm>
          </p:grpSpPr>
          <p:pic>
            <p:nvPicPr>
              <p:cNvPr id="610" name="Grafik 609">
                <a:extLst>
                  <a:ext uri="{FF2B5EF4-FFF2-40B4-BE49-F238E27FC236}">
                    <a16:creationId xmlns:a16="http://schemas.microsoft.com/office/drawing/2014/main" id="{9138B177-AE60-4CF6-AE87-BE9DF03387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883789" y="1837266"/>
                <a:ext cx="1085182" cy="554784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</p:pic>
          <p:sp>
            <p:nvSpPr>
              <p:cNvPr id="611" name="Rechteck 610">
                <a:extLst>
                  <a:ext uri="{FF2B5EF4-FFF2-40B4-BE49-F238E27FC236}">
                    <a16:creationId xmlns:a16="http://schemas.microsoft.com/office/drawing/2014/main" id="{C7618885-175E-4AF8-B61B-3D7D0B29B63C}"/>
                  </a:ext>
                </a:extLst>
              </p:cNvPr>
              <p:cNvSpPr/>
              <p:nvPr/>
            </p:nvSpPr>
            <p:spPr>
              <a:xfrm>
                <a:off x="3880741" y="1837266"/>
                <a:ext cx="1091279" cy="554784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622" name="Grafik 621">
              <a:extLst>
                <a:ext uri="{FF2B5EF4-FFF2-40B4-BE49-F238E27FC236}">
                  <a16:creationId xmlns:a16="http://schemas.microsoft.com/office/drawing/2014/main" id="{5F5C3D47-AD38-4BC3-A2A5-6EE04E63E5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894523" y="4403405"/>
              <a:ext cx="1085182" cy="554784"/>
            </a:xfrm>
            <a:prstGeom prst="rect">
              <a:avLst/>
            </a:prstGeom>
          </p:spPr>
        </p:pic>
        <p:grpSp>
          <p:nvGrpSpPr>
            <p:cNvPr id="623" name="Gruppieren 622">
              <a:extLst>
                <a:ext uri="{FF2B5EF4-FFF2-40B4-BE49-F238E27FC236}">
                  <a16:creationId xmlns:a16="http://schemas.microsoft.com/office/drawing/2014/main" id="{16347696-B6EB-4757-9C60-F74A770A523F}"/>
                </a:ext>
              </a:extLst>
            </p:cNvPr>
            <p:cNvGrpSpPr/>
            <p:nvPr/>
          </p:nvGrpSpPr>
          <p:grpSpPr>
            <a:xfrm>
              <a:off x="3333357" y="4403405"/>
              <a:ext cx="1085186" cy="554784"/>
              <a:chOff x="455689" y="495185"/>
              <a:chExt cx="1085186" cy="554784"/>
            </a:xfrm>
          </p:grpSpPr>
          <p:pic>
            <p:nvPicPr>
              <p:cNvPr id="642" name="Grafik 641">
                <a:extLst>
                  <a:ext uri="{FF2B5EF4-FFF2-40B4-BE49-F238E27FC236}">
                    <a16:creationId xmlns:a16="http://schemas.microsoft.com/office/drawing/2014/main" id="{C37BA4A2-EC1B-460B-9D8E-0EC8FBBDA3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55693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43" name="L-Form 642">
                <a:extLst>
                  <a:ext uri="{FF2B5EF4-FFF2-40B4-BE49-F238E27FC236}">
                    <a16:creationId xmlns:a16="http://schemas.microsoft.com/office/drawing/2014/main" id="{5A367532-45AD-4F87-9B5D-B95172CB0B87}"/>
                  </a:ext>
                </a:extLst>
              </p:cNvPr>
              <p:cNvSpPr/>
              <p:nvPr/>
            </p:nvSpPr>
            <p:spPr>
              <a:xfrm flipH="1">
                <a:off x="455689" y="495185"/>
                <a:ext cx="1085183" cy="554784"/>
              </a:xfrm>
              <a:prstGeom prst="corner">
                <a:avLst>
                  <a:gd name="adj1" fmla="val 48252"/>
                  <a:gd name="adj2" fmla="val 145008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24" name="Gruppieren 623">
              <a:extLst>
                <a:ext uri="{FF2B5EF4-FFF2-40B4-BE49-F238E27FC236}">
                  <a16:creationId xmlns:a16="http://schemas.microsoft.com/office/drawing/2014/main" id="{7699B6DA-D9D1-4A53-85AA-C50F910998C9}"/>
                </a:ext>
              </a:extLst>
            </p:cNvPr>
            <p:cNvGrpSpPr/>
            <p:nvPr/>
          </p:nvGrpSpPr>
          <p:grpSpPr>
            <a:xfrm>
              <a:off x="6217126" y="4403405"/>
              <a:ext cx="1085182" cy="554784"/>
              <a:chOff x="1895398" y="495185"/>
              <a:chExt cx="1085182" cy="554784"/>
            </a:xfrm>
          </p:grpSpPr>
          <p:pic>
            <p:nvPicPr>
              <p:cNvPr id="640" name="Grafik 639">
                <a:extLst>
                  <a:ext uri="{FF2B5EF4-FFF2-40B4-BE49-F238E27FC236}">
                    <a16:creationId xmlns:a16="http://schemas.microsoft.com/office/drawing/2014/main" id="{F12ABA47-76F5-49B0-9875-2139CA9A11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95398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41" name="L-Form 640">
                <a:extLst>
                  <a:ext uri="{FF2B5EF4-FFF2-40B4-BE49-F238E27FC236}">
                    <a16:creationId xmlns:a16="http://schemas.microsoft.com/office/drawing/2014/main" id="{67617FF7-920E-4388-A1E8-8A74DE5E6DEC}"/>
                  </a:ext>
                </a:extLst>
              </p:cNvPr>
              <p:cNvSpPr/>
              <p:nvPr/>
            </p:nvSpPr>
            <p:spPr>
              <a:xfrm flipH="1">
                <a:off x="2178049" y="495185"/>
                <a:ext cx="802528" cy="554784"/>
              </a:xfrm>
              <a:prstGeom prst="corner">
                <a:avLst>
                  <a:gd name="adj1" fmla="val 48252"/>
                  <a:gd name="adj2" fmla="val 97222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25" name="Gruppieren 624">
              <a:extLst>
                <a:ext uri="{FF2B5EF4-FFF2-40B4-BE49-F238E27FC236}">
                  <a16:creationId xmlns:a16="http://schemas.microsoft.com/office/drawing/2014/main" id="{16A06ECD-D0BF-4282-8DE2-4CB6E3371879}"/>
                </a:ext>
              </a:extLst>
            </p:cNvPr>
            <p:cNvGrpSpPr/>
            <p:nvPr/>
          </p:nvGrpSpPr>
          <p:grpSpPr>
            <a:xfrm>
              <a:off x="4772195" y="4403405"/>
              <a:ext cx="1091279" cy="565107"/>
              <a:chOff x="6220610" y="495185"/>
              <a:chExt cx="1091279" cy="565107"/>
            </a:xfrm>
          </p:grpSpPr>
          <p:pic>
            <p:nvPicPr>
              <p:cNvPr id="638" name="Grafik 637">
                <a:extLst>
                  <a:ext uri="{FF2B5EF4-FFF2-40B4-BE49-F238E27FC236}">
                    <a16:creationId xmlns:a16="http://schemas.microsoft.com/office/drawing/2014/main" id="{ACD924AC-7E9A-462F-9628-4A8810DC20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20610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39" name="L-Form 638">
                <a:extLst>
                  <a:ext uri="{FF2B5EF4-FFF2-40B4-BE49-F238E27FC236}">
                    <a16:creationId xmlns:a16="http://schemas.microsoft.com/office/drawing/2014/main" id="{E97BBBF7-C89F-4285-AB27-CABFB425B832}"/>
                  </a:ext>
                </a:extLst>
              </p:cNvPr>
              <p:cNvSpPr/>
              <p:nvPr/>
            </p:nvSpPr>
            <p:spPr>
              <a:xfrm flipH="1">
                <a:off x="6773862" y="495185"/>
                <a:ext cx="538025" cy="565107"/>
              </a:xfrm>
              <a:prstGeom prst="corner">
                <a:avLst>
                  <a:gd name="adj1" fmla="val 50613"/>
                  <a:gd name="adj2" fmla="val 49599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26" name="Gruppieren 625">
              <a:extLst>
                <a:ext uri="{FF2B5EF4-FFF2-40B4-BE49-F238E27FC236}">
                  <a16:creationId xmlns:a16="http://schemas.microsoft.com/office/drawing/2014/main" id="{EAB9C844-9263-4F34-B86D-5E506504686C}"/>
                </a:ext>
              </a:extLst>
            </p:cNvPr>
            <p:cNvGrpSpPr/>
            <p:nvPr/>
          </p:nvGrpSpPr>
          <p:grpSpPr>
            <a:xfrm>
              <a:off x="7655960" y="4403405"/>
              <a:ext cx="1091279" cy="554784"/>
              <a:chOff x="3335103" y="501280"/>
              <a:chExt cx="1091279" cy="554784"/>
            </a:xfrm>
          </p:grpSpPr>
          <p:pic>
            <p:nvPicPr>
              <p:cNvPr id="636" name="Grafik 635">
                <a:extLst>
                  <a:ext uri="{FF2B5EF4-FFF2-40B4-BE49-F238E27FC236}">
                    <a16:creationId xmlns:a16="http://schemas.microsoft.com/office/drawing/2014/main" id="{DDF2A5D7-9388-4C19-AE8E-5E39EDE654D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35103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37" name="Rechteck 636">
                <a:extLst>
                  <a:ext uri="{FF2B5EF4-FFF2-40B4-BE49-F238E27FC236}">
                    <a16:creationId xmlns:a16="http://schemas.microsoft.com/office/drawing/2014/main" id="{6887F012-9CA8-4B7A-B35A-73142D195FBB}"/>
                  </a:ext>
                </a:extLst>
              </p:cNvPr>
              <p:cNvSpPr/>
              <p:nvPr/>
            </p:nvSpPr>
            <p:spPr>
              <a:xfrm>
                <a:off x="4155791" y="501280"/>
                <a:ext cx="270590" cy="554784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27" name="Gruppieren 626">
              <a:extLst>
                <a:ext uri="{FF2B5EF4-FFF2-40B4-BE49-F238E27FC236}">
                  <a16:creationId xmlns:a16="http://schemas.microsoft.com/office/drawing/2014/main" id="{E4C84736-5D15-41CC-9B7C-46822795251B}"/>
                </a:ext>
              </a:extLst>
            </p:cNvPr>
            <p:cNvGrpSpPr/>
            <p:nvPr/>
          </p:nvGrpSpPr>
          <p:grpSpPr>
            <a:xfrm>
              <a:off x="10545822" y="4403405"/>
              <a:ext cx="1085182" cy="559012"/>
              <a:chOff x="7666412" y="501280"/>
              <a:chExt cx="1085182" cy="559012"/>
            </a:xfrm>
          </p:grpSpPr>
          <p:pic>
            <p:nvPicPr>
              <p:cNvPr id="634" name="Grafik 633">
                <a:extLst>
                  <a:ext uri="{FF2B5EF4-FFF2-40B4-BE49-F238E27FC236}">
                    <a16:creationId xmlns:a16="http://schemas.microsoft.com/office/drawing/2014/main" id="{7DFE0614-5D9E-411C-8F75-AD0F7716F6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66641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35" name="Rechteck 634">
                <a:extLst>
                  <a:ext uri="{FF2B5EF4-FFF2-40B4-BE49-F238E27FC236}">
                    <a16:creationId xmlns:a16="http://schemas.microsoft.com/office/drawing/2014/main" id="{2753D33C-51A5-4D03-B219-18DB1C7A57EA}"/>
                  </a:ext>
                </a:extLst>
              </p:cNvPr>
              <p:cNvSpPr/>
              <p:nvPr/>
            </p:nvSpPr>
            <p:spPr>
              <a:xfrm>
                <a:off x="8497317" y="793215"/>
                <a:ext cx="254277" cy="26707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28" name="Gruppieren 627">
              <a:extLst>
                <a:ext uri="{FF2B5EF4-FFF2-40B4-BE49-F238E27FC236}">
                  <a16:creationId xmlns:a16="http://schemas.microsoft.com/office/drawing/2014/main" id="{947531E4-96B6-4413-B2C3-045F054535D7}"/>
                </a:ext>
              </a:extLst>
            </p:cNvPr>
            <p:cNvGrpSpPr/>
            <p:nvPr/>
          </p:nvGrpSpPr>
          <p:grpSpPr>
            <a:xfrm>
              <a:off x="455689" y="4403405"/>
              <a:ext cx="1085182" cy="565107"/>
              <a:chOff x="9110683" y="495185"/>
              <a:chExt cx="1085182" cy="565107"/>
            </a:xfrm>
          </p:grpSpPr>
          <p:pic>
            <p:nvPicPr>
              <p:cNvPr id="632" name="Grafik 631">
                <a:extLst>
                  <a:ext uri="{FF2B5EF4-FFF2-40B4-BE49-F238E27FC236}">
                    <a16:creationId xmlns:a16="http://schemas.microsoft.com/office/drawing/2014/main" id="{8D253BC7-9E20-4972-90DD-C5E686238C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110683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33" name="Rechteck 632">
                <a:extLst>
                  <a:ext uri="{FF2B5EF4-FFF2-40B4-BE49-F238E27FC236}">
                    <a16:creationId xmlns:a16="http://schemas.microsoft.com/office/drawing/2014/main" id="{6FDB4C79-5CC1-4D0E-8633-E8A1521990AA}"/>
                  </a:ext>
                </a:extLst>
              </p:cNvPr>
              <p:cNvSpPr/>
              <p:nvPr/>
            </p:nvSpPr>
            <p:spPr>
              <a:xfrm>
                <a:off x="9110683" y="495185"/>
                <a:ext cx="799883" cy="56510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68" name="Gruppieren 667">
            <a:extLst>
              <a:ext uri="{FF2B5EF4-FFF2-40B4-BE49-F238E27FC236}">
                <a16:creationId xmlns:a16="http://schemas.microsoft.com/office/drawing/2014/main" id="{07FABCFD-2670-4589-8797-FB02B168382B}"/>
              </a:ext>
            </a:extLst>
          </p:cNvPr>
          <p:cNvGrpSpPr/>
          <p:nvPr/>
        </p:nvGrpSpPr>
        <p:grpSpPr>
          <a:xfrm>
            <a:off x="508342" y="4887880"/>
            <a:ext cx="11175315" cy="565107"/>
            <a:chOff x="364354" y="5175458"/>
            <a:chExt cx="11175315" cy="565107"/>
          </a:xfrm>
        </p:grpSpPr>
        <p:grpSp>
          <p:nvGrpSpPr>
            <p:cNvPr id="629" name="Gruppieren 628">
              <a:extLst>
                <a:ext uri="{FF2B5EF4-FFF2-40B4-BE49-F238E27FC236}">
                  <a16:creationId xmlns:a16="http://schemas.microsoft.com/office/drawing/2014/main" id="{A809CF18-BF7E-46F8-89AD-4F89E4198C18}"/>
                </a:ext>
              </a:extLst>
            </p:cNvPr>
            <p:cNvGrpSpPr/>
            <p:nvPr/>
          </p:nvGrpSpPr>
          <p:grpSpPr>
            <a:xfrm>
              <a:off x="364354" y="5175458"/>
              <a:ext cx="1085182" cy="559004"/>
              <a:chOff x="10545822" y="501280"/>
              <a:chExt cx="1085182" cy="559004"/>
            </a:xfrm>
          </p:grpSpPr>
          <p:pic>
            <p:nvPicPr>
              <p:cNvPr id="630" name="Grafik 629">
                <a:extLst>
                  <a:ext uri="{FF2B5EF4-FFF2-40B4-BE49-F238E27FC236}">
                    <a16:creationId xmlns:a16="http://schemas.microsoft.com/office/drawing/2014/main" id="{9BCB351F-6DBA-456D-93C3-2D09E57F18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54582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31" name="Rechteck 630">
                <a:extLst>
                  <a:ext uri="{FF2B5EF4-FFF2-40B4-BE49-F238E27FC236}">
                    <a16:creationId xmlns:a16="http://schemas.microsoft.com/office/drawing/2014/main" id="{321D3B99-410B-419C-85C6-E0D04BF61707}"/>
                  </a:ext>
                </a:extLst>
              </p:cNvPr>
              <p:cNvSpPr/>
              <p:nvPr/>
            </p:nvSpPr>
            <p:spPr>
              <a:xfrm>
                <a:off x="11105169" y="501280"/>
                <a:ext cx="525835" cy="559004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46" name="Gruppieren 645">
              <a:extLst>
                <a:ext uri="{FF2B5EF4-FFF2-40B4-BE49-F238E27FC236}">
                  <a16:creationId xmlns:a16="http://schemas.microsoft.com/office/drawing/2014/main" id="{E5739163-BB0E-4268-B8D1-5F73C6E05F0E}"/>
                </a:ext>
              </a:extLst>
            </p:cNvPr>
            <p:cNvGrpSpPr/>
            <p:nvPr/>
          </p:nvGrpSpPr>
          <p:grpSpPr>
            <a:xfrm>
              <a:off x="3248119" y="5175458"/>
              <a:ext cx="1091279" cy="554784"/>
              <a:chOff x="3880741" y="1837266"/>
              <a:chExt cx="1091279" cy="554784"/>
            </a:xfrm>
          </p:grpSpPr>
          <p:pic>
            <p:nvPicPr>
              <p:cNvPr id="666" name="Grafik 665">
                <a:extLst>
                  <a:ext uri="{FF2B5EF4-FFF2-40B4-BE49-F238E27FC236}">
                    <a16:creationId xmlns:a16="http://schemas.microsoft.com/office/drawing/2014/main" id="{05209C22-1023-4478-AA0E-82D7ACAF6C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883789" y="1837266"/>
                <a:ext cx="1085182" cy="554784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</p:pic>
          <p:sp>
            <p:nvSpPr>
              <p:cNvPr id="667" name="Rechteck 666">
                <a:extLst>
                  <a:ext uri="{FF2B5EF4-FFF2-40B4-BE49-F238E27FC236}">
                    <a16:creationId xmlns:a16="http://schemas.microsoft.com/office/drawing/2014/main" id="{BA59C475-5483-4020-9171-9833A837D319}"/>
                  </a:ext>
                </a:extLst>
              </p:cNvPr>
              <p:cNvSpPr/>
              <p:nvPr/>
            </p:nvSpPr>
            <p:spPr>
              <a:xfrm>
                <a:off x="3880741" y="1837266"/>
                <a:ext cx="1091279" cy="554784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48" name="Gruppieren 647">
              <a:extLst>
                <a:ext uri="{FF2B5EF4-FFF2-40B4-BE49-F238E27FC236}">
                  <a16:creationId xmlns:a16="http://schemas.microsoft.com/office/drawing/2014/main" id="{14694FC0-CE1E-45E2-8EF3-A264C72B15E5}"/>
                </a:ext>
              </a:extLst>
            </p:cNvPr>
            <p:cNvGrpSpPr/>
            <p:nvPr/>
          </p:nvGrpSpPr>
          <p:grpSpPr>
            <a:xfrm>
              <a:off x="6137981" y="5175458"/>
              <a:ext cx="1085186" cy="554784"/>
              <a:chOff x="455689" y="495185"/>
              <a:chExt cx="1085186" cy="554784"/>
            </a:xfrm>
          </p:grpSpPr>
          <p:pic>
            <p:nvPicPr>
              <p:cNvPr id="664" name="Grafik 663">
                <a:extLst>
                  <a:ext uri="{FF2B5EF4-FFF2-40B4-BE49-F238E27FC236}">
                    <a16:creationId xmlns:a16="http://schemas.microsoft.com/office/drawing/2014/main" id="{1F087F26-B6C3-4597-88AF-A3E0DBBE04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55693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65" name="L-Form 664">
                <a:extLst>
                  <a:ext uri="{FF2B5EF4-FFF2-40B4-BE49-F238E27FC236}">
                    <a16:creationId xmlns:a16="http://schemas.microsoft.com/office/drawing/2014/main" id="{C596CE5D-FBB1-4BC8-849B-8D8169ACDA22}"/>
                  </a:ext>
                </a:extLst>
              </p:cNvPr>
              <p:cNvSpPr/>
              <p:nvPr/>
            </p:nvSpPr>
            <p:spPr>
              <a:xfrm flipH="1">
                <a:off x="455689" y="495185"/>
                <a:ext cx="1085183" cy="554784"/>
              </a:xfrm>
              <a:prstGeom prst="corner">
                <a:avLst>
                  <a:gd name="adj1" fmla="val 48252"/>
                  <a:gd name="adj2" fmla="val 145008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49" name="Gruppieren 648">
              <a:extLst>
                <a:ext uri="{FF2B5EF4-FFF2-40B4-BE49-F238E27FC236}">
                  <a16:creationId xmlns:a16="http://schemas.microsoft.com/office/drawing/2014/main" id="{3AD01B29-8141-4753-809F-6AB8330F9FDC}"/>
                </a:ext>
              </a:extLst>
            </p:cNvPr>
            <p:cNvGrpSpPr/>
            <p:nvPr/>
          </p:nvGrpSpPr>
          <p:grpSpPr>
            <a:xfrm>
              <a:off x="10454487" y="5175458"/>
              <a:ext cx="1085182" cy="554784"/>
              <a:chOff x="1895398" y="495185"/>
              <a:chExt cx="1085182" cy="554784"/>
            </a:xfrm>
          </p:grpSpPr>
          <p:pic>
            <p:nvPicPr>
              <p:cNvPr id="662" name="Grafik 661">
                <a:extLst>
                  <a:ext uri="{FF2B5EF4-FFF2-40B4-BE49-F238E27FC236}">
                    <a16:creationId xmlns:a16="http://schemas.microsoft.com/office/drawing/2014/main" id="{567410FB-2A84-41DF-9669-1952F3724C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95398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63" name="L-Form 662">
                <a:extLst>
                  <a:ext uri="{FF2B5EF4-FFF2-40B4-BE49-F238E27FC236}">
                    <a16:creationId xmlns:a16="http://schemas.microsoft.com/office/drawing/2014/main" id="{71FE8C72-9416-45DF-AF5D-4293DB994B8D}"/>
                  </a:ext>
                </a:extLst>
              </p:cNvPr>
              <p:cNvSpPr/>
              <p:nvPr/>
            </p:nvSpPr>
            <p:spPr>
              <a:xfrm flipH="1">
                <a:off x="2178049" y="495185"/>
                <a:ext cx="802528" cy="554784"/>
              </a:xfrm>
              <a:prstGeom prst="corner">
                <a:avLst>
                  <a:gd name="adj1" fmla="val 48252"/>
                  <a:gd name="adj2" fmla="val 97222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50" name="Gruppieren 649">
              <a:extLst>
                <a:ext uri="{FF2B5EF4-FFF2-40B4-BE49-F238E27FC236}">
                  <a16:creationId xmlns:a16="http://schemas.microsoft.com/office/drawing/2014/main" id="{4D94E8A0-7A99-495D-B1B0-B260640B64C3}"/>
                </a:ext>
              </a:extLst>
            </p:cNvPr>
            <p:cNvGrpSpPr/>
            <p:nvPr/>
          </p:nvGrpSpPr>
          <p:grpSpPr>
            <a:xfrm>
              <a:off x="4693050" y="5175458"/>
              <a:ext cx="1091279" cy="565107"/>
              <a:chOff x="6220610" y="495185"/>
              <a:chExt cx="1091279" cy="565107"/>
            </a:xfrm>
          </p:grpSpPr>
          <p:pic>
            <p:nvPicPr>
              <p:cNvPr id="660" name="Grafik 659">
                <a:extLst>
                  <a:ext uri="{FF2B5EF4-FFF2-40B4-BE49-F238E27FC236}">
                    <a16:creationId xmlns:a16="http://schemas.microsoft.com/office/drawing/2014/main" id="{D5E6CA74-1FA1-4FB9-9FB2-5D21B0B2B0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20610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61" name="L-Form 660">
                <a:extLst>
                  <a:ext uri="{FF2B5EF4-FFF2-40B4-BE49-F238E27FC236}">
                    <a16:creationId xmlns:a16="http://schemas.microsoft.com/office/drawing/2014/main" id="{32F6A2BD-AEB0-45E5-BF14-B6D21BCC27DF}"/>
                  </a:ext>
                </a:extLst>
              </p:cNvPr>
              <p:cNvSpPr/>
              <p:nvPr/>
            </p:nvSpPr>
            <p:spPr>
              <a:xfrm flipH="1">
                <a:off x="6773862" y="495185"/>
                <a:ext cx="538025" cy="565107"/>
              </a:xfrm>
              <a:prstGeom prst="corner">
                <a:avLst>
                  <a:gd name="adj1" fmla="val 50613"/>
                  <a:gd name="adj2" fmla="val 49599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51" name="Gruppieren 650">
              <a:extLst>
                <a:ext uri="{FF2B5EF4-FFF2-40B4-BE49-F238E27FC236}">
                  <a16:creationId xmlns:a16="http://schemas.microsoft.com/office/drawing/2014/main" id="{05405E53-EEF9-4EC1-92A2-58E616FE662C}"/>
                </a:ext>
              </a:extLst>
            </p:cNvPr>
            <p:cNvGrpSpPr/>
            <p:nvPr/>
          </p:nvGrpSpPr>
          <p:grpSpPr>
            <a:xfrm>
              <a:off x="1803188" y="5175458"/>
              <a:ext cx="1091279" cy="554784"/>
              <a:chOff x="3335103" y="501280"/>
              <a:chExt cx="1091279" cy="554784"/>
            </a:xfrm>
          </p:grpSpPr>
          <p:pic>
            <p:nvPicPr>
              <p:cNvPr id="658" name="Grafik 657">
                <a:extLst>
                  <a:ext uri="{FF2B5EF4-FFF2-40B4-BE49-F238E27FC236}">
                    <a16:creationId xmlns:a16="http://schemas.microsoft.com/office/drawing/2014/main" id="{1986139D-99F5-4FE0-958B-D09CB9B897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35103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59" name="Rechteck 658">
                <a:extLst>
                  <a:ext uri="{FF2B5EF4-FFF2-40B4-BE49-F238E27FC236}">
                    <a16:creationId xmlns:a16="http://schemas.microsoft.com/office/drawing/2014/main" id="{ED93CDF7-BE81-4D74-B276-1A8418EAE37B}"/>
                  </a:ext>
                </a:extLst>
              </p:cNvPr>
              <p:cNvSpPr/>
              <p:nvPr/>
            </p:nvSpPr>
            <p:spPr>
              <a:xfrm>
                <a:off x="4155791" y="501280"/>
                <a:ext cx="270590" cy="554784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52" name="Gruppieren 651">
              <a:extLst>
                <a:ext uri="{FF2B5EF4-FFF2-40B4-BE49-F238E27FC236}">
                  <a16:creationId xmlns:a16="http://schemas.microsoft.com/office/drawing/2014/main" id="{CEF73517-04BD-445A-918A-2A0103C30FE1}"/>
                </a:ext>
              </a:extLst>
            </p:cNvPr>
            <p:cNvGrpSpPr/>
            <p:nvPr/>
          </p:nvGrpSpPr>
          <p:grpSpPr>
            <a:xfrm>
              <a:off x="7576819" y="5175458"/>
              <a:ext cx="1085182" cy="559012"/>
              <a:chOff x="7666412" y="501280"/>
              <a:chExt cx="1085182" cy="559012"/>
            </a:xfrm>
          </p:grpSpPr>
          <p:pic>
            <p:nvPicPr>
              <p:cNvPr id="656" name="Grafik 655">
                <a:extLst>
                  <a:ext uri="{FF2B5EF4-FFF2-40B4-BE49-F238E27FC236}">
                    <a16:creationId xmlns:a16="http://schemas.microsoft.com/office/drawing/2014/main" id="{7BEA41E5-180A-4609-A010-169021EAF9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66641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57" name="Rechteck 656">
                <a:extLst>
                  <a:ext uri="{FF2B5EF4-FFF2-40B4-BE49-F238E27FC236}">
                    <a16:creationId xmlns:a16="http://schemas.microsoft.com/office/drawing/2014/main" id="{502F55AA-262C-40B5-9513-488B8A9159A6}"/>
                  </a:ext>
                </a:extLst>
              </p:cNvPr>
              <p:cNvSpPr/>
              <p:nvPr/>
            </p:nvSpPr>
            <p:spPr>
              <a:xfrm>
                <a:off x="8497317" y="793215"/>
                <a:ext cx="254277" cy="26707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53" name="Gruppieren 652">
              <a:extLst>
                <a:ext uri="{FF2B5EF4-FFF2-40B4-BE49-F238E27FC236}">
                  <a16:creationId xmlns:a16="http://schemas.microsoft.com/office/drawing/2014/main" id="{402C473B-8702-4993-8E6F-1E3765B7211A}"/>
                </a:ext>
              </a:extLst>
            </p:cNvPr>
            <p:cNvGrpSpPr/>
            <p:nvPr/>
          </p:nvGrpSpPr>
          <p:grpSpPr>
            <a:xfrm>
              <a:off x="9015653" y="5175458"/>
              <a:ext cx="1085182" cy="565107"/>
              <a:chOff x="9110683" y="495185"/>
              <a:chExt cx="1085182" cy="565107"/>
            </a:xfrm>
          </p:grpSpPr>
          <p:pic>
            <p:nvPicPr>
              <p:cNvPr id="654" name="Grafik 653">
                <a:extLst>
                  <a:ext uri="{FF2B5EF4-FFF2-40B4-BE49-F238E27FC236}">
                    <a16:creationId xmlns:a16="http://schemas.microsoft.com/office/drawing/2014/main" id="{7DEF5097-54EA-46B1-A8D7-065733D87E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110683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55" name="Rechteck 654">
                <a:extLst>
                  <a:ext uri="{FF2B5EF4-FFF2-40B4-BE49-F238E27FC236}">
                    <a16:creationId xmlns:a16="http://schemas.microsoft.com/office/drawing/2014/main" id="{9DCF63F2-1DFD-470B-9A20-108F025B6728}"/>
                  </a:ext>
                </a:extLst>
              </p:cNvPr>
              <p:cNvSpPr/>
              <p:nvPr/>
            </p:nvSpPr>
            <p:spPr>
              <a:xfrm>
                <a:off x="9110683" y="495185"/>
                <a:ext cx="799883" cy="56510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96" name="Gruppieren 695">
            <a:extLst>
              <a:ext uri="{FF2B5EF4-FFF2-40B4-BE49-F238E27FC236}">
                <a16:creationId xmlns:a16="http://schemas.microsoft.com/office/drawing/2014/main" id="{DC76D6AA-86BA-4285-B805-0A0310EDC92B}"/>
              </a:ext>
            </a:extLst>
          </p:cNvPr>
          <p:cNvGrpSpPr/>
          <p:nvPr/>
        </p:nvGrpSpPr>
        <p:grpSpPr>
          <a:xfrm>
            <a:off x="508342" y="5854648"/>
            <a:ext cx="11175315" cy="565107"/>
            <a:chOff x="455689" y="5592838"/>
            <a:chExt cx="11175315" cy="565107"/>
          </a:xfrm>
        </p:grpSpPr>
        <p:grpSp>
          <p:nvGrpSpPr>
            <p:cNvPr id="670" name="Gruppieren 669">
              <a:extLst>
                <a:ext uri="{FF2B5EF4-FFF2-40B4-BE49-F238E27FC236}">
                  <a16:creationId xmlns:a16="http://schemas.microsoft.com/office/drawing/2014/main" id="{D7319E8D-1484-4233-9041-7F6774A2405E}"/>
                </a:ext>
              </a:extLst>
            </p:cNvPr>
            <p:cNvGrpSpPr/>
            <p:nvPr/>
          </p:nvGrpSpPr>
          <p:grpSpPr>
            <a:xfrm>
              <a:off x="7666408" y="5592838"/>
              <a:ext cx="1085182" cy="559004"/>
              <a:chOff x="10545822" y="501280"/>
              <a:chExt cx="1085182" cy="559004"/>
            </a:xfrm>
          </p:grpSpPr>
          <p:pic>
            <p:nvPicPr>
              <p:cNvPr id="692" name="Grafik 691">
                <a:extLst>
                  <a:ext uri="{FF2B5EF4-FFF2-40B4-BE49-F238E27FC236}">
                    <a16:creationId xmlns:a16="http://schemas.microsoft.com/office/drawing/2014/main" id="{319ED857-060F-4E44-A0F3-79A26C8E3B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54582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93" name="Rechteck 692">
                <a:extLst>
                  <a:ext uri="{FF2B5EF4-FFF2-40B4-BE49-F238E27FC236}">
                    <a16:creationId xmlns:a16="http://schemas.microsoft.com/office/drawing/2014/main" id="{D66F33DD-1839-43AB-9D58-CC9119FEAF79}"/>
                  </a:ext>
                </a:extLst>
              </p:cNvPr>
              <p:cNvSpPr/>
              <p:nvPr/>
            </p:nvSpPr>
            <p:spPr>
              <a:xfrm>
                <a:off x="11105169" y="501280"/>
                <a:ext cx="525835" cy="559004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2" name="Gruppieren 671">
              <a:extLst>
                <a:ext uri="{FF2B5EF4-FFF2-40B4-BE49-F238E27FC236}">
                  <a16:creationId xmlns:a16="http://schemas.microsoft.com/office/drawing/2014/main" id="{05E20A1C-0919-4685-AA72-08F91B803274}"/>
                </a:ext>
              </a:extLst>
            </p:cNvPr>
            <p:cNvGrpSpPr/>
            <p:nvPr/>
          </p:nvGrpSpPr>
          <p:grpSpPr>
            <a:xfrm>
              <a:off x="9106113" y="5592838"/>
              <a:ext cx="1085186" cy="554784"/>
              <a:chOff x="455689" y="495185"/>
              <a:chExt cx="1085186" cy="554784"/>
            </a:xfrm>
          </p:grpSpPr>
          <p:pic>
            <p:nvPicPr>
              <p:cNvPr id="688" name="Grafik 687">
                <a:extLst>
                  <a:ext uri="{FF2B5EF4-FFF2-40B4-BE49-F238E27FC236}">
                    <a16:creationId xmlns:a16="http://schemas.microsoft.com/office/drawing/2014/main" id="{F2A1A42E-B732-4F71-83DD-D6E2220AB1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55693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89" name="L-Form 688">
                <a:extLst>
                  <a:ext uri="{FF2B5EF4-FFF2-40B4-BE49-F238E27FC236}">
                    <a16:creationId xmlns:a16="http://schemas.microsoft.com/office/drawing/2014/main" id="{79BC60D8-44FF-4107-B5D4-C5F7E2F768A8}"/>
                  </a:ext>
                </a:extLst>
              </p:cNvPr>
              <p:cNvSpPr/>
              <p:nvPr/>
            </p:nvSpPr>
            <p:spPr>
              <a:xfrm flipH="1">
                <a:off x="455689" y="495185"/>
                <a:ext cx="1085183" cy="554784"/>
              </a:xfrm>
              <a:prstGeom prst="corner">
                <a:avLst>
                  <a:gd name="adj1" fmla="val 48252"/>
                  <a:gd name="adj2" fmla="val 145008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3" name="Gruppieren 672">
              <a:extLst>
                <a:ext uri="{FF2B5EF4-FFF2-40B4-BE49-F238E27FC236}">
                  <a16:creationId xmlns:a16="http://schemas.microsoft.com/office/drawing/2014/main" id="{A52674FD-DE43-47A6-A2E3-E082341079F9}"/>
                </a:ext>
              </a:extLst>
            </p:cNvPr>
            <p:cNvGrpSpPr/>
            <p:nvPr/>
          </p:nvGrpSpPr>
          <p:grpSpPr>
            <a:xfrm>
              <a:off x="6226703" y="5592838"/>
              <a:ext cx="1085182" cy="554784"/>
              <a:chOff x="1895398" y="495185"/>
              <a:chExt cx="1085182" cy="554784"/>
            </a:xfrm>
          </p:grpSpPr>
          <p:pic>
            <p:nvPicPr>
              <p:cNvPr id="686" name="Grafik 685">
                <a:extLst>
                  <a:ext uri="{FF2B5EF4-FFF2-40B4-BE49-F238E27FC236}">
                    <a16:creationId xmlns:a16="http://schemas.microsoft.com/office/drawing/2014/main" id="{7A1A6181-CB86-4C41-9A1A-1467C42342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95398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87" name="L-Form 686">
                <a:extLst>
                  <a:ext uri="{FF2B5EF4-FFF2-40B4-BE49-F238E27FC236}">
                    <a16:creationId xmlns:a16="http://schemas.microsoft.com/office/drawing/2014/main" id="{1A5FE3EA-BBC5-4E36-BFEB-D0E7B794C86E}"/>
                  </a:ext>
                </a:extLst>
              </p:cNvPr>
              <p:cNvSpPr/>
              <p:nvPr/>
            </p:nvSpPr>
            <p:spPr>
              <a:xfrm flipH="1">
                <a:off x="2178049" y="495185"/>
                <a:ext cx="802528" cy="554784"/>
              </a:xfrm>
              <a:prstGeom prst="corner">
                <a:avLst>
                  <a:gd name="adj1" fmla="val 48252"/>
                  <a:gd name="adj2" fmla="val 97222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4" name="Gruppieren 673">
              <a:extLst>
                <a:ext uri="{FF2B5EF4-FFF2-40B4-BE49-F238E27FC236}">
                  <a16:creationId xmlns:a16="http://schemas.microsoft.com/office/drawing/2014/main" id="{059500B6-73A8-4C6F-BE16-C794CF168BC3}"/>
                </a:ext>
              </a:extLst>
            </p:cNvPr>
            <p:cNvGrpSpPr/>
            <p:nvPr/>
          </p:nvGrpSpPr>
          <p:grpSpPr>
            <a:xfrm>
              <a:off x="455689" y="5592838"/>
              <a:ext cx="1091279" cy="565107"/>
              <a:chOff x="6220610" y="495185"/>
              <a:chExt cx="1091279" cy="565107"/>
            </a:xfrm>
          </p:grpSpPr>
          <p:pic>
            <p:nvPicPr>
              <p:cNvPr id="684" name="Grafik 683">
                <a:extLst>
                  <a:ext uri="{FF2B5EF4-FFF2-40B4-BE49-F238E27FC236}">
                    <a16:creationId xmlns:a16="http://schemas.microsoft.com/office/drawing/2014/main" id="{D965BCE6-DB4D-4521-8D2E-63BDA9C471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20610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85" name="L-Form 684">
                <a:extLst>
                  <a:ext uri="{FF2B5EF4-FFF2-40B4-BE49-F238E27FC236}">
                    <a16:creationId xmlns:a16="http://schemas.microsoft.com/office/drawing/2014/main" id="{E22F3E11-C372-4713-A62B-7C74B90CB2A7}"/>
                  </a:ext>
                </a:extLst>
              </p:cNvPr>
              <p:cNvSpPr/>
              <p:nvPr/>
            </p:nvSpPr>
            <p:spPr>
              <a:xfrm flipH="1">
                <a:off x="6773862" y="495185"/>
                <a:ext cx="538025" cy="565107"/>
              </a:xfrm>
              <a:prstGeom prst="corner">
                <a:avLst>
                  <a:gd name="adj1" fmla="val 50613"/>
                  <a:gd name="adj2" fmla="val 49599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5" name="Gruppieren 674">
              <a:extLst>
                <a:ext uri="{FF2B5EF4-FFF2-40B4-BE49-F238E27FC236}">
                  <a16:creationId xmlns:a16="http://schemas.microsoft.com/office/drawing/2014/main" id="{BDA1C494-73DF-4AA4-97BA-43764D574C11}"/>
                </a:ext>
              </a:extLst>
            </p:cNvPr>
            <p:cNvGrpSpPr/>
            <p:nvPr/>
          </p:nvGrpSpPr>
          <p:grpSpPr>
            <a:xfrm>
              <a:off x="4780901" y="5592838"/>
              <a:ext cx="1091279" cy="554784"/>
              <a:chOff x="3335103" y="501280"/>
              <a:chExt cx="1091279" cy="554784"/>
            </a:xfrm>
          </p:grpSpPr>
          <p:pic>
            <p:nvPicPr>
              <p:cNvPr id="682" name="Grafik 681">
                <a:extLst>
                  <a:ext uri="{FF2B5EF4-FFF2-40B4-BE49-F238E27FC236}">
                    <a16:creationId xmlns:a16="http://schemas.microsoft.com/office/drawing/2014/main" id="{C8F07469-75AD-4384-B3B0-D7F7B6EF44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35103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83" name="Rechteck 682">
                <a:extLst>
                  <a:ext uri="{FF2B5EF4-FFF2-40B4-BE49-F238E27FC236}">
                    <a16:creationId xmlns:a16="http://schemas.microsoft.com/office/drawing/2014/main" id="{C8E43121-E930-48F6-A49A-2B2944BE9C86}"/>
                  </a:ext>
                </a:extLst>
              </p:cNvPr>
              <p:cNvSpPr/>
              <p:nvPr/>
            </p:nvSpPr>
            <p:spPr>
              <a:xfrm>
                <a:off x="4155791" y="501280"/>
                <a:ext cx="270590" cy="554784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6" name="Gruppieren 675">
              <a:extLst>
                <a:ext uri="{FF2B5EF4-FFF2-40B4-BE49-F238E27FC236}">
                  <a16:creationId xmlns:a16="http://schemas.microsoft.com/office/drawing/2014/main" id="{DE6867C5-0A4E-42BB-B646-51A86BC4CA90}"/>
                </a:ext>
              </a:extLst>
            </p:cNvPr>
            <p:cNvGrpSpPr/>
            <p:nvPr/>
          </p:nvGrpSpPr>
          <p:grpSpPr>
            <a:xfrm>
              <a:off x="1901491" y="5592838"/>
              <a:ext cx="1085182" cy="559012"/>
              <a:chOff x="7666412" y="501280"/>
              <a:chExt cx="1085182" cy="559012"/>
            </a:xfrm>
          </p:grpSpPr>
          <p:pic>
            <p:nvPicPr>
              <p:cNvPr id="680" name="Grafik 679">
                <a:extLst>
                  <a:ext uri="{FF2B5EF4-FFF2-40B4-BE49-F238E27FC236}">
                    <a16:creationId xmlns:a16="http://schemas.microsoft.com/office/drawing/2014/main" id="{EEDB6D8F-7420-4AB0-8EEB-C62E8EA2A7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66641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81" name="Rechteck 680">
                <a:extLst>
                  <a:ext uri="{FF2B5EF4-FFF2-40B4-BE49-F238E27FC236}">
                    <a16:creationId xmlns:a16="http://schemas.microsoft.com/office/drawing/2014/main" id="{A38C64A7-0D99-4317-860C-EBA6C1F405D7}"/>
                  </a:ext>
                </a:extLst>
              </p:cNvPr>
              <p:cNvSpPr/>
              <p:nvPr/>
            </p:nvSpPr>
            <p:spPr>
              <a:xfrm>
                <a:off x="8497317" y="793215"/>
                <a:ext cx="254277" cy="26707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7" name="Gruppieren 676">
              <a:extLst>
                <a:ext uri="{FF2B5EF4-FFF2-40B4-BE49-F238E27FC236}">
                  <a16:creationId xmlns:a16="http://schemas.microsoft.com/office/drawing/2014/main" id="{FC229A82-1574-4973-B11A-0F5FCFFF4FD6}"/>
                </a:ext>
              </a:extLst>
            </p:cNvPr>
            <p:cNvGrpSpPr/>
            <p:nvPr/>
          </p:nvGrpSpPr>
          <p:grpSpPr>
            <a:xfrm>
              <a:off x="3341196" y="5592838"/>
              <a:ext cx="1085182" cy="565107"/>
              <a:chOff x="9110683" y="495185"/>
              <a:chExt cx="1085182" cy="565107"/>
            </a:xfrm>
          </p:grpSpPr>
          <p:pic>
            <p:nvPicPr>
              <p:cNvPr id="678" name="Grafik 677">
                <a:extLst>
                  <a:ext uri="{FF2B5EF4-FFF2-40B4-BE49-F238E27FC236}">
                    <a16:creationId xmlns:a16="http://schemas.microsoft.com/office/drawing/2014/main" id="{399F5BF7-2052-4842-B58D-63B59E1374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110683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79" name="Rechteck 678">
                <a:extLst>
                  <a:ext uri="{FF2B5EF4-FFF2-40B4-BE49-F238E27FC236}">
                    <a16:creationId xmlns:a16="http://schemas.microsoft.com/office/drawing/2014/main" id="{0821779E-32A1-4810-BC50-18C83E66BF47}"/>
                  </a:ext>
                </a:extLst>
              </p:cNvPr>
              <p:cNvSpPr/>
              <p:nvPr/>
            </p:nvSpPr>
            <p:spPr>
              <a:xfrm>
                <a:off x="9110683" y="495185"/>
                <a:ext cx="799883" cy="56510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694" name="Grafik 693">
              <a:extLst>
                <a:ext uri="{FF2B5EF4-FFF2-40B4-BE49-F238E27FC236}">
                  <a16:creationId xmlns:a16="http://schemas.microsoft.com/office/drawing/2014/main" id="{B6CE8319-2F09-4C4C-A904-1DB575A214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545822" y="5592838"/>
              <a:ext cx="1085182" cy="554784"/>
            </a:xfrm>
            <a:prstGeom prst="rect">
              <a:avLst/>
            </a:prstGeom>
          </p:spPr>
        </p:pic>
      </p:grpSp>
      <p:sp>
        <p:nvSpPr>
          <p:cNvPr id="697" name="L-Form 696">
            <a:extLst>
              <a:ext uri="{FF2B5EF4-FFF2-40B4-BE49-F238E27FC236}">
                <a16:creationId xmlns:a16="http://schemas.microsoft.com/office/drawing/2014/main" id="{D826CBAA-4D29-41E8-89D2-A75EB9BA47F0}"/>
              </a:ext>
            </a:extLst>
          </p:cNvPr>
          <p:cNvSpPr/>
          <p:nvPr/>
        </p:nvSpPr>
        <p:spPr>
          <a:xfrm flipH="1">
            <a:off x="381000" y="251478"/>
            <a:ext cx="11316784" cy="6289022"/>
          </a:xfrm>
          <a:prstGeom prst="corner">
            <a:avLst>
              <a:gd name="adj1" fmla="val 85137"/>
              <a:gd name="adj2" fmla="val 11034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36" name="Grafik 535">
            <a:extLst>
              <a:ext uri="{FF2B5EF4-FFF2-40B4-BE49-F238E27FC236}">
                <a16:creationId xmlns:a16="http://schemas.microsoft.com/office/drawing/2014/main" id="{51B41A0E-65CE-42AB-89B0-DDC6B24EA63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852128" y="3835566"/>
            <a:ext cx="1194920" cy="603556"/>
          </a:xfrm>
          <a:prstGeom prst="rect">
            <a:avLst/>
          </a:prstGeom>
        </p:spPr>
      </p:pic>
      <p:pic>
        <p:nvPicPr>
          <p:cNvPr id="538" name="Grafik 537">
            <a:extLst>
              <a:ext uri="{FF2B5EF4-FFF2-40B4-BE49-F238E27FC236}">
                <a16:creationId xmlns:a16="http://schemas.microsoft.com/office/drawing/2014/main" id="{D75775A2-5D71-47D7-8A89-830D9438DE9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408093" y="3308275"/>
            <a:ext cx="1194920" cy="603556"/>
          </a:xfrm>
          <a:prstGeom prst="rect">
            <a:avLst/>
          </a:prstGeom>
        </p:spPr>
      </p:pic>
      <p:pic>
        <p:nvPicPr>
          <p:cNvPr id="540" name="Grafik 539">
            <a:extLst>
              <a:ext uri="{FF2B5EF4-FFF2-40B4-BE49-F238E27FC236}">
                <a16:creationId xmlns:a16="http://schemas.microsoft.com/office/drawing/2014/main" id="{36BB6EBA-B211-4B57-B0FF-328679F66E1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140857" y="3827677"/>
            <a:ext cx="1018120" cy="603556"/>
          </a:xfrm>
          <a:prstGeom prst="rect">
            <a:avLst/>
          </a:prstGeom>
        </p:spPr>
      </p:pic>
      <p:pic>
        <p:nvPicPr>
          <p:cNvPr id="542" name="Grafik 541">
            <a:extLst>
              <a:ext uri="{FF2B5EF4-FFF2-40B4-BE49-F238E27FC236}">
                <a16:creationId xmlns:a16="http://schemas.microsoft.com/office/drawing/2014/main" id="{0D210405-6E32-45D7-BEBD-9604B8004F4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983358" y="3225913"/>
            <a:ext cx="908383" cy="609653"/>
          </a:xfrm>
          <a:prstGeom prst="rect">
            <a:avLst/>
          </a:prstGeom>
        </p:spPr>
      </p:pic>
      <p:pic>
        <p:nvPicPr>
          <p:cNvPr id="544" name="Grafik 543">
            <a:extLst>
              <a:ext uri="{FF2B5EF4-FFF2-40B4-BE49-F238E27FC236}">
                <a16:creationId xmlns:a16="http://schemas.microsoft.com/office/drawing/2014/main" id="{0C9716FC-AB99-4BB6-822F-6FAA7E1156A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966079" y="3735010"/>
            <a:ext cx="768163" cy="609653"/>
          </a:xfrm>
          <a:prstGeom prst="rect">
            <a:avLst/>
          </a:prstGeom>
        </p:spPr>
      </p:pic>
      <p:pic>
        <p:nvPicPr>
          <p:cNvPr id="546" name="Grafik 545">
            <a:extLst>
              <a:ext uri="{FF2B5EF4-FFF2-40B4-BE49-F238E27FC236}">
                <a16:creationId xmlns:a16="http://schemas.microsoft.com/office/drawing/2014/main" id="{0310E5E1-8458-4064-B357-962046C4929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960993" y="3191793"/>
            <a:ext cx="755970" cy="609653"/>
          </a:xfrm>
          <a:prstGeom prst="rect">
            <a:avLst/>
          </a:prstGeom>
        </p:spPr>
      </p:pic>
      <p:pic>
        <p:nvPicPr>
          <p:cNvPr id="548" name="Grafik 547">
            <a:extLst>
              <a:ext uri="{FF2B5EF4-FFF2-40B4-BE49-F238E27FC236}">
                <a16:creationId xmlns:a16="http://schemas.microsoft.com/office/drawing/2014/main" id="{C99DCCBA-D719-43EC-88F0-2FAD35B6EF6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53452" y="3725747"/>
            <a:ext cx="658425" cy="609653"/>
          </a:xfrm>
          <a:prstGeom prst="rect">
            <a:avLst/>
          </a:prstGeom>
        </p:spPr>
      </p:pic>
      <p:pic>
        <p:nvPicPr>
          <p:cNvPr id="550" name="Grafik 549">
            <a:extLst>
              <a:ext uri="{FF2B5EF4-FFF2-40B4-BE49-F238E27FC236}">
                <a16:creationId xmlns:a16="http://schemas.microsoft.com/office/drawing/2014/main" id="{4DA1B161-DD53-435D-A0A2-24FE789524DE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292228" y="3191007"/>
            <a:ext cx="512108" cy="609653"/>
          </a:xfrm>
          <a:prstGeom prst="rect">
            <a:avLst/>
          </a:prstGeom>
        </p:spPr>
      </p:pic>
      <p:pic>
        <p:nvPicPr>
          <p:cNvPr id="552" name="Grafik 551">
            <a:extLst>
              <a:ext uri="{FF2B5EF4-FFF2-40B4-BE49-F238E27FC236}">
                <a16:creationId xmlns:a16="http://schemas.microsoft.com/office/drawing/2014/main" id="{0E126ABB-D267-4BC4-8FA3-DEC5319186F8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51833" y="3681494"/>
            <a:ext cx="1091279" cy="792549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20FD1233-A79D-4B1C-8008-FB799DBD9D8C}"/>
              </a:ext>
            </a:extLst>
          </p:cNvPr>
          <p:cNvSpPr txBox="1"/>
          <p:nvPr/>
        </p:nvSpPr>
        <p:spPr>
          <a:xfrm>
            <a:off x="4317707" y="856510"/>
            <a:ext cx="6130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2" panose="05020102010507070707" pitchFamily="18" charset="2"/>
              </a:rPr>
              <a:t></a:t>
            </a:r>
            <a:endParaRPr kumimoji="0" lang="de-AT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2F41F383-9A27-4E7B-A8AD-78EB946CE0F0}"/>
              </a:ext>
            </a:extLst>
          </p:cNvPr>
          <p:cNvSpPr txBox="1"/>
          <p:nvPr/>
        </p:nvSpPr>
        <p:spPr>
          <a:xfrm>
            <a:off x="5417355" y="47105"/>
            <a:ext cx="13572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2400" b="1" dirty="0">
                <a:ln w="9525" cap="flat" cmpd="sng" algn="ctr">
                  <a:solidFill>
                    <a:srgbClr val="000000"/>
                  </a:solidFill>
                  <a:prstDash val="solid"/>
                  <a:round/>
                </a:ln>
                <a:solidFill>
                  <a:schemeClr val="bg1"/>
                </a:solidFill>
                <a:latin typeface="Myfont4" panose="02000503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Immer 8          </a:t>
            </a:r>
            <a:endParaRPr lang="de-AT" sz="2400" dirty="0">
              <a:solidFill>
                <a:schemeClr val="bg1"/>
              </a:solidFill>
              <a:latin typeface="Myfont10" panose="020005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7111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4" name="Gruppieren 593">
            <a:extLst>
              <a:ext uri="{FF2B5EF4-FFF2-40B4-BE49-F238E27FC236}">
                <a16:creationId xmlns:a16="http://schemas.microsoft.com/office/drawing/2014/main" id="{AF538C68-989D-4F89-81C2-AE92BD201644}"/>
              </a:ext>
            </a:extLst>
          </p:cNvPr>
          <p:cNvGrpSpPr/>
          <p:nvPr/>
        </p:nvGrpSpPr>
        <p:grpSpPr>
          <a:xfrm>
            <a:off x="508346" y="495185"/>
            <a:ext cx="11175311" cy="560879"/>
            <a:chOff x="455693" y="495185"/>
            <a:chExt cx="11175311" cy="560879"/>
          </a:xfrm>
        </p:grpSpPr>
        <p:pic>
          <p:nvPicPr>
            <p:cNvPr id="568" name="Grafik 567">
              <a:extLst>
                <a:ext uri="{FF2B5EF4-FFF2-40B4-BE49-F238E27FC236}">
                  <a16:creationId xmlns:a16="http://schemas.microsoft.com/office/drawing/2014/main" id="{2147C679-A226-4ABC-9BE6-29C69C6A31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5693" y="501280"/>
              <a:ext cx="1085182" cy="548688"/>
            </a:xfrm>
            <a:prstGeom prst="rect">
              <a:avLst/>
            </a:prstGeom>
          </p:spPr>
        </p:pic>
        <p:pic>
          <p:nvPicPr>
            <p:cNvPr id="564" name="Grafik 563">
              <a:extLst>
                <a:ext uri="{FF2B5EF4-FFF2-40B4-BE49-F238E27FC236}">
                  <a16:creationId xmlns:a16="http://schemas.microsoft.com/office/drawing/2014/main" id="{3E63987D-2B3E-405A-ADAB-6B25C5FB6BE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94527" y="501280"/>
              <a:ext cx="1085182" cy="548688"/>
            </a:xfrm>
            <a:prstGeom prst="rect">
              <a:avLst/>
            </a:prstGeom>
          </p:spPr>
        </p:pic>
        <p:pic>
          <p:nvPicPr>
            <p:cNvPr id="560" name="Grafik 559">
              <a:extLst>
                <a:ext uri="{FF2B5EF4-FFF2-40B4-BE49-F238E27FC236}">
                  <a16:creationId xmlns:a16="http://schemas.microsoft.com/office/drawing/2014/main" id="{00D13B71-4A21-4F04-BFDB-DDEDF3D2A6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23223" y="501280"/>
              <a:ext cx="1091279" cy="554784"/>
            </a:xfrm>
            <a:prstGeom prst="rect">
              <a:avLst/>
            </a:prstGeom>
          </p:spPr>
        </p:pic>
        <p:pic>
          <p:nvPicPr>
            <p:cNvPr id="558" name="Grafik 557">
              <a:extLst>
                <a:ext uri="{FF2B5EF4-FFF2-40B4-BE49-F238E27FC236}">
                  <a16:creationId xmlns:a16="http://schemas.microsoft.com/office/drawing/2014/main" id="{10DF00F7-F3E1-43B7-81E4-2A59165ED42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33361" y="495185"/>
              <a:ext cx="1091279" cy="554784"/>
            </a:xfrm>
            <a:prstGeom prst="rect">
              <a:avLst/>
            </a:prstGeom>
          </p:spPr>
        </p:pic>
        <p:pic>
          <p:nvPicPr>
            <p:cNvPr id="570" name="Grafik 569">
              <a:extLst>
                <a:ext uri="{FF2B5EF4-FFF2-40B4-BE49-F238E27FC236}">
                  <a16:creationId xmlns:a16="http://schemas.microsoft.com/office/drawing/2014/main" id="{96F254AB-DAEB-451B-B83A-ADCADD67F0E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781340" y="495185"/>
              <a:ext cx="1085182" cy="554784"/>
            </a:xfrm>
            <a:prstGeom prst="rect">
              <a:avLst/>
            </a:prstGeom>
            <a:ln w="3175">
              <a:solidFill>
                <a:schemeClr val="bg1"/>
              </a:solidFill>
            </a:ln>
          </p:spPr>
        </p:pic>
        <p:pic>
          <p:nvPicPr>
            <p:cNvPr id="556" name="Grafik 555">
              <a:extLst>
                <a:ext uri="{FF2B5EF4-FFF2-40B4-BE49-F238E27FC236}">
                  <a16:creationId xmlns:a16="http://schemas.microsoft.com/office/drawing/2014/main" id="{344D875D-C409-4DC8-8C66-02584FE74EA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668154" y="495185"/>
              <a:ext cx="1085182" cy="554784"/>
            </a:xfrm>
            <a:prstGeom prst="rect">
              <a:avLst/>
            </a:prstGeom>
          </p:spPr>
        </p:pic>
        <p:pic>
          <p:nvPicPr>
            <p:cNvPr id="566" name="Grafik 565">
              <a:extLst>
                <a:ext uri="{FF2B5EF4-FFF2-40B4-BE49-F238E27FC236}">
                  <a16:creationId xmlns:a16="http://schemas.microsoft.com/office/drawing/2014/main" id="{2E04C38D-5E14-49D2-8DB2-B4B9C47F264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106988" y="501280"/>
              <a:ext cx="1085182" cy="554784"/>
            </a:xfrm>
            <a:prstGeom prst="rect">
              <a:avLst/>
            </a:prstGeom>
          </p:spPr>
        </p:pic>
        <p:pic>
          <p:nvPicPr>
            <p:cNvPr id="562" name="Grafik 561">
              <a:extLst>
                <a:ext uri="{FF2B5EF4-FFF2-40B4-BE49-F238E27FC236}">
                  <a16:creationId xmlns:a16="http://schemas.microsoft.com/office/drawing/2014/main" id="{23C6B8DA-DA20-4151-9D6D-6E7F9D33551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545822" y="495185"/>
              <a:ext cx="1085182" cy="554784"/>
            </a:xfrm>
            <a:prstGeom prst="rect">
              <a:avLst/>
            </a:prstGeom>
          </p:spPr>
        </p:pic>
      </p:grpSp>
      <p:grpSp>
        <p:nvGrpSpPr>
          <p:cNvPr id="695" name="Gruppieren 694">
            <a:extLst>
              <a:ext uri="{FF2B5EF4-FFF2-40B4-BE49-F238E27FC236}">
                <a16:creationId xmlns:a16="http://schemas.microsoft.com/office/drawing/2014/main" id="{3469BE11-0C5E-4DEA-91B3-F1FCB71CAA9E}"/>
              </a:ext>
            </a:extLst>
          </p:cNvPr>
          <p:cNvGrpSpPr/>
          <p:nvPr/>
        </p:nvGrpSpPr>
        <p:grpSpPr>
          <a:xfrm>
            <a:off x="508342" y="1478370"/>
            <a:ext cx="11175315" cy="560879"/>
            <a:chOff x="455689" y="1498341"/>
            <a:chExt cx="11175315" cy="560879"/>
          </a:xfrm>
        </p:grpSpPr>
        <p:pic>
          <p:nvPicPr>
            <p:cNvPr id="554" name="Grafik 553">
              <a:extLst>
                <a:ext uri="{FF2B5EF4-FFF2-40B4-BE49-F238E27FC236}">
                  <a16:creationId xmlns:a16="http://schemas.microsoft.com/office/drawing/2014/main" id="{1D65FAD0-7026-40ED-88B4-C75927220E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220606" y="1498341"/>
              <a:ext cx="1085182" cy="554784"/>
            </a:xfrm>
            <a:prstGeom prst="rect">
              <a:avLst/>
            </a:prstGeom>
          </p:spPr>
        </p:pic>
        <p:pic>
          <p:nvPicPr>
            <p:cNvPr id="618" name="Grafik 617">
              <a:extLst>
                <a:ext uri="{FF2B5EF4-FFF2-40B4-BE49-F238E27FC236}">
                  <a16:creationId xmlns:a16="http://schemas.microsoft.com/office/drawing/2014/main" id="{AEACBB9B-CAC9-4891-AAF3-03A0267D5AE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106117" y="1504436"/>
              <a:ext cx="1085182" cy="548688"/>
            </a:xfrm>
            <a:prstGeom prst="rect">
              <a:avLst/>
            </a:prstGeom>
          </p:spPr>
        </p:pic>
        <p:pic>
          <p:nvPicPr>
            <p:cNvPr id="616" name="Grafik 615">
              <a:extLst>
                <a:ext uri="{FF2B5EF4-FFF2-40B4-BE49-F238E27FC236}">
                  <a16:creationId xmlns:a16="http://schemas.microsoft.com/office/drawing/2014/main" id="{636F23AE-BFCA-48FE-9D96-AE623B62F04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545822" y="1504436"/>
              <a:ext cx="1085182" cy="548688"/>
            </a:xfrm>
            <a:prstGeom prst="rect">
              <a:avLst/>
            </a:prstGeom>
          </p:spPr>
        </p:pic>
        <p:pic>
          <p:nvPicPr>
            <p:cNvPr id="614" name="Grafik 613">
              <a:extLst>
                <a:ext uri="{FF2B5EF4-FFF2-40B4-BE49-F238E27FC236}">
                  <a16:creationId xmlns:a16="http://schemas.microsoft.com/office/drawing/2014/main" id="{874CAC8C-81CF-4C42-94E2-07B5CEC87E5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95394" y="1504436"/>
              <a:ext cx="1091279" cy="554784"/>
            </a:xfrm>
            <a:prstGeom prst="rect">
              <a:avLst/>
            </a:prstGeom>
          </p:spPr>
        </p:pic>
        <p:pic>
          <p:nvPicPr>
            <p:cNvPr id="612" name="Grafik 611">
              <a:extLst>
                <a:ext uri="{FF2B5EF4-FFF2-40B4-BE49-F238E27FC236}">
                  <a16:creationId xmlns:a16="http://schemas.microsoft.com/office/drawing/2014/main" id="{C08AE4B1-7427-48CD-8391-D972390FA40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60311" y="1498341"/>
              <a:ext cx="1091279" cy="554784"/>
            </a:xfrm>
            <a:prstGeom prst="rect">
              <a:avLst/>
            </a:prstGeom>
          </p:spPr>
        </p:pic>
        <p:pic>
          <p:nvPicPr>
            <p:cNvPr id="608" name="Grafik 607">
              <a:extLst>
                <a:ext uri="{FF2B5EF4-FFF2-40B4-BE49-F238E27FC236}">
                  <a16:creationId xmlns:a16="http://schemas.microsoft.com/office/drawing/2014/main" id="{324F6715-BA1C-4802-8175-D3ACD55048D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55689" y="1498341"/>
              <a:ext cx="1085182" cy="554784"/>
            </a:xfrm>
            <a:prstGeom prst="rect">
              <a:avLst/>
            </a:prstGeom>
          </p:spPr>
        </p:pic>
        <p:pic>
          <p:nvPicPr>
            <p:cNvPr id="606" name="Grafik 605">
              <a:extLst>
                <a:ext uri="{FF2B5EF4-FFF2-40B4-BE49-F238E27FC236}">
                  <a16:creationId xmlns:a16="http://schemas.microsoft.com/office/drawing/2014/main" id="{6A6F8D1A-6A74-405C-A1D3-05DB15751F5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780901" y="1504436"/>
              <a:ext cx="1085182" cy="554784"/>
            </a:xfrm>
            <a:prstGeom prst="rect">
              <a:avLst/>
            </a:prstGeom>
          </p:spPr>
        </p:pic>
        <p:pic>
          <p:nvPicPr>
            <p:cNvPr id="604" name="Grafik 603">
              <a:extLst>
                <a:ext uri="{FF2B5EF4-FFF2-40B4-BE49-F238E27FC236}">
                  <a16:creationId xmlns:a16="http://schemas.microsoft.com/office/drawing/2014/main" id="{3B81CE8E-9C77-45A6-8805-9F9C7088561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341196" y="1498341"/>
              <a:ext cx="1085182" cy="554784"/>
            </a:xfrm>
            <a:prstGeom prst="rect">
              <a:avLst/>
            </a:prstGeom>
          </p:spPr>
        </p:pic>
      </p:grpSp>
      <p:grpSp>
        <p:nvGrpSpPr>
          <p:cNvPr id="644" name="Gruppieren 643">
            <a:extLst>
              <a:ext uri="{FF2B5EF4-FFF2-40B4-BE49-F238E27FC236}">
                <a16:creationId xmlns:a16="http://schemas.microsoft.com/office/drawing/2014/main" id="{616A9CC3-B3C2-4B5B-A27B-552E3531638D}"/>
              </a:ext>
            </a:extLst>
          </p:cNvPr>
          <p:cNvGrpSpPr/>
          <p:nvPr/>
        </p:nvGrpSpPr>
        <p:grpSpPr>
          <a:xfrm>
            <a:off x="508342" y="2461556"/>
            <a:ext cx="11175315" cy="560879"/>
            <a:chOff x="455689" y="4403405"/>
            <a:chExt cx="11175315" cy="560879"/>
          </a:xfrm>
        </p:grpSpPr>
        <p:pic>
          <p:nvPicPr>
            <p:cNvPr id="610" name="Grafik 609">
              <a:extLst>
                <a:ext uri="{FF2B5EF4-FFF2-40B4-BE49-F238E27FC236}">
                  <a16:creationId xmlns:a16="http://schemas.microsoft.com/office/drawing/2014/main" id="{9138B177-AE60-4CF6-AE87-BE9DF033872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103939" y="4403405"/>
              <a:ext cx="1085182" cy="554784"/>
            </a:xfrm>
            <a:prstGeom prst="rect">
              <a:avLst/>
            </a:prstGeom>
            <a:ln w="3175">
              <a:solidFill>
                <a:schemeClr val="bg1"/>
              </a:solidFill>
            </a:ln>
          </p:spPr>
        </p:pic>
        <p:pic>
          <p:nvPicPr>
            <p:cNvPr id="622" name="Grafik 621">
              <a:extLst>
                <a:ext uri="{FF2B5EF4-FFF2-40B4-BE49-F238E27FC236}">
                  <a16:creationId xmlns:a16="http://schemas.microsoft.com/office/drawing/2014/main" id="{5F5C3D47-AD38-4BC3-A2A5-6EE04E63E5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894523" y="4403405"/>
              <a:ext cx="1085182" cy="554784"/>
            </a:xfrm>
            <a:prstGeom prst="rect">
              <a:avLst/>
            </a:prstGeom>
          </p:spPr>
        </p:pic>
        <p:pic>
          <p:nvPicPr>
            <p:cNvPr id="642" name="Grafik 641">
              <a:extLst>
                <a:ext uri="{FF2B5EF4-FFF2-40B4-BE49-F238E27FC236}">
                  <a16:creationId xmlns:a16="http://schemas.microsoft.com/office/drawing/2014/main" id="{C37BA4A2-EC1B-460B-9D8E-0EC8FBBDA3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33361" y="4409500"/>
              <a:ext cx="1085182" cy="548688"/>
            </a:xfrm>
            <a:prstGeom prst="rect">
              <a:avLst/>
            </a:prstGeom>
          </p:spPr>
        </p:pic>
        <p:pic>
          <p:nvPicPr>
            <p:cNvPr id="640" name="Grafik 639">
              <a:extLst>
                <a:ext uri="{FF2B5EF4-FFF2-40B4-BE49-F238E27FC236}">
                  <a16:creationId xmlns:a16="http://schemas.microsoft.com/office/drawing/2014/main" id="{F12ABA47-76F5-49B0-9875-2139CA9A117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17126" y="4409500"/>
              <a:ext cx="1085182" cy="548688"/>
            </a:xfrm>
            <a:prstGeom prst="rect">
              <a:avLst/>
            </a:prstGeom>
          </p:spPr>
        </p:pic>
        <p:pic>
          <p:nvPicPr>
            <p:cNvPr id="638" name="Grafik 637">
              <a:extLst>
                <a:ext uri="{FF2B5EF4-FFF2-40B4-BE49-F238E27FC236}">
                  <a16:creationId xmlns:a16="http://schemas.microsoft.com/office/drawing/2014/main" id="{ACD924AC-7E9A-462F-9628-4A8810DC20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72195" y="4409500"/>
              <a:ext cx="1091279" cy="554784"/>
            </a:xfrm>
            <a:prstGeom prst="rect">
              <a:avLst/>
            </a:prstGeom>
          </p:spPr>
        </p:pic>
        <p:pic>
          <p:nvPicPr>
            <p:cNvPr id="636" name="Grafik 635">
              <a:extLst>
                <a:ext uri="{FF2B5EF4-FFF2-40B4-BE49-F238E27FC236}">
                  <a16:creationId xmlns:a16="http://schemas.microsoft.com/office/drawing/2014/main" id="{DDF2A5D7-9388-4C19-AE8E-5E39EDE654D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55960" y="4403405"/>
              <a:ext cx="1091279" cy="554784"/>
            </a:xfrm>
            <a:prstGeom prst="rect">
              <a:avLst/>
            </a:prstGeom>
          </p:spPr>
        </p:pic>
        <p:pic>
          <p:nvPicPr>
            <p:cNvPr id="634" name="Grafik 633">
              <a:extLst>
                <a:ext uri="{FF2B5EF4-FFF2-40B4-BE49-F238E27FC236}">
                  <a16:creationId xmlns:a16="http://schemas.microsoft.com/office/drawing/2014/main" id="{7DFE0614-5D9E-411C-8F75-AD0F7716F6A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545822" y="4403405"/>
              <a:ext cx="1085182" cy="554784"/>
            </a:xfrm>
            <a:prstGeom prst="rect">
              <a:avLst/>
            </a:prstGeom>
          </p:spPr>
        </p:pic>
        <p:pic>
          <p:nvPicPr>
            <p:cNvPr id="632" name="Grafik 631">
              <a:extLst>
                <a:ext uri="{FF2B5EF4-FFF2-40B4-BE49-F238E27FC236}">
                  <a16:creationId xmlns:a16="http://schemas.microsoft.com/office/drawing/2014/main" id="{8D253BC7-9E20-4972-90DD-C5E686238CC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55689" y="4409500"/>
              <a:ext cx="1085182" cy="554784"/>
            </a:xfrm>
            <a:prstGeom prst="rect">
              <a:avLst/>
            </a:prstGeom>
          </p:spPr>
        </p:pic>
      </p:grpSp>
      <p:grpSp>
        <p:nvGrpSpPr>
          <p:cNvPr id="668" name="Gruppieren 667">
            <a:extLst>
              <a:ext uri="{FF2B5EF4-FFF2-40B4-BE49-F238E27FC236}">
                <a16:creationId xmlns:a16="http://schemas.microsoft.com/office/drawing/2014/main" id="{07FABCFD-2670-4589-8797-FB02B168382B}"/>
              </a:ext>
            </a:extLst>
          </p:cNvPr>
          <p:cNvGrpSpPr/>
          <p:nvPr/>
        </p:nvGrpSpPr>
        <p:grpSpPr>
          <a:xfrm>
            <a:off x="508342" y="4887880"/>
            <a:ext cx="11175315" cy="560879"/>
            <a:chOff x="364354" y="5175458"/>
            <a:chExt cx="11175315" cy="560879"/>
          </a:xfrm>
        </p:grpSpPr>
        <p:pic>
          <p:nvPicPr>
            <p:cNvPr id="630" name="Grafik 629">
              <a:extLst>
                <a:ext uri="{FF2B5EF4-FFF2-40B4-BE49-F238E27FC236}">
                  <a16:creationId xmlns:a16="http://schemas.microsoft.com/office/drawing/2014/main" id="{9BCB351F-6DBA-456D-93C3-2D09E57F180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64354" y="5175458"/>
              <a:ext cx="1085182" cy="554784"/>
            </a:xfrm>
            <a:prstGeom prst="rect">
              <a:avLst/>
            </a:prstGeom>
          </p:spPr>
        </p:pic>
        <p:pic>
          <p:nvPicPr>
            <p:cNvPr id="666" name="Grafik 665">
              <a:extLst>
                <a:ext uri="{FF2B5EF4-FFF2-40B4-BE49-F238E27FC236}">
                  <a16:creationId xmlns:a16="http://schemas.microsoft.com/office/drawing/2014/main" id="{05209C22-1023-4478-AA0E-82D7ACAF6C4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251167" y="5175458"/>
              <a:ext cx="1085182" cy="554784"/>
            </a:xfrm>
            <a:prstGeom prst="rect">
              <a:avLst/>
            </a:prstGeom>
            <a:ln w="3175">
              <a:solidFill>
                <a:schemeClr val="bg1"/>
              </a:solidFill>
            </a:ln>
          </p:spPr>
        </p:pic>
        <p:pic>
          <p:nvPicPr>
            <p:cNvPr id="664" name="Grafik 663">
              <a:extLst>
                <a:ext uri="{FF2B5EF4-FFF2-40B4-BE49-F238E27FC236}">
                  <a16:creationId xmlns:a16="http://schemas.microsoft.com/office/drawing/2014/main" id="{1F087F26-B6C3-4597-88AF-A3E0DBBE040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137985" y="5181553"/>
              <a:ext cx="1085182" cy="548688"/>
            </a:xfrm>
            <a:prstGeom prst="rect">
              <a:avLst/>
            </a:prstGeom>
          </p:spPr>
        </p:pic>
        <p:pic>
          <p:nvPicPr>
            <p:cNvPr id="662" name="Grafik 661">
              <a:extLst>
                <a:ext uri="{FF2B5EF4-FFF2-40B4-BE49-F238E27FC236}">
                  <a16:creationId xmlns:a16="http://schemas.microsoft.com/office/drawing/2014/main" id="{567410FB-2A84-41DF-9669-1952F3724C3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54487" y="5181553"/>
              <a:ext cx="1085182" cy="548688"/>
            </a:xfrm>
            <a:prstGeom prst="rect">
              <a:avLst/>
            </a:prstGeom>
          </p:spPr>
        </p:pic>
        <p:pic>
          <p:nvPicPr>
            <p:cNvPr id="660" name="Grafik 659">
              <a:extLst>
                <a:ext uri="{FF2B5EF4-FFF2-40B4-BE49-F238E27FC236}">
                  <a16:creationId xmlns:a16="http://schemas.microsoft.com/office/drawing/2014/main" id="{D5E6CA74-1FA1-4FB9-9FB2-5D21B0B2B0D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93050" y="5181553"/>
              <a:ext cx="1091279" cy="554784"/>
            </a:xfrm>
            <a:prstGeom prst="rect">
              <a:avLst/>
            </a:prstGeom>
          </p:spPr>
        </p:pic>
        <p:pic>
          <p:nvPicPr>
            <p:cNvPr id="658" name="Grafik 657">
              <a:extLst>
                <a:ext uri="{FF2B5EF4-FFF2-40B4-BE49-F238E27FC236}">
                  <a16:creationId xmlns:a16="http://schemas.microsoft.com/office/drawing/2014/main" id="{1986139D-99F5-4FE0-958B-D09CB9B8978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03188" y="5175458"/>
              <a:ext cx="1091279" cy="554784"/>
            </a:xfrm>
            <a:prstGeom prst="rect">
              <a:avLst/>
            </a:prstGeom>
          </p:spPr>
        </p:pic>
        <p:pic>
          <p:nvPicPr>
            <p:cNvPr id="656" name="Grafik 655">
              <a:extLst>
                <a:ext uri="{FF2B5EF4-FFF2-40B4-BE49-F238E27FC236}">
                  <a16:creationId xmlns:a16="http://schemas.microsoft.com/office/drawing/2014/main" id="{7BEA41E5-180A-4609-A010-169021EAF9F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576819" y="5175458"/>
              <a:ext cx="1085182" cy="554784"/>
            </a:xfrm>
            <a:prstGeom prst="rect">
              <a:avLst/>
            </a:prstGeom>
          </p:spPr>
        </p:pic>
        <p:pic>
          <p:nvPicPr>
            <p:cNvPr id="654" name="Grafik 653">
              <a:extLst>
                <a:ext uri="{FF2B5EF4-FFF2-40B4-BE49-F238E27FC236}">
                  <a16:creationId xmlns:a16="http://schemas.microsoft.com/office/drawing/2014/main" id="{7DEF5097-54EA-46B1-A8D7-065733D87EE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015653" y="5181553"/>
              <a:ext cx="1085182" cy="554784"/>
            </a:xfrm>
            <a:prstGeom prst="rect">
              <a:avLst/>
            </a:prstGeom>
          </p:spPr>
        </p:pic>
      </p:grpSp>
      <p:grpSp>
        <p:nvGrpSpPr>
          <p:cNvPr id="696" name="Gruppieren 695">
            <a:extLst>
              <a:ext uri="{FF2B5EF4-FFF2-40B4-BE49-F238E27FC236}">
                <a16:creationId xmlns:a16="http://schemas.microsoft.com/office/drawing/2014/main" id="{DC76D6AA-86BA-4285-B805-0A0310EDC92B}"/>
              </a:ext>
            </a:extLst>
          </p:cNvPr>
          <p:cNvGrpSpPr/>
          <p:nvPr/>
        </p:nvGrpSpPr>
        <p:grpSpPr>
          <a:xfrm>
            <a:off x="508342" y="5854648"/>
            <a:ext cx="11175315" cy="560879"/>
            <a:chOff x="455689" y="5592838"/>
            <a:chExt cx="11175315" cy="560879"/>
          </a:xfrm>
        </p:grpSpPr>
        <p:pic>
          <p:nvPicPr>
            <p:cNvPr id="692" name="Grafik 691">
              <a:extLst>
                <a:ext uri="{FF2B5EF4-FFF2-40B4-BE49-F238E27FC236}">
                  <a16:creationId xmlns:a16="http://schemas.microsoft.com/office/drawing/2014/main" id="{319ED857-060F-4E44-A0F3-79A26C8E3B4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666408" y="5592838"/>
              <a:ext cx="1085182" cy="554784"/>
            </a:xfrm>
            <a:prstGeom prst="rect">
              <a:avLst/>
            </a:prstGeom>
          </p:spPr>
        </p:pic>
        <p:grpSp>
          <p:nvGrpSpPr>
            <p:cNvPr id="672" name="Gruppieren 671">
              <a:extLst>
                <a:ext uri="{FF2B5EF4-FFF2-40B4-BE49-F238E27FC236}">
                  <a16:creationId xmlns:a16="http://schemas.microsoft.com/office/drawing/2014/main" id="{05E20A1C-0919-4685-AA72-08F91B803274}"/>
                </a:ext>
              </a:extLst>
            </p:cNvPr>
            <p:cNvGrpSpPr/>
            <p:nvPr/>
          </p:nvGrpSpPr>
          <p:grpSpPr>
            <a:xfrm>
              <a:off x="9106113" y="5592838"/>
              <a:ext cx="1085186" cy="554784"/>
              <a:chOff x="455689" y="495185"/>
              <a:chExt cx="1085186" cy="554784"/>
            </a:xfrm>
          </p:grpSpPr>
          <p:pic>
            <p:nvPicPr>
              <p:cNvPr id="688" name="Grafik 687">
                <a:extLst>
                  <a:ext uri="{FF2B5EF4-FFF2-40B4-BE49-F238E27FC236}">
                    <a16:creationId xmlns:a16="http://schemas.microsoft.com/office/drawing/2014/main" id="{F2A1A42E-B732-4F71-83DD-D6E2220AB1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55693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89" name="L-Form 688">
                <a:extLst>
                  <a:ext uri="{FF2B5EF4-FFF2-40B4-BE49-F238E27FC236}">
                    <a16:creationId xmlns:a16="http://schemas.microsoft.com/office/drawing/2014/main" id="{79BC60D8-44FF-4107-B5D4-C5F7E2F768A8}"/>
                  </a:ext>
                </a:extLst>
              </p:cNvPr>
              <p:cNvSpPr/>
              <p:nvPr/>
            </p:nvSpPr>
            <p:spPr>
              <a:xfrm flipH="1">
                <a:off x="455689" y="495185"/>
                <a:ext cx="1085183" cy="554784"/>
              </a:xfrm>
              <a:prstGeom prst="corner">
                <a:avLst>
                  <a:gd name="adj1" fmla="val 48252"/>
                  <a:gd name="adj2" fmla="val 145008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686" name="Grafik 685">
              <a:extLst>
                <a:ext uri="{FF2B5EF4-FFF2-40B4-BE49-F238E27FC236}">
                  <a16:creationId xmlns:a16="http://schemas.microsoft.com/office/drawing/2014/main" id="{7A1A6181-CB86-4C41-9A1A-1467C42342C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26703" y="5598933"/>
              <a:ext cx="1085182" cy="548688"/>
            </a:xfrm>
            <a:prstGeom prst="rect">
              <a:avLst/>
            </a:prstGeom>
          </p:spPr>
        </p:pic>
        <p:pic>
          <p:nvPicPr>
            <p:cNvPr id="684" name="Grafik 683">
              <a:extLst>
                <a:ext uri="{FF2B5EF4-FFF2-40B4-BE49-F238E27FC236}">
                  <a16:creationId xmlns:a16="http://schemas.microsoft.com/office/drawing/2014/main" id="{D965BCE6-DB4D-4521-8D2E-63BDA9C4712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5689" y="5598933"/>
              <a:ext cx="1091279" cy="554784"/>
            </a:xfrm>
            <a:prstGeom prst="rect">
              <a:avLst/>
            </a:prstGeom>
          </p:spPr>
        </p:pic>
        <p:pic>
          <p:nvPicPr>
            <p:cNvPr id="682" name="Grafik 681">
              <a:extLst>
                <a:ext uri="{FF2B5EF4-FFF2-40B4-BE49-F238E27FC236}">
                  <a16:creationId xmlns:a16="http://schemas.microsoft.com/office/drawing/2014/main" id="{C8F07469-75AD-4384-B3B0-D7F7B6EF44E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80901" y="5592838"/>
              <a:ext cx="1091279" cy="554784"/>
            </a:xfrm>
            <a:prstGeom prst="rect">
              <a:avLst/>
            </a:prstGeom>
          </p:spPr>
        </p:pic>
        <p:pic>
          <p:nvPicPr>
            <p:cNvPr id="680" name="Grafik 679">
              <a:extLst>
                <a:ext uri="{FF2B5EF4-FFF2-40B4-BE49-F238E27FC236}">
                  <a16:creationId xmlns:a16="http://schemas.microsoft.com/office/drawing/2014/main" id="{EEDB6D8F-7420-4AB0-8EEB-C62E8EA2A71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901491" y="5592838"/>
              <a:ext cx="1085182" cy="554784"/>
            </a:xfrm>
            <a:prstGeom prst="rect">
              <a:avLst/>
            </a:prstGeom>
          </p:spPr>
        </p:pic>
        <p:pic>
          <p:nvPicPr>
            <p:cNvPr id="678" name="Grafik 677">
              <a:extLst>
                <a:ext uri="{FF2B5EF4-FFF2-40B4-BE49-F238E27FC236}">
                  <a16:creationId xmlns:a16="http://schemas.microsoft.com/office/drawing/2014/main" id="{399F5BF7-2052-4842-B58D-63B59E1374E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341196" y="5598933"/>
              <a:ext cx="1085182" cy="554784"/>
            </a:xfrm>
            <a:prstGeom prst="rect">
              <a:avLst/>
            </a:prstGeom>
          </p:spPr>
        </p:pic>
        <p:pic>
          <p:nvPicPr>
            <p:cNvPr id="694" name="Grafik 693">
              <a:extLst>
                <a:ext uri="{FF2B5EF4-FFF2-40B4-BE49-F238E27FC236}">
                  <a16:creationId xmlns:a16="http://schemas.microsoft.com/office/drawing/2014/main" id="{B6CE8319-2F09-4C4C-A904-1DB575A214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545822" y="5592838"/>
              <a:ext cx="1085182" cy="554784"/>
            </a:xfrm>
            <a:prstGeom prst="rect">
              <a:avLst/>
            </a:prstGeom>
          </p:spPr>
        </p:pic>
      </p:grpSp>
      <p:sp>
        <p:nvSpPr>
          <p:cNvPr id="697" name="L-Form 696">
            <a:extLst>
              <a:ext uri="{FF2B5EF4-FFF2-40B4-BE49-F238E27FC236}">
                <a16:creationId xmlns:a16="http://schemas.microsoft.com/office/drawing/2014/main" id="{D826CBAA-4D29-41E8-89D2-A75EB9BA47F0}"/>
              </a:ext>
            </a:extLst>
          </p:cNvPr>
          <p:cNvSpPr/>
          <p:nvPr/>
        </p:nvSpPr>
        <p:spPr>
          <a:xfrm flipH="1">
            <a:off x="381000" y="5595183"/>
            <a:ext cx="11316784" cy="945317"/>
          </a:xfrm>
          <a:prstGeom prst="corner">
            <a:avLst>
              <a:gd name="adj1" fmla="val 0"/>
              <a:gd name="adj2" fmla="val 133273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36" name="Grafik 535">
            <a:hlinkClick r:id="" action="ppaction://hlinkshowjump?jump=firstslide">
              <a:snd r:embed="rId11" name="cashreg.wav"/>
            </a:hlinkClick>
            <a:extLst>
              <a:ext uri="{FF2B5EF4-FFF2-40B4-BE49-F238E27FC236}">
                <a16:creationId xmlns:a16="http://schemas.microsoft.com/office/drawing/2014/main" id="{51B41A0E-65CE-42AB-89B0-DDC6B24EA63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852128" y="3835566"/>
            <a:ext cx="1194920" cy="603556"/>
          </a:xfrm>
          <a:prstGeom prst="rect">
            <a:avLst/>
          </a:prstGeom>
        </p:spPr>
      </p:pic>
      <p:pic>
        <p:nvPicPr>
          <p:cNvPr id="538" name="Grafik 537">
            <a:hlinkClick r:id="" action="ppaction://hlinkshowjump?jump=nextslide">
              <a:snd r:embed="rId13" name="chimes.wav"/>
            </a:hlinkClick>
            <a:extLst>
              <a:ext uri="{FF2B5EF4-FFF2-40B4-BE49-F238E27FC236}">
                <a16:creationId xmlns:a16="http://schemas.microsoft.com/office/drawing/2014/main" id="{D75775A2-5D71-47D7-8A89-830D9438DE9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408093" y="3308275"/>
            <a:ext cx="1194920" cy="603556"/>
          </a:xfrm>
          <a:prstGeom prst="rect">
            <a:avLst/>
          </a:prstGeom>
        </p:spPr>
      </p:pic>
      <p:pic>
        <p:nvPicPr>
          <p:cNvPr id="540" name="Grafik 539">
            <a:hlinkClick r:id="" action="ppaction://hlinkshowjump?jump=firstslide">
              <a:snd r:embed="rId11" name="cashreg.wav"/>
            </a:hlinkClick>
            <a:extLst>
              <a:ext uri="{FF2B5EF4-FFF2-40B4-BE49-F238E27FC236}">
                <a16:creationId xmlns:a16="http://schemas.microsoft.com/office/drawing/2014/main" id="{36BB6EBA-B211-4B57-B0FF-328679F66E1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40857" y="3827677"/>
            <a:ext cx="1018120" cy="603556"/>
          </a:xfrm>
          <a:prstGeom prst="rect">
            <a:avLst/>
          </a:prstGeom>
        </p:spPr>
      </p:pic>
      <p:pic>
        <p:nvPicPr>
          <p:cNvPr id="542" name="Grafik 541">
            <a:hlinkClick r:id="" action="ppaction://hlinkshowjump?jump=firstslide">
              <a:snd r:embed="rId11" name="cashreg.wav"/>
            </a:hlinkClick>
            <a:extLst>
              <a:ext uri="{FF2B5EF4-FFF2-40B4-BE49-F238E27FC236}">
                <a16:creationId xmlns:a16="http://schemas.microsoft.com/office/drawing/2014/main" id="{0D210405-6E32-45D7-BEBD-9604B8004F4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983358" y="3225913"/>
            <a:ext cx="908383" cy="609653"/>
          </a:xfrm>
          <a:prstGeom prst="rect">
            <a:avLst/>
          </a:prstGeom>
        </p:spPr>
      </p:pic>
      <p:pic>
        <p:nvPicPr>
          <p:cNvPr id="544" name="Grafik 543">
            <a:hlinkClick r:id="" action="ppaction://hlinkshowjump?jump=firstslide">
              <a:snd r:embed="rId11" name="cashreg.wav"/>
            </a:hlinkClick>
            <a:extLst>
              <a:ext uri="{FF2B5EF4-FFF2-40B4-BE49-F238E27FC236}">
                <a16:creationId xmlns:a16="http://schemas.microsoft.com/office/drawing/2014/main" id="{0C9716FC-AB99-4BB6-822F-6FAA7E1156A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966079" y="3735010"/>
            <a:ext cx="768163" cy="609653"/>
          </a:xfrm>
          <a:prstGeom prst="rect">
            <a:avLst/>
          </a:prstGeom>
        </p:spPr>
      </p:pic>
      <p:pic>
        <p:nvPicPr>
          <p:cNvPr id="546" name="Grafik 545">
            <a:hlinkClick r:id="" action="ppaction://hlinkshowjump?jump=firstslide">
              <a:snd r:embed="rId11" name="cashreg.wav"/>
            </a:hlinkClick>
            <a:extLst>
              <a:ext uri="{FF2B5EF4-FFF2-40B4-BE49-F238E27FC236}">
                <a16:creationId xmlns:a16="http://schemas.microsoft.com/office/drawing/2014/main" id="{0310E5E1-8458-4064-B357-962046C4929D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960993" y="3191793"/>
            <a:ext cx="755970" cy="609653"/>
          </a:xfrm>
          <a:prstGeom prst="rect">
            <a:avLst/>
          </a:prstGeom>
        </p:spPr>
      </p:pic>
      <p:pic>
        <p:nvPicPr>
          <p:cNvPr id="548" name="Grafik 547">
            <a:hlinkClick r:id="" action="ppaction://hlinkshowjump?jump=firstslide">
              <a:snd r:embed="rId11" name="cashreg.wav"/>
            </a:hlinkClick>
            <a:extLst>
              <a:ext uri="{FF2B5EF4-FFF2-40B4-BE49-F238E27FC236}">
                <a16:creationId xmlns:a16="http://schemas.microsoft.com/office/drawing/2014/main" id="{C99DCCBA-D719-43EC-88F0-2FAD35B6EF68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053452" y="3725747"/>
            <a:ext cx="658425" cy="609653"/>
          </a:xfrm>
          <a:prstGeom prst="rect">
            <a:avLst/>
          </a:prstGeom>
        </p:spPr>
      </p:pic>
      <p:pic>
        <p:nvPicPr>
          <p:cNvPr id="550" name="Grafik 549">
            <a:hlinkClick r:id="" action="ppaction://hlinkshowjump?jump=firstslide">
              <a:snd r:embed="rId11" name="cashreg.wav"/>
            </a:hlinkClick>
            <a:extLst>
              <a:ext uri="{FF2B5EF4-FFF2-40B4-BE49-F238E27FC236}">
                <a16:creationId xmlns:a16="http://schemas.microsoft.com/office/drawing/2014/main" id="{4DA1B161-DD53-435D-A0A2-24FE789524DE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292228" y="3191007"/>
            <a:ext cx="512108" cy="609653"/>
          </a:xfrm>
          <a:prstGeom prst="rect">
            <a:avLst/>
          </a:prstGeom>
        </p:spPr>
      </p:pic>
      <p:pic>
        <p:nvPicPr>
          <p:cNvPr id="552" name="Grafik 551">
            <a:hlinkClick r:id="" action="ppaction://hlinkshowjump?jump=firstslide">
              <a:snd r:embed="rId11" name="cashreg.wav"/>
            </a:hlinkClick>
            <a:extLst>
              <a:ext uri="{FF2B5EF4-FFF2-40B4-BE49-F238E27FC236}">
                <a16:creationId xmlns:a16="http://schemas.microsoft.com/office/drawing/2014/main" id="{0E126ABB-D267-4BC4-8FA3-DEC5319186F8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51833" y="3681494"/>
            <a:ext cx="1091279" cy="79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991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4" name="Gruppieren 593">
            <a:extLst>
              <a:ext uri="{FF2B5EF4-FFF2-40B4-BE49-F238E27FC236}">
                <a16:creationId xmlns:a16="http://schemas.microsoft.com/office/drawing/2014/main" id="{AF538C68-989D-4F89-81C2-AE92BD201644}"/>
              </a:ext>
            </a:extLst>
          </p:cNvPr>
          <p:cNvGrpSpPr/>
          <p:nvPr/>
        </p:nvGrpSpPr>
        <p:grpSpPr>
          <a:xfrm>
            <a:off x="508346" y="495185"/>
            <a:ext cx="11175311" cy="560879"/>
            <a:chOff x="455693" y="495185"/>
            <a:chExt cx="11175311" cy="560879"/>
          </a:xfrm>
        </p:grpSpPr>
        <p:pic>
          <p:nvPicPr>
            <p:cNvPr id="568" name="Grafik 567">
              <a:extLst>
                <a:ext uri="{FF2B5EF4-FFF2-40B4-BE49-F238E27FC236}">
                  <a16:creationId xmlns:a16="http://schemas.microsoft.com/office/drawing/2014/main" id="{2147C679-A226-4ABC-9BE6-29C69C6A31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5693" y="501280"/>
              <a:ext cx="1085182" cy="548688"/>
            </a:xfrm>
            <a:prstGeom prst="rect">
              <a:avLst/>
            </a:prstGeom>
          </p:spPr>
        </p:pic>
        <p:pic>
          <p:nvPicPr>
            <p:cNvPr id="564" name="Grafik 563">
              <a:extLst>
                <a:ext uri="{FF2B5EF4-FFF2-40B4-BE49-F238E27FC236}">
                  <a16:creationId xmlns:a16="http://schemas.microsoft.com/office/drawing/2014/main" id="{3E63987D-2B3E-405A-ADAB-6B25C5FB6BE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94527" y="501280"/>
              <a:ext cx="1085182" cy="548688"/>
            </a:xfrm>
            <a:prstGeom prst="rect">
              <a:avLst/>
            </a:prstGeom>
          </p:spPr>
        </p:pic>
        <p:pic>
          <p:nvPicPr>
            <p:cNvPr id="560" name="Grafik 559">
              <a:extLst>
                <a:ext uri="{FF2B5EF4-FFF2-40B4-BE49-F238E27FC236}">
                  <a16:creationId xmlns:a16="http://schemas.microsoft.com/office/drawing/2014/main" id="{00D13B71-4A21-4F04-BFDB-DDEDF3D2A6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23223" y="501280"/>
              <a:ext cx="1091279" cy="554784"/>
            </a:xfrm>
            <a:prstGeom prst="rect">
              <a:avLst/>
            </a:prstGeom>
          </p:spPr>
        </p:pic>
        <p:pic>
          <p:nvPicPr>
            <p:cNvPr id="558" name="Grafik 557">
              <a:extLst>
                <a:ext uri="{FF2B5EF4-FFF2-40B4-BE49-F238E27FC236}">
                  <a16:creationId xmlns:a16="http://schemas.microsoft.com/office/drawing/2014/main" id="{10DF00F7-F3E1-43B7-81E4-2A59165ED42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33361" y="495185"/>
              <a:ext cx="1091279" cy="554784"/>
            </a:xfrm>
            <a:prstGeom prst="rect">
              <a:avLst/>
            </a:prstGeom>
          </p:spPr>
        </p:pic>
        <p:pic>
          <p:nvPicPr>
            <p:cNvPr id="570" name="Grafik 569">
              <a:extLst>
                <a:ext uri="{FF2B5EF4-FFF2-40B4-BE49-F238E27FC236}">
                  <a16:creationId xmlns:a16="http://schemas.microsoft.com/office/drawing/2014/main" id="{96F254AB-DAEB-451B-B83A-ADCADD67F0E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781340" y="495185"/>
              <a:ext cx="1085182" cy="554784"/>
            </a:xfrm>
            <a:prstGeom prst="rect">
              <a:avLst/>
            </a:prstGeom>
            <a:ln w="3175">
              <a:solidFill>
                <a:schemeClr val="bg1"/>
              </a:solidFill>
            </a:ln>
          </p:spPr>
        </p:pic>
        <p:pic>
          <p:nvPicPr>
            <p:cNvPr id="556" name="Grafik 555">
              <a:extLst>
                <a:ext uri="{FF2B5EF4-FFF2-40B4-BE49-F238E27FC236}">
                  <a16:creationId xmlns:a16="http://schemas.microsoft.com/office/drawing/2014/main" id="{344D875D-C409-4DC8-8C66-02584FE74EA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668154" y="495185"/>
              <a:ext cx="1085182" cy="554784"/>
            </a:xfrm>
            <a:prstGeom prst="rect">
              <a:avLst/>
            </a:prstGeom>
          </p:spPr>
        </p:pic>
        <p:pic>
          <p:nvPicPr>
            <p:cNvPr id="566" name="Grafik 565">
              <a:extLst>
                <a:ext uri="{FF2B5EF4-FFF2-40B4-BE49-F238E27FC236}">
                  <a16:creationId xmlns:a16="http://schemas.microsoft.com/office/drawing/2014/main" id="{2E04C38D-5E14-49D2-8DB2-B4B9C47F264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106988" y="501280"/>
              <a:ext cx="1085182" cy="554784"/>
            </a:xfrm>
            <a:prstGeom prst="rect">
              <a:avLst/>
            </a:prstGeom>
          </p:spPr>
        </p:pic>
        <p:pic>
          <p:nvPicPr>
            <p:cNvPr id="562" name="Grafik 561">
              <a:extLst>
                <a:ext uri="{FF2B5EF4-FFF2-40B4-BE49-F238E27FC236}">
                  <a16:creationId xmlns:a16="http://schemas.microsoft.com/office/drawing/2014/main" id="{23C6B8DA-DA20-4151-9D6D-6E7F9D33551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545822" y="495185"/>
              <a:ext cx="1085182" cy="554784"/>
            </a:xfrm>
            <a:prstGeom prst="rect">
              <a:avLst/>
            </a:prstGeom>
          </p:spPr>
        </p:pic>
      </p:grpSp>
      <p:grpSp>
        <p:nvGrpSpPr>
          <p:cNvPr id="695" name="Gruppieren 694">
            <a:extLst>
              <a:ext uri="{FF2B5EF4-FFF2-40B4-BE49-F238E27FC236}">
                <a16:creationId xmlns:a16="http://schemas.microsoft.com/office/drawing/2014/main" id="{3469BE11-0C5E-4DEA-91B3-F1FCB71CAA9E}"/>
              </a:ext>
            </a:extLst>
          </p:cNvPr>
          <p:cNvGrpSpPr/>
          <p:nvPr/>
        </p:nvGrpSpPr>
        <p:grpSpPr>
          <a:xfrm>
            <a:off x="508342" y="1478370"/>
            <a:ext cx="11175315" cy="560879"/>
            <a:chOff x="455689" y="1498341"/>
            <a:chExt cx="11175315" cy="560879"/>
          </a:xfrm>
        </p:grpSpPr>
        <p:pic>
          <p:nvPicPr>
            <p:cNvPr id="554" name="Grafik 553">
              <a:extLst>
                <a:ext uri="{FF2B5EF4-FFF2-40B4-BE49-F238E27FC236}">
                  <a16:creationId xmlns:a16="http://schemas.microsoft.com/office/drawing/2014/main" id="{1D65FAD0-7026-40ED-88B4-C75927220E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220606" y="1498341"/>
              <a:ext cx="1085182" cy="554784"/>
            </a:xfrm>
            <a:prstGeom prst="rect">
              <a:avLst/>
            </a:prstGeom>
          </p:spPr>
        </p:pic>
        <p:pic>
          <p:nvPicPr>
            <p:cNvPr id="618" name="Grafik 617">
              <a:extLst>
                <a:ext uri="{FF2B5EF4-FFF2-40B4-BE49-F238E27FC236}">
                  <a16:creationId xmlns:a16="http://schemas.microsoft.com/office/drawing/2014/main" id="{AEACBB9B-CAC9-4891-AAF3-03A0267D5AE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106117" y="1504436"/>
              <a:ext cx="1085182" cy="548688"/>
            </a:xfrm>
            <a:prstGeom prst="rect">
              <a:avLst/>
            </a:prstGeom>
          </p:spPr>
        </p:pic>
        <p:pic>
          <p:nvPicPr>
            <p:cNvPr id="616" name="Grafik 615">
              <a:extLst>
                <a:ext uri="{FF2B5EF4-FFF2-40B4-BE49-F238E27FC236}">
                  <a16:creationId xmlns:a16="http://schemas.microsoft.com/office/drawing/2014/main" id="{636F23AE-BFCA-48FE-9D96-AE623B62F04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545822" y="1504436"/>
              <a:ext cx="1085182" cy="548688"/>
            </a:xfrm>
            <a:prstGeom prst="rect">
              <a:avLst/>
            </a:prstGeom>
          </p:spPr>
        </p:pic>
        <p:pic>
          <p:nvPicPr>
            <p:cNvPr id="614" name="Grafik 613">
              <a:extLst>
                <a:ext uri="{FF2B5EF4-FFF2-40B4-BE49-F238E27FC236}">
                  <a16:creationId xmlns:a16="http://schemas.microsoft.com/office/drawing/2014/main" id="{874CAC8C-81CF-4C42-94E2-07B5CEC87E5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95394" y="1504436"/>
              <a:ext cx="1091279" cy="554784"/>
            </a:xfrm>
            <a:prstGeom prst="rect">
              <a:avLst/>
            </a:prstGeom>
          </p:spPr>
        </p:pic>
        <p:pic>
          <p:nvPicPr>
            <p:cNvPr id="612" name="Grafik 611">
              <a:extLst>
                <a:ext uri="{FF2B5EF4-FFF2-40B4-BE49-F238E27FC236}">
                  <a16:creationId xmlns:a16="http://schemas.microsoft.com/office/drawing/2014/main" id="{C08AE4B1-7427-48CD-8391-D972390FA40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60311" y="1498341"/>
              <a:ext cx="1091279" cy="554784"/>
            </a:xfrm>
            <a:prstGeom prst="rect">
              <a:avLst/>
            </a:prstGeom>
          </p:spPr>
        </p:pic>
        <p:pic>
          <p:nvPicPr>
            <p:cNvPr id="608" name="Grafik 607">
              <a:extLst>
                <a:ext uri="{FF2B5EF4-FFF2-40B4-BE49-F238E27FC236}">
                  <a16:creationId xmlns:a16="http://schemas.microsoft.com/office/drawing/2014/main" id="{324F6715-BA1C-4802-8175-D3ACD55048D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55689" y="1498341"/>
              <a:ext cx="1085182" cy="554784"/>
            </a:xfrm>
            <a:prstGeom prst="rect">
              <a:avLst/>
            </a:prstGeom>
          </p:spPr>
        </p:pic>
        <p:pic>
          <p:nvPicPr>
            <p:cNvPr id="606" name="Grafik 605">
              <a:extLst>
                <a:ext uri="{FF2B5EF4-FFF2-40B4-BE49-F238E27FC236}">
                  <a16:creationId xmlns:a16="http://schemas.microsoft.com/office/drawing/2014/main" id="{6A6F8D1A-6A74-405C-A1D3-05DB15751F5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780901" y="1504436"/>
              <a:ext cx="1085182" cy="554784"/>
            </a:xfrm>
            <a:prstGeom prst="rect">
              <a:avLst/>
            </a:prstGeom>
          </p:spPr>
        </p:pic>
        <p:pic>
          <p:nvPicPr>
            <p:cNvPr id="604" name="Grafik 603">
              <a:extLst>
                <a:ext uri="{FF2B5EF4-FFF2-40B4-BE49-F238E27FC236}">
                  <a16:creationId xmlns:a16="http://schemas.microsoft.com/office/drawing/2014/main" id="{3B81CE8E-9C77-45A6-8805-9F9C7088561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341196" y="1498341"/>
              <a:ext cx="1085182" cy="554784"/>
            </a:xfrm>
            <a:prstGeom prst="rect">
              <a:avLst/>
            </a:prstGeom>
          </p:spPr>
        </p:pic>
      </p:grpSp>
      <p:grpSp>
        <p:nvGrpSpPr>
          <p:cNvPr id="644" name="Gruppieren 643">
            <a:extLst>
              <a:ext uri="{FF2B5EF4-FFF2-40B4-BE49-F238E27FC236}">
                <a16:creationId xmlns:a16="http://schemas.microsoft.com/office/drawing/2014/main" id="{616A9CC3-B3C2-4B5B-A27B-552E3531638D}"/>
              </a:ext>
            </a:extLst>
          </p:cNvPr>
          <p:cNvGrpSpPr/>
          <p:nvPr/>
        </p:nvGrpSpPr>
        <p:grpSpPr>
          <a:xfrm>
            <a:off x="508342" y="2461556"/>
            <a:ext cx="11175315" cy="560879"/>
            <a:chOff x="455689" y="4403405"/>
            <a:chExt cx="11175315" cy="560879"/>
          </a:xfrm>
        </p:grpSpPr>
        <p:pic>
          <p:nvPicPr>
            <p:cNvPr id="610" name="Grafik 609">
              <a:extLst>
                <a:ext uri="{FF2B5EF4-FFF2-40B4-BE49-F238E27FC236}">
                  <a16:creationId xmlns:a16="http://schemas.microsoft.com/office/drawing/2014/main" id="{9138B177-AE60-4CF6-AE87-BE9DF033872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103939" y="4403405"/>
              <a:ext cx="1085182" cy="554784"/>
            </a:xfrm>
            <a:prstGeom prst="rect">
              <a:avLst/>
            </a:prstGeom>
            <a:ln w="3175">
              <a:solidFill>
                <a:schemeClr val="bg1"/>
              </a:solidFill>
            </a:ln>
          </p:spPr>
        </p:pic>
        <p:pic>
          <p:nvPicPr>
            <p:cNvPr id="622" name="Grafik 621">
              <a:extLst>
                <a:ext uri="{FF2B5EF4-FFF2-40B4-BE49-F238E27FC236}">
                  <a16:creationId xmlns:a16="http://schemas.microsoft.com/office/drawing/2014/main" id="{5F5C3D47-AD38-4BC3-A2A5-6EE04E63E5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894523" y="4403405"/>
              <a:ext cx="1085182" cy="554784"/>
            </a:xfrm>
            <a:prstGeom prst="rect">
              <a:avLst/>
            </a:prstGeom>
          </p:spPr>
        </p:pic>
        <p:pic>
          <p:nvPicPr>
            <p:cNvPr id="642" name="Grafik 641">
              <a:extLst>
                <a:ext uri="{FF2B5EF4-FFF2-40B4-BE49-F238E27FC236}">
                  <a16:creationId xmlns:a16="http://schemas.microsoft.com/office/drawing/2014/main" id="{C37BA4A2-EC1B-460B-9D8E-0EC8FBBDA3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33361" y="4409500"/>
              <a:ext cx="1085182" cy="548688"/>
            </a:xfrm>
            <a:prstGeom prst="rect">
              <a:avLst/>
            </a:prstGeom>
          </p:spPr>
        </p:pic>
        <p:pic>
          <p:nvPicPr>
            <p:cNvPr id="640" name="Grafik 639">
              <a:extLst>
                <a:ext uri="{FF2B5EF4-FFF2-40B4-BE49-F238E27FC236}">
                  <a16:creationId xmlns:a16="http://schemas.microsoft.com/office/drawing/2014/main" id="{F12ABA47-76F5-49B0-9875-2139CA9A117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17126" y="4409500"/>
              <a:ext cx="1085182" cy="548688"/>
            </a:xfrm>
            <a:prstGeom prst="rect">
              <a:avLst/>
            </a:prstGeom>
          </p:spPr>
        </p:pic>
        <p:pic>
          <p:nvPicPr>
            <p:cNvPr id="638" name="Grafik 637">
              <a:extLst>
                <a:ext uri="{FF2B5EF4-FFF2-40B4-BE49-F238E27FC236}">
                  <a16:creationId xmlns:a16="http://schemas.microsoft.com/office/drawing/2014/main" id="{ACD924AC-7E9A-462F-9628-4A8810DC20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72195" y="4409500"/>
              <a:ext cx="1091279" cy="554784"/>
            </a:xfrm>
            <a:prstGeom prst="rect">
              <a:avLst/>
            </a:prstGeom>
          </p:spPr>
        </p:pic>
        <p:pic>
          <p:nvPicPr>
            <p:cNvPr id="636" name="Grafik 635">
              <a:extLst>
                <a:ext uri="{FF2B5EF4-FFF2-40B4-BE49-F238E27FC236}">
                  <a16:creationId xmlns:a16="http://schemas.microsoft.com/office/drawing/2014/main" id="{DDF2A5D7-9388-4C19-AE8E-5E39EDE654D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55960" y="4403405"/>
              <a:ext cx="1091279" cy="554784"/>
            </a:xfrm>
            <a:prstGeom prst="rect">
              <a:avLst/>
            </a:prstGeom>
          </p:spPr>
        </p:pic>
        <p:pic>
          <p:nvPicPr>
            <p:cNvPr id="634" name="Grafik 633">
              <a:extLst>
                <a:ext uri="{FF2B5EF4-FFF2-40B4-BE49-F238E27FC236}">
                  <a16:creationId xmlns:a16="http://schemas.microsoft.com/office/drawing/2014/main" id="{7DFE0614-5D9E-411C-8F75-AD0F7716F6A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545822" y="4403405"/>
              <a:ext cx="1085182" cy="554784"/>
            </a:xfrm>
            <a:prstGeom prst="rect">
              <a:avLst/>
            </a:prstGeom>
          </p:spPr>
        </p:pic>
        <p:pic>
          <p:nvPicPr>
            <p:cNvPr id="632" name="Grafik 631">
              <a:extLst>
                <a:ext uri="{FF2B5EF4-FFF2-40B4-BE49-F238E27FC236}">
                  <a16:creationId xmlns:a16="http://schemas.microsoft.com/office/drawing/2014/main" id="{8D253BC7-9E20-4972-90DD-C5E686238CC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55689" y="4409500"/>
              <a:ext cx="1085182" cy="554784"/>
            </a:xfrm>
            <a:prstGeom prst="rect">
              <a:avLst/>
            </a:prstGeom>
          </p:spPr>
        </p:pic>
      </p:grpSp>
      <p:grpSp>
        <p:nvGrpSpPr>
          <p:cNvPr id="668" name="Gruppieren 667">
            <a:extLst>
              <a:ext uri="{FF2B5EF4-FFF2-40B4-BE49-F238E27FC236}">
                <a16:creationId xmlns:a16="http://schemas.microsoft.com/office/drawing/2014/main" id="{07FABCFD-2670-4589-8797-FB02B168382B}"/>
              </a:ext>
            </a:extLst>
          </p:cNvPr>
          <p:cNvGrpSpPr/>
          <p:nvPr/>
        </p:nvGrpSpPr>
        <p:grpSpPr>
          <a:xfrm>
            <a:off x="508342" y="4887880"/>
            <a:ext cx="11175315" cy="560879"/>
            <a:chOff x="364354" y="5175458"/>
            <a:chExt cx="11175315" cy="560879"/>
          </a:xfrm>
        </p:grpSpPr>
        <p:pic>
          <p:nvPicPr>
            <p:cNvPr id="630" name="Grafik 629">
              <a:extLst>
                <a:ext uri="{FF2B5EF4-FFF2-40B4-BE49-F238E27FC236}">
                  <a16:creationId xmlns:a16="http://schemas.microsoft.com/office/drawing/2014/main" id="{9BCB351F-6DBA-456D-93C3-2D09E57F180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64354" y="5175458"/>
              <a:ext cx="1085182" cy="554784"/>
            </a:xfrm>
            <a:prstGeom prst="rect">
              <a:avLst/>
            </a:prstGeom>
          </p:spPr>
        </p:pic>
        <p:pic>
          <p:nvPicPr>
            <p:cNvPr id="666" name="Grafik 665">
              <a:extLst>
                <a:ext uri="{FF2B5EF4-FFF2-40B4-BE49-F238E27FC236}">
                  <a16:creationId xmlns:a16="http://schemas.microsoft.com/office/drawing/2014/main" id="{05209C22-1023-4478-AA0E-82D7ACAF6C4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251167" y="5175458"/>
              <a:ext cx="1085182" cy="554784"/>
            </a:xfrm>
            <a:prstGeom prst="rect">
              <a:avLst/>
            </a:prstGeom>
            <a:ln w="3175">
              <a:solidFill>
                <a:schemeClr val="bg1"/>
              </a:solidFill>
            </a:ln>
          </p:spPr>
        </p:pic>
        <p:pic>
          <p:nvPicPr>
            <p:cNvPr id="664" name="Grafik 663">
              <a:extLst>
                <a:ext uri="{FF2B5EF4-FFF2-40B4-BE49-F238E27FC236}">
                  <a16:creationId xmlns:a16="http://schemas.microsoft.com/office/drawing/2014/main" id="{1F087F26-B6C3-4597-88AF-A3E0DBBE040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137985" y="5181553"/>
              <a:ext cx="1085182" cy="548688"/>
            </a:xfrm>
            <a:prstGeom prst="rect">
              <a:avLst/>
            </a:prstGeom>
          </p:spPr>
        </p:pic>
        <p:pic>
          <p:nvPicPr>
            <p:cNvPr id="662" name="Grafik 661">
              <a:extLst>
                <a:ext uri="{FF2B5EF4-FFF2-40B4-BE49-F238E27FC236}">
                  <a16:creationId xmlns:a16="http://schemas.microsoft.com/office/drawing/2014/main" id="{567410FB-2A84-41DF-9669-1952F3724C3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54487" y="5181553"/>
              <a:ext cx="1085182" cy="548688"/>
            </a:xfrm>
            <a:prstGeom prst="rect">
              <a:avLst/>
            </a:prstGeom>
          </p:spPr>
        </p:pic>
        <p:pic>
          <p:nvPicPr>
            <p:cNvPr id="660" name="Grafik 659">
              <a:extLst>
                <a:ext uri="{FF2B5EF4-FFF2-40B4-BE49-F238E27FC236}">
                  <a16:creationId xmlns:a16="http://schemas.microsoft.com/office/drawing/2014/main" id="{D5E6CA74-1FA1-4FB9-9FB2-5D21B0B2B0D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93050" y="5181553"/>
              <a:ext cx="1091279" cy="554784"/>
            </a:xfrm>
            <a:prstGeom prst="rect">
              <a:avLst/>
            </a:prstGeom>
          </p:spPr>
        </p:pic>
        <p:pic>
          <p:nvPicPr>
            <p:cNvPr id="658" name="Grafik 657">
              <a:extLst>
                <a:ext uri="{FF2B5EF4-FFF2-40B4-BE49-F238E27FC236}">
                  <a16:creationId xmlns:a16="http://schemas.microsoft.com/office/drawing/2014/main" id="{1986139D-99F5-4FE0-958B-D09CB9B8978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03188" y="5175458"/>
              <a:ext cx="1091279" cy="554784"/>
            </a:xfrm>
            <a:prstGeom prst="rect">
              <a:avLst/>
            </a:prstGeom>
          </p:spPr>
        </p:pic>
        <p:pic>
          <p:nvPicPr>
            <p:cNvPr id="656" name="Grafik 655">
              <a:extLst>
                <a:ext uri="{FF2B5EF4-FFF2-40B4-BE49-F238E27FC236}">
                  <a16:creationId xmlns:a16="http://schemas.microsoft.com/office/drawing/2014/main" id="{7BEA41E5-180A-4609-A010-169021EAF9F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576819" y="5175458"/>
              <a:ext cx="1085182" cy="554784"/>
            </a:xfrm>
            <a:prstGeom prst="rect">
              <a:avLst/>
            </a:prstGeom>
          </p:spPr>
        </p:pic>
        <p:pic>
          <p:nvPicPr>
            <p:cNvPr id="654" name="Grafik 653">
              <a:extLst>
                <a:ext uri="{FF2B5EF4-FFF2-40B4-BE49-F238E27FC236}">
                  <a16:creationId xmlns:a16="http://schemas.microsoft.com/office/drawing/2014/main" id="{7DEF5097-54EA-46B1-A8D7-065733D87EE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015653" y="5181553"/>
              <a:ext cx="1085182" cy="554784"/>
            </a:xfrm>
            <a:prstGeom prst="rect">
              <a:avLst/>
            </a:prstGeom>
          </p:spPr>
        </p:pic>
      </p:grpSp>
      <p:grpSp>
        <p:nvGrpSpPr>
          <p:cNvPr id="696" name="Gruppieren 695">
            <a:extLst>
              <a:ext uri="{FF2B5EF4-FFF2-40B4-BE49-F238E27FC236}">
                <a16:creationId xmlns:a16="http://schemas.microsoft.com/office/drawing/2014/main" id="{DC76D6AA-86BA-4285-B805-0A0310EDC92B}"/>
              </a:ext>
            </a:extLst>
          </p:cNvPr>
          <p:cNvGrpSpPr/>
          <p:nvPr/>
        </p:nvGrpSpPr>
        <p:grpSpPr>
          <a:xfrm>
            <a:off x="508342" y="5854648"/>
            <a:ext cx="11175315" cy="560879"/>
            <a:chOff x="455689" y="5592838"/>
            <a:chExt cx="11175315" cy="560879"/>
          </a:xfrm>
        </p:grpSpPr>
        <p:pic>
          <p:nvPicPr>
            <p:cNvPr id="692" name="Grafik 691">
              <a:extLst>
                <a:ext uri="{FF2B5EF4-FFF2-40B4-BE49-F238E27FC236}">
                  <a16:creationId xmlns:a16="http://schemas.microsoft.com/office/drawing/2014/main" id="{319ED857-060F-4E44-A0F3-79A26C8E3B4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666408" y="5592838"/>
              <a:ext cx="1085182" cy="554784"/>
            </a:xfrm>
            <a:prstGeom prst="rect">
              <a:avLst/>
            </a:prstGeom>
          </p:spPr>
        </p:pic>
        <p:pic>
          <p:nvPicPr>
            <p:cNvPr id="688" name="Grafik 687">
              <a:extLst>
                <a:ext uri="{FF2B5EF4-FFF2-40B4-BE49-F238E27FC236}">
                  <a16:creationId xmlns:a16="http://schemas.microsoft.com/office/drawing/2014/main" id="{F2A1A42E-B732-4F71-83DD-D6E2220AB1A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106117" y="5598933"/>
              <a:ext cx="1085182" cy="548688"/>
            </a:xfrm>
            <a:prstGeom prst="rect">
              <a:avLst/>
            </a:prstGeom>
          </p:spPr>
        </p:pic>
        <p:pic>
          <p:nvPicPr>
            <p:cNvPr id="686" name="Grafik 685">
              <a:extLst>
                <a:ext uri="{FF2B5EF4-FFF2-40B4-BE49-F238E27FC236}">
                  <a16:creationId xmlns:a16="http://schemas.microsoft.com/office/drawing/2014/main" id="{7A1A6181-CB86-4C41-9A1A-1467C42342C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26703" y="5598933"/>
              <a:ext cx="1085182" cy="548688"/>
            </a:xfrm>
            <a:prstGeom prst="rect">
              <a:avLst/>
            </a:prstGeom>
          </p:spPr>
        </p:pic>
        <p:pic>
          <p:nvPicPr>
            <p:cNvPr id="684" name="Grafik 683">
              <a:extLst>
                <a:ext uri="{FF2B5EF4-FFF2-40B4-BE49-F238E27FC236}">
                  <a16:creationId xmlns:a16="http://schemas.microsoft.com/office/drawing/2014/main" id="{D965BCE6-DB4D-4521-8D2E-63BDA9C4712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5689" y="5598933"/>
              <a:ext cx="1091279" cy="554784"/>
            </a:xfrm>
            <a:prstGeom prst="rect">
              <a:avLst/>
            </a:prstGeom>
          </p:spPr>
        </p:pic>
        <p:pic>
          <p:nvPicPr>
            <p:cNvPr id="682" name="Grafik 681">
              <a:extLst>
                <a:ext uri="{FF2B5EF4-FFF2-40B4-BE49-F238E27FC236}">
                  <a16:creationId xmlns:a16="http://schemas.microsoft.com/office/drawing/2014/main" id="{C8F07469-75AD-4384-B3B0-D7F7B6EF44E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80901" y="5592838"/>
              <a:ext cx="1091279" cy="554784"/>
            </a:xfrm>
            <a:prstGeom prst="rect">
              <a:avLst/>
            </a:prstGeom>
          </p:spPr>
        </p:pic>
        <p:pic>
          <p:nvPicPr>
            <p:cNvPr id="680" name="Grafik 679">
              <a:extLst>
                <a:ext uri="{FF2B5EF4-FFF2-40B4-BE49-F238E27FC236}">
                  <a16:creationId xmlns:a16="http://schemas.microsoft.com/office/drawing/2014/main" id="{EEDB6D8F-7420-4AB0-8EEB-C62E8EA2A71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901491" y="5592838"/>
              <a:ext cx="1085182" cy="554784"/>
            </a:xfrm>
            <a:prstGeom prst="rect">
              <a:avLst/>
            </a:prstGeom>
          </p:spPr>
        </p:pic>
        <p:pic>
          <p:nvPicPr>
            <p:cNvPr id="678" name="Grafik 677">
              <a:extLst>
                <a:ext uri="{FF2B5EF4-FFF2-40B4-BE49-F238E27FC236}">
                  <a16:creationId xmlns:a16="http://schemas.microsoft.com/office/drawing/2014/main" id="{399F5BF7-2052-4842-B58D-63B59E1374E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341196" y="5598933"/>
              <a:ext cx="1085182" cy="554784"/>
            </a:xfrm>
            <a:prstGeom prst="rect">
              <a:avLst/>
            </a:prstGeom>
          </p:spPr>
        </p:pic>
        <p:pic>
          <p:nvPicPr>
            <p:cNvPr id="694" name="Grafik 693">
              <a:extLst>
                <a:ext uri="{FF2B5EF4-FFF2-40B4-BE49-F238E27FC236}">
                  <a16:creationId xmlns:a16="http://schemas.microsoft.com/office/drawing/2014/main" id="{B6CE8319-2F09-4C4C-A904-1DB575A214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545822" y="5592838"/>
              <a:ext cx="1085182" cy="554784"/>
            </a:xfrm>
            <a:prstGeom prst="rect">
              <a:avLst/>
            </a:prstGeom>
          </p:spPr>
        </p:pic>
      </p:grpSp>
      <p:sp>
        <p:nvSpPr>
          <p:cNvPr id="697" name="L-Form 696">
            <a:extLst>
              <a:ext uri="{FF2B5EF4-FFF2-40B4-BE49-F238E27FC236}">
                <a16:creationId xmlns:a16="http://schemas.microsoft.com/office/drawing/2014/main" id="{D826CBAA-4D29-41E8-89D2-A75EB9BA47F0}"/>
              </a:ext>
            </a:extLst>
          </p:cNvPr>
          <p:cNvSpPr/>
          <p:nvPr/>
        </p:nvSpPr>
        <p:spPr>
          <a:xfrm flipH="1">
            <a:off x="381000" y="5666104"/>
            <a:ext cx="11316784" cy="874395"/>
          </a:xfrm>
          <a:prstGeom prst="corner">
            <a:avLst>
              <a:gd name="adj1" fmla="val 0"/>
              <a:gd name="adj2" fmla="val 144082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36" name="Grafik 535">
            <a:extLst>
              <a:ext uri="{FF2B5EF4-FFF2-40B4-BE49-F238E27FC236}">
                <a16:creationId xmlns:a16="http://schemas.microsoft.com/office/drawing/2014/main" id="{51B41A0E-65CE-42AB-89B0-DDC6B24EA63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852128" y="3835566"/>
            <a:ext cx="1194920" cy="603556"/>
          </a:xfrm>
          <a:prstGeom prst="rect">
            <a:avLst/>
          </a:prstGeom>
        </p:spPr>
      </p:pic>
      <p:pic>
        <p:nvPicPr>
          <p:cNvPr id="538" name="Grafik 537">
            <a:extLst>
              <a:ext uri="{FF2B5EF4-FFF2-40B4-BE49-F238E27FC236}">
                <a16:creationId xmlns:a16="http://schemas.microsoft.com/office/drawing/2014/main" id="{D75775A2-5D71-47D7-8A89-830D9438DE9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408093" y="3308275"/>
            <a:ext cx="1194920" cy="603556"/>
          </a:xfrm>
          <a:prstGeom prst="rect">
            <a:avLst/>
          </a:prstGeom>
        </p:spPr>
      </p:pic>
      <p:pic>
        <p:nvPicPr>
          <p:cNvPr id="540" name="Grafik 539">
            <a:extLst>
              <a:ext uri="{FF2B5EF4-FFF2-40B4-BE49-F238E27FC236}">
                <a16:creationId xmlns:a16="http://schemas.microsoft.com/office/drawing/2014/main" id="{36BB6EBA-B211-4B57-B0FF-328679F66E1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140857" y="3827677"/>
            <a:ext cx="1018120" cy="603556"/>
          </a:xfrm>
          <a:prstGeom prst="rect">
            <a:avLst/>
          </a:prstGeom>
        </p:spPr>
      </p:pic>
      <p:pic>
        <p:nvPicPr>
          <p:cNvPr id="542" name="Grafik 541">
            <a:extLst>
              <a:ext uri="{FF2B5EF4-FFF2-40B4-BE49-F238E27FC236}">
                <a16:creationId xmlns:a16="http://schemas.microsoft.com/office/drawing/2014/main" id="{0D210405-6E32-45D7-BEBD-9604B8004F4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983358" y="3225913"/>
            <a:ext cx="908383" cy="609653"/>
          </a:xfrm>
          <a:prstGeom prst="rect">
            <a:avLst/>
          </a:prstGeom>
        </p:spPr>
      </p:pic>
      <p:pic>
        <p:nvPicPr>
          <p:cNvPr id="544" name="Grafik 543">
            <a:extLst>
              <a:ext uri="{FF2B5EF4-FFF2-40B4-BE49-F238E27FC236}">
                <a16:creationId xmlns:a16="http://schemas.microsoft.com/office/drawing/2014/main" id="{0C9716FC-AB99-4BB6-822F-6FAA7E1156A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966079" y="3735010"/>
            <a:ext cx="768163" cy="609653"/>
          </a:xfrm>
          <a:prstGeom prst="rect">
            <a:avLst/>
          </a:prstGeom>
        </p:spPr>
      </p:pic>
      <p:pic>
        <p:nvPicPr>
          <p:cNvPr id="546" name="Grafik 545">
            <a:extLst>
              <a:ext uri="{FF2B5EF4-FFF2-40B4-BE49-F238E27FC236}">
                <a16:creationId xmlns:a16="http://schemas.microsoft.com/office/drawing/2014/main" id="{0310E5E1-8458-4064-B357-962046C4929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960993" y="3191793"/>
            <a:ext cx="755970" cy="609653"/>
          </a:xfrm>
          <a:prstGeom prst="rect">
            <a:avLst/>
          </a:prstGeom>
        </p:spPr>
      </p:pic>
      <p:pic>
        <p:nvPicPr>
          <p:cNvPr id="548" name="Grafik 547">
            <a:extLst>
              <a:ext uri="{FF2B5EF4-FFF2-40B4-BE49-F238E27FC236}">
                <a16:creationId xmlns:a16="http://schemas.microsoft.com/office/drawing/2014/main" id="{C99DCCBA-D719-43EC-88F0-2FAD35B6EF6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53452" y="3725747"/>
            <a:ext cx="658425" cy="609653"/>
          </a:xfrm>
          <a:prstGeom prst="rect">
            <a:avLst/>
          </a:prstGeom>
        </p:spPr>
      </p:pic>
      <p:pic>
        <p:nvPicPr>
          <p:cNvPr id="550" name="Grafik 549">
            <a:extLst>
              <a:ext uri="{FF2B5EF4-FFF2-40B4-BE49-F238E27FC236}">
                <a16:creationId xmlns:a16="http://schemas.microsoft.com/office/drawing/2014/main" id="{4DA1B161-DD53-435D-A0A2-24FE789524DE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292228" y="3191007"/>
            <a:ext cx="512108" cy="609653"/>
          </a:xfrm>
          <a:prstGeom prst="rect">
            <a:avLst/>
          </a:prstGeom>
        </p:spPr>
      </p:pic>
      <p:pic>
        <p:nvPicPr>
          <p:cNvPr id="552" name="Grafik 551">
            <a:extLst>
              <a:ext uri="{FF2B5EF4-FFF2-40B4-BE49-F238E27FC236}">
                <a16:creationId xmlns:a16="http://schemas.microsoft.com/office/drawing/2014/main" id="{0E126ABB-D267-4BC4-8FA3-DEC5319186F8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51833" y="3681494"/>
            <a:ext cx="1091279" cy="792549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20FD1233-A79D-4B1C-8008-FB799DBD9D8C}"/>
              </a:ext>
            </a:extLst>
          </p:cNvPr>
          <p:cNvSpPr txBox="1"/>
          <p:nvPr/>
        </p:nvSpPr>
        <p:spPr>
          <a:xfrm>
            <a:off x="10244823" y="5926838"/>
            <a:ext cx="6537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2" panose="05020102010507070707" pitchFamily="18" charset="2"/>
              </a:rPr>
              <a:t></a:t>
            </a:r>
            <a:endParaRPr kumimoji="0" lang="de-AT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7865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4" name="Gruppieren 593">
            <a:extLst>
              <a:ext uri="{FF2B5EF4-FFF2-40B4-BE49-F238E27FC236}">
                <a16:creationId xmlns:a16="http://schemas.microsoft.com/office/drawing/2014/main" id="{AF538C68-989D-4F89-81C2-AE92BD201644}"/>
              </a:ext>
            </a:extLst>
          </p:cNvPr>
          <p:cNvGrpSpPr/>
          <p:nvPr/>
        </p:nvGrpSpPr>
        <p:grpSpPr>
          <a:xfrm>
            <a:off x="508346" y="495185"/>
            <a:ext cx="11175311" cy="560879"/>
            <a:chOff x="455693" y="495185"/>
            <a:chExt cx="11175311" cy="560879"/>
          </a:xfrm>
        </p:grpSpPr>
        <p:pic>
          <p:nvPicPr>
            <p:cNvPr id="568" name="Grafik 567">
              <a:extLst>
                <a:ext uri="{FF2B5EF4-FFF2-40B4-BE49-F238E27FC236}">
                  <a16:creationId xmlns:a16="http://schemas.microsoft.com/office/drawing/2014/main" id="{2147C679-A226-4ABC-9BE6-29C69C6A31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5693" y="501280"/>
              <a:ext cx="1085182" cy="548688"/>
            </a:xfrm>
            <a:prstGeom prst="rect">
              <a:avLst/>
            </a:prstGeom>
          </p:spPr>
        </p:pic>
        <p:pic>
          <p:nvPicPr>
            <p:cNvPr id="564" name="Grafik 563">
              <a:extLst>
                <a:ext uri="{FF2B5EF4-FFF2-40B4-BE49-F238E27FC236}">
                  <a16:creationId xmlns:a16="http://schemas.microsoft.com/office/drawing/2014/main" id="{3E63987D-2B3E-405A-ADAB-6B25C5FB6BE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94527" y="501280"/>
              <a:ext cx="1085182" cy="548688"/>
            </a:xfrm>
            <a:prstGeom prst="rect">
              <a:avLst/>
            </a:prstGeom>
          </p:spPr>
        </p:pic>
        <p:pic>
          <p:nvPicPr>
            <p:cNvPr id="560" name="Grafik 559">
              <a:extLst>
                <a:ext uri="{FF2B5EF4-FFF2-40B4-BE49-F238E27FC236}">
                  <a16:creationId xmlns:a16="http://schemas.microsoft.com/office/drawing/2014/main" id="{00D13B71-4A21-4F04-BFDB-DDEDF3D2A6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23223" y="501280"/>
              <a:ext cx="1091279" cy="554784"/>
            </a:xfrm>
            <a:prstGeom prst="rect">
              <a:avLst/>
            </a:prstGeom>
          </p:spPr>
        </p:pic>
        <p:pic>
          <p:nvPicPr>
            <p:cNvPr id="558" name="Grafik 557">
              <a:extLst>
                <a:ext uri="{FF2B5EF4-FFF2-40B4-BE49-F238E27FC236}">
                  <a16:creationId xmlns:a16="http://schemas.microsoft.com/office/drawing/2014/main" id="{10DF00F7-F3E1-43B7-81E4-2A59165ED42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33361" y="495185"/>
              <a:ext cx="1091279" cy="554784"/>
            </a:xfrm>
            <a:prstGeom prst="rect">
              <a:avLst/>
            </a:prstGeom>
          </p:spPr>
        </p:pic>
        <p:pic>
          <p:nvPicPr>
            <p:cNvPr id="570" name="Grafik 569">
              <a:extLst>
                <a:ext uri="{FF2B5EF4-FFF2-40B4-BE49-F238E27FC236}">
                  <a16:creationId xmlns:a16="http://schemas.microsoft.com/office/drawing/2014/main" id="{96F254AB-DAEB-451B-B83A-ADCADD67F0E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781340" y="495185"/>
              <a:ext cx="1085182" cy="554784"/>
            </a:xfrm>
            <a:prstGeom prst="rect">
              <a:avLst/>
            </a:prstGeom>
            <a:ln w="3175">
              <a:solidFill>
                <a:schemeClr val="bg1"/>
              </a:solidFill>
            </a:ln>
          </p:spPr>
        </p:pic>
        <p:pic>
          <p:nvPicPr>
            <p:cNvPr id="556" name="Grafik 555">
              <a:extLst>
                <a:ext uri="{FF2B5EF4-FFF2-40B4-BE49-F238E27FC236}">
                  <a16:creationId xmlns:a16="http://schemas.microsoft.com/office/drawing/2014/main" id="{344D875D-C409-4DC8-8C66-02584FE74EA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668154" y="495185"/>
              <a:ext cx="1085182" cy="554784"/>
            </a:xfrm>
            <a:prstGeom prst="rect">
              <a:avLst/>
            </a:prstGeom>
          </p:spPr>
        </p:pic>
        <p:pic>
          <p:nvPicPr>
            <p:cNvPr id="566" name="Grafik 565">
              <a:extLst>
                <a:ext uri="{FF2B5EF4-FFF2-40B4-BE49-F238E27FC236}">
                  <a16:creationId xmlns:a16="http://schemas.microsoft.com/office/drawing/2014/main" id="{2E04C38D-5E14-49D2-8DB2-B4B9C47F264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106988" y="501280"/>
              <a:ext cx="1085182" cy="554784"/>
            </a:xfrm>
            <a:prstGeom prst="rect">
              <a:avLst/>
            </a:prstGeom>
          </p:spPr>
        </p:pic>
        <p:pic>
          <p:nvPicPr>
            <p:cNvPr id="562" name="Grafik 561">
              <a:extLst>
                <a:ext uri="{FF2B5EF4-FFF2-40B4-BE49-F238E27FC236}">
                  <a16:creationId xmlns:a16="http://schemas.microsoft.com/office/drawing/2014/main" id="{23C6B8DA-DA20-4151-9D6D-6E7F9D33551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545822" y="495185"/>
              <a:ext cx="1085182" cy="554784"/>
            </a:xfrm>
            <a:prstGeom prst="rect">
              <a:avLst/>
            </a:prstGeom>
          </p:spPr>
        </p:pic>
      </p:grpSp>
      <p:grpSp>
        <p:nvGrpSpPr>
          <p:cNvPr id="695" name="Gruppieren 694">
            <a:extLst>
              <a:ext uri="{FF2B5EF4-FFF2-40B4-BE49-F238E27FC236}">
                <a16:creationId xmlns:a16="http://schemas.microsoft.com/office/drawing/2014/main" id="{3469BE11-0C5E-4DEA-91B3-F1FCB71CAA9E}"/>
              </a:ext>
            </a:extLst>
          </p:cNvPr>
          <p:cNvGrpSpPr/>
          <p:nvPr/>
        </p:nvGrpSpPr>
        <p:grpSpPr>
          <a:xfrm>
            <a:off x="508342" y="1478370"/>
            <a:ext cx="11175315" cy="560879"/>
            <a:chOff x="455689" y="1498341"/>
            <a:chExt cx="11175315" cy="560879"/>
          </a:xfrm>
        </p:grpSpPr>
        <p:pic>
          <p:nvPicPr>
            <p:cNvPr id="554" name="Grafik 553">
              <a:extLst>
                <a:ext uri="{FF2B5EF4-FFF2-40B4-BE49-F238E27FC236}">
                  <a16:creationId xmlns:a16="http://schemas.microsoft.com/office/drawing/2014/main" id="{1D65FAD0-7026-40ED-88B4-C75927220E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220606" y="1498341"/>
              <a:ext cx="1085182" cy="554784"/>
            </a:xfrm>
            <a:prstGeom prst="rect">
              <a:avLst/>
            </a:prstGeom>
          </p:spPr>
        </p:pic>
        <p:pic>
          <p:nvPicPr>
            <p:cNvPr id="618" name="Grafik 617">
              <a:extLst>
                <a:ext uri="{FF2B5EF4-FFF2-40B4-BE49-F238E27FC236}">
                  <a16:creationId xmlns:a16="http://schemas.microsoft.com/office/drawing/2014/main" id="{AEACBB9B-CAC9-4891-AAF3-03A0267D5AE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106117" y="1504436"/>
              <a:ext cx="1085182" cy="548688"/>
            </a:xfrm>
            <a:prstGeom prst="rect">
              <a:avLst/>
            </a:prstGeom>
          </p:spPr>
        </p:pic>
        <p:pic>
          <p:nvPicPr>
            <p:cNvPr id="616" name="Grafik 615">
              <a:extLst>
                <a:ext uri="{FF2B5EF4-FFF2-40B4-BE49-F238E27FC236}">
                  <a16:creationId xmlns:a16="http://schemas.microsoft.com/office/drawing/2014/main" id="{636F23AE-BFCA-48FE-9D96-AE623B62F04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545822" y="1504436"/>
              <a:ext cx="1085182" cy="548688"/>
            </a:xfrm>
            <a:prstGeom prst="rect">
              <a:avLst/>
            </a:prstGeom>
          </p:spPr>
        </p:pic>
        <p:pic>
          <p:nvPicPr>
            <p:cNvPr id="614" name="Grafik 613">
              <a:extLst>
                <a:ext uri="{FF2B5EF4-FFF2-40B4-BE49-F238E27FC236}">
                  <a16:creationId xmlns:a16="http://schemas.microsoft.com/office/drawing/2014/main" id="{874CAC8C-81CF-4C42-94E2-07B5CEC87E5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95394" y="1504436"/>
              <a:ext cx="1091279" cy="554784"/>
            </a:xfrm>
            <a:prstGeom prst="rect">
              <a:avLst/>
            </a:prstGeom>
          </p:spPr>
        </p:pic>
        <p:pic>
          <p:nvPicPr>
            <p:cNvPr id="612" name="Grafik 611">
              <a:extLst>
                <a:ext uri="{FF2B5EF4-FFF2-40B4-BE49-F238E27FC236}">
                  <a16:creationId xmlns:a16="http://schemas.microsoft.com/office/drawing/2014/main" id="{C08AE4B1-7427-48CD-8391-D972390FA40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60311" y="1498341"/>
              <a:ext cx="1091279" cy="554784"/>
            </a:xfrm>
            <a:prstGeom prst="rect">
              <a:avLst/>
            </a:prstGeom>
          </p:spPr>
        </p:pic>
        <p:pic>
          <p:nvPicPr>
            <p:cNvPr id="608" name="Grafik 607">
              <a:extLst>
                <a:ext uri="{FF2B5EF4-FFF2-40B4-BE49-F238E27FC236}">
                  <a16:creationId xmlns:a16="http://schemas.microsoft.com/office/drawing/2014/main" id="{324F6715-BA1C-4802-8175-D3ACD55048D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55689" y="1498341"/>
              <a:ext cx="1085182" cy="554784"/>
            </a:xfrm>
            <a:prstGeom prst="rect">
              <a:avLst/>
            </a:prstGeom>
          </p:spPr>
        </p:pic>
        <p:pic>
          <p:nvPicPr>
            <p:cNvPr id="606" name="Grafik 605">
              <a:extLst>
                <a:ext uri="{FF2B5EF4-FFF2-40B4-BE49-F238E27FC236}">
                  <a16:creationId xmlns:a16="http://schemas.microsoft.com/office/drawing/2014/main" id="{6A6F8D1A-6A74-405C-A1D3-05DB15751F5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780901" y="1504436"/>
              <a:ext cx="1085182" cy="554784"/>
            </a:xfrm>
            <a:prstGeom prst="rect">
              <a:avLst/>
            </a:prstGeom>
          </p:spPr>
        </p:pic>
        <p:pic>
          <p:nvPicPr>
            <p:cNvPr id="604" name="Grafik 603">
              <a:extLst>
                <a:ext uri="{FF2B5EF4-FFF2-40B4-BE49-F238E27FC236}">
                  <a16:creationId xmlns:a16="http://schemas.microsoft.com/office/drawing/2014/main" id="{3B81CE8E-9C77-45A6-8805-9F9C7088561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341196" y="1498341"/>
              <a:ext cx="1085182" cy="554784"/>
            </a:xfrm>
            <a:prstGeom prst="rect">
              <a:avLst/>
            </a:prstGeom>
          </p:spPr>
        </p:pic>
      </p:grpSp>
      <p:grpSp>
        <p:nvGrpSpPr>
          <p:cNvPr id="644" name="Gruppieren 643">
            <a:extLst>
              <a:ext uri="{FF2B5EF4-FFF2-40B4-BE49-F238E27FC236}">
                <a16:creationId xmlns:a16="http://schemas.microsoft.com/office/drawing/2014/main" id="{616A9CC3-B3C2-4B5B-A27B-552E3531638D}"/>
              </a:ext>
            </a:extLst>
          </p:cNvPr>
          <p:cNvGrpSpPr/>
          <p:nvPr/>
        </p:nvGrpSpPr>
        <p:grpSpPr>
          <a:xfrm>
            <a:off x="508342" y="2461556"/>
            <a:ext cx="11175315" cy="560879"/>
            <a:chOff x="455689" y="4403405"/>
            <a:chExt cx="11175315" cy="560879"/>
          </a:xfrm>
        </p:grpSpPr>
        <p:pic>
          <p:nvPicPr>
            <p:cNvPr id="610" name="Grafik 609">
              <a:extLst>
                <a:ext uri="{FF2B5EF4-FFF2-40B4-BE49-F238E27FC236}">
                  <a16:creationId xmlns:a16="http://schemas.microsoft.com/office/drawing/2014/main" id="{9138B177-AE60-4CF6-AE87-BE9DF033872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103939" y="4403405"/>
              <a:ext cx="1085182" cy="554784"/>
            </a:xfrm>
            <a:prstGeom prst="rect">
              <a:avLst/>
            </a:prstGeom>
            <a:ln w="3175">
              <a:solidFill>
                <a:schemeClr val="bg1"/>
              </a:solidFill>
            </a:ln>
          </p:spPr>
        </p:pic>
        <p:pic>
          <p:nvPicPr>
            <p:cNvPr id="622" name="Grafik 621">
              <a:extLst>
                <a:ext uri="{FF2B5EF4-FFF2-40B4-BE49-F238E27FC236}">
                  <a16:creationId xmlns:a16="http://schemas.microsoft.com/office/drawing/2014/main" id="{5F5C3D47-AD38-4BC3-A2A5-6EE04E63E5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894523" y="4403405"/>
              <a:ext cx="1085182" cy="554784"/>
            </a:xfrm>
            <a:prstGeom prst="rect">
              <a:avLst/>
            </a:prstGeom>
          </p:spPr>
        </p:pic>
        <p:pic>
          <p:nvPicPr>
            <p:cNvPr id="642" name="Grafik 641">
              <a:extLst>
                <a:ext uri="{FF2B5EF4-FFF2-40B4-BE49-F238E27FC236}">
                  <a16:creationId xmlns:a16="http://schemas.microsoft.com/office/drawing/2014/main" id="{C37BA4A2-EC1B-460B-9D8E-0EC8FBBDA3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33361" y="4409500"/>
              <a:ext cx="1085182" cy="548688"/>
            </a:xfrm>
            <a:prstGeom prst="rect">
              <a:avLst/>
            </a:prstGeom>
          </p:spPr>
        </p:pic>
        <p:pic>
          <p:nvPicPr>
            <p:cNvPr id="640" name="Grafik 639">
              <a:extLst>
                <a:ext uri="{FF2B5EF4-FFF2-40B4-BE49-F238E27FC236}">
                  <a16:creationId xmlns:a16="http://schemas.microsoft.com/office/drawing/2014/main" id="{F12ABA47-76F5-49B0-9875-2139CA9A117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17126" y="4409500"/>
              <a:ext cx="1085182" cy="548688"/>
            </a:xfrm>
            <a:prstGeom prst="rect">
              <a:avLst/>
            </a:prstGeom>
          </p:spPr>
        </p:pic>
        <p:pic>
          <p:nvPicPr>
            <p:cNvPr id="638" name="Grafik 637">
              <a:extLst>
                <a:ext uri="{FF2B5EF4-FFF2-40B4-BE49-F238E27FC236}">
                  <a16:creationId xmlns:a16="http://schemas.microsoft.com/office/drawing/2014/main" id="{ACD924AC-7E9A-462F-9628-4A8810DC20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72195" y="4409500"/>
              <a:ext cx="1091279" cy="554784"/>
            </a:xfrm>
            <a:prstGeom prst="rect">
              <a:avLst/>
            </a:prstGeom>
          </p:spPr>
        </p:pic>
        <p:pic>
          <p:nvPicPr>
            <p:cNvPr id="636" name="Grafik 635">
              <a:extLst>
                <a:ext uri="{FF2B5EF4-FFF2-40B4-BE49-F238E27FC236}">
                  <a16:creationId xmlns:a16="http://schemas.microsoft.com/office/drawing/2014/main" id="{DDF2A5D7-9388-4C19-AE8E-5E39EDE654D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55960" y="4403405"/>
              <a:ext cx="1091279" cy="554784"/>
            </a:xfrm>
            <a:prstGeom prst="rect">
              <a:avLst/>
            </a:prstGeom>
          </p:spPr>
        </p:pic>
        <p:pic>
          <p:nvPicPr>
            <p:cNvPr id="634" name="Grafik 633">
              <a:extLst>
                <a:ext uri="{FF2B5EF4-FFF2-40B4-BE49-F238E27FC236}">
                  <a16:creationId xmlns:a16="http://schemas.microsoft.com/office/drawing/2014/main" id="{7DFE0614-5D9E-411C-8F75-AD0F7716F6A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545822" y="4403405"/>
              <a:ext cx="1085182" cy="554784"/>
            </a:xfrm>
            <a:prstGeom prst="rect">
              <a:avLst/>
            </a:prstGeom>
          </p:spPr>
        </p:pic>
        <p:pic>
          <p:nvPicPr>
            <p:cNvPr id="632" name="Grafik 631">
              <a:extLst>
                <a:ext uri="{FF2B5EF4-FFF2-40B4-BE49-F238E27FC236}">
                  <a16:creationId xmlns:a16="http://schemas.microsoft.com/office/drawing/2014/main" id="{8D253BC7-9E20-4972-90DD-C5E686238CC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55689" y="4409500"/>
              <a:ext cx="1085182" cy="554784"/>
            </a:xfrm>
            <a:prstGeom prst="rect">
              <a:avLst/>
            </a:prstGeom>
          </p:spPr>
        </p:pic>
      </p:grpSp>
      <p:grpSp>
        <p:nvGrpSpPr>
          <p:cNvPr id="668" name="Gruppieren 667">
            <a:extLst>
              <a:ext uri="{FF2B5EF4-FFF2-40B4-BE49-F238E27FC236}">
                <a16:creationId xmlns:a16="http://schemas.microsoft.com/office/drawing/2014/main" id="{07FABCFD-2670-4589-8797-FB02B168382B}"/>
              </a:ext>
            </a:extLst>
          </p:cNvPr>
          <p:cNvGrpSpPr/>
          <p:nvPr/>
        </p:nvGrpSpPr>
        <p:grpSpPr>
          <a:xfrm>
            <a:off x="508342" y="4887880"/>
            <a:ext cx="11175315" cy="560879"/>
            <a:chOff x="364354" y="5175458"/>
            <a:chExt cx="11175315" cy="560879"/>
          </a:xfrm>
        </p:grpSpPr>
        <p:pic>
          <p:nvPicPr>
            <p:cNvPr id="630" name="Grafik 629">
              <a:extLst>
                <a:ext uri="{FF2B5EF4-FFF2-40B4-BE49-F238E27FC236}">
                  <a16:creationId xmlns:a16="http://schemas.microsoft.com/office/drawing/2014/main" id="{9BCB351F-6DBA-456D-93C3-2D09E57F180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64354" y="5175458"/>
              <a:ext cx="1085182" cy="554784"/>
            </a:xfrm>
            <a:prstGeom prst="rect">
              <a:avLst/>
            </a:prstGeom>
          </p:spPr>
        </p:pic>
        <p:pic>
          <p:nvPicPr>
            <p:cNvPr id="666" name="Grafik 665">
              <a:extLst>
                <a:ext uri="{FF2B5EF4-FFF2-40B4-BE49-F238E27FC236}">
                  <a16:creationId xmlns:a16="http://schemas.microsoft.com/office/drawing/2014/main" id="{05209C22-1023-4478-AA0E-82D7ACAF6C4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251167" y="5175458"/>
              <a:ext cx="1085182" cy="554784"/>
            </a:xfrm>
            <a:prstGeom prst="rect">
              <a:avLst/>
            </a:prstGeom>
            <a:ln w="3175">
              <a:solidFill>
                <a:schemeClr val="bg1"/>
              </a:solidFill>
            </a:ln>
          </p:spPr>
        </p:pic>
        <p:pic>
          <p:nvPicPr>
            <p:cNvPr id="664" name="Grafik 663">
              <a:extLst>
                <a:ext uri="{FF2B5EF4-FFF2-40B4-BE49-F238E27FC236}">
                  <a16:creationId xmlns:a16="http://schemas.microsoft.com/office/drawing/2014/main" id="{1F087F26-B6C3-4597-88AF-A3E0DBBE040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137985" y="5181553"/>
              <a:ext cx="1085182" cy="548688"/>
            </a:xfrm>
            <a:prstGeom prst="rect">
              <a:avLst/>
            </a:prstGeom>
          </p:spPr>
        </p:pic>
        <p:pic>
          <p:nvPicPr>
            <p:cNvPr id="662" name="Grafik 661">
              <a:extLst>
                <a:ext uri="{FF2B5EF4-FFF2-40B4-BE49-F238E27FC236}">
                  <a16:creationId xmlns:a16="http://schemas.microsoft.com/office/drawing/2014/main" id="{567410FB-2A84-41DF-9669-1952F3724C3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54487" y="5181553"/>
              <a:ext cx="1085182" cy="548688"/>
            </a:xfrm>
            <a:prstGeom prst="rect">
              <a:avLst/>
            </a:prstGeom>
          </p:spPr>
        </p:pic>
        <p:pic>
          <p:nvPicPr>
            <p:cNvPr id="660" name="Grafik 659">
              <a:extLst>
                <a:ext uri="{FF2B5EF4-FFF2-40B4-BE49-F238E27FC236}">
                  <a16:creationId xmlns:a16="http://schemas.microsoft.com/office/drawing/2014/main" id="{D5E6CA74-1FA1-4FB9-9FB2-5D21B0B2B0D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93050" y="5181553"/>
              <a:ext cx="1091279" cy="554784"/>
            </a:xfrm>
            <a:prstGeom prst="rect">
              <a:avLst/>
            </a:prstGeom>
          </p:spPr>
        </p:pic>
        <p:pic>
          <p:nvPicPr>
            <p:cNvPr id="658" name="Grafik 657">
              <a:extLst>
                <a:ext uri="{FF2B5EF4-FFF2-40B4-BE49-F238E27FC236}">
                  <a16:creationId xmlns:a16="http://schemas.microsoft.com/office/drawing/2014/main" id="{1986139D-99F5-4FE0-958B-D09CB9B8978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03188" y="5175458"/>
              <a:ext cx="1091279" cy="554784"/>
            </a:xfrm>
            <a:prstGeom prst="rect">
              <a:avLst/>
            </a:prstGeom>
          </p:spPr>
        </p:pic>
        <p:pic>
          <p:nvPicPr>
            <p:cNvPr id="656" name="Grafik 655">
              <a:extLst>
                <a:ext uri="{FF2B5EF4-FFF2-40B4-BE49-F238E27FC236}">
                  <a16:creationId xmlns:a16="http://schemas.microsoft.com/office/drawing/2014/main" id="{7BEA41E5-180A-4609-A010-169021EAF9F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576819" y="5175458"/>
              <a:ext cx="1085182" cy="554784"/>
            </a:xfrm>
            <a:prstGeom prst="rect">
              <a:avLst/>
            </a:prstGeom>
          </p:spPr>
        </p:pic>
        <p:pic>
          <p:nvPicPr>
            <p:cNvPr id="654" name="Grafik 653">
              <a:extLst>
                <a:ext uri="{FF2B5EF4-FFF2-40B4-BE49-F238E27FC236}">
                  <a16:creationId xmlns:a16="http://schemas.microsoft.com/office/drawing/2014/main" id="{7DEF5097-54EA-46B1-A8D7-065733D87EE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015653" y="5181553"/>
              <a:ext cx="1085182" cy="554784"/>
            </a:xfrm>
            <a:prstGeom prst="rect">
              <a:avLst/>
            </a:prstGeom>
          </p:spPr>
        </p:pic>
      </p:grpSp>
      <p:grpSp>
        <p:nvGrpSpPr>
          <p:cNvPr id="696" name="Gruppieren 695">
            <a:extLst>
              <a:ext uri="{FF2B5EF4-FFF2-40B4-BE49-F238E27FC236}">
                <a16:creationId xmlns:a16="http://schemas.microsoft.com/office/drawing/2014/main" id="{DC76D6AA-86BA-4285-B805-0A0310EDC92B}"/>
              </a:ext>
            </a:extLst>
          </p:cNvPr>
          <p:cNvGrpSpPr/>
          <p:nvPr/>
        </p:nvGrpSpPr>
        <p:grpSpPr>
          <a:xfrm>
            <a:off x="508342" y="5854648"/>
            <a:ext cx="11175315" cy="560879"/>
            <a:chOff x="455689" y="5592838"/>
            <a:chExt cx="11175315" cy="560879"/>
          </a:xfrm>
        </p:grpSpPr>
        <p:pic>
          <p:nvPicPr>
            <p:cNvPr id="692" name="Grafik 691">
              <a:extLst>
                <a:ext uri="{FF2B5EF4-FFF2-40B4-BE49-F238E27FC236}">
                  <a16:creationId xmlns:a16="http://schemas.microsoft.com/office/drawing/2014/main" id="{319ED857-060F-4E44-A0F3-79A26C8E3B4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666408" y="5592838"/>
              <a:ext cx="1085182" cy="554784"/>
            </a:xfrm>
            <a:prstGeom prst="rect">
              <a:avLst/>
            </a:prstGeom>
          </p:spPr>
        </p:pic>
        <p:pic>
          <p:nvPicPr>
            <p:cNvPr id="688" name="Grafik 687">
              <a:extLst>
                <a:ext uri="{FF2B5EF4-FFF2-40B4-BE49-F238E27FC236}">
                  <a16:creationId xmlns:a16="http://schemas.microsoft.com/office/drawing/2014/main" id="{F2A1A42E-B732-4F71-83DD-D6E2220AB1A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106117" y="5598933"/>
              <a:ext cx="1085182" cy="548688"/>
            </a:xfrm>
            <a:prstGeom prst="rect">
              <a:avLst/>
            </a:prstGeom>
          </p:spPr>
        </p:pic>
        <p:pic>
          <p:nvPicPr>
            <p:cNvPr id="686" name="Grafik 685">
              <a:extLst>
                <a:ext uri="{FF2B5EF4-FFF2-40B4-BE49-F238E27FC236}">
                  <a16:creationId xmlns:a16="http://schemas.microsoft.com/office/drawing/2014/main" id="{7A1A6181-CB86-4C41-9A1A-1467C42342C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26703" y="5598933"/>
              <a:ext cx="1085182" cy="548688"/>
            </a:xfrm>
            <a:prstGeom prst="rect">
              <a:avLst/>
            </a:prstGeom>
          </p:spPr>
        </p:pic>
        <p:pic>
          <p:nvPicPr>
            <p:cNvPr id="684" name="Grafik 683">
              <a:extLst>
                <a:ext uri="{FF2B5EF4-FFF2-40B4-BE49-F238E27FC236}">
                  <a16:creationId xmlns:a16="http://schemas.microsoft.com/office/drawing/2014/main" id="{D965BCE6-DB4D-4521-8D2E-63BDA9C4712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5689" y="5598933"/>
              <a:ext cx="1091279" cy="554784"/>
            </a:xfrm>
            <a:prstGeom prst="rect">
              <a:avLst/>
            </a:prstGeom>
          </p:spPr>
        </p:pic>
        <p:pic>
          <p:nvPicPr>
            <p:cNvPr id="682" name="Grafik 681">
              <a:extLst>
                <a:ext uri="{FF2B5EF4-FFF2-40B4-BE49-F238E27FC236}">
                  <a16:creationId xmlns:a16="http://schemas.microsoft.com/office/drawing/2014/main" id="{C8F07469-75AD-4384-B3B0-D7F7B6EF44E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80901" y="5592838"/>
              <a:ext cx="1091279" cy="554784"/>
            </a:xfrm>
            <a:prstGeom prst="rect">
              <a:avLst/>
            </a:prstGeom>
          </p:spPr>
        </p:pic>
        <p:pic>
          <p:nvPicPr>
            <p:cNvPr id="680" name="Grafik 679">
              <a:extLst>
                <a:ext uri="{FF2B5EF4-FFF2-40B4-BE49-F238E27FC236}">
                  <a16:creationId xmlns:a16="http://schemas.microsoft.com/office/drawing/2014/main" id="{EEDB6D8F-7420-4AB0-8EEB-C62E8EA2A71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901491" y="5592838"/>
              <a:ext cx="1085182" cy="554784"/>
            </a:xfrm>
            <a:prstGeom prst="rect">
              <a:avLst/>
            </a:prstGeom>
          </p:spPr>
        </p:pic>
        <p:pic>
          <p:nvPicPr>
            <p:cNvPr id="678" name="Grafik 677">
              <a:extLst>
                <a:ext uri="{FF2B5EF4-FFF2-40B4-BE49-F238E27FC236}">
                  <a16:creationId xmlns:a16="http://schemas.microsoft.com/office/drawing/2014/main" id="{399F5BF7-2052-4842-B58D-63B59E1374E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341196" y="5598933"/>
              <a:ext cx="1085182" cy="554784"/>
            </a:xfrm>
            <a:prstGeom prst="rect">
              <a:avLst/>
            </a:prstGeom>
          </p:spPr>
        </p:pic>
        <p:pic>
          <p:nvPicPr>
            <p:cNvPr id="694" name="Grafik 693">
              <a:extLst>
                <a:ext uri="{FF2B5EF4-FFF2-40B4-BE49-F238E27FC236}">
                  <a16:creationId xmlns:a16="http://schemas.microsoft.com/office/drawing/2014/main" id="{B6CE8319-2F09-4C4C-A904-1DB575A214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545822" y="5592838"/>
              <a:ext cx="1085182" cy="554784"/>
            </a:xfrm>
            <a:prstGeom prst="rect">
              <a:avLst/>
            </a:prstGeom>
          </p:spPr>
        </p:pic>
      </p:grpSp>
      <p:pic>
        <p:nvPicPr>
          <p:cNvPr id="536" name="Grafik 535">
            <a:hlinkClick r:id="" action="ppaction://hlinkshowjump?jump=firstslide">
              <a:snd r:embed="rId11" name="cashreg.wav"/>
            </a:hlinkClick>
            <a:extLst>
              <a:ext uri="{FF2B5EF4-FFF2-40B4-BE49-F238E27FC236}">
                <a16:creationId xmlns:a16="http://schemas.microsoft.com/office/drawing/2014/main" id="{51B41A0E-65CE-42AB-89B0-DDC6B24EA63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852128" y="3835566"/>
            <a:ext cx="1194920" cy="603556"/>
          </a:xfrm>
          <a:prstGeom prst="rect">
            <a:avLst/>
          </a:prstGeom>
        </p:spPr>
      </p:pic>
      <p:pic>
        <p:nvPicPr>
          <p:cNvPr id="538" name="Grafik 537">
            <a:hlinkClick r:id="" action="ppaction://hlinkshowjump?jump=firstslide">
              <a:snd r:embed="rId11" name="cashreg.wav"/>
            </a:hlinkClick>
            <a:extLst>
              <a:ext uri="{FF2B5EF4-FFF2-40B4-BE49-F238E27FC236}">
                <a16:creationId xmlns:a16="http://schemas.microsoft.com/office/drawing/2014/main" id="{D75775A2-5D71-47D7-8A89-830D9438DE9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408093" y="3308275"/>
            <a:ext cx="1194920" cy="603556"/>
          </a:xfrm>
          <a:prstGeom prst="rect">
            <a:avLst/>
          </a:prstGeom>
        </p:spPr>
      </p:pic>
      <p:pic>
        <p:nvPicPr>
          <p:cNvPr id="540" name="Grafik 539">
            <a:hlinkClick r:id="" action="ppaction://hlinkshowjump?jump=firstslide">
              <a:snd r:embed="rId11" name="cashreg.wav"/>
            </a:hlinkClick>
            <a:extLst>
              <a:ext uri="{FF2B5EF4-FFF2-40B4-BE49-F238E27FC236}">
                <a16:creationId xmlns:a16="http://schemas.microsoft.com/office/drawing/2014/main" id="{36BB6EBA-B211-4B57-B0FF-328679F66E1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140857" y="3827677"/>
            <a:ext cx="1018120" cy="603556"/>
          </a:xfrm>
          <a:prstGeom prst="rect">
            <a:avLst/>
          </a:prstGeom>
        </p:spPr>
      </p:pic>
      <p:pic>
        <p:nvPicPr>
          <p:cNvPr id="542" name="Grafik 541">
            <a:hlinkClick r:id="" action="ppaction://hlinkshowjump?jump=firstslide">
              <a:snd r:embed="rId11" name="cashreg.wav"/>
            </a:hlinkClick>
            <a:extLst>
              <a:ext uri="{FF2B5EF4-FFF2-40B4-BE49-F238E27FC236}">
                <a16:creationId xmlns:a16="http://schemas.microsoft.com/office/drawing/2014/main" id="{0D210405-6E32-45D7-BEBD-9604B8004F4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983358" y="3225913"/>
            <a:ext cx="908383" cy="609653"/>
          </a:xfrm>
          <a:prstGeom prst="rect">
            <a:avLst/>
          </a:prstGeom>
        </p:spPr>
      </p:pic>
      <p:pic>
        <p:nvPicPr>
          <p:cNvPr id="544" name="Grafik 543">
            <a:hlinkClick r:id="" action="ppaction://hlinkshowjump?jump=firstslide">
              <a:snd r:embed="rId11" name="cashreg.wav"/>
            </a:hlinkClick>
            <a:extLst>
              <a:ext uri="{FF2B5EF4-FFF2-40B4-BE49-F238E27FC236}">
                <a16:creationId xmlns:a16="http://schemas.microsoft.com/office/drawing/2014/main" id="{0C9716FC-AB99-4BB6-822F-6FAA7E1156A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966079" y="3735010"/>
            <a:ext cx="768163" cy="609653"/>
          </a:xfrm>
          <a:prstGeom prst="rect">
            <a:avLst/>
          </a:prstGeom>
        </p:spPr>
      </p:pic>
      <p:pic>
        <p:nvPicPr>
          <p:cNvPr id="546" name="Grafik 545">
            <a:hlinkClick r:id="" action="ppaction://hlinkshowjump?jump=firstslide">
              <a:snd r:embed="rId11" name="cashreg.wav"/>
            </a:hlinkClick>
            <a:extLst>
              <a:ext uri="{FF2B5EF4-FFF2-40B4-BE49-F238E27FC236}">
                <a16:creationId xmlns:a16="http://schemas.microsoft.com/office/drawing/2014/main" id="{0310E5E1-8458-4064-B357-962046C4929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960993" y="3191793"/>
            <a:ext cx="755970" cy="609653"/>
          </a:xfrm>
          <a:prstGeom prst="rect">
            <a:avLst/>
          </a:prstGeom>
        </p:spPr>
      </p:pic>
      <p:pic>
        <p:nvPicPr>
          <p:cNvPr id="548" name="Grafik 547">
            <a:hlinkClick r:id="" action="ppaction://hlinkshowjump?jump=firstslide">
              <a:snd r:embed="rId11" name="cashreg.wav"/>
            </a:hlinkClick>
            <a:extLst>
              <a:ext uri="{FF2B5EF4-FFF2-40B4-BE49-F238E27FC236}">
                <a16:creationId xmlns:a16="http://schemas.microsoft.com/office/drawing/2014/main" id="{C99DCCBA-D719-43EC-88F0-2FAD35B6EF68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053452" y="3725747"/>
            <a:ext cx="658425" cy="609653"/>
          </a:xfrm>
          <a:prstGeom prst="rect">
            <a:avLst/>
          </a:prstGeom>
        </p:spPr>
      </p:pic>
      <p:pic>
        <p:nvPicPr>
          <p:cNvPr id="550" name="Grafik 549">
            <a:hlinkClick r:id="" action="ppaction://hlinkshowjump?jump=firstslide">
              <a:snd r:embed="rId11" name="cashreg.wav"/>
            </a:hlinkClick>
            <a:extLst>
              <a:ext uri="{FF2B5EF4-FFF2-40B4-BE49-F238E27FC236}">
                <a16:creationId xmlns:a16="http://schemas.microsoft.com/office/drawing/2014/main" id="{4DA1B161-DD53-435D-A0A2-24FE789524DE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292228" y="3191007"/>
            <a:ext cx="512108" cy="609653"/>
          </a:xfrm>
          <a:prstGeom prst="rect">
            <a:avLst/>
          </a:prstGeom>
        </p:spPr>
      </p:pic>
      <p:pic>
        <p:nvPicPr>
          <p:cNvPr id="552" name="Grafik 551">
            <a:hlinkClick r:id="" action="ppaction://hlinkshowjump?jump=nextslide">
              <a:snd r:embed="rId20" name="chimes.wav"/>
            </a:hlinkClick>
            <a:extLst>
              <a:ext uri="{FF2B5EF4-FFF2-40B4-BE49-F238E27FC236}">
                <a16:creationId xmlns:a16="http://schemas.microsoft.com/office/drawing/2014/main" id="{0E126ABB-D267-4BC4-8FA3-DEC5319186F8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51833" y="3681494"/>
            <a:ext cx="1091279" cy="79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207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4" name="Gruppieren 593">
            <a:extLst>
              <a:ext uri="{FF2B5EF4-FFF2-40B4-BE49-F238E27FC236}">
                <a16:creationId xmlns:a16="http://schemas.microsoft.com/office/drawing/2014/main" id="{AF538C68-989D-4F89-81C2-AE92BD201644}"/>
              </a:ext>
            </a:extLst>
          </p:cNvPr>
          <p:cNvGrpSpPr/>
          <p:nvPr/>
        </p:nvGrpSpPr>
        <p:grpSpPr>
          <a:xfrm>
            <a:off x="508346" y="495185"/>
            <a:ext cx="11175311" cy="560879"/>
            <a:chOff x="455693" y="495185"/>
            <a:chExt cx="11175311" cy="560879"/>
          </a:xfrm>
        </p:grpSpPr>
        <p:pic>
          <p:nvPicPr>
            <p:cNvPr id="568" name="Grafik 567">
              <a:extLst>
                <a:ext uri="{FF2B5EF4-FFF2-40B4-BE49-F238E27FC236}">
                  <a16:creationId xmlns:a16="http://schemas.microsoft.com/office/drawing/2014/main" id="{2147C679-A226-4ABC-9BE6-29C69C6A31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5693" y="501280"/>
              <a:ext cx="1085182" cy="548688"/>
            </a:xfrm>
            <a:prstGeom prst="rect">
              <a:avLst/>
            </a:prstGeom>
          </p:spPr>
        </p:pic>
        <p:pic>
          <p:nvPicPr>
            <p:cNvPr id="564" name="Grafik 563">
              <a:extLst>
                <a:ext uri="{FF2B5EF4-FFF2-40B4-BE49-F238E27FC236}">
                  <a16:creationId xmlns:a16="http://schemas.microsoft.com/office/drawing/2014/main" id="{3E63987D-2B3E-405A-ADAB-6B25C5FB6BE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94527" y="501280"/>
              <a:ext cx="1085182" cy="548688"/>
            </a:xfrm>
            <a:prstGeom prst="rect">
              <a:avLst/>
            </a:prstGeom>
          </p:spPr>
        </p:pic>
        <p:pic>
          <p:nvPicPr>
            <p:cNvPr id="560" name="Grafik 559">
              <a:extLst>
                <a:ext uri="{FF2B5EF4-FFF2-40B4-BE49-F238E27FC236}">
                  <a16:creationId xmlns:a16="http://schemas.microsoft.com/office/drawing/2014/main" id="{00D13B71-4A21-4F04-BFDB-DDEDF3D2A6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23223" y="501280"/>
              <a:ext cx="1091279" cy="554784"/>
            </a:xfrm>
            <a:prstGeom prst="rect">
              <a:avLst/>
            </a:prstGeom>
          </p:spPr>
        </p:pic>
        <p:pic>
          <p:nvPicPr>
            <p:cNvPr id="558" name="Grafik 557">
              <a:extLst>
                <a:ext uri="{FF2B5EF4-FFF2-40B4-BE49-F238E27FC236}">
                  <a16:creationId xmlns:a16="http://schemas.microsoft.com/office/drawing/2014/main" id="{10DF00F7-F3E1-43B7-81E4-2A59165ED42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33361" y="495185"/>
              <a:ext cx="1091279" cy="554784"/>
            </a:xfrm>
            <a:prstGeom prst="rect">
              <a:avLst/>
            </a:prstGeom>
          </p:spPr>
        </p:pic>
        <p:pic>
          <p:nvPicPr>
            <p:cNvPr id="570" name="Grafik 569">
              <a:extLst>
                <a:ext uri="{FF2B5EF4-FFF2-40B4-BE49-F238E27FC236}">
                  <a16:creationId xmlns:a16="http://schemas.microsoft.com/office/drawing/2014/main" id="{96F254AB-DAEB-451B-B83A-ADCADD67F0E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781340" y="495185"/>
              <a:ext cx="1085182" cy="554784"/>
            </a:xfrm>
            <a:prstGeom prst="rect">
              <a:avLst/>
            </a:prstGeom>
            <a:ln w="3175">
              <a:solidFill>
                <a:schemeClr val="bg1"/>
              </a:solidFill>
            </a:ln>
          </p:spPr>
        </p:pic>
        <p:pic>
          <p:nvPicPr>
            <p:cNvPr id="556" name="Grafik 555">
              <a:extLst>
                <a:ext uri="{FF2B5EF4-FFF2-40B4-BE49-F238E27FC236}">
                  <a16:creationId xmlns:a16="http://schemas.microsoft.com/office/drawing/2014/main" id="{344D875D-C409-4DC8-8C66-02584FE74EA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668154" y="495185"/>
              <a:ext cx="1085182" cy="554784"/>
            </a:xfrm>
            <a:prstGeom prst="rect">
              <a:avLst/>
            </a:prstGeom>
          </p:spPr>
        </p:pic>
        <p:pic>
          <p:nvPicPr>
            <p:cNvPr id="566" name="Grafik 565">
              <a:extLst>
                <a:ext uri="{FF2B5EF4-FFF2-40B4-BE49-F238E27FC236}">
                  <a16:creationId xmlns:a16="http://schemas.microsoft.com/office/drawing/2014/main" id="{2E04C38D-5E14-49D2-8DB2-B4B9C47F264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106988" y="501280"/>
              <a:ext cx="1085182" cy="554784"/>
            </a:xfrm>
            <a:prstGeom prst="rect">
              <a:avLst/>
            </a:prstGeom>
          </p:spPr>
        </p:pic>
        <p:pic>
          <p:nvPicPr>
            <p:cNvPr id="562" name="Grafik 561">
              <a:extLst>
                <a:ext uri="{FF2B5EF4-FFF2-40B4-BE49-F238E27FC236}">
                  <a16:creationId xmlns:a16="http://schemas.microsoft.com/office/drawing/2014/main" id="{23C6B8DA-DA20-4151-9D6D-6E7F9D33551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545822" y="495185"/>
              <a:ext cx="1085182" cy="554784"/>
            </a:xfrm>
            <a:prstGeom prst="rect">
              <a:avLst/>
            </a:prstGeom>
          </p:spPr>
        </p:pic>
      </p:grpSp>
      <p:grpSp>
        <p:nvGrpSpPr>
          <p:cNvPr id="695" name="Gruppieren 694">
            <a:extLst>
              <a:ext uri="{FF2B5EF4-FFF2-40B4-BE49-F238E27FC236}">
                <a16:creationId xmlns:a16="http://schemas.microsoft.com/office/drawing/2014/main" id="{3469BE11-0C5E-4DEA-91B3-F1FCB71CAA9E}"/>
              </a:ext>
            </a:extLst>
          </p:cNvPr>
          <p:cNvGrpSpPr/>
          <p:nvPr/>
        </p:nvGrpSpPr>
        <p:grpSpPr>
          <a:xfrm>
            <a:off x="508342" y="1478370"/>
            <a:ext cx="11175315" cy="560879"/>
            <a:chOff x="455689" y="1498341"/>
            <a:chExt cx="11175315" cy="560879"/>
          </a:xfrm>
        </p:grpSpPr>
        <p:pic>
          <p:nvPicPr>
            <p:cNvPr id="554" name="Grafik 553">
              <a:extLst>
                <a:ext uri="{FF2B5EF4-FFF2-40B4-BE49-F238E27FC236}">
                  <a16:creationId xmlns:a16="http://schemas.microsoft.com/office/drawing/2014/main" id="{1D65FAD0-7026-40ED-88B4-C75927220E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220606" y="1498341"/>
              <a:ext cx="1085182" cy="554784"/>
            </a:xfrm>
            <a:prstGeom prst="rect">
              <a:avLst/>
            </a:prstGeom>
          </p:spPr>
        </p:pic>
        <p:pic>
          <p:nvPicPr>
            <p:cNvPr id="618" name="Grafik 617">
              <a:extLst>
                <a:ext uri="{FF2B5EF4-FFF2-40B4-BE49-F238E27FC236}">
                  <a16:creationId xmlns:a16="http://schemas.microsoft.com/office/drawing/2014/main" id="{AEACBB9B-CAC9-4891-AAF3-03A0267D5AE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106117" y="1504436"/>
              <a:ext cx="1085182" cy="548688"/>
            </a:xfrm>
            <a:prstGeom prst="rect">
              <a:avLst/>
            </a:prstGeom>
          </p:spPr>
        </p:pic>
        <p:pic>
          <p:nvPicPr>
            <p:cNvPr id="616" name="Grafik 615">
              <a:extLst>
                <a:ext uri="{FF2B5EF4-FFF2-40B4-BE49-F238E27FC236}">
                  <a16:creationId xmlns:a16="http://schemas.microsoft.com/office/drawing/2014/main" id="{636F23AE-BFCA-48FE-9D96-AE623B62F04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545822" y="1504436"/>
              <a:ext cx="1085182" cy="548688"/>
            </a:xfrm>
            <a:prstGeom prst="rect">
              <a:avLst/>
            </a:prstGeom>
          </p:spPr>
        </p:pic>
        <p:pic>
          <p:nvPicPr>
            <p:cNvPr id="614" name="Grafik 613">
              <a:extLst>
                <a:ext uri="{FF2B5EF4-FFF2-40B4-BE49-F238E27FC236}">
                  <a16:creationId xmlns:a16="http://schemas.microsoft.com/office/drawing/2014/main" id="{874CAC8C-81CF-4C42-94E2-07B5CEC87E5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95394" y="1504436"/>
              <a:ext cx="1091279" cy="554784"/>
            </a:xfrm>
            <a:prstGeom prst="rect">
              <a:avLst/>
            </a:prstGeom>
          </p:spPr>
        </p:pic>
        <p:pic>
          <p:nvPicPr>
            <p:cNvPr id="612" name="Grafik 611">
              <a:extLst>
                <a:ext uri="{FF2B5EF4-FFF2-40B4-BE49-F238E27FC236}">
                  <a16:creationId xmlns:a16="http://schemas.microsoft.com/office/drawing/2014/main" id="{C08AE4B1-7427-48CD-8391-D972390FA40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60311" y="1498341"/>
              <a:ext cx="1091279" cy="554784"/>
            </a:xfrm>
            <a:prstGeom prst="rect">
              <a:avLst/>
            </a:prstGeom>
          </p:spPr>
        </p:pic>
        <p:pic>
          <p:nvPicPr>
            <p:cNvPr id="608" name="Grafik 607">
              <a:extLst>
                <a:ext uri="{FF2B5EF4-FFF2-40B4-BE49-F238E27FC236}">
                  <a16:creationId xmlns:a16="http://schemas.microsoft.com/office/drawing/2014/main" id="{324F6715-BA1C-4802-8175-D3ACD55048D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55689" y="1498341"/>
              <a:ext cx="1085182" cy="554784"/>
            </a:xfrm>
            <a:prstGeom prst="rect">
              <a:avLst/>
            </a:prstGeom>
          </p:spPr>
        </p:pic>
        <p:pic>
          <p:nvPicPr>
            <p:cNvPr id="606" name="Grafik 605">
              <a:extLst>
                <a:ext uri="{FF2B5EF4-FFF2-40B4-BE49-F238E27FC236}">
                  <a16:creationId xmlns:a16="http://schemas.microsoft.com/office/drawing/2014/main" id="{6A6F8D1A-6A74-405C-A1D3-05DB15751F5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780901" y="1504436"/>
              <a:ext cx="1085182" cy="554784"/>
            </a:xfrm>
            <a:prstGeom prst="rect">
              <a:avLst/>
            </a:prstGeom>
          </p:spPr>
        </p:pic>
        <p:pic>
          <p:nvPicPr>
            <p:cNvPr id="604" name="Grafik 603">
              <a:extLst>
                <a:ext uri="{FF2B5EF4-FFF2-40B4-BE49-F238E27FC236}">
                  <a16:creationId xmlns:a16="http://schemas.microsoft.com/office/drawing/2014/main" id="{3B81CE8E-9C77-45A6-8805-9F9C7088561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341196" y="1498341"/>
              <a:ext cx="1085182" cy="554784"/>
            </a:xfrm>
            <a:prstGeom prst="rect">
              <a:avLst/>
            </a:prstGeom>
          </p:spPr>
        </p:pic>
      </p:grpSp>
      <p:grpSp>
        <p:nvGrpSpPr>
          <p:cNvPr id="644" name="Gruppieren 643">
            <a:extLst>
              <a:ext uri="{FF2B5EF4-FFF2-40B4-BE49-F238E27FC236}">
                <a16:creationId xmlns:a16="http://schemas.microsoft.com/office/drawing/2014/main" id="{616A9CC3-B3C2-4B5B-A27B-552E3531638D}"/>
              </a:ext>
            </a:extLst>
          </p:cNvPr>
          <p:cNvGrpSpPr/>
          <p:nvPr/>
        </p:nvGrpSpPr>
        <p:grpSpPr>
          <a:xfrm>
            <a:off x="508342" y="2461556"/>
            <a:ext cx="11175315" cy="560879"/>
            <a:chOff x="455689" y="4403405"/>
            <a:chExt cx="11175315" cy="560879"/>
          </a:xfrm>
        </p:grpSpPr>
        <p:pic>
          <p:nvPicPr>
            <p:cNvPr id="610" name="Grafik 609">
              <a:extLst>
                <a:ext uri="{FF2B5EF4-FFF2-40B4-BE49-F238E27FC236}">
                  <a16:creationId xmlns:a16="http://schemas.microsoft.com/office/drawing/2014/main" id="{9138B177-AE60-4CF6-AE87-BE9DF033872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103939" y="4403405"/>
              <a:ext cx="1085182" cy="554784"/>
            </a:xfrm>
            <a:prstGeom prst="rect">
              <a:avLst/>
            </a:prstGeom>
            <a:ln w="3175">
              <a:solidFill>
                <a:schemeClr val="bg1"/>
              </a:solidFill>
            </a:ln>
          </p:spPr>
        </p:pic>
        <p:pic>
          <p:nvPicPr>
            <p:cNvPr id="622" name="Grafik 621">
              <a:extLst>
                <a:ext uri="{FF2B5EF4-FFF2-40B4-BE49-F238E27FC236}">
                  <a16:creationId xmlns:a16="http://schemas.microsoft.com/office/drawing/2014/main" id="{5F5C3D47-AD38-4BC3-A2A5-6EE04E63E5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894523" y="4403405"/>
              <a:ext cx="1085182" cy="554784"/>
            </a:xfrm>
            <a:prstGeom prst="rect">
              <a:avLst/>
            </a:prstGeom>
          </p:spPr>
        </p:pic>
        <p:pic>
          <p:nvPicPr>
            <p:cNvPr id="642" name="Grafik 641">
              <a:extLst>
                <a:ext uri="{FF2B5EF4-FFF2-40B4-BE49-F238E27FC236}">
                  <a16:creationId xmlns:a16="http://schemas.microsoft.com/office/drawing/2014/main" id="{C37BA4A2-EC1B-460B-9D8E-0EC8FBBDA3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33361" y="4409500"/>
              <a:ext cx="1085182" cy="548688"/>
            </a:xfrm>
            <a:prstGeom prst="rect">
              <a:avLst/>
            </a:prstGeom>
          </p:spPr>
        </p:pic>
        <p:pic>
          <p:nvPicPr>
            <p:cNvPr id="640" name="Grafik 639">
              <a:extLst>
                <a:ext uri="{FF2B5EF4-FFF2-40B4-BE49-F238E27FC236}">
                  <a16:creationId xmlns:a16="http://schemas.microsoft.com/office/drawing/2014/main" id="{F12ABA47-76F5-49B0-9875-2139CA9A117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17126" y="4409500"/>
              <a:ext cx="1085182" cy="548688"/>
            </a:xfrm>
            <a:prstGeom prst="rect">
              <a:avLst/>
            </a:prstGeom>
          </p:spPr>
        </p:pic>
        <p:pic>
          <p:nvPicPr>
            <p:cNvPr id="638" name="Grafik 637">
              <a:extLst>
                <a:ext uri="{FF2B5EF4-FFF2-40B4-BE49-F238E27FC236}">
                  <a16:creationId xmlns:a16="http://schemas.microsoft.com/office/drawing/2014/main" id="{ACD924AC-7E9A-462F-9628-4A8810DC20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72195" y="4409500"/>
              <a:ext cx="1091279" cy="554784"/>
            </a:xfrm>
            <a:prstGeom prst="rect">
              <a:avLst/>
            </a:prstGeom>
          </p:spPr>
        </p:pic>
        <p:pic>
          <p:nvPicPr>
            <p:cNvPr id="636" name="Grafik 635">
              <a:extLst>
                <a:ext uri="{FF2B5EF4-FFF2-40B4-BE49-F238E27FC236}">
                  <a16:creationId xmlns:a16="http://schemas.microsoft.com/office/drawing/2014/main" id="{DDF2A5D7-9388-4C19-AE8E-5E39EDE654D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55960" y="4403405"/>
              <a:ext cx="1091279" cy="554784"/>
            </a:xfrm>
            <a:prstGeom prst="rect">
              <a:avLst/>
            </a:prstGeom>
          </p:spPr>
        </p:pic>
        <p:pic>
          <p:nvPicPr>
            <p:cNvPr id="634" name="Grafik 633">
              <a:extLst>
                <a:ext uri="{FF2B5EF4-FFF2-40B4-BE49-F238E27FC236}">
                  <a16:creationId xmlns:a16="http://schemas.microsoft.com/office/drawing/2014/main" id="{7DFE0614-5D9E-411C-8F75-AD0F7716F6A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545822" y="4403405"/>
              <a:ext cx="1085182" cy="554784"/>
            </a:xfrm>
            <a:prstGeom prst="rect">
              <a:avLst/>
            </a:prstGeom>
          </p:spPr>
        </p:pic>
        <p:pic>
          <p:nvPicPr>
            <p:cNvPr id="632" name="Grafik 631">
              <a:extLst>
                <a:ext uri="{FF2B5EF4-FFF2-40B4-BE49-F238E27FC236}">
                  <a16:creationId xmlns:a16="http://schemas.microsoft.com/office/drawing/2014/main" id="{8D253BC7-9E20-4972-90DD-C5E686238CC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55689" y="4409500"/>
              <a:ext cx="1085182" cy="554784"/>
            </a:xfrm>
            <a:prstGeom prst="rect">
              <a:avLst/>
            </a:prstGeom>
          </p:spPr>
        </p:pic>
      </p:grpSp>
      <p:grpSp>
        <p:nvGrpSpPr>
          <p:cNvPr id="668" name="Gruppieren 667">
            <a:extLst>
              <a:ext uri="{FF2B5EF4-FFF2-40B4-BE49-F238E27FC236}">
                <a16:creationId xmlns:a16="http://schemas.microsoft.com/office/drawing/2014/main" id="{07FABCFD-2670-4589-8797-FB02B168382B}"/>
              </a:ext>
            </a:extLst>
          </p:cNvPr>
          <p:cNvGrpSpPr/>
          <p:nvPr/>
        </p:nvGrpSpPr>
        <p:grpSpPr>
          <a:xfrm>
            <a:off x="508342" y="4887880"/>
            <a:ext cx="11175315" cy="560879"/>
            <a:chOff x="364354" y="5175458"/>
            <a:chExt cx="11175315" cy="560879"/>
          </a:xfrm>
        </p:grpSpPr>
        <p:pic>
          <p:nvPicPr>
            <p:cNvPr id="630" name="Grafik 629">
              <a:extLst>
                <a:ext uri="{FF2B5EF4-FFF2-40B4-BE49-F238E27FC236}">
                  <a16:creationId xmlns:a16="http://schemas.microsoft.com/office/drawing/2014/main" id="{9BCB351F-6DBA-456D-93C3-2D09E57F180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64354" y="5175458"/>
              <a:ext cx="1085182" cy="554784"/>
            </a:xfrm>
            <a:prstGeom prst="rect">
              <a:avLst/>
            </a:prstGeom>
          </p:spPr>
        </p:pic>
        <p:pic>
          <p:nvPicPr>
            <p:cNvPr id="666" name="Grafik 665">
              <a:extLst>
                <a:ext uri="{FF2B5EF4-FFF2-40B4-BE49-F238E27FC236}">
                  <a16:creationId xmlns:a16="http://schemas.microsoft.com/office/drawing/2014/main" id="{05209C22-1023-4478-AA0E-82D7ACAF6C4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251167" y="5175458"/>
              <a:ext cx="1085182" cy="554784"/>
            </a:xfrm>
            <a:prstGeom prst="rect">
              <a:avLst/>
            </a:prstGeom>
            <a:ln w="3175">
              <a:solidFill>
                <a:schemeClr val="bg1"/>
              </a:solidFill>
            </a:ln>
          </p:spPr>
        </p:pic>
        <p:pic>
          <p:nvPicPr>
            <p:cNvPr id="664" name="Grafik 663">
              <a:extLst>
                <a:ext uri="{FF2B5EF4-FFF2-40B4-BE49-F238E27FC236}">
                  <a16:creationId xmlns:a16="http://schemas.microsoft.com/office/drawing/2014/main" id="{1F087F26-B6C3-4597-88AF-A3E0DBBE040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137985" y="5181553"/>
              <a:ext cx="1085182" cy="548688"/>
            </a:xfrm>
            <a:prstGeom prst="rect">
              <a:avLst/>
            </a:prstGeom>
          </p:spPr>
        </p:pic>
        <p:pic>
          <p:nvPicPr>
            <p:cNvPr id="662" name="Grafik 661">
              <a:extLst>
                <a:ext uri="{FF2B5EF4-FFF2-40B4-BE49-F238E27FC236}">
                  <a16:creationId xmlns:a16="http://schemas.microsoft.com/office/drawing/2014/main" id="{567410FB-2A84-41DF-9669-1952F3724C3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54487" y="5181553"/>
              <a:ext cx="1085182" cy="548688"/>
            </a:xfrm>
            <a:prstGeom prst="rect">
              <a:avLst/>
            </a:prstGeom>
          </p:spPr>
        </p:pic>
        <p:pic>
          <p:nvPicPr>
            <p:cNvPr id="660" name="Grafik 659">
              <a:extLst>
                <a:ext uri="{FF2B5EF4-FFF2-40B4-BE49-F238E27FC236}">
                  <a16:creationId xmlns:a16="http://schemas.microsoft.com/office/drawing/2014/main" id="{D5E6CA74-1FA1-4FB9-9FB2-5D21B0B2B0D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93050" y="5181553"/>
              <a:ext cx="1091279" cy="554784"/>
            </a:xfrm>
            <a:prstGeom prst="rect">
              <a:avLst/>
            </a:prstGeom>
          </p:spPr>
        </p:pic>
        <p:pic>
          <p:nvPicPr>
            <p:cNvPr id="658" name="Grafik 657">
              <a:extLst>
                <a:ext uri="{FF2B5EF4-FFF2-40B4-BE49-F238E27FC236}">
                  <a16:creationId xmlns:a16="http://schemas.microsoft.com/office/drawing/2014/main" id="{1986139D-99F5-4FE0-958B-D09CB9B8978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03188" y="5175458"/>
              <a:ext cx="1091279" cy="554784"/>
            </a:xfrm>
            <a:prstGeom prst="rect">
              <a:avLst/>
            </a:prstGeom>
          </p:spPr>
        </p:pic>
        <p:pic>
          <p:nvPicPr>
            <p:cNvPr id="656" name="Grafik 655">
              <a:extLst>
                <a:ext uri="{FF2B5EF4-FFF2-40B4-BE49-F238E27FC236}">
                  <a16:creationId xmlns:a16="http://schemas.microsoft.com/office/drawing/2014/main" id="{7BEA41E5-180A-4609-A010-169021EAF9F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576819" y="5175458"/>
              <a:ext cx="1085182" cy="554784"/>
            </a:xfrm>
            <a:prstGeom prst="rect">
              <a:avLst/>
            </a:prstGeom>
          </p:spPr>
        </p:pic>
        <p:pic>
          <p:nvPicPr>
            <p:cNvPr id="654" name="Grafik 653">
              <a:extLst>
                <a:ext uri="{FF2B5EF4-FFF2-40B4-BE49-F238E27FC236}">
                  <a16:creationId xmlns:a16="http://schemas.microsoft.com/office/drawing/2014/main" id="{7DEF5097-54EA-46B1-A8D7-065733D87EE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015653" y="5181553"/>
              <a:ext cx="1085182" cy="554784"/>
            </a:xfrm>
            <a:prstGeom prst="rect">
              <a:avLst/>
            </a:prstGeom>
          </p:spPr>
        </p:pic>
      </p:grpSp>
      <p:grpSp>
        <p:nvGrpSpPr>
          <p:cNvPr id="696" name="Gruppieren 695">
            <a:extLst>
              <a:ext uri="{FF2B5EF4-FFF2-40B4-BE49-F238E27FC236}">
                <a16:creationId xmlns:a16="http://schemas.microsoft.com/office/drawing/2014/main" id="{DC76D6AA-86BA-4285-B805-0A0310EDC92B}"/>
              </a:ext>
            </a:extLst>
          </p:cNvPr>
          <p:cNvGrpSpPr/>
          <p:nvPr/>
        </p:nvGrpSpPr>
        <p:grpSpPr>
          <a:xfrm>
            <a:off x="508342" y="5854648"/>
            <a:ext cx="11175315" cy="560879"/>
            <a:chOff x="455689" y="5592838"/>
            <a:chExt cx="11175315" cy="560879"/>
          </a:xfrm>
        </p:grpSpPr>
        <p:pic>
          <p:nvPicPr>
            <p:cNvPr id="692" name="Grafik 691">
              <a:extLst>
                <a:ext uri="{FF2B5EF4-FFF2-40B4-BE49-F238E27FC236}">
                  <a16:creationId xmlns:a16="http://schemas.microsoft.com/office/drawing/2014/main" id="{319ED857-060F-4E44-A0F3-79A26C8E3B4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666408" y="5592838"/>
              <a:ext cx="1085182" cy="554784"/>
            </a:xfrm>
            <a:prstGeom prst="rect">
              <a:avLst/>
            </a:prstGeom>
          </p:spPr>
        </p:pic>
        <p:pic>
          <p:nvPicPr>
            <p:cNvPr id="688" name="Grafik 687">
              <a:extLst>
                <a:ext uri="{FF2B5EF4-FFF2-40B4-BE49-F238E27FC236}">
                  <a16:creationId xmlns:a16="http://schemas.microsoft.com/office/drawing/2014/main" id="{F2A1A42E-B732-4F71-83DD-D6E2220AB1A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106117" y="5598933"/>
              <a:ext cx="1085182" cy="548688"/>
            </a:xfrm>
            <a:prstGeom prst="rect">
              <a:avLst/>
            </a:prstGeom>
          </p:spPr>
        </p:pic>
        <p:pic>
          <p:nvPicPr>
            <p:cNvPr id="686" name="Grafik 685">
              <a:extLst>
                <a:ext uri="{FF2B5EF4-FFF2-40B4-BE49-F238E27FC236}">
                  <a16:creationId xmlns:a16="http://schemas.microsoft.com/office/drawing/2014/main" id="{7A1A6181-CB86-4C41-9A1A-1467C42342C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26703" y="5598933"/>
              <a:ext cx="1085182" cy="548688"/>
            </a:xfrm>
            <a:prstGeom prst="rect">
              <a:avLst/>
            </a:prstGeom>
          </p:spPr>
        </p:pic>
        <p:pic>
          <p:nvPicPr>
            <p:cNvPr id="684" name="Grafik 683">
              <a:extLst>
                <a:ext uri="{FF2B5EF4-FFF2-40B4-BE49-F238E27FC236}">
                  <a16:creationId xmlns:a16="http://schemas.microsoft.com/office/drawing/2014/main" id="{D965BCE6-DB4D-4521-8D2E-63BDA9C4712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5689" y="5598933"/>
              <a:ext cx="1091279" cy="554784"/>
            </a:xfrm>
            <a:prstGeom prst="rect">
              <a:avLst/>
            </a:prstGeom>
          </p:spPr>
        </p:pic>
        <p:pic>
          <p:nvPicPr>
            <p:cNvPr id="682" name="Grafik 681">
              <a:extLst>
                <a:ext uri="{FF2B5EF4-FFF2-40B4-BE49-F238E27FC236}">
                  <a16:creationId xmlns:a16="http://schemas.microsoft.com/office/drawing/2014/main" id="{C8F07469-75AD-4384-B3B0-D7F7B6EF44E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80901" y="5592838"/>
              <a:ext cx="1091279" cy="554784"/>
            </a:xfrm>
            <a:prstGeom prst="rect">
              <a:avLst/>
            </a:prstGeom>
          </p:spPr>
        </p:pic>
        <p:pic>
          <p:nvPicPr>
            <p:cNvPr id="680" name="Grafik 679">
              <a:extLst>
                <a:ext uri="{FF2B5EF4-FFF2-40B4-BE49-F238E27FC236}">
                  <a16:creationId xmlns:a16="http://schemas.microsoft.com/office/drawing/2014/main" id="{EEDB6D8F-7420-4AB0-8EEB-C62E8EA2A71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901491" y="5592838"/>
              <a:ext cx="1085182" cy="554784"/>
            </a:xfrm>
            <a:prstGeom prst="rect">
              <a:avLst/>
            </a:prstGeom>
          </p:spPr>
        </p:pic>
        <p:pic>
          <p:nvPicPr>
            <p:cNvPr id="678" name="Grafik 677">
              <a:extLst>
                <a:ext uri="{FF2B5EF4-FFF2-40B4-BE49-F238E27FC236}">
                  <a16:creationId xmlns:a16="http://schemas.microsoft.com/office/drawing/2014/main" id="{399F5BF7-2052-4842-B58D-63B59E1374E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341196" y="5598933"/>
              <a:ext cx="1085182" cy="554784"/>
            </a:xfrm>
            <a:prstGeom prst="rect">
              <a:avLst/>
            </a:prstGeom>
          </p:spPr>
        </p:pic>
        <p:pic>
          <p:nvPicPr>
            <p:cNvPr id="694" name="Grafik 693">
              <a:extLst>
                <a:ext uri="{FF2B5EF4-FFF2-40B4-BE49-F238E27FC236}">
                  <a16:creationId xmlns:a16="http://schemas.microsoft.com/office/drawing/2014/main" id="{B6CE8319-2F09-4C4C-A904-1DB575A214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545822" y="5592838"/>
              <a:ext cx="1085182" cy="554784"/>
            </a:xfrm>
            <a:prstGeom prst="rect">
              <a:avLst/>
            </a:prstGeom>
          </p:spPr>
        </p:pic>
      </p:grpSp>
      <p:pic>
        <p:nvPicPr>
          <p:cNvPr id="536" name="Grafik 535">
            <a:extLst>
              <a:ext uri="{FF2B5EF4-FFF2-40B4-BE49-F238E27FC236}">
                <a16:creationId xmlns:a16="http://schemas.microsoft.com/office/drawing/2014/main" id="{51B41A0E-65CE-42AB-89B0-DDC6B24EA63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852128" y="3835566"/>
            <a:ext cx="1194920" cy="603556"/>
          </a:xfrm>
          <a:prstGeom prst="rect">
            <a:avLst/>
          </a:prstGeom>
        </p:spPr>
      </p:pic>
      <p:pic>
        <p:nvPicPr>
          <p:cNvPr id="538" name="Grafik 537">
            <a:extLst>
              <a:ext uri="{FF2B5EF4-FFF2-40B4-BE49-F238E27FC236}">
                <a16:creationId xmlns:a16="http://schemas.microsoft.com/office/drawing/2014/main" id="{D75775A2-5D71-47D7-8A89-830D9438DE9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408093" y="3308275"/>
            <a:ext cx="1194920" cy="603556"/>
          </a:xfrm>
          <a:prstGeom prst="rect">
            <a:avLst/>
          </a:prstGeom>
        </p:spPr>
      </p:pic>
      <p:pic>
        <p:nvPicPr>
          <p:cNvPr id="540" name="Grafik 539">
            <a:extLst>
              <a:ext uri="{FF2B5EF4-FFF2-40B4-BE49-F238E27FC236}">
                <a16:creationId xmlns:a16="http://schemas.microsoft.com/office/drawing/2014/main" id="{36BB6EBA-B211-4B57-B0FF-328679F66E1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140857" y="3827677"/>
            <a:ext cx="1018120" cy="603556"/>
          </a:xfrm>
          <a:prstGeom prst="rect">
            <a:avLst/>
          </a:prstGeom>
        </p:spPr>
      </p:pic>
      <p:pic>
        <p:nvPicPr>
          <p:cNvPr id="542" name="Grafik 541">
            <a:extLst>
              <a:ext uri="{FF2B5EF4-FFF2-40B4-BE49-F238E27FC236}">
                <a16:creationId xmlns:a16="http://schemas.microsoft.com/office/drawing/2014/main" id="{0D210405-6E32-45D7-BEBD-9604B8004F4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983358" y="3225913"/>
            <a:ext cx="908383" cy="609653"/>
          </a:xfrm>
          <a:prstGeom prst="rect">
            <a:avLst/>
          </a:prstGeom>
        </p:spPr>
      </p:pic>
      <p:pic>
        <p:nvPicPr>
          <p:cNvPr id="544" name="Grafik 543">
            <a:extLst>
              <a:ext uri="{FF2B5EF4-FFF2-40B4-BE49-F238E27FC236}">
                <a16:creationId xmlns:a16="http://schemas.microsoft.com/office/drawing/2014/main" id="{0C9716FC-AB99-4BB6-822F-6FAA7E1156A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966079" y="3735010"/>
            <a:ext cx="768163" cy="609653"/>
          </a:xfrm>
          <a:prstGeom prst="rect">
            <a:avLst/>
          </a:prstGeom>
        </p:spPr>
      </p:pic>
      <p:pic>
        <p:nvPicPr>
          <p:cNvPr id="546" name="Grafik 545">
            <a:extLst>
              <a:ext uri="{FF2B5EF4-FFF2-40B4-BE49-F238E27FC236}">
                <a16:creationId xmlns:a16="http://schemas.microsoft.com/office/drawing/2014/main" id="{0310E5E1-8458-4064-B357-962046C4929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960993" y="3191793"/>
            <a:ext cx="755970" cy="609653"/>
          </a:xfrm>
          <a:prstGeom prst="rect">
            <a:avLst/>
          </a:prstGeom>
        </p:spPr>
      </p:pic>
      <p:pic>
        <p:nvPicPr>
          <p:cNvPr id="548" name="Grafik 547">
            <a:extLst>
              <a:ext uri="{FF2B5EF4-FFF2-40B4-BE49-F238E27FC236}">
                <a16:creationId xmlns:a16="http://schemas.microsoft.com/office/drawing/2014/main" id="{C99DCCBA-D719-43EC-88F0-2FAD35B6EF6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53452" y="3725747"/>
            <a:ext cx="658425" cy="609653"/>
          </a:xfrm>
          <a:prstGeom prst="rect">
            <a:avLst/>
          </a:prstGeom>
        </p:spPr>
      </p:pic>
      <p:pic>
        <p:nvPicPr>
          <p:cNvPr id="550" name="Grafik 549">
            <a:extLst>
              <a:ext uri="{FF2B5EF4-FFF2-40B4-BE49-F238E27FC236}">
                <a16:creationId xmlns:a16="http://schemas.microsoft.com/office/drawing/2014/main" id="{4DA1B161-DD53-435D-A0A2-24FE789524DE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292228" y="3191007"/>
            <a:ext cx="512108" cy="609653"/>
          </a:xfrm>
          <a:prstGeom prst="rect">
            <a:avLst/>
          </a:prstGeom>
        </p:spPr>
      </p:pic>
      <p:pic>
        <p:nvPicPr>
          <p:cNvPr id="552" name="Grafik 551">
            <a:extLst>
              <a:ext uri="{FF2B5EF4-FFF2-40B4-BE49-F238E27FC236}">
                <a16:creationId xmlns:a16="http://schemas.microsoft.com/office/drawing/2014/main" id="{0E126ABB-D267-4BC4-8FA3-DEC5319186F8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51833" y="3681494"/>
            <a:ext cx="1091279" cy="792549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20FD1233-A79D-4B1C-8008-FB799DBD9D8C}"/>
              </a:ext>
            </a:extLst>
          </p:cNvPr>
          <p:cNvSpPr txBox="1"/>
          <p:nvPr/>
        </p:nvSpPr>
        <p:spPr>
          <a:xfrm>
            <a:off x="11384409" y="6150114"/>
            <a:ext cx="6537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 2" panose="05020102010507070707" pitchFamily="18" charset="2"/>
              </a:rPr>
              <a:t></a:t>
            </a:r>
            <a:endParaRPr kumimoji="0" lang="de-AT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Stern: 32 Zacken 72">
            <a:extLst>
              <a:ext uri="{FF2B5EF4-FFF2-40B4-BE49-F238E27FC236}">
                <a16:creationId xmlns:a16="http://schemas.microsoft.com/office/drawing/2014/main" id="{3A6A39E3-5174-4353-B8CD-7E096D287D58}"/>
              </a:ext>
            </a:extLst>
          </p:cNvPr>
          <p:cNvSpPr/>
          <p:nvPr/>
        </p:nvSpPr>
        <p:spPr>
          <a:xfrm>
            <a:off x="1593524" y="448568"/>
            <a:ext cx="8549146" cy="5908152"/>
          </a:xfrm>
          <a:prstGeom prst="star32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8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BeeZee" panose="02000000000000000000" pitchFamily="50" charset="0"/>
              </a:rPr>
              <a:t>Das war spitze !</a:t>
            </a:r>
          </a:p>
        </p:txBody>
      </p:sp>
    </p:spTree>
    <p:extLst>
      <p:ext uri="{BB962C8B-B14F-4D97-AF65-F5344CB8AC3E}">
        <p14:creationId xmlns:p14="http://schemas.microsoft.com/office/powerpoint/2010/main" val="551838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">
        <p:fade/>
      </p:transition>
    </mc:Choice>
    <mc:Fallback xmlns="">
      <p:transition spd="med" advClick="0" advTm="5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4" name="Gruppieren 593">
            <a:extLst>
              <a:ext uri="{FF2B5EF4-FFF2-40B4-BE49-F238E27FC236}">
                <a16:creationId xmlns:a16="http://schemas.microsoft.com/office/drawing/2014/main" id="{AF538C68-989D-4F89-81C2-AE92BD201644}"/>
              </a:ext>
            </a:extLst>
          </p:cNvPr>
          <p:cNvGrpSpPr/>
          <p:nvPr/>
        </p:nvGrpSpPr>
        <p:grpSpPr>
          <a:xfrm>
            <a:off x="508346" y="495185"/>
            <a:ext cx="11175311" cy="560879"/>
            <a:chOff x="455693" y="495185"/>
            <a:chExt cx="11175311" cy="560879"/>
          </a:xfrm>
        </p:grpSpPr>
        <p:pic>
          <p:nvPicPr>
            <p:cNvPr id="568" name="Grafik 567">
              <a:extLst>
                <a:ext uri="{FF2B5EF4-FFF2-40B4-BE49-F238E27FC236}">
                  <a16:creationId xmlns:a16="http://schemas.microsoft.com/office/drawing/2014/main" id="{2147C679-A226-4ABC-9BE6-29C69C6A31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5693" y="501280"/>
              <a:ext cx="1085182" cy="548688"/>
            </a:xfrm>
            <a:prstGeom prst="rect">
              <a:avLst/>
            </a:prstGeom>
          </p:spPr>
        </p:pic>
        <p:pic>
          <p:nvPicPr>
            <p:cNvPr id="564" name="Grafik 563">
              <a:extLst>
                <a:ext uri="{FF2B5EF4-FFF2-40B4-BE49-F238E27FC236}">
                  <a16:creationId xmlns:a16="http://schemas.microsoft.com/office/drawing/2014/main" id="{3E63987D-2B3E-405A-ADAB-6B25C5FB6BE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94527" y="501280"/>
              <a:ext cx="1085182" cy="548688"/>
            </a:xfrm>
            <a:prstGeom prst="rect">
              <a:avLst/>
            </a:prstGeom>
          </p:spPr>
        </p:pic>
        <p:pic>
          <p:nvPicPr>
            <p:cNvPr id="560" name="Grafik 559">
              <a:extLst>
                <a:ext uri="{FF2B5EF4-FFF2-40B4-BE49-F238E27FC236}">
                  <a16:creationId xmlns:a16="http://schemas.microsoft.com/office/drawing/2014/main" id="{00D13B71-4A21-4F04-BFDB-DDEDF3D2A60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223223" y="501280"/>
              <a:ext cx="1091279" cy="554784"/>
            </a:xfrm>
            <a:prstGeom prst="rect">
              <a:avLst/>
            </a:prstGeom>
          </p:spPr>
        </p:pic>
        <p:pic>
          <p:nvPicPr>
            <p:cNvPr id="558" name="Grafik 557">
              <a:extLst>
                <a:ext uri="{FF2B5EF4-FFF2-40B4-BE49-F238E27FC236}">
                  <a16:creationId xmlns:a16="http://schemas.microsoft.com/office/drawing/2014/main" id="{10DF00F7-F3E1-43B7-81E4-2A59165ED42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333361" y="495185"/>
              <a:ext cx="1091279" cy="554784"/>
            </a:xfrm>
            <a:prstGeom prst="rect">
              <a:avLst/>
            </a:prstGeom>
          </p:spPr>
        </p:pic>
        <p:pic>
          <p:nvPicPr>
            <p:cNvPr id="570" name="Grafik 569">
              <a:extLst>
                <a:ext uri="{FF2B5EF4-FFF2-40B4-BE49-F238E27FC236}">
                  <a16:creationId xmlns:a16="http://schemas.microsoft.com/office/drawing/2014/main" id="{96F254AB-DAEB-451B-B83A-ADCADD67F0E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781340" y="495185"/>
              <a:ext cx="1085182" cy="554784"/>
            </a:xfrm>
            <a:prstGeom prst="rect">
              <a:avLst/>
            </a:prstGeom>
            <a:ln w="3175">
              <a:solidFill>
                <a:schemeClr val="bg1"/>
              </a:solidFill>
            </a:ln>
          </p:spPr>
        </p:pic>
        <p:pic>
          <p:nvPicPr>
            <p:cNvPr id="556" name="Grafik 555">
              <a:extLst>
                <a:ext uri="{FF2B5EF4-FFF2-40B4-BE49-F238E27FC236}">
                  <a16:creationId xmlns:a16="http://schemas.microsoft.com/office/drawing/2014/main" id="{344D875D-C409-4DC8-8C66-02584FE74EA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668154" y="495185"/>
              <a:ext cx="1085182" cy="554784"/>
            </a:xfrm>
            <a:prstGeom prst="rect">
              <a:avLst/>
            </a:prstGeom>
          </p:spPr>
        </p:pic>
        <p:pic>
          <p:nvPicPr>
            <p:cNvPr id="566" name="Grafik 565">
              <a:extLst>
                <a:ext uri="{FF2B5EF4-FFF2-40B4-BE49-F238E27FC236}">
                  <a16:creationId xmlns:a16="http://schemas.microsoft.com/office/drawing/2014/main" id="{2E04C38D-5E14-49D2-8DB2-B4B9C47F264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106988" y="501280"/>
              <a:ext cx="1085182" cy="554784"/>
            </a:xfrm>
            <a:prstGeom prst="rect">
              <a:avLst/>
            </a:prstGeom>
          </p:spPr>
        </p:pic>
        <p:pic>
          <p:nvPicPr>
            <p:cNvPr id="562" name="Grafik 561">
              <a:extLst>
                <a:ext uri="{FF2B5EF4-FFF2-40B4-BE49-F238E27FC236}">
                  <a16:creationId xmlns:a16="http://schemas.microsoft.com/office/drawing/2014/main" id="{23C6B8DA-DA20-4151-9D6D-6E7F9D33551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545822" y="495185"/>
              <a:ext cx="1085182" cy="554784"/>
            </a:xfrm>
            <a:prstGeom prst="rect">
              <a:avLst/>
            </a:prstGeom>
          </p:spPr>
        </p:pic>
      </p:grpSp>
      <p:grpSp>
        <p:nvGrpSpPr>
          <p:cNvPr id="695" name="Gruppieren 694">
            <a:extLst>
              <a:ext uri="{FF2B5EF4-FFF2-40B4-BE49-F238E27FC236}">
                <a16:creationId xmlns:a16="http://schemas.microsoft.com/office/drawing/2014/main" id="{3469BE11-0C5E-4DEA-91B3-F1FCB71CAA9E}"/>
              </a:ext>
            </a:extLst>
          </p:cNvPr>
          <p:cNvGrpSpPr/>
          <p:nvPr/>
        </p:nvGrpSpPr>
        <p:grpSpPr>
          <a:xfrm>
            <a:off x="508342" y="1478370"/>
            <a:ext cx="11175315" cy="560879"/>
            <a:chOff x="455689" y="1498341"/>
            <a:chExt cx="11175315" cy="560879"/>
          </a:xfrm>
        </p:grpSpPr>
        <p:pic>
          <p:nvPicPr>
            <p:cNvPr id="554" name="Grafik 553">
              <a:extLst>
                <a:ext uri="{FF2B5EF4-FFF2-40B4-BE49-F238E27FC236}">
                  <a16:creationId xmlns:a16="http://schemas.microsoft.com/office/drawing/2014/main" id="{1D65FAD0-7026-40ED-88B4-C75927220E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220606" y="1498341"/>
              <a:ext cx="1085182" cy="554784"/>
            </a:xfrm>
            <a:prstGeom prst="rect">
              <a:avLst/>
            </a:prstGeom>
          </p:spPr>
        </p:pic>
        <p:pic>
          <p:nvPicPr>
            <p:cNvPr id="618" name="Grafik 617">
              <a:extLst>
                <a:ext uri="{FF2B5EF4-FFF2-40B4-BE49-F238E27FC236}">
                  <a16:creationId xmlns:a16="http://schemas.microsoft.com/office/drawing/2014/main" id="{AEACBB9B-CAC9-4891-AAF3-03A0267D5AE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106117" y="1504436"/>
              <a:ext cx="1085182" cy="548688"/>
            </a:xfrm>
            <a:prstGeom prst="rect">
              <a:avLst/>
            </a:prstGeom>
          </p:spPr>
        </p:pic>
        <p:pic>
          <p:nvPicPr>
            <p:cNvPr id="616" name="Grafik 615">
              <a:extLst>
                <a:ext uri="{FF2B5EF4-FFF2-40B4-BE49-F238E27FC236}">
                  <a16:creationId xmlns:a16="http://schemas.microsoft.com/office/drawing/2014/main" id="{636F23AE-BFCA-48FE-9D96-AE623B62F0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545822" y="1504436"/>
              <a:ext cx="1085182" cy="548688"/>
            </a:xfrm>
            <a:prstGeom prst="rect">
              <a:avLst/>
            </a:prstGeom>
          </p:spPr>
        </p:pic>
        <p:pic>
          <p:nvPicPr>
            <p:cNvPr id="614" name="Grafik 613">
              <a:extLst>
                <a:ext uri="{FF2B5EF4-FFF2-40B4-BE49-F238E27FC236}">
                  <a16:creationId xmlns:a16="http://schemas.microsoft.com/office/drawing/2014/main" id="{874CAC8C-81CF-4C42-94E2-07B5CEC87E5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95394" y="1504436"/>
              <a:ext cx="1091279" cy="554784"/>
            </a:xfrm>
            <a:prstGeom prst="rect">
              <a:avLst/>
            </a:prstGeom>
          </p:spPr>
        </p:pic>
        <p:pic>
          <p:nvPicPr>
            <p:cNvPr id="612" name="Grafik 611">
              <a:extLst>
                <a:ext uri="{FF2B5EF4-FFF2-40B4-BE49-F238E27FC236}">
                  <a16:creationId xmlns:a16="http://schemas.microsoft.com/office/drawing/2014/main" id="{C08AE4B1-7427-48CD-8391-D972390FA40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660311" y="1498341"/>
              <a:ext cx="1091279" cy="554784"/>
            </a:xfrm>
            <a:prstGeom prst="rect">
              <a:avLst/>
            </a:prstGeom>
          </p:spPr>
        </p:pic>
        <p:pic>
          <p:nvPicPr>
            <p:cNvPr id="608" name="Grafik 607">
              <a:extLst>
                <a:ext uri="{FF2B5EF4-FFF2-40B4-BE49-F238E27FC236}">
                  <a16:creationId xmlns:a16="http://schemas.microsoft.com/office/drawing/2014/main" id="{324F6715-BA1C-4802-8175-D3ACD55048D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55689" y="1498341"/>
              <a:ext cx="1085182" cy="554784"/>
            </a:xfrm>
            <a:prstGeom prst="rect">
              <a:avLst/>
            </a:prstGeom>
          </p:spPr>
        </p:pic>
        <p:pic>
          <p:nvPicPr>
            <p:cNvPr id="606" name="Grafik 605">
              <a:extLst>
                <a:ext uri="{FF2B5EF4-FFF2-40B4-BE49-F238E27FC236}">
                  <a16:creationId xmlns:a16="http://schemas.microsoft.com/office/drawing/2014/main" id="{6A6F8D1A-6A74-405C-A1D3-05DB15751F5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780901" y="1504436"/>
              <a:ext cx="1085182" cy="554784"/>
            </a:xfrm>
            <a:prstGeom prst="rect">
              <a:avLst/>
            </a:prstGeom>
          </p:spPr>
        </p:pic>
        <p:pic>
          <p:nvPicPr>
            <p:cNvPr id="604" name="Grafik 603">
              <a:extLst>
                <a:ext uri="{FF2B5EF4-FFF2-40B4-BE49-F238E27FC236}">
                  <a16:creationId xmlns:a16="http://schemas.microsoft.com/office/drawing/2014/main" id="{3B81CE8E-9C77-45A6-8805-9F9C7088561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341196" y="1498341"/>
              <a:ext cx="1085182" cy="554784"/>
            </a:xfrm>
            <a:prstGeom prst="rect">
              <a:avLst/>
            </a:prstGeom>
          </p:spPr>
        </p:pic>
      </p:grpSp>
      <p:grpSp>
        <p:nvGrpSpPr>
          <p:cNvPr id="644" name="Gruppieren 643">
            <a:extLst>
              <a:ext uri="{FF2B5EF4-FFF2-40B4-BE49-F238E27FC236}">
                <a16:creationId xmlns:a16="http://schemas.microsoft.com/office/drawing/2014/main" id="{616A9CC3-B3C2-4B5B-A27B-552E3531638D}"/>
              </a:ext>
            </a:extLst>
          </p:cNvPr>
          <p:cNvGrpSpPr/>
          <p:nvPr/>
        </p:nvGrpSpPr>
        <p:grpSpPr>
          <a:xfrm>
            <a:off x="508342" y="2461556"/>
            <a:ext cx="11175315" cy="560879"/>
            <a:chOff x="455689" y="4403405"/>
            <a:chExt cx="11175315" cy="560879"/>
          </a:xfrm>
        </p:grpSpPr>
        <p:pic>
          <p:nvPicPr>
            <p:cNvPr id="610" name="Grafik 609">
              <a:extLst>
                <a:ext uri="{FF2B5EF4-FFF2-40B4-BE49-F238E27FC236}">
                  <a16:creationId xmlns:a16="http://schemas.microsoft.com/office/drawing/2014/main" id="{9138B177-AE60-4CF6-AE87-BE9DF033872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103939" y="4403405"/>
              <a:ext cx="1085182" cy="554784"/>
            </a:xfrm>
            <a:prstGeom prst="rect">
              <a:avLst/>
            </a:prstGeom>
            <a:ln w="3175">
              <a:solidFill>
                <a:schemeClr val="bg1"/>
              </a:solidFill>
            </a:ln>
          </p:spPr>
        </p:pic>
        <p:pic>
          <p:nvPicPr>
            <p:cNvPr id="622" name="Grafik 621">
              <a:extLst>
                <a:ext uri="{FF2B5EF4-FFF2-40B4-BE49-F238E27FC236}">
                  <a16:creationId xmlns:a16="http://schemas.microsoft.com/office/drawing/2014/main" id="{5F5C3D47-AD38-4BC3-A2A5-6EE04E63E5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894523" y="4403405"/>
              <a:ext cx="1085182" cy="554784"/>
            </a:xfrm>
            <a:prstGeom prst="rect">
              <a:avLst/>
            </a:prstGeom>
          </p:spPr>
        </p:pic>
        <p:pic>
          <p:nvPicPr>
            <p:cNvPr id="642" name="Grafik 641">
              <a:extLst>
                <a:ext uri="{FF2B5EF4-FFF2-40B4-BE49-F238E27FC236}">
                  <a16:creationId xmlns:a16="http://schemas.microsoft.com/office/drawing/2014/main" id="{C37BA4A2-EC1B-460B-9D8E-0EC8FBBDA3A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33361" y="4409500"/>
              <a:ext cx="1085182" cy="548688"/>
            </a:xfrm>
            <a:prstGeom prst="rect">
              <a:avLst/>
            </a:prstGeom>
          </p:spPr>
        </p:pic>
        <p:pic>
          <p:nvPicPr>
            <p:cNvPr id="640" name="Grafik 639">
              <a:extLst>
                <a:ext uri="{FF2B5EF4-FFF2-40B4-BE49-F238E27FC236}">
                  <a16:creationId xmlns:a16="http://schemas.microsoft.com/office/drawing/2014/main" id="{F12ABA47-76F5-49B0-9875-2139CA9A11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17126" y="4409500"/>
              <a:ext cx="1085182" cy="548688"/>
            </a:xfrm>
            <a:prstGeom prst="rect">
              <a:avLst/>
            </a:prstGeom>
          </p:spPr>
        </p:pic>
        <p:pic>
          <p:nvPicPr>
            <p:cNvPr id="638" name="Grafik 637">
              <a:extLst>
                <a:ext uri="{FF2B5EF4-FFF2-40B4-BE49-F238E27FC236}">
                  <a16:creationId xmlns:a16="http://schemas.microsoft.com/office/drawing/2014/main" id="{ACD924AC-7E9A-462F-9628-4A8810DC200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72195" y="4409500"/>
              <a:ext cx="1091279" cy="554784"/>
            </a:xfrm>
            <a:prstGeom prst="rect">
              <a:avLst/>
            </a:prstGeom>
          </p:spPr>
        </p:pic>
        <p:pic>
          <p:nvPicPr>
            <p:cNvPr id="636" name="Grafik 635">
              <a:extLst>
                <a:ext uri="{FF2B5EF4-FFF2-40B4-BE49-F238E27FC236}">
                  <a16:creationId xmlns:a16="http://schemas.microsoft.com/office/drawing/2014/main" id="{DDF2A5D7-9388-4C19-AE8E-5E39EDE654D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655960" y="4403405"/>
              <a:ext cx="1091279" cy="554784"/>
            </a:xfrm>
            <a:prstGeom prst="rect">
              <a:avLst/>
            </a:prstGeom>
          </p:spPr>
        </p:pic>
        <p:pic>
          <p:nvPicPr>
            <p:cNvPr id="634" name="Grafik 633">
              <a:extLst>
                <a:ext uri="{FF2B5EF4-FFF2-40B4-BE49-F238E27FC236}">
                  <a16:creationId xmlns:a16="http://schemas.microsoft.com/office/drawing/2014/main" id="{7DFE0614-5D9E-411C-8F75-AD0F7716F6A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545822" y="4403405"/>
              <a:ext cx="1085182" cy="554784"/>
            </a:xfrm>
            <a:prstGeom prst="rect">
              <a:avLst/>
            </a:prstGeom>
          </p:spPr>
        </p:pic>
        <p:pic>
          <p:nvPicPr>
            <p:cNvPr id="632" name="Grafik 631">
              <a:extLst>
                <a:ext uri="{FF2B5EF4-FFF2-40B4-BE49-F238E27FC236}">
                  <a16:creationId xmlns:a16="http://schemas.microsoft.com/office/drawing/2014/main" id="{8D253BC7-9E20-4972-90DD-C5E686238CC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55689" y="4409500"/>
              <a:ext cx="1085182" cy="554784"/>
            </a:xfrm>
            <a:prstGeom prst="rect">
              <a:avLst/>
            </a:prstGeom>
          </p:spPr>
        </p:pic>
      </p:grpSp>
      <p:grpSp>
        <p:nvGrpSpPr>
          <p:cNvPr id="668" name="Gruppieren 667">
            <a:extLst>
              <a:ext uri="{FF2B5EF4-FFF2-40B4-BE49-F238E27FC236}">
                <a16:creationId xmlns:a16="http://schemas.microsoft.com/office/drawing/2014/main" id="{07FABCFD-2670-4589-8797-FB02B168382B}"/>
              </a:ext>
            </a:extLst>
          </p:cNvPr>
          <p:cNvGrpSpPr/>
          <p:nvPr/>
        </p:nvGrpSpPr>
        <p:grpSpPr>
          <a:xfrm>
            <a:off x="508342" y="4887880"/>
            <a:ext cx="11175315" cy="560879"/>
            <a:chOff x="364354" y="5175458"/>
            <a:chExt cx="11175315" cy="560879"/>
          </a:xfrm>
        </p:grpSpPr>
        <p:pic>
          <p:nvPicPr>
            <p:cNvPr id="630" name="Grafik 629">
              <a:extLst>
                <a:ext uri="{FF2B5EF4-FFF2-40B4-BE49-F238E27FC236}">
                  <a16:creationId xmlns:a16="http://schemas.microsoft.com/office/drawing/2014/main" id="{9BCB351F-6DBA-456D-93C3-2D09E57F180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64354" y="5175458"/>
              <a:ext cx="1085182" cy="554784"/>
            </a:xfrm>
            <a:prstGeom prst="rect">
              <a:avLst/>
            </a:prstGeom>
          </p:spPr>
        </p:pic>
        <p:pic>
          <p:nvPicPr>
            <p:cNvPr id="666" name="Grafik 665">
              <a:extLst>
                <a:ext uri="{FF2B5EF4-FFF2-40B4-BE49-F238E27FC236}">
                  <a16:creationId xmlns:a16="http://schemas.microsoft.com/office/drawing/2014/main" id="{05209C22-1023-4478-AA0E-82D7ACAF6C4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251167" y="5175458"/>
              <a:ext cx="1085182" cy="554784"/>
            </a:xfrm>
            <a:prstGeom prst="rect">
              <a:avLst/>
            </a:prstGeom>
            <a:ln w="3175">
              <a:solidFill>
                <a:schemeClr val="bg1"/>
              </a:solidFill>
            </a:ln>
          </p:spPr>
        </p:pic>
        <p:pic>
          <p:nvPicPr>
            <p:cNvPr id="664" name="Grafik 663">
              <a:extLst>
                <a:ext uri="{FF2B5EF4-FFF2-40B4-BE49-F238E27FC236}">
                  <a16:creationId xmlns:a16="http://schemas.microsoft.com/office/drawing/2014/main" id="{1F087F26-B6C3-4597-88AF-A3E0DBBE040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37985" y="5181553"/>
              <a:ext cx="1085182" cy="548688"/>
            </a:xfrm>
            <a:prstGeom prst="rect">
              <a:avLst/>
            </a:prstGeom>
          </p:spPr>
        </p:pic>
        <p:pic>
          <p:nvPicPr>
            <p:cNvPr id="662" name="Grafik 661">
              <a:extLst>
                <a:ext uri="{FF2B5EF4-FFF2-40B4-BE49-F238E27FC236}">
                  <a16:creationId xmlns:a16="http://schemas.microsoft.com/office/drawing/2014/main" id="{567410FB-2A84-41DF-9669-1952F3724C3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454487" y="5181553"/>
              <a:ext cx="1085182" cy="548688"/>
            </a:xfrm>
            <a:prstGeom prst="rect">
              <a:avLst/>
            </a:prstGeom>
          </p:spPr>
        </p:pic>
        <p:pic>
          <p:nvPicPr>
            <p:cNvPr id="660" name="Grafik 659">
              <a:extLst>
                <a:ext uri="{FF2B5EF4-FFF2-40B4-BE49-F238E27FC236}">
                  <a16:creationId xmlns:a16="http://schemas.microsoft.com/office/drawing/2014/main" id="{D5E6CA74-1FA1-4FB9-9FB2-5D21B0B2B0D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693050" y="5181553"/>
              <a:ext cx="1091279" cy="554784"/>
            </a:xfrm>
            <a:prstGeom prst="rect">
              <a:avLst/>
            </a:prstGeom>
          </p:spPr>
        </p:pic>
        <p:pic>
          <p:nvPicPr>
            <p:cNvPr id="658" name="Grafik 657">
              <a:extLst>
                <a:ext uri="{FF2B5EF4-FFF2-40B4-BE49-F238E27FC236}">
                  <a16:creationId xmlns:a16="http://schemas.microsoft.com/office/drawing/2014/main" id="{1986139D-99F5-4FE0-958B-D09CB9B8978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803188" y="5175458"/>
              <a:ext cx="1091279" cy="554784"/>
            </a:xfrm>
            <a:prstGeom prst="rect">
              <a:avLst/>
            </a:prstGeom>
          </p:spPr>
        </p:pic>
        <p:pic>
          <p:nvPicPr>
            <p:cNvPr id="656" name="Grafik 655">
              <a:extLst>
                <a:ext uri="{FF2B5EF4-FFF2-40B4-BE49-F238E27FC236}">
                  <a16:creationId xmlns:a16="http://schemas.microsoft.com/office/drawing/2014/main" id="{7BEA41E5-180A-4609-A010-169021EAF9F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576819" y="5175458"/>
              <a:ext cx="1085182" cy="554784"/>
            </a:xfrm>
            <a:prstGeom prst="rect">
              <a:avLst/>
            </a:prstGeom>
          </p:spPr>
        </p:pic>
        <p:pic>
          <p:nvPicPr>
            <p:cNvPr id="654" name="Grafik 653">
              <a:extLst>
                <a:ext uri="{FF2B5EF4-FFF2-40B4-BE49-F238E27FC236}">
                  <a16:creationId xmlns:a16="http://schemas.microsoft.com/office/drawing/2014/main" id="{7DEF5097-54EA-46B1-A8D7-065733D87EE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015653" y="5181553"/>
              <a:ext cx="1085182" cy="554784"/>
            </a:xfrm>
            <a:prstGeom prst="rect">
              <a:avLst/>
            </a:prstGeom>
          </p:spPr>
        </p:pic>
      </p:grpSp>
      <p:grpSp>
        <p:nvGrpSpPr>
          <p:cNvPr id="696" name="Gruppieren 695">
            <a:extLst>
              <a:ext uri="{FF2B5EF4-FFF2-40B4-BE49-F238E27FC236}">
                <a16:creationId xmlns:a16="http://schemas.microsoft.com/office/drawing/2014/main" id="{DC76D6AA-86BA-4285-B805-0A0310EDC92B}"/>
              </a:ext>
            </a:extLst>
          </p:cNvPr>
          <p:cNvGrpSpPr/>
          <p:nvPr/>
        </p:nvGrpSpPr>
        <p:grpSpPr>
          <a:xfrm>
            <a:off x="508342" y="5854648"/>
            <a:ext cx="11175315" cy="560879"/>
            <a:chOff x="455689" y="5592838"/>
            <a:chExt cx="11175315" cy="560879"/>
          </a:xfrm>
        </p:grpSpPr>
        <p:pic>
          <p:nvPicPr>
            <p:cNvPr id="692" name="Grafik 691">
              <a:extLst>
                <a:ext uri="{FF2B5EF4-FFF2-40B4-BE49-F238E27FC236}">
                  <a16:creationId xmlns:a16="http://schemas.microsoft.com/office/drawing/2014/main" id="{319ED857-060F-4E44-A0F3-79A26C8E3B4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666408" y="5592838"/>
              <a:ext cx="1085182" cy="554784"/>
            </a:xfrm>
            <a:prstGeom prst="rect">
              <a:avLst/>
            </a:prstGeom>
          </p:spPr>
        </p:pic>
        <p:pic>
          <p:nvPicPr>
            <p:cNvPr id="688" name="Grafik 687">
              <a:extLst>
                <a:ext uri="{FF2B5EF4-FFF2-40B4-BE49-F238E27FC236}">
                  <a16:creationId xmlns:a16="http://schemas.microsoft.com/office/drawing/2014/main" id="{F2A1A42E-B732-4F71-83DD-D6E2220AB1A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106117" y="5598933"/>
              <a:ext cx="1085182" cy="548688"/>
            </a:xfrm>
            <a:prstGeom prst="rect">
              <a:avLst/>
            </a:prstGeom>
          </p:spPr>
        </p:pic>
        <p:pic>
          <p:nvPicPr>
            <p:cNvPr id="686" name="Grafik 685">
              <a:extLst>
                <a:ext uri="{FF2B5EF4-FFF2-40B4-BE49-F238E27FC236}">
                  <a16:creationId xmlns:a16="http://schemas.microsoft.com/office/drawing/2014/main" id="{7A1A6181-CB86-4C41-9A1A-1467C42342C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26703" y="5598933"/>
              <a:ext cx="1085182" cy="548688"/>
            </a:xfrm>
            <a:prstGeom prst="rect">
              <a:avLst/>
            </a:prstGeom>
          </p:spPr>
        </p:pic>
        <p:pic>
          <p:nvPicPr>
            <p:cNvPr id="684" name="Grafik 683">
              <a:extLst>
                <a:ext uri="{FF2B5EF4-FFF2-40B4-BE49-F238E27FC236}">
                  <a16:creationId xmlns:a16="http://schemas.microsoft.com/office/drawing/2014/main" id="{D965BCE6-DB4D-4521-8D2E-63BDA9C4712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5689" y="5598933"/>
              <a:ext cx="1091279" cy="554784"/>
            </a:xfrm>
            <a:prstGeom prst="rect">
              <a:avLst/>
            </a:prstGeom>
          </p:spPr>
        </p:pic>
        <p:pic>
          <p:nvPicPr>
            <p:cNvPr id="682" name="Grafik 681">
              <a:extLst>
                <a:ext uri="{FF2B5EF4-FFF2-40B4-BE49-F238E27FC236}">
                  <a16:creationId xmlns:a16="http://schemas.microsoft.com/office/drawing/2014/main" id="{C8F07469-75AD-4384-B3B0-D7F7B6EF44E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780901" y="5592838"/>
              <a:ext cx="1091279" cy="554784"/>
            </a:xfrm>
            <a:prstGeom prst="rect">
              <a:avLst/>
            </a:prstGeom>
          </p:spPr>
        </p:pic>
        <p:pic>
          <p:nvPicPr>
            <p:cNvPr id="680" name="Grafik 679">
              <a:extLst>
                <a:ext uri="{FF2B5EF4-FFF2-40B4-BE49-F238E27FC236}">
                  <a16:creationId xmlns:a16="http://schemas.microsoft.com/office/drawing/2014/main" id="{EEDB6D8F-7420-4AB0-8EEB-C62E8EA2A71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901491" y="5592838"/>
              <a:ext cx="1085182" cy="554784"/>
            </a:xfrm>
            <a:prstGeom prst="rect">
              <a:avLst/>
            </a:prstGeom>
          </p:spPr>
        </p:pic>
        <p:pic>
          <p:nvPicPr>
            <p:cNvPr id="678" name="Grafik 677">
              <a:extLst>
                <a:ext uri="{FF2B5EF4-FFF2-40B4-BE49-F238E27FC236}">
                  <a16:creationId xmlns:a16="http://schemas.microsoft.com/office/drawing/2014/main" id="{399F5BF7-2052-4842-B58D-63B59E1374E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341196" y="5598933"/>
              <a:ext cx="1085182" cy="554784"/>
            </a:xfrm>
            <a:prstGeom prst="rect">
              <a:avLst/>
            </a:prstGeom>
          </p:spPr>
        </p:pic>
        <p:pic>
          <p:nvPicPr>
            <p:cNvPr id="694" name="Grafik 693">
              <a:extLst>
                <a:ext uri="{FF2B5EF4-FFF2-40B4-BE49-F238E27FC236}">
                  <a16:creationId xmlns:a16="http://schemas.microsoft.com/office/drawing/2014/main" id="{B6CE8319-2F09-4C4C-A904-1DB575A214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0545822" y="5592838"/>
              <a:ext cx="1085182" cy="554784"/>
            </a:xfrm>
            <a:prstGeom prst="rect">
              <a:avLst/>
            </a:prstGeom>
          </p:spPr>
        </p:pic>
      </p:grpSp>
      <p:pic>
        <p:nvPicPr>
          <p:cNvPr id="536" name="Grafik 535">
            <a:extLst>
              <a:ext uri="{FF2B5EF4-FFF2-40B4-BE49-F238E27FC236}">
                <a16:creationId xmlns:a16="http://schemas.microsoft.com/office/drawing/2014/main" id="{51B41A0E-65CE-42AB-89B0-DDC6B24EA63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852128" y="3835566"/>
            <a:ext cx="1194920" cy="603556"/>
          </a:xfrm>
          <a:prstGeom prst="rect">
            <a:avLst/>
          </a:prstGeom>
        </p:spPr>
      </p:pic>
      <p:pic>
        <p:nvPicPr>
          <p:cNvPr id="538" name="Grafik 537">
            <a:extLst>
              <a:ext uri="{FF2B5EF4-FFF2-40B4-BE49-F238E27FC236}">
                <a16:creationId xmlns:a16="http://schemas.microsoft.com/office/drawing/2014/main" id="{D75775A2-5D71-47D7-8A89-830D9438DE9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408093" y="3308275"/>
            <a:ext cx="1194920" cy="603556"/>
          </a:xfrm>
          <a:prstGeom prst="rect">
            <a:avLst/>
          </a:prstGeom>
        </p:spPr>
      </p:pic>
      <p:pic>
        <p:nvPicPr>
          <p:cNvPr id="540" name="Grafik 539">
            <a:extLst>
              <a:ext uri="{FF2B5EF4-FFF2-40B4-BE49-F238E27FC236}">
                <a16:creationId xmlns:a16="http://schemas.microsoft.com/office/drawing/2014/main" id="{36BB6EBA-B211-4B57-B0FF-328679F66E1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140857" y="3827677"/>
            <a:ext cx="1018120" cy="603556"/>
          </a:xfrm>
          <a:prstGeom prst="rect">
            <a:avLst/>
          </a:prstGeom>
        </p:spPr>
      </p:pic>
      <p:pic>
        <p:nvPicPr>
          <p:cNvPr id="542" name="Grafik 541">
            <a:extLst>
              <a:ext uri="{FF2B5EF4-FFF2-40B4-BE49-F238E27FC236}">
                <a16:creationId xmlns:a16="http://schemas.microsoft.com/office/drawing/2014/main" id="{0D210405-6E32-45D7-BEBD-9604B8004F4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983358" y="3225913"/>
            <a:ext cx="908383" cy="609653"/>
          </a:xfrm>
          <a:prstGeom prst="rect">
            <a:avLst/>
          </a:prstGeom>
        </p:spPr>
      </p:pic>
      <p:pic>
        <p:nvPicPr>
          <p:cNvPr id="544" name="Grafik 543">
            <a:extLst>
              <a:ext uri="{FF2B5EF4-FFF2-40B4-BE49-F238E27FC236}">
                <a16:creationId xmlns:a16="http://schemas.microsoft.com/office/drawing/2014/main" id="{0C9716FC-AB99-4BB6-822F-6FAA7E1156A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966079" y="3735010"/>
            <a:ext cx="768163" cy="609653"/>
          </a:xfrm>
          <a:prstGeom prst="rect">
            <a:avLst/>
          </a:prstGeom>
        </p:spPr>
      </p:pic>
      <p:pic>
        <p:nvPicPr>
          <p:cNvPr id="546" name="Grafik 545">
            <a:extLst>
              <a:ext uri="{FF2B5EF4-FFF2-40B4-BE49-F238E27FC236}">
                <a16:creationId xmlns:a16="http://schemas.microsoft.com/office/drawing/2014/main" id="{0310E5E1-8458-4064-B357-962046C4929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960993" y="3191793"/>
            <a:ext cx="755970" cy="609653"/>
          </a:xfrm>
          <a:prstGeom prst="rect">
            <a:avLst/>
          </a:prstGeom>
        </p:spPr>
      </p:pic>
      <p:pic>
        <p:nvPicPr>
          <p:cNvPr id="548" name="Grafik 547">
            <a:extLst>
              <a:ext uri="{FF2B5EF4-FFF2-40B4-BE49-F238E27FC236}">
                <a16:creationId xmlns:a16="http://schemas.microsoft.com/office/drawing/2014/main" id="{C99DCCBA-D719-43EC-88F0-2FAD35B6EF68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053452" y="3725747"/>
            <a:ext cx="658425" cy="609653"/>
          </a:xfrm>
          <a:prstGeom prst="rect">
            <a:avLst/>
          </a:prstGeom>
        </p:spPr>
      </p:pic>
      <p:pic>
        <p:nvPicPr>
          <p:cNvPr id="550" name="Grafik 549">
            <a:extLst>
              <a:ext uri="{FF2B5EF4-FFF2-40B4-BE49-F238E27FC236}">
                <a16:creationId xmlns:a16="http://schemas.microsoft.com/office/drawing/2014/main" id="{4DA1B161-DD53-435D-A0A2-24FE789524DE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292228" y="3191007"/>
            <a:ext cx="512108" cy="609653"/>
          </a:xfrm>
          <a:prstGeom prst="rect">
            <a:avLst/>
          </a:prstGeom>
        </p:spPr>
      </p:pic>
      <p:pic>
        <p:nvPicPr>
          <p:cNvPr id="552" name="Grafik 551">
            <a:extLst>
              <a:ext uri="{FF2B5EF4-FFF2-40B4-BE49-F238E27FC236}">
                <a16:creationId xmlns:a16="http://schemas.microsoft.com/office/drawing/2014/main" id="{0E126ABB-D267-4BC4-8FA3-DEC5319186F8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51833" y="3681494"/>
            <a:ext cx="1091279" cy="792549"/>
          </a:xfrm>
          <a:prstGeom prst="rect">
            <a:avLst/>
          </a:prstGeom>
        </p:spPr>
      </p:pic>
      <p:sp>
        <p:nvSpPr>
          <p:cNvPr id="3" name="Stern: 32 Zacken 2">
            <a:extLst>
              <a:ext uri="{FF2B5EF4-FFF2-40B4-BE49-F238E27FC236}">
                <a16:creationId xmlns:a16="http://schemas.microsoft.com/office/drawing/2014/main" id="{9A29A424-70F7-452C-B6AB-A014397B99DA}"/>
              </a:ext>
            </a:extLst>
          </p:cNvPr>
          <p:cNvSpPr/>
          <p:nvPr/>
        </p:nvSpPr>
        <p:spPr>
          <a:xfrm>
            <a:off x="1593524" y="448568"/>
            <a:ext cx="8549146" cy="5908152"/>
          </a:xfrm>
          <a:prstGeom prst="star32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8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BeeZee" panose="02000000000000000000" pitchFamily="50" charset="0"/>
              </a:rPr>
              <a:t>Das war spitze !</a:t>
            </a:r>
          </a:p>
        </p:txBody>
      </p:sp>
    </p:spTree>
    <p:extLst>
      <p:ext uri="{BB962C8B-B14F-4D97-AF65-F5344CB8AC3E}">
        <p14:creationId xmlns:p14="http://schemas.microsoft.com/office/powerpoint/2010/main" val="3740493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750" advClick="0" advTm="1000">
        <p:fade/>
        <p:sndAc>
          <p:stSnd>
            <p:snd r:embed="rId2" name="applause.wav"/>
          </p:stSnd>
        </p:sndAc>
      </p:transition>
    </mc:Choice>
    <mc:Fallback xmlns="">
      <p:transition spd="slow" advClick="0" advTm="1000">
        <p:fade/>
        <p:sndAc>
          <p:stSnd>
            <p:snd r:embed="rId21" name="applause.wav"/>
          </p:stSnd>
        </p:sndAc>
      </p:transition>
    </mc:Fallback>
  </mc:AlternateContent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uppieren 94">
            <a:extLst>
              <a:ext uri="{FF2B5EF4-FFF2-40B4-BE49-F238E27FC236}">
                <a16:creationId xmlns:a16="http://schemas.microsoft.com/office/drawing/2014/main" id="{48FCCB81-BCD1-45C1-97E8-70A55A76B788}"/>
              </a:ext>
            </a:extLst>
          </p:cNvPr>
          <p:cNvGrpSpPr>
            <a:grpSpLocks noChangeAspect="1"/>
          </p:cNvGrpSpPr>
          <p:nvPr/>
        </p:nvGrpSpPr>
        <p:grpSpPr>
          <a:xfrm flipH="1">
            <a:off x="12507248" y="1308779"/>
            <a:ext cx="2072019" cy="3130343"/>
            <a:chOff x="1496074" y="430106"/>
            <a:chExt cx="3409600" cy="5151120"/>
          </a:xfrm>
        </p:grpSpPr>
        <p:cxnSp>
          <p:nvCxnSpPr>
            <p:cNvPr id="96" name="Gerader Verbinder 95">
              <a:extLst>
                <a:ext uri="{FF2B5EF4-FFF2-40B4-BE49-F238E27FC236}">
                  <a16:creationId xmlns:a16="http://schemas.microsoft.com/office/drawing/2014/main" id="{5170C5D8-1418-4EE0-B33B-6D40FF75531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874526" y="1998979"/>
              <a:ext cx="619760" cy="2319866"/>
            </a:xfrm>
            <a:prstGeom prst="line">
              <a:avLst/>
            </a:prstGeom>
            <a:ln w="3810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pic>
          <p:nvPicPr>
            <p:cNvPr id="97" name="Grafik 96">
              <a:extLst>
                <a:ext uri="{FF2B5EF4-FFF2-40B4-BE49-F238E27FC236}">
                  <a16:creationId xmlns:a16="http://schemas.microsoft.com/office/drawing/2014/main" id="{EB640140-1EDA-4DA7-9F10-690A548317C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-2823" b="13262"/>
            <a:stretch/>
          </p:blipFill>
          <p:spPr>
            <a:xfrm rot="2431513">
              <a:off x="2869782" y="3126643"/>
              <a:ext cx="2035892" cy="2115294"/>
            </a:xfrm>
            <a:prstGeom prst="rect">
              <a:avLst/>
            </a:prstGeom>
          </p:spPr>
        </p:pic>
        <p:sp>
          <p:nvSpPr>
            <p:cNvPr id="98" name="Träne 97">
              <a:extLst>
                <a:ext uri="{FF2B5EF4-FFF2-40B4-BE49-F238E27FC236}">
                  <a16:creationId xmlns:a16="http://schemas.microsoft.com/office/drawing/2014/main" id="{53B4E9CC-A0F8-4EAF-8EFF-36E4DACB7AC0}"/>
                </a:ext>
              </a:extLst>
            </p:cNvPr>
            <p:cNvSpPr>
              <a:spLocks noChangeAspect="1"/>
            </p:cNvSpPr>
            <p:nvPr/>
          </p:nvSpPr>
          <p:spPr>
            <a:xfrm rot="18303321">
              <a:off x="3627345" y="4682495"/>
              <a:ext cx="464324" cy="468000"/>
            </a:xfrm>
            <a:prstGeom prst="teardrop">
              <a:avLst>
                <a:gd name="adj" fmla="val 124588"/>
              </a:avLst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Ellipse 98">
              <a:extLst>
                <a:ext uri="{FF2B5EF4-FFF2-40B4-BE49-F238E27FC236}">
                  <a16:creationId xmlns:a16="http://schemas.microsoft.com/office/drawing/2014/main" id="{80B5A624-B9F0-4172-BD59-8B2F259B90B0}"/>
                </a:ext>
              </a:extLst>
            </p:cNvPr>
            <p:cNvSpPr/>
            <p:nvPr/>
          </p:nvSpPr>
          <p:spPr>
            <a:xfrm>
              <a:off x="1510286" y="430106"/>
              <a:ext cx="2997200" cy="2763520"/>
            </a:xfrm>
            <a:prstGeom prst="ellipse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93000">
                  <a:schemeClr val="bg1"/>
                </a:gs>
                <a:gs pos="70000">
                  <a:srgbClr val="FF000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effectLst>
              <a:innerShdw blurRad="749300" dist="1905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Trapezoid 99">
              <a:extLst>
                <a:ext uri="{FF2B5EF4-FFF2-40B4-BE49-F238E27FC236}">
                  <a16:creationId xmlns:a16="http://schemas.microsoft.com/office/drawing/2014/main" id="{F181230F-DAE2-4B4E-8A0B-DC32D9348D9C}"/>
                </a:ext>
              </a:extLst>
            </p:cNvPr>
            <p:cNvSpPr/>
            <p:nvPr/>
          </p:nvSpPr>
          <p:spPr>
            <a:xfrm flipV="1">
              <a:off x="2130046" y="4280746"/>
              <a:ext cx="1757680" cy="1300480"/>
            </a:xfrm>
            <a:prstGeom prst="trapezoid">
              <a:avLst/>
            </a:prstGeom>
            <a:blipFill>
              <a:blip r:embed="rId5"/>
              <a:tile tx="0" ty="0" sx="100000" sy="100000" flip="none" algn="tl"/>
            </a:blipFill>
            <a:effectLst>
              <a:innerShdw blurRad="368300" dist="2667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01" name="Gerader Verbinder 100">
              <a:extLst>
                <a:ext uri="{FF2B5EF4-FFF2-40B4-BE49-F238E27FC236}">
                  <a16:creationId xmlns:a16="http://schemas.microsoft.com/office/drawing/2014/main" id="{C9650C89-0AAE-4358-9EB8-B4F2056984E1}"/>
                </a:ext>
              </a:extLst>
            </p:cNvPr>
            <p:cNvCxnSpPr>
              <a:cxnSpLocks/>
            </p:cNvCxnSpPr>
            <p:nvPr/>
          </p:nvCxnSpPr>
          <p:spPr>
            <a:xfrm>
              <a:off x="1496074" y="1998978"/>
              <a:ext cx="655889" cy="2274996"/>
            </a:xfrm>
            <a:prstGeom prst="line">
              <a:avLst/>
            </a:prstGeom>
            <a:ln w="3810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2" name="Gerader Verbinder 101">
              <a:extLst>
                <a:ext uri="{FF2B5EF4-FFF2-40B4-BE49-F238E27FC236}">
                  <a16:creationId xmlns:a16="http://schemas.microsoft.com/office/drawing/2014/main" id="{AF48EA3B-550D-4460-8B66-3AD042CA2970}"/>
                </a:ext>
              </a:extLst>
            </p:cNvPr>
            <p:cNvCxnSpPr>
              <a:cxnSpLocks/>
            </p:cNvCxnSpPr>
            <p:nvPr/>
          </p:nvCxnSpPr>
          <p:spPr>
            <a:xfrm>
              <a:off x="2077646" y="1998979"/>
              <a:ext cx="397899" cy="2274995"/>
            </a:xfrm>
            <a:prstGeom prst="line">
              <a:avLst/>
            </a:prstGeom>
            <a:ln w="3810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3" name="Gerader Verbinder 102">
              <a:extLst>
                <a:ext uri="{FF2B5EF4-FFF2-40B4-BE49-F238E27FC236}">
                  <a16:creationId xmlns:a16="http://schemas.microsoft.com/office/drawing/2014/main" id="{AA7A322A-5127-44D9-8A58-FC2F5CCF5B3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62932" y="2005751"/>
              <a:ext cx="462160" cy="2271609"/>
            </a:xfrm>
            <a:prstGeom prst="line">
              <a:avLst/>
            </a:prstGeom>
            <a:ln w="3810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4" name="Gerader Verbinder 103">
              <a:extLst>
                <a:ext uri="{FF2B5EF4-FFF2-40B4-BE49-F238E27FC236}">
                  <a16:creationId xmlns:a16="http://schemas.microsoft.com/office/drawing/2014/main" id="{340DBBFA-4934-4792-877C-9DC96D88BECA}"/>
                </a:ext>
              </a:extLst>
            </p:cNvPr>
            <p:cNvCxnSpPr>
              <a:cxnSpLocks/>
            </p:cNvCxnSpPr>
            <p:nvPr/>
          </p:nvCxnSpPr>
          <p:spPr>
            <a:xfrm>
              <a:off x="3006407" y="1998979"/>
              <a:ext cx="0" cy="2274995"/>
            </a:xfrm>
            <a:prstGeom prst="line">
              <a:avLst/>
            </a:prstGeom>
            <a:ln w="3810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5" name="Gerader Verbinder 104">
              <a:extLst>
                <a:ext uri="{FF2B5EF4-FFF2-40B4-BE49-F238E27FC236}">
                  <a16:creationId xmlns:a16="http://schemas.microsoft.com/office/drawing/2014/main" id="{4D51D62B-6A2A-4CD0-B423-F538CCC914D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510286" y="1998979"/>
              <a:ext cx="2982285" cy="1"/>
            </a:xfrm>
            <a:prstGeom prst="line">
              <a:avLst/>
            </a:prstGeom>
            <a:ln w="3810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06" name="Träne 105">
              <a:extLst>
                <a:ext uri="{FF2B5EF4-FFF2-40B4-BE49-F238E27FC236}">
                  <a16:creationId xmlns:a16="http://schemas.microsoft.com/office/drawing/2014/main" id="{07250A30-DF4F-4CCD-8976-C314EEC07C11}"/>
                </a:ext>
              </a:extLst>
            </p:cNvPr>
            <p:cNvSpPr/>
            <p:nvPr/>
          </p:nvSpPr>
          <p:spPr>
            <a:xfrm rot="20000836">
              <a:off x="1879305" y="4523370"/>
              <a:ext cx="396000" cy="396000"/>
            </a:xfrm>
            <a:prstGeom prst="teardrop">
              <a:avLst>
                <a:gd name="adj" fmla="val 124588"/>
              </a:avLst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" name="Träne 106">
              <a:extLst>
                <a:ext uri="{FF2B5EF4-FFF2-40B4-BE49-F238E27FC236}">
                  <a16:creationId xmlns:a16="http://schemas.microsoft.com/office/drawing/2014/main" id="{020B43D9-DA70-4E1D-9314-2CFBE5EB6B80}"/>
                </a:ext>
              </a:extLst>
            </p:cNvPr>
            <p:cNvSpPr>
              <a:spLocks noChangeAspect="1"/>
            </p:cNvSpPr>
            <p:nvPr/>
          </p:nvSpPr>
          <p:spPr>
            <a:xfrm rot="18303321">
              <a:off x="2995384" y="4554620"/>
              <a:ext cx="504000" cy="504000"/>
            </a:xfrm>
            <a:prstGeom prst="teardrop">
              <a:avLst>
                <a:gd name="adj" fmla="val 124588"/>
              </a:avLst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94" name="Gruppieren 593">
            <a:extLst>
              <a:ext uri="{FF2B5EF4-FFF2-40B4-BE49-F238E27FC236}">
                <a16:creationId xmlns:a16="http://schemas.microsoft.com/office/drawing/2014/main" id="{AF538C68-989D-4F89-81C2-AE92BD201644}"/>
              </a:ext>
            </a:extLst>
          </p:cNvPr>
          <p:cNvGrpSpPr/>
          <p:nvPr/>
        </p:nvGrpSpPr>
        <p:grpSpPr>
          <a:xfrm>
            <a:off x="508346" y="495185"/>
            <a:ext cx="11175311" cy="560879"/>
            <a:chOff x="455693" y="495185"/>
            <a:chExt cx="11175311" cy="560879"/>
          </a:xfrm>
        </p:grpSpPr>
        <p:pic>
          <p:nvPicPr>
            <p:cNvPr id="568" name="Grafik 567">
              <a:extLst>
                <a:ext uri="{FF2B5EF4-FFF2-40B4-BE49-F238E27FC236}">
                  <a16:creationId xmlns:a16="http://schemas.microsoft.com/office/drawing/2014/main" id="{2147C679-A226-4ABC-9BE6-29C69C6A314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55693" y="501280"/>
              <a:ext cx="1085182" cy="548688"/>
            </a:xfrm>
            <a:prstGeom prst="rect">
              <a:avLst/>
            </a:prstGeom>
          </p:spPr>
        </p:pic>
        <p:pic>
          <p:nvPicPr>
            <p:cNvPr id="564" name="Grafik 563">
              <a:extLst>
                <a:ext uri="{FF2B5EF4-FFF2-40B4-BE49-F238E27FC236}">
                  <a16:creationId xmlns:a16="http://schemas.microsoft.com/office/drawing/2014/main" id="{3E63987D-2B3E-405A-ADAB-6B25C5FB6BE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894527" y="501280"/>
              <a:ext cx="1085182" cy="548688"/>
            </a:xfrm>
            <a:prstGeom prst="rect">
              <a:avLst/>
            </a:prstGeom>
          </p:spPr>
        </p:pic>
        <p:pic>
          <p:nvPicPr>
            <p:cNvPr id="560" name="Grafik 559">
              <a:extLst>
                <a:ext uri="{FF2B5EF4-FFF2-40B4-BE49-F238E27FC236}">
                  <a16:creationId xmlns:a16="http://schemas.microsoft.com/office/drawing/2014/main" id="{00D13B71-4A21-4F04-BFDB-DDEDF3D2A60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223223" y="501280"/>
              <a:ext cx="1091279" cy="554784"/>
            </a:xfrm>
            <a:prstGeom prst="rect">
              <a:avLst/>
            </a:prstGeom>
          </p:spPr>
        </p:pic>
        <p:pic>
          <p:nvPicPr>
            <p:cNvPr id="558" name="Grafik 557">
              <a:extLst>
                <a:ext uri="{FF2B5EF4-FFF2-40B4-BE49-F238E27FC236}">
                  <a16:creationId xmlns:a16="http://schemas.microsoft.com/office/drawing/2014/main" id="{10DF00F7-F3E1-43B7-81E4-2A59165ED42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333361" y="495185"/>
              <a:ext cx="1091279" cy="554784"/>
            </a:xfrm>
            <a:prstGeom prst="rect">
              <a:avLst/>
            </a:prstGeom>
          </p:spPr>
        </p:pic>
        <p:pic>
          <p:nvPicPr>
            <p:cNvPr id="570" name="Grafik 569">
              <a:extLst>
                <a:ext uri="{FF2B5EF4-FFF2-40B4-BE49-F238E27FC236}">
                  <a16:creationId xmlns:a16="http://schemas.microsoft.com/office/drawing/2014/main" id="{96F254AB-DAEB-451B-B83A-ADCADD67F0E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781340" y="495185"/>
              <a:ext cx="1085182" cy="554784"/>
            </a:xfrm>
            <a:prstGeom prst="rect">
              <a:avLst/>
            </a:prstGeom>
            <a:ln w="3175">
              <a:solidFill>
                <a:schemeClr val="bg1"/>
              </a:solidFill>
            </a:ln>
          </p:spPr>
        </p:pic>
        <p:pic>
          <p:nvPicPr>
            <p:cNvPr id="556" name="Grafik 555">
              <a:extLst>
                <a:ext uri="{FF2B5EF4-FFF2-40B4-BE49-F238E27FC236}">
                  <a16:creationId xmlns:a16="http://schemas.microsoft.com/office/drawing/2014/main" id="{344D875D-C409-4DC8-8C66-02584FE74EA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668154" y="495185"/>
              <a:ext cx="1085182" cy="554784"/>
            </a:xfrm>
            <a:prstGeom prst="rect">
              <a:avLst/>
            </a:prstGeom>
          </p:spPr>
        </p:pic>
        <p:pic>
          <p:nvPicPr>
            <p:cNvPr id="566" name="Grafik 565">
              <a:extLst>
                <a:ext uri="{FF2B5EF4-FFF2-40B4-BE49-F238E27FC236}">
                  <a16:creationId xmlns:a16="http://schemas.microsoft.com/office/drawing/2014/main" id="{2E04C38D-5E14-49D2-8DB2-B4B9C47F264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9106988" y="501280"/>
              <a:ext cx="1085182" cy="554784"/>
            </a:xfrm>
            <a:prstGeom prst="rect">
              <a:avLst/>
            </a:prstGeom>
          </p:spPr>
        </p:pic>
        <p:pic>
          <p:nvPicPr>
            <p:cNvPr id="562" name="Grafik 561">
              <a:extLst>
                <a:ext uri="{FF2B5EF4-FFF2-40B4-BE49-F238E27FC236}">
                  <a16:creationId xmlns:a16="http://schemas.microsoft.com/office/drawing/2014/main" id="{23C6B8DA-DA20-4151-9D6D-6E7F9D33551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0545822" y="495185"/>
              <a:ext cx="1085182" cy="554784"/>
            </a:xfrm>
            <a:prstGeom prst="rect">
              <a:avLst/>
            </a:prstGeom>
          </p:spPr>
        </p:pic>
      </p:grpSp>
      <p:grpSp>
        <p:nvGrpSpPr>
          <p:cNvPr id="695" name="Gruppieren 694">
            <a:extLst>
              <a:ext uri="{FF2B5EF4-FFF2-40B4-BE49-F238E27FC236}">
                <a16:creationId xmlns:a16="http://schemas.microsoft.com/office/drawing/2014/main" id="{3469BE11-0C5E-4DEA-91B3-F1FCB71CAA9E}"/>
              </a:ext>
            </a:extLst>
          </p:cNvPr>
          <p:cNvGrpSpPr/>
          <p:nvPr/>
        </p:nvGrpSpPr>
        <p:grpSpPr>
          <a:xfrm>
            <a:off x="508342" y="1478370"/>
            <a:ext cx="11175315" cy="560879"/>
            <a:chOff x="455689" y="1498341"/>
            <a:chExt cx="11175315" cy="560879"/>
          </a:xfrm>
        </p:grpSpPr>
        <p:pic>
          <p:nvPicPr>
            <p:cNvPr id="554" name="Grafik 553">
              <a:extLst>
                <a:ext uri="{FF2B5EF4-FFF2-40B4-BE49-F238E27FC236}">
                  <a16:creationId xmlns:a16="http://schemas.microsoft.com/office/drawing/2014/main" id="{1D65FAD0-7026-40ED-88B4-C75927220E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6220606" y="1498341"/>
              <a:ext cx="1085182" cy="554784"/>
            </a:xfrm>
            <a:prstGeom prst="rect">
              <a:avLst/>
            </a:prstGeom>
          </p:spPr>
        </p:pic>
        <p:pic>
          <p:nvPicPr>
            <p:cNvPr id="618" name="Grafik 617">
              <a:extLst>
                <a:ext uri="{FF2B5EF4-FFF2-40B4-BE49-F238E27FC236}">
                  <a16:creationId xmlns:a16="http://schemas.microsoft.com/office/drawing/2014/main" id="{AEACBB9B-CAC9-4891-AAF3-03A0267D5AE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106117" y="1504436"/>
              <a:ext cx="1085182" cy="548688"/>
            </a:xfrm>
            <a:prstGeom prst="rect">
              <a:avLst/>
            </a:prstGeom>
          </p:spPr>
        </p:pic>
        <p:pic>
          <p:nvPicPr>
            <p:cNvPr id="616" name="Grafik 615">
              <a:extLst>
                <a:ext uri="{FF2B5EF4-FFF2-40B4-BE49-F238E27FC236}">
                  <a16:creationId xmlns:a16="http://schemas.microsoft.com/office/drawing/2014/main" id="{636F23AE-BFCA-48FE-9D96-AE623B62F04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545822" y="1504436"/>
              <a:ext cx="1085182" cy="548688"/>
            </a:xfrm>
            <a:prstGeom prst="rect">
              <a:avLst/>
            </a:prstGeom>
          </p:spPr>
        </p:pic>
        <p:pic>
          <p:nvPicPr>
            <p:cNvPr id="614" name="Grafik 613">
              <a:extLst>
                <a:ext uri="{FF2B5EF4-FFF2-40B4-BE49-F238E27FC236}">
                  <a16:creationId xmlns:a16="http://schemas.microsoft.com/office/drawing/2014/main" id="{874CAC8C-81CF-4C42-94E2-07B5CEC87E5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895394" y="1504436"/>
              <a:ext cx="1091279" cy="554784"/>
            </a:xfrm>
            <a:prstGeom prst="rect">
              <a:avLst/>
            </a:prstGeom>
          </p:spPr>
        </p:pic>
        <p:pic>
          <p:nvPicPr>
            <p:cNvPr id="612" name="Grafik 611">
              <a:extLst>
                <a:ext uri="{FF2B5EF4-FFF2-40B4-BE49-F238E27FC236}">
                  <a16:creationId xmlns:a16="http://schemas.microsoft.com/office/drawing/2014/main" id="{C08AE4B1-7427-48CD-8391-D972390FA40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660311" y="1498341"/>
              <a:ext cx="1091279" cy="554784"/>
            </a:xfrm>
            <a:prstGeom prst="rect">
              <a:avLst/>
            </a:prstGeom>
          </p:spPr>
        </p:pic>
        <p:pic>
          <p:nvPicPr>
            <p:cNvPr id="608" name="Grafik 607">
              <a:extLst>
                <a:ext uri="{FF2B5EF4-FFF2-40B4-BE49-F238E27FC236}">
                  <a16:creationId xmlns:a16="http://schemas.microsoft.com/office/drawing/2014/main" id="{324F6715-BA1C-4802-8175-D3ACD55048D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55689" y="1498341"/>
              <a:ext cx="1085182" cy="554784"/>
            </a:xfrm>
            <a:prstGeom prst="rect">
              <a:avLst/>
            </a:prstGeom>
          </p:spPr>
        </p:pic>
        <p:pic>
          <p:nvPicPr>
            <p:cNvPr id="606" name="Grafik 605">
              <a:extLst>
                <a:ext uri="{FF2B5EF4-FFF2-40B4-BE49-F238E27FC236}">
                  <a16:creationId xmlns:a16="http://schemas.microsoft.com/office/drawing/2014/main" id="{6A6F8D1A-6A74-405C-A1D3-05DB15751F5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780901" y="1504436"/>
              <a:ext cx="1085182" cy="554784"/>
            </a:xfrm>
            <a:prstGeom prst="rect">
              <a:avLst/>
            </a:prstGeom>
          </p:spPr>
        </p:pic>
        <p:pic>
          <p:nvPicPr>
            <p:cNvPr id="604" name="Grafik 603">
              <a:extLst>
                <a:ext uri="{FF2B5EF4-FFF2-40B4-BE49-F238E27FC236}">
                  <a16:creationId xmlns:a16="http://schemas.microsoft.com/office/drawing/2014/main" id="{3B81CE8E-9C77-45A6-8805-9F9C7088561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3341196" y="1498341"/>
              <a:ext cx="1085182" cy="554784"/>
            </a:xfrm>
            <a:prstGeom prst="rect">
              <a:avLst/>
            </a:prstGeom>
          </p:spPr>
        </p:pic>
      </p:grpSp>
      <p:grpSp>
        <p:nvGrpSpPr>
          <p:cNvPr id="644" name="Gruppieren 643">
            <a:extLst>
              <a:ext uri="{FF2B5EF4-FFF2-40B4-BE49-F238E27FC236}">
                <a16:creationId xmlns:a16="http://schemas.microsoft.com/office/drawing/2014/main" id="{616A9CC3-B3C2-4B5B-A27B-552E3531638D}"/>
              </a:ext>
            </a:extLst>
          </p:cNvPr>
          <p:cNvGrpSpPr/>
          <p:nvPr/>
        </p:nvGrpSpPr>
        <p:grpSpPr>
          <a:xfrm>
            <a:off x="508342" y="2461556"/>
            <a:ext cx="11175315" cy="560879"/>
            <a:chOff x="455689" y="4403405"/>
            <a:chExt cx="11175315" cy="560879"/>
          </a:xfrm>
        </p:grpSpPr>
        <p:pic>
          <p:nvPicPr>
            <p:cNvPr id="610" name="Grafik 609">
              <a:extLst>
                <a:ext uri="{FF2B5EF4-FFF2-40B4-BE49-F238E27FC236}">
                  <a16:creationId xmlns:a16="http://schemas.microsoft.com/office/drawing/2014/main" id="{9138B177-AE60-4CF6-AE87-BE9DF033872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9103939" y="4403405"/>
              <a:ext cx="1085182" cy="554784"/>
            </a:xfrm>
            <a:prstGeom prst="rect">
              <a:avLst/>
            </a:prstGeom>
            <a:ln w="3175">
              <a:solidFill>
                <a:schemeClr val="bg1"/>
              </a:solidFill>
            </a:ln>
          </p:spPr>
        </p:pic>
        <p:pic>
          <p:nvPicPr>
            <p:cNvPr id="622" name="Grafik 621">
              <a:extLst>
                <a:ext uri="{FF2B5EF4-FFF2-40B4-BE49-F238E27FC236}">
                  <a16:creationId xmlns:a16="http://schemas.microsoft.com/office/drawing/2014/main" id="{5F5C3D47-AD38-4BC3-A2A5-6EE04E63E5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894523" y="4403405"/>
              <a:ext cx="1085182" cy="554784"/>
            </a:xfrm>
            <a:prstGeom prst="rect">
              <a:avLst/>
            </a:prstGeom>
          </p:spPr>
        </p:pic>
        <p:pic>
          <p:nvPicPr>
            <p:cNvPr id="642" name="Grafik 641">
              <a:extLst>
                <a:ext uri="{FF2B5EF4-FFF2-40B4-BE49-F238E27FC236}">
                  <a16:creationId xmlns:a16="http://schemas.microsoft.com/office/drawing/2014/main" id="{C37BA4A2-EC1B-460B-9D8E-0EC8FBBDA3A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333361" y="4409500"/>
              <a:ext cx="1085182" cy="548688"/>
            </a:xfrm>
            <a:prstGeom prst="rect">
              <a:avLst/>
            </a:prstGeom>
          </p:spPr>
        </p:pic>
        <p:pic>
          <p:nvPicPr>
            <p:cNvPr id="640" name="Grafik 639">
              <a:extLst>
                <a:ext uri="{FF2B5EF4-FFF2-40B4-BE49-F238E27FC236}">
                  <a16:creationId xmlns:a16="http://schemas.microsoft.com/office/drawing/2014/main" id="{F12ABA47-76F5-49B0-9875-2139CA9A117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217126" y="4409500"/>
              <a:ext cx="1085182" cy="548688"/>
            </a:xfrm>
            <a:prstGeom prst="rect">
              <a:avLst/>
            </a:prstGeom>
          </p:spPr>
        </p:pic>
        <p:pic>
          <p:nvPicPr>
            <p:cNvPr id="638" name="Grafik 637">
              <a:extLst>
                <a:ext uri="{FF2B5EF4-FFF2-40B4-BE49-F238E27FC236}">
                  <a16:creationId xmlns:a16="http://schemas.microsoft.com/office/drawing/2014/main" id="{ACD924AC-7E9A-462F-9628-4A8810DC200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772195" y="4409500"/>
              <a:ext cx="1091279" cy="554784"/>
            </a:xfrm>
            <a:prstGeom prst="rect">
              <a:avLst/>
            </a:prstGeom>
          </p:spPr>
        </p:pic>
        <p:pic>
          <p:nvPicPr>
            <p:cNvPr id="636" name="Grafik 635">
              <a:extLst>
                <a:ext uri="{FF2B5EF4-FFF2-40B4-BE49-F238E27FC236}">
                  <a16:creationId xmlns:a16="http://schemas.microsoft.com/office/drawing/2014/main" id="{DDF2A5D7-9388-4C19-AE8E-5E39EDE654D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655960" y="4403405"/>
              <a:ext cx="1091279" cy="554784"/>
            </a:xfrm>
            <a:prstGeom prst="rect">
              <a:avLst/>
            </a:prstGeom>
          </p:spPr>
        </p:pic>
        <p:pic>
          <p:nvPicPr>
            <p:cNvPr id="634" name="Grafik 633">
              <a:extLst>
                <a:ext uri="{FF2B5EF4-FFF2-40B4-BE49-F238E27FC236}">
                  <a16:creationId xmlns:a16="http://schemas.microsoft.com/office/drawing/2014/main" id="{7DFE0614-5D9E-411C-8F75-AD0F7716F6A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0545822" y="4403405"/>
              <a:ext cx="1085182" cy="554784"/>
            </a:xfrm>
            <a:prstGeom prst="rect">
              <a:avLst/>
            </a:prstGeom>
          </p:spPr>
        </p:pic>
        <p:pic>
          <p:nvPicPr>
            <p:cNvPr id="632" name="Grafik 631">
              <a:extLst>
                <a:ext uri="{FF2B5EF4-FFF2-40B4-BE49-F238E27FC236}">
                  <a16:creationId xmlns:a16="http://schemas.microsoft.com/office/drawing/2014/main" id="{8D253BC7-9E20-4972-90DD-C5E686238CC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55689" y="4409500"/>
              <a:ext cx="1085182" cy="554784"/>
            </a:xfrm>
            <a:prstGeom prst="rect">
              <a:avLst/>
            </a:prstGeom>
          </p:spPr>
        </p:pic>
      </p:grpSp>
      <p:grpSp>
        <p:nvGrpSpPr>
          <p:cNvPr id="668" name="Gruppieren 667">
            <a:extLst>
              <a:ext uri="{FF2B5EF4-FFF2-40B4-BE49-F238E27FC236}">
                <a16:creationId xmlns:a16="http://schemas.microsoft.com/office/drawing/2014/main" id="{07FABCFD-2670-4589-8797-FB02B168382B}"/>
              </a:ext>
            </a:extLst>
          </p:cNvPr>
          <p:cNvGrpSpPr/>
          <p:nvPr/>
        </p:nvGrpSpPr>
        <p:grpSpPr>
          <a:xfrm>
            <a:off x="508342" y="4887880"/>
            <a:ext cx="11175315" cy="560879"/>
            <a:chOff x="364354" y="5175458"/>
            <a:chExt cx="11175315" cy="560879"/>
          </a:xfrm>
        </p:grpSpPr>
        <p:pic>
          <p:nvPicPr>
            <p:cNvPr id="630" name="Grafik 629">
              <a:extLst>
                <a:ext uri="{FF2B5EF4-FFF2-40B4-BE49-F238E27FC236}">
                  <a16:creationId xmlns:a16="http://schemas.microsoft.com/office/drawing/2014/main" id="{9BCB351F-6DBA-456D-93C3-2D09E57F180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364354" y="5175458"/>
              <a:ext cx="1085182" cy="554784"/>
            </a:xfrm>
            <a:prstGeom prst="rect">
              <a:avLst/>
            </a:prstGeom>
          </p:spPr>
        </p:pic>
        <p:pic>
          <p:nvPicPr>
            <p:cNvPr id="666" name="Grafik 665">
              <a:extLst>
                <a:ext uri="{FF2B5EF4-FFF2-40B4-BE49-F238E27FC236}">
                  <a16:creationId xmlns:a16="http://schemas.microsoft.com/office/drawing/2014/main" id="{05209C22-1023-4478-AA0E-82D7ACAF6C4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251167" y="5175458"/>
              <a:ext cx="1085182" cy="554784"/>
            </a:xfrm>
            <a:prstGeom prst="rect">
              <a:avLst/>
            </a:prstGeom>
            <a:ln w="3175">
              <a:solidFill>
                <a:schemeClr val="bg1"/>
              </a:solidFill>
            </a:ln>
          </p:spPr>
        </p:pic>
        <p:pic>
          <p:nvPicPr>
            <p:cNvPr id="664" name="Grafik 663">
              <a:extLst>
                <a:ext uri="{FF2B5EF4-FFF2-40B4-BE49-F238E27FC236}">
                  <a16:creationId xmlns:a16="http://schemas.microsoft.com/office/drawing/2014/main" id="{1F087F26-B6C3-4597-88AF-A3E0DBBE040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137985" y="5181553"/>
              <a:ext cx="1085182" cy="548688"/>
            </a:xfrm>
            <a:prstGeom prst="rect">
              <a:avLst/>
            </a:prstGeom>
          </p:spPr>
        </p:pic>
        <p:pic>
          <p:nvPicPr>
            <p:cNvPr id="662" name="Grafik 661">
              <a:extLst>
                <a:ext uri="{FF2B5EF4-FFF2-40B4-BE49-F238E27FC236}">
                  <a16:creationId xmlns:a16="http://schemas.microsoft.com/office/drawing/2014/main" id="{567410FB-2A84-41DF-9669-1952F3724C3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454487" y="5181553"/>
              <a:ext cx="1085182" cy="548688"/>
            </a:xfrm>
            <a:prstGeom prst="rect">
              <a:avLst/>
            </a:prstGeom>
          </p:spPr>
        </p:pic>
        <p:pic>
          <p:nvPicPr>
            <p:cNvPr id="660" name="Grafik 659">
              <a:extLst>
                <a:ext uri="{FF2B5EF4-FFF2-40B4-BE49-F238E27FC236}">
                  <a16:creationId xmlns:a16="http://schemas.microsoft.com/office/drawing/2014/main" id="{D5E6CA74-1FA1-4FB9-9FB2-5D21B0B2B0D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693050" y="5181553"/>
              <a:ext cx="1091279" cy="554784"/>
            </a:xfrm>
            <a:prstGeom prst="rect">
              <a:avLst/>
            </a:prstGeom>
          </p:spPr>
        </p:pic>
        <p:pic>
          <p:nvPicPr>
            <p:cNvPr id="658" name="Grafik 657">
              <a:extLst>
                <a:ext uri="{FF2B5EF4-FFF2-40B4-BE49-F238E27FC236}">
                  <a16:creationId xmlns:a16="http://schemas.microsoft.com/office/drawing/2014/main" id="{1986139D-99F5-4FE0-958B-D09CB9B8978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803188" y="5175458"/>
              <a:ext cx="1091279" cy="554784"/>
            </a:xfrm>
            <a:prstGeom prst="rect">
              <a:avLst/>
            </a:prstGeom>
          </p:spPr>
        </p:pic>
        <p:pic>
          <p:nvPicPr>
            <p:cNvPr id="656" name="Grafik 655">
              <a:extLst>
                <a:ext uri="{FF2B5EF4-FFF2-40B4-BE49-F238E27FC236}">
                  <a16:creationId xmlns:a16="http://schemas.microsoft.com/office/drawing/2014/main" id="{7BEA41E5-180A-4609-A010-169021EAF9F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576819" y="5175458"/>
              <a:ext cx="1085182" cy="554784"/>
            </a:xfrm>
            <a:prstGeom prst="rect">
              <a:avLst/>
            </a:prstGeom>
          </p:spPr>
        </p:pic>
        <p:pic>
          <p:nvPicPr>
            <p:cNvPr id="654" name="Grafik 653">
              <a:extLst>
                <a:ext uri="{FF2B5EF4-FFF2-40B4-BE49-F238E27FC236}">
                  <a16:creationId xmlns:a16="http://schemas.microsoft.com/office/drawing/2014/main" id="{7DEF5097-54EA-46B1-A8D7-065733D87E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9015653" y="5181553"/>
              <a:ext cx="1085182" cy="554784"/>
            </a:xfrm>
            <a:prstGeom prst="rect">
              <a:avLst/>
            </a:prstGeom>
          </p:spPr>
        </p:pic>
      </p:grpSp>
      <p:grpSp>
        <p:nvGrpSpPr>
          <p:cNvPr id="696" name="Gruppieren 695">
            <a:extLst>
              <a:ext uri="{FF2B5EF4-FFF2-40B4-BE49-F238E27FC236}">
                <a16:creationId xmlns:a16="http://schemas.microsoft.com/office/drawing/2014/main" id="{DC76D6AA-86BA-4285-B805-0A0310EDC92B}"/>
              </a:ext>
            </a:extLst>
          </p:cNvPr>
          <p:cNvGrpSpPr/>
          <p:nvPr/>
        </p:nvGrpSpPr>
        <p:grpSpPr>
          <a:xfrm>
            <a:off x="508342" y="5854648"/>
            <a:ext cx="11175315" cy="560879"/>
            <a:chOff x="455689" y="5592838"/>
            <a:chExt cx="11175315" cy="560879"/>
          </a:xfrm>
        </p:grpSpPr>
        <p:pic>
          <p:nvPicPr>
            <p:cNvPr id="692" name="Grafik 691">
              <a:extLst>
                <a:ext uri="{FF2B5EF4-FFF2-40B4-BE49-F238E27FC236}">
                  <a16:creationId xmlns:a16="http://schemas.microsoft.com/office/drawing/2014/main" id="{319ED857-060F-4E44-A0F3-79A26C8E3B4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7666408" y="5592838"/>
              <a:ext cx="1085182" cy="554784"/>
            </a:xfrm>
            <a:prstGeom prst="rect">
              <a:avLst/>
            </a:prstGeom>
          </p:spPr>
        </p:pic>
        <p:pic>
          <p:nvPicPr>
            <p:cNvPr id="688" name="Grafik 687">
              <a:extLst>
                <a:ext uri="{FF2B5EF4-FFF2-40B4-BE49-F238E27FC236}">
                  <a16:creationId xmlns:a16="http://schemas.microsoft.com/office/drawing/2014/main" id="{F2A1A42E-B732-4F71-83DD-D6E2220AB1A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106117" y="5598933"/>
              <a:ext cx="1085182" cy="548688"/>
            </a:xfrm>
            <a:prstGeom prst="rect">
              <a:avLst/>
            </a:prstGeom>
          </p:spPr>
        </p:pic>
        <p:pic>
          <p:nvPicPr>
            <p:cNvPr id="686" name="Grafik 685">
              <a:extLst>
                <a:ext uri="{FF2B5EF4-FFF2-40B4-BE49-F238E27FC236}">
                  <a16:creationId xmlns:a16="http://schemas.microsoft.com/office/drawing/2014/main" id="{7A1A6181-CB86-4C41-9A1A-1467C42342C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226703" y="5598933"/>
              <a:ext cx="1085182" cy="548688"/>
            </a:xfrm>
            <a:prstGeom prst="rect">
              <a:avLst/>
            </a:prstGeom>
          </p:spPr>
        </p:pic>
        <p:pic>
          <p:nvPicPr>
            <p:cNvPr id="684" name="Grafik 683">
              <a:extLst>
                <a:ext uri="{FF2B5EF4-FFF2-40B4-BE49-F238E27FC236}">
                  <a16:creationId xmlns:a16="http://schemas.microsoft.com/office/drawing/2014/main" id="{D965BCE6-DB4D-4521-8D2E-63BDA9C4712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55689" y="5598933"/>
              <a:ext cx="1091279" cy="554784"/>
            </a:xfrm>
            <a:prstGeom prst="rect">
              <a:avLst/>
            </a:prstGeom>
          </p:spPr>
        </p:pic>
        <p:pic>
          <p:nvPicPr>
            <p:cNvPr id="682" name="Grafik 681">
              <a:extLst>
                <a:ext uri="{FF2B5EF4-FFF2-40B4-BE49-F238E27FC236}">
                  <a16:creationId xmlns:a16="http://schemas.microsoft.com/office/drawing/2014/main" id="{C8F07469-75AD-4384-B3B0-D7F7B6EF44E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780901" y="5592838"/>
              <a:ext cx="1091279" cy="554784"/>
            </a:xfrm>
            <a:prstGeom prst="rect">
              <a:avLst/>
            </a:prstGeom>
          </p:spPr>
        </p:pic>
        <p:pic>
          <p:nvPicPr>
            <p:cNvPr id="680" name="Grafik 679">
              <a:extLst>
                <a:ext uri="{FF2B5EF4-FFF2-40B4-BE49-F238E27FC236}">
                  <a16:creationId xmlns:a16="http://schemas.microsoft.com/office/drawing/2014/main" id="{EEDB6D8F-7420-4AB0-8EEB-C62E8EA2A71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901491" y="5592838"/>
              <a:ext cx="1085182" cy="554784"/>
            </a:xfrm>
            <a:prstGeom prst="rect">
              <a:avLst/>
            </a:prstGeom>
          </p:spPr>
        </p:pic>
        <p:pic>
          <p:nvPicPr>
            <p:cNvPr id="678" name="Grafik 677">
              <a:extLst>
                <a:ext uri="{FF2B5EF4-FFF2-40B4-BE49-F238E27FC236}">
                  <a16:creationId xmlns:a16="http://schemas.microsoft.com/office/drawing/2014/main" id="{399F5BF7-2052-4842-B58D-63B59E1374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3341196" y="5598933"/>
              <a:ext cx="1085182" cy="554784"/>
            </a:xfrm>
            <a:prstGeom prst="rect">
              <a:avLst/>
            </a:prstGeom>
          </p:spPr>
        </p:pic>
        <p:pic>
          <p:nvPicPr>
            <p:cNvPr id="694" name="Grafik 693">
              <a:extLst>
                <a:ext uri="{FF2B5EF4-FFF2-40B4-BE49-F238E27FC236}">
                  <a16:creationId xmlns:a16="http://schemas.microsoft.com/office/drawing/2014/main" id="{B6CE8319-2F09-4C4C-A904-1DB575A214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0545822" y="5592838"/>
              <a:ext cx="1085182" cy="554784"/>
            </a:xfrm>
            <a:prstGeom prst="rect">
              <a:avLst/>
            </a:prstGeom>
          </p:spPr>
        </p:pic>
      </p:grpSp>
      <p:pic>
        <p:nvPicPr>
          <p:cNvPr id="536" name="Grafik 535">
            <a:extLst>
              <a:ext uri="{FF2B5EF4-FFF2-40B4-BE49-F238E27FC236}">
                <a16:creationId xmlns:a16="http://schemas.microsoft.com/office/drawing/2014/main" id="{51B41A0E-65CE-42AB-89B0-DDC6B24EA63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852128" y="3835566"/>
            <a:ext cx="1194920" cy="603556"/>
          </a:xfrm>
          <a:prstGeom prst="rect">
            <a:avLst/>
          </a:prstGeom>
        </p:spPr>
      </p:pic>
      <p:pic>
        <p:nvPicPr>
          <p:cNvPr id="538" name="Grafik 537">
            <a:extLst>
              <a:ext uri="{FF2B5EF4-FFF2-40B4-BE49-F238E27FC236}">
                <a16:creationId xmlns:a16="http://schemas.microsoft.com/office/drawing/2014/main" id="{D75775A2-5D71-47D7-8A89-830D9438DE92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408093" y="3308275"/>
            <a:ext cx="1194920" cy="603556"/>
          </a:xfrm>
          <a:prstGeom prst="rect">
            <a:avLst/>
          </a:prstGeom>
        </p:spPr>
      </p:pic>
      <p:pic>
        <p:nvPicPr>
          <p:cNvPr id="540" name="Grafik 539">
            <a:extLst>
              <a:ext uri="{FF2B5EF4-FFF2-40B4-BE49-F238E27FC236}">
                <a16:creationId xmlns:a16="http://schemas.microsoft.com/office/drawing/2014/main" id="{36BB6EBA-B211-4B57-B0FF-328679F66E1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140857" y="3827677"/>
            <a:ext cx="1018120" cy="603556"/>
          </a:xfrm>
          <a:prstGeom prst="rect">
            <a:avLst/>
          </a:prstGeom>
        </p:spPr>
      </p:pic>
      <p:pic>
        <p:nvPicPr>
          <p:cNvPr id="542" name="Grafik 541">
            <a:extLst>
              <a:ext uri="{FF2B5EF4-FFF2-40B4-BE49-F238E27FC236}">
                <a16:creationId xmlns:a16="http://schemas.microsoft.com/office/drawing/2014/main" id="{0D210405-6E32-45D7-BEBD-9604B8004F43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983358" y="3225913"/>
            <a:ext cx="908383" cy="609653"/>
          </a:xfrm>
          <a:prstGeom prst="rect">
            <a:avLst/>
          </a:prstGeom>
        </p:spPr>
      </p:pic>
      <p:pic>
        <p:nvPicPr>
          <p:cNvPr id="544" name="Grafik 543">
            <a:extLst>
              <a:ext uri="{FF2B5EF4-FFF2-40B4-BE49-F238E27FC236}">
                <a16:creationId xmlns:a16="http://schemas.microsoft.com/office/drawing/2014/main" id="{0C9716FC-AB99-4BB6-822F-6FAA7E1156AA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966079" y="3735010"/>
            <a:ext cx="768163" cy="609653"/>
          </a:xfrm>
          <a:prstGeom prst="rect">
            <a:avLst/>
          </a:prstGeom>
        </p:spPr>
      </p:pic>
      <p:pic>
        <p:nvPicPr>
          <p:cNvPr id="546" name="Grafik 545">
            <a:extLst>
              <a:ext uri="{FF2B5EF4-FFF2-40B4-BE49-F238E27FC236}">
                <a16:creationId xmlns:a16="http://schemas.microsoft.com/office/drawing/2014/main" id="{0310E5E1-8458-4064-B357-962046C4929D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960993" y="3191793"/>
            <a:ext cx="755970" cy="609653"/>
          </a:xfrm>
          <a:prstGeom prst="rect">
            <a:avLst/>
          </a:prstGeom>
        </p:spPr>
      </p:pic>
      <p:pic>
        <p:nvPicPr>
          <p:cNvPr id="548" name="Grafik 547">
            <a:extLst>
              <a:ext uri="{FF2B5EF4-FFF2-40B4-BE49-F238E27FC236}">
                <a16:creationId xmlns:a16="http://schemas.microsoft.com/office/drawing/2014/main" id="{C99DCCBA-D719-43EC-88F0-2FAD35B6EF68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053452" y="3725747"/>
            <a:ext cx="658425" cy="609653"/>
          </a:xfrm>
          <a:prstGeom prst="rect">
            <a:avLst/>
          </a:prstGeom>
        </p:spPr>
      </p:pic>
      <p:pic>
        <p:nvPicPr>
          <p:cNvPr id="550" name="Grafik 549">
            <a:extLst>
              <a:ext uri="{FF2B5EF4-FFF2-40B4-BE49-F238E27FC236}">
                <a16:creationId xmlns:a16="http://schemas.microsoft.com/office/drawing/2014/main" id="{4DA1B161-DD53-435D-A0A2-24FE789524DE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292228" y="3191007"/>
            <a:ext cx="512108" cy="609653"/>
          </a:xfrm>
          <a:prstGeom prst="rect">
            <a:avLst/>
          </a:prstGeom>
        </p:spPr>
      </p:pic>
      <p:pic>
        <p:nvPicPr>
          <p:cNvPr id="552" name="Grafik 551">
            <a:extLst>
              <a:ext uri="{FF2B5EF4-FFF2-40B4-BE49-F238E27FC236}">
                <a16:creationId xmlns:a16="http://schemas.microsoft.com/office/drawing/2014/main" id="{0E126ABB-D267-4BC4-8FA3-DEC5319186F8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51833" y="3681494"/>
            <a:ext cx="1091279" cy="792549"/>
          </a:xfrm>
          <a:prstGeom prst="rect">
            <a:avLst/>
          </a:prstGeom>
        </p:spPr>
      </p:pic>
      <p:grpSp>
        <p:nvGrpSpPr>
          <p:cNvPr id="73" name="Gruppieren 72">
            <a:extLst>
              <a:ext uri="{FF2B5EF4-FFF2-40B4-BE49-F238E27FC236}">
                <a16:creationId xmlns:a16="http://schemas.microsoft.com/office/drawing/2014/main" id="{FF6B65E5-BB76-49D1-928C-4F83FF28B7F9}"/>
              </a:ext>
            </a:extLst>
          </p:cNvPr>
          <p:cNvGrpSpPr/>
          <p:nvPr/>
        </p:nvGrpSpPr>
        <p:grpSpPr>
          <a:xfrm>
            <a:off x="-3622017" y="440779"/>
            <a:ext cx="3409600" cy="5151120"/>
            <a:chOff x="1496074" y="430106"/>
            <a:chExt cx="3409600" cy="5151120"/>
          </a:xfrm>
        </p:grpSpPr>
        <p:cxnSp>
          <p:nvCxnSpPr>
            <p:cNvPr id="74" name="Gerader Verbinder 73">
              <a:extLst>
                <a:ext uri="{FF2B5EF4-FFF2-40B4-BE49-F238E27FC236}">
                  <a16:creationId xmlns:a16="http://schemas.microsoft.com/office/drawing/2014/main" id="{51637908-C11B-4DF9-8E01-F86E1008EB8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874526" y="1998979"/>
              <a:ext cx="619760" cy="2319866"/>
            </a:xfrm>
            <a:prstGeom prst="line">
              <a:avLst/>
            </a:prstGeom>
            <a:ln w="3810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pic>
          <p:nvPicPr>
            <p:cNvPr id="75" name="Grafik 74">
              <a:extLst>
                <a:ext uri="{FF2B5EF4-FFF2-40B4-BE49-F238E27FC236}">
                  <a16:creationId xmlns:a16="http://schemas.microsoft.com/office/drawing/2014/main" id="{A0EA4AEE-8E1A-4DC4-A101-D30E87CC2E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-2823" b="13262"/>
            <a:stretch/>
          </p:blipFill>
          <p:spPr>
            <a:xfrm rot="2431513">
              <a:off x="2869782" y="3126643"/>
              <a:ext cx="2035892" cy="2115294"/>
            </a:xfrm>
            <a:prstGeom prst="rect">
              <a:avLst/>
            </a:prstGeom>
          </p:spPr>
        </p:pic>
        <p:sp>
          <p:nvSpPr>
            <p:cNvPr id="76" name="Träne 75">
              <a:extLst>
                <a:ext uri="{FF2B5EF4-FFF2-40B4-BE49-F238E27FC236}">
                  <a16:creationId xmlns:a16="http://schemas.microsoft.com/office/drawing/2014/main" id="{BE9187B3-5051-445A-A95B-5FB03FC3945B}"/>
                </a:ext>
              </a:extLst>
            </p:cNvPr>
            <p:cNvSpPr>
              <a:spLocks noChangeAspect="1"/>
            </p:cNvSpPr>
            <p:nvPr/>
          </p:nvSpPr>
          <p:spPr>
            <a:xfrm rot="18303321">
              <a:off x="3627345" y="4682495"/>
              <a:ext cx="464324" cy="468000"/>
            </a:xfrm>
            <a:prstGeom prst="teardrop">
              <a:avLst>
                <a:gd name="adj" fmla="val 124588"/>
              </a:avLst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77" name="Ellipse 76">
              <a:extLst>
                <a:ext uri="{FF2B5EF4-FFF2-40B4-BE49-F238E27FC236}">
                  <a16:creationId xmlns:a16="http://schemas.microsoft.com/office/drawing/2014/main" id="{AF0A46D1-6DC8-48A0-A225-DDB05D8BBCF2}"/>
                </a:ext>
              </a:extLst>
            </p:cNvPr>
            <p:cNvSpPr/>
            <p:nvPr/>
          </p:nvSpPr>
          <p:spPr>
            <a:xfrm>
              <a:off x="1510286" y="430106"/>
              <a:ext cx="2997200" cy="2763520"/>
            </a:xfrm>
            <a:prstGeom prst="ellipse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93000">
                  <a:schemeClr val="bg1"/>
                </a:gs>
                <a:gs pos="70000">
                  <a:srgbClr val="FF000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effectLst>
              <a:innerShdw blurRad="749300" dist="1905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78" name="Trapezoid 77">
              <a:extLst>
                <a:ext uri="{FF2B5EF4-FFF2-40B4-BE49-F238E27FC236}">
                  <a16:creationId xmlns:a16="http://schemas.microsoft.com/office/drawing/2014/main" id="{CFF0BCEC-F4F9-41C5-9A28-A8F97BA873EF}"/>
                </a:ext>
              </a:extLst>
            </p:cNvPr>
            <p:cNvSpPr/>
            <p:nvPr/>
          </p:nvSpPr>
          <p:spPr>
            <a:xfrm flipV="1">
              <a:off x="2130046" y="4280746"/>
              <a:ext cx="1757680" cy="1300480"/>
            </a:xfrm>
            <a:prstGeom prst="trapezoid">
              <a:avLst/>
            </a:prstGeom>
            <a:blipFill>
              <a:blip r:embed="rId5"/>
              <a:tile tx="0" ty="0" sx="100000" sy="100000" flip="none" algn="tl"/>
            </a:blipFill>
            <a:effectLst>
              <a:innerShdw blurRad="368300" dist="2667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cxnSp>
          <p:nvCxnSpPr>
            <p:cNvPr id="79" name="Gerader Verbinder 78">
              <a:extLst>
                <a:ext uri="{FF2B5EF4-FFF2-40B4-BE49-F238E27FC236}">
                  <a16:creationId xmlns:a16="http://schemas.microsoft.com/office/drawing/2014/main" id="{928FF054-3251-4557-B194-A96DCD5984AF}"/>
                </a:ext>
              </a:extLst>
            </p:cNvPr>
            <p:cNvCxnSpPr>
              <a:cxnSpLocks/>
            </p:cNvCxnSpPr>
            <p:nvPr/>
          </p:nvCxnSpPr>
          <p:spPr>
            <a:xfrm>
              <a:off x="1496074" y="1998978"/>
              <a:ext cx="655889" cy="2274996"/>
            </a:xfrm>
            <a:prstGeom prst="line">
              <a:avLst/>
            </a:prstGeom>
            <a:ln w="3810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0" name="Gerader Verbinder 79">
              <a:extLst>
                <a:ext uri="{FF2B5EF4-FFF2-40B4-BE49-F238E27FC236}">
                  <a16:creationId xmlns:a16="http://schemas.microsoft.com/office/drawing/2014/main" id="{5C501B36-BAB4-460F-A2B3-E7B4CCC8FEEE}"/>
                </a:ext>
              </a:extLst>
            </p:cNvPr>
            <p:cNvCxnSpPr>
              <a:cxnSpLocks/>
            </p:cNvCxnSpPr>
            <p:nvPr/>
          </p:nvCxnSpPr>
          <p:spPr>
            <a:xfrm>
              <a:off x="2077646" y="1998979"/>
              <a:ext cx="397899" cy="2274995"/>
            </a:xfrm>
            <a:prstGeom prst="line">
              <a:avLst/>
            </a:prstGeom>
            <a:ln w="3810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1" name="Gerader Verbinder 80">
              <a:extLst>
                <a:ext uri="{FF2B5EF4-FFF2-40B4-BE49-F238E27FC236}">
                  <a16:creationId xmlns:a16="http://schemas.microsoft.com/office/drawing/2014/main" id="{2E30326F-AA24-46C0-9670-AC54E22C4F7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62932" y="2005751"/>
              <a:ext cx="462160" cy="2271609"/>
            </a:xfrm>
            <a:prstGeom prst="line">
              <a:avLst/>
            </a:prstGeom>
            <a:ln w="3810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2" name="Gerader Verbinder 81">
              <a:extLst>
                <a:ext uri="{FF2B5EF4-FFF2-40B4-BE49-F238E27FC236}">
                  <a16:creationId xmlns:a16="http://schemas.microsoft.com/office/drawing/2014/main" id="{CB601739-51E0-4EA8-9A79-D129FE794D4C}"/>
                </a:ext>
              </a:extLst>
            </p:cNvPr>
            <p:cNvCxnSpPr>
              <a:cxnSpLocks/>
            </p:cNvCxnSpPr>
            <p:nvPr/>
          </p:nvCxnSpPr>
          <p:spPr>
            <a:xfrm>
              <a:off x="3006407" y="1998979"/>
              <a:ext cx="0" cy="2274995"/>
            </a:xfrm>
            <a:prstGeom prst="line">
              <a:avLst/>
            </a:prstGeom>
            <a:ln w="3810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3" name="Gerader Verbinder 82">
              <a:extLst>
                <a:ext uri="{FF2B5EF4-FFF2-40B4-BE49-F238E27FC236}">
                  <a16:creationId xmlns:a16="http://schemas.microsoft.com/office/drawing/2014/main" id="{E90C16BA-7A50-4336-A684-9B42267D082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510286" y="1998979"/>
              <a:ext cx="2982285" cy="1"/>
            </a:xfrm>
            <a:prstGeom prst="line">
              <a:avLst/>
            </a:prstGeom>
            <a:ln w="3810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84" name="Träne 83">
              <a:extLst>
                <a:ext uri="{FF2B5EF4-FFF2-40B4-BE49-F238E27FC236}">
                  <a16:creationId xmlns:a16="http://schemas.microsoft.com/office/drawing/2014/main" id="{063E4AD9-D21C-4154-93DB-7486CFB92304}"/>
                </a:ext>
              </a:extLst>
            </p:cNvPr>
            <p:cNvSpPr/>
            <p:nvPr/>
          </p:nvSpPr>
          <p:spPr>
            <a:xfrm rot="20000836">
              <a:off x="1879305" y="4523370"/>
              <a:ext cx="396000" cy="396000"/>
            </a:xfrm>
            <a:prstGeom prst="teardrop">
              <a:avLst>
                <a:gd name="adj" fmla="val 124588"/>
              </a:avLst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85" name="Träne 84">
              <a:extLst>
                <a:ext uri="{FF2B5EF4-FFF2-40B4-BE49-F238E27FC236}">
                  <a16:creationId xmlns:a16="http://schemas.microsoft.com/office/drawing/2014/main" id="{F57FA148-10AF-453B-9339-3C82940B3AFB}"/>
                </a:ext>
              </a:extLst>
            </p:cNvPr>
            <p:cNvSpPr>
              <a:spLocks noChangeAspect="1"/>
            </p:cNvSpPr>
            <p:nvPr/>
          </p:nvSpPr>
          <p:spPr>
            <a:xfrm rot="18303321">
              <a:off x="2995384" y="4554620"/>
              <a:ext cx="504000" cy="504000"/>
            </a:xfrm>
            <a:prstGeom prst="teardrop">
              <a:avLst>
                <a:gd name="adj" fmla="val 124588"/>
              </a:avLst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69" name="Gruppieren 68">
            <a:extLst>
              <a:ext uri="{FF2B5EF4-FFF2-40B4-BE49-F238E27FC236}">
                <a16:creationId xmlns:a16="http://schemas.microsoft.com/office/drawing/2014/main" id="{6C4F6D30-FC03-44D0-A4FC-D0132F571981}"/>
              </a:ext>
            </a:extLst>
          </p:cNvPr>
          <p:cNvGrpSpPr/>
          <p:nvPr/>
        </p:nvGrpSpPr>
        <p:grpSpPr>
          <a:xfrm>
            <a:off x="-3392037" y="509226"/>
            <a:ext cx="3409600" cy="5151120"/>
            <a:chOff x="1496074" y="430106"/>
            <a:chExt cx="3409600" cy="5151120"/>
          </a:xfrm>
        </p:grpSpPr>
        <p:cxnSp>
          <p:nvCxnSpPr>
            <p:cNvPr id="70" name="Gerader Verbinder 69">
              <a:extLst>
                <a:ext uri="{FF2B5EF4-FFF2-40B4-BE49-F238E27FC236}">
                  <a16:creationId xmlns:a16="http://schemas.microsoft.com/office/drawing/2014/main" id="{4898D1C8-BBC6-43D7-9C28-731AE175AD0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874526" y="1998979"/>
              <a:ext cx="619760" cy="2319866"/>
            </a:xfrm>
            <a:prstGeom prst="line">
              <a:avLst/>
            </a:prstGeom>
            <a:ln w="3810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pic>
          <p:nvPicPr>
            <p:cNvPr id="71" name="Grafik 70">
              <a:extLst>
                <a:ext uri="{FF2B5EF4-FFF2-40B4-BE49-F238E27FC236}">
                  <a16:creationId xmlns:a16="http://schemas.microsoft.com/office/drawing/2014/main" id="{7B68BA47-7893-4DB9-8DB1-54002C5436D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-2823" b="13262"/>
            <a:stretch/>
          </p:blipFill>
          <p:spPr>
            <a:xfrm rot="2431513">
              <a:off x="2869782" y="3126643"/>
              <a:ext cx="2035892" cy="2115294"/>
            </a:xfrm>
            <a:prstGeom prst="rect">
              <a:avLst/>
            </a:prstGeom>
          </p:spPr>
        </p:pic>
        <p:sp>
          <p:nvSpPr>
            <p:cNvPr id="72" name="Träne 71">
              <a:extLst>
                <a:ext uri="{FF2B5EF4-FFF2-40B4-BE49-F238E27FC236}">
                  <a16:creationId xmlns:a16="http://schemas.microsoft.com/office/drawing/2014/main" id="{25F54848-886E-4629-B244-D92A388EF406}"/>
                </a:ext>
              </a:extLst>
            </p:cNvPr>
            <p:cNvSpPr>
              <a:spLocks noChangeAspect="1"/>
            </p:cNvSpPr>
            <p:nvPr/>
          </p:nvSpPr>
          <p:spPr>
            <a:xfrm rot="18303321">
              <a:off x="3627345" y="4682495"/>
              <a:ext cx="464324" cy="468000"/>
            </a:xfrm>
            <a:prstGeom prst="teardrop">
              <a:avLst>
                <a:gd name="adj" fmla="val 124588"/>
              </a:avLst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86" name="Ellipse 85">
              <a:extLst>
                <a:ext uri="{FF2B5EF4-FFF2-40B4-BE49-F238E27FC236}">
                  <a16:creationId xmlns:a16="http://schemas.microsoft.com/office/drawing/2014/main" id="{4127C080-3E81-42DF-971D-7C41E53FFC16}"/>
                </a:ext>
              </a:extLst>
            </p:cNvPr>
            <p:cNvSpPr/>
            <p:nvPr/>
          </p:nvSpPr>
          <p:spPr>
            <a:xfrm>
              <a:off x="1510286" y="430106"/>
              <a:ext cx="2997200" cy="2763520"/>
            </a:xfrm>
            <a:prstGeom prst="ellipse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93000">
                  <a:schemeClr val="bg1"/>
                </a:gs>
                <a:gs pos="70000">
                  <a:srgbClr val="FF000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effectLst>
              <a:innerShdw blurRad="749300" dist="1905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87" name="Trapezoid 86">
              <a:extLst>
                <a:ext uri="{FF2B5EF4-FFF2-40B4-BE49-F238E27FC236}">
                  <a16:creationId xmlns:a16="http://schemas.microsoft.com/office/drawing/2014/main" id="{F7141F96-4409-46ED-BDF3-582504E305EB}"/>
                </a:ext>
              </a:extLst>
            </p:cNvPr>
            <p:cNvSpPr/>
            <p:nvPr/>
          </p:nvSpPr>
          <p:spPr>
            <a:xfrm flipV="1">
              <a:off x="2130046" y="4280746"/>
              <a:ext cx="1757680" cy="1300480"/>
            </a:xfrm>
            <a:prstGeom prst="trapezoid">
              <a:avLst/>
            </a:prstGeom>
            <a:blipFill>
              <a:blip r:embed="rId5"/>
              <a:tile tx="0" ty="0" sx="100000" sy="100000" flip="none" algn="tl"/>
            </a:blipFill>
            <a:effectLst>
              <a:innerShdw blurRad="368300" dist="2667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cxnSp>
          <p:nvCxnSpPr>
            <p:cNvPr id="88" name="Gerader Verbinder 87">
              <a:extLst>
                <a:ext uri="{FF2B5EF4-FFF2-40B4-BE49-F238E27FC236}">
                  <a16:creationId xmlns:a16="http://schemas.microsoft.com/office/drawing/2014/main" id="{F2CDCC46-C642-447E-B1CC-EFCDCE38DE26}"/>
                </a:ext>
              </a:extLst>
            </p:cNvPr>
            <p:cNvCxnSpPr>
              <a:cxnSpLocks/>
            </p:cNvCxnSpPr>
            <p:nvPr/>
          </p:nvCxnSpPr>
          <p:spPr>
            <a:xfrm>
              <a:off x="1496074" y="1998978"/>
              <a:ext cx="655889" cy="2274996"/>
            </a:xfrm>
            <a:prstGeom prst="line">
              <a:avLst/>
            </a:prstGeom>
            <a:ln w="3810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9" name="Gerader Verbinder 88">
              <a:extLst>
                <a:ext uri="{FF2B5EF4-FFF2-40B4-BE49-F238E27FC236}">
                  <a16:creationId xmlns:a16="http://schemas.microsoft.com/office/drawing/2014/main" id="{0A6F66E1-F140-461E-B76C-5A1D6EC42626}"/>
                </a:ext>
              </a:extLst>
            </p:cNvPr>
            <p:cNvCxnSpPr>
              <a:cxnSpLocks/>
            </p:cNvCxnSpPr>
            <p:nvPr/>
          </p:nvCxnSpPr>
          <p:spPr>
            <a:xfrm>
              <a:off x="2077646" y="1998979"/>
              <a:ext cx="397899" cy="2274995"/>
            </a:xfrm>
            <a:prstGeom prst="line">
              <a:avLst/>
            </a:prstGeom>
            <a:ln w="3810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0" name="Gerader Verbinder 89">
              <a:extLst>
                <a:ext uri="{FF2B5EF4-FFF2-40B4-BE49-F238E27FC236}">
                  <a16:creationId xmlns:a16="http://schemas.microsoft.com/office/drawing/2014/main" id="{CD77466F-F79B-4BBC-B069-FE990B04A7A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62932" y="2005751"/>
              <a:ext cx="462160" cy="2271609"/>
            </a:xfrm>
            <a:prstGeom prst="line">
              <a:avLst/>
            </a:prstGeom>
            <a:ln w="3810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1" name="Gerader Verbinder 90">
              <a:extLst>
                <a:ext uri="{FF2B5EF4-FFF2-40B4-BE49-F238E27FC236}">
                  <a16:creationId xmlns:a16="http://schemas.microsoft.com/office/drawing/2014/main" id="{628915F5-0733-4F8B-886B-C1EDB17DEDE0}"/>
                </a:ext>
              </a:extLst>
            </p:cNvPr>
            <p:cNvCxnSpPr>
              <a:cxnSpLocks/>
            </p:cNvCxnSpPr>
            <p:nvPr/>
          </p:nvCxnSpPr>
          <p:spPr>
            <a:xfrm>
              <a:off x="3006407" y="1998979"/>
              <a:ext cx="0" cy="2274995"/>
            </a:xfrm>
            <a:prstGeom prst="line">
              <a:avLst/>
            </a:prstGeom>
            <a:ln w="3810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2" name="Gerader Verbinder 91">
              <a:extLst>
                <a:ext uri="{FF2B5EF4-FFF2-40B4-BE49-F238E27FC236}">
                  <a16:creationId xmlns:a16="http://schemas.microsoft.com/office/drawing/2014/main" id="{36CE43D7-9EEB-4281-ADED-7FBD2069AA1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510286" y="1998979"/>
              <a:ext cx="2982285" cy="1"/>
            </a:xfrm>
            <a:prstGeom prst="line">
              <a:avLst/>
            </a:prstGeom>
            <a:ln w="3810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93" name="Träne 92">
              <a:extLst>
                <a:ext uri="{FF2B5EF4-FFF2-40B4-BE49-F238E27FC236}">
                  <a16:creationId xmlns:a16="http://schemas.microsoft.com/office/drawing/2014/main" id="{AAAEB258-AE9B-4C92-B797-98FB89CCD51C}"/>
                </a:ext>
              </a:extLst>
            </p:cNvPr>
            <p:cNvSpPr/>
            <p:nvPr/>
          </p:nvSpPr>
          <p:spPr>
            <a:xfrm rot="20000836">
              <a:off x="1879305" y="4523370"/>
              <a:ext cx="396000" cy="396000"/>
            </a:xfrm>
            <a:prstGeom prst="teardrop">
              <a:avLst>
                <a:gd name="adj" fmla="val 124588"/>
              </a:avLst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94" name="Träne 93">
              <a:extLst>
                <a:ext uri="{FF2B5EF4-FFF2-40B4-BE49-F238E27FC236}">
                  <a16:creationId xmlns:a16="http://schemas.microsoft.com/office/drawing/2014/main" id="{61A93F19-6115-4983-AE2C-E00DD76BCDA1}"/>
                </a:ext>
              </a:extLst>
            </p:cNvPr>
            <p:cNvSpPr>
              <a:spLocks noChangeAspect="1"/>
            </p:cNvSpPr>
            <p:nvPr/>
          </p:nvSpPr>
          <p:spPr>
            <a:xfrm rot="18303321">
              <a:off x="2995384" y="4554620"/>
              <a:ext cx="504000" cy="504000"/>
            </a:xfrm>
            <a:prstGeom prst="teardrop">
              <a:avLst>
                <a:gd name="adj" fmla="val 124588"/>
              </a:avLst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</p:spTree>
    <p:extLst>
      <p:ext uri="{BB962C8B-B14F-4D97-AF65-F5344CB8AC3E}">
        <p14:creationId xmlns:p14="http://schemas.microsoft.com/office/powerpoint/2010/main" val="1929091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750" advClick="0" advTm="2000">
        <p:fade/>
        <p:sndAc>
          <p:stSnd>
            <p:snd r:embed="rId2" name="applause.wav"/>
          </p:stSnd>
        </p:sndAc>
      </p:transition>
    </mc:Choice>
    <mc:Fallback xmlns="">
      <p:transition spd="slow" advClick="0" advTm="2000">
        <p:fade/>
        <p:sndAc>
          <p:stSnd>
            <p:snd r:embed="rId24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48148E-6 L 1.33971 0.00185 " pathEditMode="relative" rAng="0" ptsTypes="AA">
                                      <p:cBhvr>
                                        <p:cTn id="6" dur="7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979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1.48148E-6 L -1.25599 0.0588 " pathEditMode="relative" rAng="0" ptsTypes="AA">
                                      <p:cBhvr>
                                        <p:cTn id="9" dur="8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799" y="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03 -0.07962 L -0.00703 -0.07962 L 0.07435 -0.07685 C 0.07656 -0.07662 0.07864 -0.0743 0.08073 -0.07384 C 0.08711 -0.07245 0.09362 -0.07199 0.1 -0.07106 C 0.10208 -0.07013 0.10416 -0.06851 0.10638 -0.06828 C 0.11536 -0.06666 0.12435 -0.06527 0.13346 -0.06527 C 0.13854 -0.06527 0.16341 -0.06967 0.17005 -0.07106 C 0.17422 -0.07199 0.17851 -0.07337 0.18281 -0.07384 C 0.19388 -0.07523 0.20508 -0.07569 0.21627 -0.07685 C 0.23919 -0.07569 0.26198 -0.07384 0.28489 -0.07384 C 0.29922 -0.07384 0.31367 -0.07523 0.32799 -0.07685 C 0.33073 -0.07708 0.3332 -0.07916 0.33594 -0.07962 C 0.34544 -0.08101 0.35508 -0.08148 0.36471 -0.0824 C 0.36888 -0.08333 0.37318 -0.08402 0.37747 -0.08518 C 0.37956 -0.08587 0.38164 -0.0875 0.38385 -0.08819 C 0.38958 -0.08958 0.39557 -0.08981 0.40143 -0.09097 C 0.40456 -0.09166 0.40768 -0.09305 0.41094 -0.09375 C 0.42721 -0.09745 0.43802 -0.09768 0.4556 -0.09953 C 0.46393 -0.10231 0.46432 -0.10277 0.47318 -0.10509 C 0.48398 -0.1081 0.48281 -0.10694 0.49232 -0.11087 C 0.4944 -0.11157 0.49661 -0.1125 0.4987 -0.11365 C 0.50026 -0.11435 0.50182 -0.11574 0.50351 -0.11643 C 0.50664 -0.11782 0.50989 -0.11828 0.51302 -0.11921 C 0.51575 -0.12013 0.51836 -0.12129 0.52109 -0.12222 C 0.52526 -0.12337 0.52956 -0.12407 0.53385 -0.125 C 0.5526 -0.1287 0.55338 -0.12824 0.57526 -0.13055 C 0.57682 -0.13171 0.57838 -0.13287 0.58008 -0.13356 C 0.59023 -0.13796 0.58893 -0.13495 0.60078 -0.14189 C 0.61289 -0.14907 0.59805 -0.13958 0.61042 -0.15046 C 0.61289 -0.15277 0.61562 -0.15439 0.61836 -0.15625 C 0.61836 -0.15625 0.63034 -0.16319 0.63268 -0.16481 L 0.6375 -0.16759 C 0.64544 -0.17708 0.63958 -0.17175 0.65182 -0.17615 C 0.65794 -0.17824 0.66172 -0.18101 0.66784 -0.18449 L 0.67265 -0.1875 L 0.67734 -0.19027 C 0.67903 -0.19212 0.68047 -0.19421 0.68216 -0.19583 C 0.68424 -0.19791 0.68672 -0.19907 0.68854 -0.20162 C 0.69101 -0.20486 0.69258 -0.20972 0.69492 -0.21296 C 0.69687 -0.2155 0.69948 -0.21597 0.7013 -0.21851 C 0.70377 -0.22175 0.70534 -0.22662 0.70768 -0.22986 C 0.71562 -0.2412 0.71497 -0.24004 0.72213 -0.24421 C 0.73333 -0.25763 0.7194 -0.24074 0.7332 -0.25833 C 0.73476 -0.26041 0.73646 -0.26203 0.73802 -0.26412 C 0.74961 -0.29143 0.73659 -0.26527 0.74765 -0.27824 C 0.74948 -0.28032 0.75052 -0.28449 0.75234 -0.2868 C 0.7543 -0.28912 0.75677 -0.29027 0.75872 -0.29236 C 0.77252 -0.30694 0.76354 -0.30092 0.77318 -0.30648 C 0.77422 -0.30949 0.775 -0.31273 0.7763 -0.31504 C 0.77825 -0.31851 0.7806 -0.32083 0.78268 -0.32361 C 0.78424 -0.32569 0.7862 -0.32685 0.7875 -0.32916 C 0.78932 -0.33263 0.79049 -0.33703 0.79232 -0.3405 C 0.79375 -0.34375 0.79544 -0.34629 0.79713 -0.34907 C 0.79765 -0.35208 0.79818 -0.35486 0.7987 -0.35763 C 0.79922 -0.36134 0.79935 -0.3655 0.80026 -0.36898 C 0.80104 -0.37222 0.80273 -0.3743 0.80351 -0.37754 C 0.80482 -0.38287 0.8056 -0.38888 0.80664 -0.39444 C 0.80716 -0.39745 0.80729 -0.40046 0.8082 -0.403 C 0.81263 -0.41481 0.81133 -0.40995 0.81458 -0.42569 C 0.81732 -0.43842 0.81536 -0.43078 0.81784 -0.44537 C 0.81875 -0.45115 0.81953 -0.45694 0.82096 -0.4625 C 0.83164 -0.5 0.81875 -0.453 0.82578 -0.48217 C 0.82903 -0.4956 0.83034 -0.49444 0.83216 -0.51064 C 0.83268 -0.51527 0.83307 -0.52013 0.83372 -0.52476 C 0.83802 -0.55462 0.83255 -0.50763 0.83698 -0.54467 C 0.83815 -0.55416 0.83906 -0.56365 0.8401 -0.57314 L 0.8418 -0.58726 C 0.84232 -0.59768 0.84271 -0.6081 0.84336 -0.61851 C 0.84544 -0.65 0.84401 -0.62268 0.84648 -0.64675 C 0.84726 -0.65347 0.84752 -0.66018 0.84818 -0.66666 C 0.84857 -0.67152 0.84935 -0.67615 0.84974 -0.68078 C 0.85039 -0.68842 0.85052 -0.69606 0.8513 -0.70347 C 0.85156 -0.70648 0.8526 -0.70925 0.85286 -0.71203 C 0.85364 -0.71782 0.85403 -0.72337 0.85456 -0.72916 C 0.85521 -0.7375 0.8556 -0.74606 0.85612 -0.75462 C 0.85664 -0.76226 0.85716 -0.76967 0.85768 -0.77731 C 0.8582 -0.80185 0.85846 -0.82662 0.85924 -0.85115 C 0.8595 -0.85717 0.86172 -0.87037 0.8625 -0.87662 C 0.86302 -0.88148 0.86341 -0.88611 0.86406 -0.89074 C 0.86588 -0.90347 0.86562 -0.89537 0.86562 -0.90231 L 0.86562 -0.90231 " pathEditMode="relative" ptsTypes="AAAAAAAAAAAAAAAAAAAAAAAAAAAAAAAAAAAAAAAAAAAAAAAAAAAAAAAAAAAAAAAAAAAAAAAAAAAAAAAAAA">
                                      <p:cBhvr>
                                        <p:cTn id="12" dur="6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6776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 dir="in"/>
      </p:transition>
    </mc:Choice>
    <mc:Fallback xmlns="">
      <p:transition spd="slow">
        <p:zoom dir="in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4" name="Gruppieren 593">
            <a:extLst>
              <a:ext uri="{FF2B5EF4-FFF2-40B4-BE49-F238E27FC236}">
                <a16:creationId xmlns:a16="http://schemas.microsoft.com/office/drawing/2014/main" id="{AF538C68-989D-4F89-81C2-AE92BD201644}"/>
              </a:ext>
            </a:extLst>
          </p:cNvPr>
          <p:cNvGrpSpPr/>
          <p:nvPr/>
        </p:nvGrpSpPr>
        <p:grpSpPr>
          <a:xfrm>
            <a:off x="508346" y="495185"/>
            <a:ext cx="11175311" cy="565107"/>
            <a:chOff x="455693" y="495185"/>
            <a:chExt cx="11175311" cy="565107"/>
          </a:xfrm>
        </p:grpSpPr>
        <p:pic>
          <p:nvPicPr>
            <p:cNvPr id="568" name="Grafik 567">
              <a:extLst>
                <a:ext uri="{FF2B5EF4-FFF2-40B4-BE49-F238E27FC236}">
                  <a16:creationId xmlns:a16="http://schemas.microsoft.com/office/drawing/2014/main" id="{2147C679-A226-4ABC-9BE6-29C69C6A31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5693" y="501280"/>
              <a:ext cx="1085182" cy="548688"/>
            </a:xfrm>
            <a:prstGeom prst="rect">
              <a:avLst/>
            </a:prstGeom>
          </p:spPr>
        </p:pic>
        <p:pic>
          <p:nvPicPr>
            <p:cNvPr id="564" name="Grafik 563">
              <a:extLst>
                <a:ext uri="{FF2B5EF4-FFF2-40B4-BE49-F238E27FC236}">
                  <a16:creationId xmlns:a16="http://schemas.microsoft.com/office/drawing/2014/main" id="{3E63987D-2B3E-405A-ADAB-6B25C5FB6BE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94527" y="501280"/>
              <a:ext cx="1085182" cy="548688"/>
            </a:xfrm>
            <a:prstGeom prst="rect">
              <a:avLst/>
            </a:prstGeom>
          </p:spPr>
        </p:pic>
        <p:grpSp>
          <p:nvGrpSpPr>
            <p:cNvPr id="578" name="Gruppieren 577">
              <a:extLst>
                <a:ext uri="{FF2B5EF4-FFF2-40B4-BE49-F238E27FC236}">
                  <a16:creationId xmlns:a16="http://schemas.microsoft.com/office/drawing/2014/main" id="{BE59F01A-B61E-48D8-89F3-AD4FF0E097A7}"/>
                </a:ext>
              </a:extLst>
            </p:cNvPr>
            <p:cNvGrpSpPr/>
            <p:nvPr/>
          </p:nvGrpSpPr>
          <p:grpSpPr>
            <a:xfrm>
              <a:off x="6223223" y="495185"/>
              <a:ext cx="1091279" cy="565107"/>
              <a:chOff x="6220610" y="495185"/>
              <a:chExt cx="1091279" cy="565107"/>
            </a:xfrm>
          </p:grpSpPr>
          <p:pic>
            <p:nvPicPr>
              <p:cNvPr id="560" name="Grafik 559">
                <a:extLst>
                  <a:ext uri="{FF2B5EF4-FFF2-40B4-BE49-F238E27FC236}">
                    <a16:creationId xmlns:a16="http://schemas.microsoft.com/office/drawing/2014/main" id="{00D13B71-4A21-4F04-BFDB-DDEDF3D2A6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20610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577" name="L-Form 576">
                <a:extLst>
                  <a:ext uri="{FF2B5EF4-FFF2-40B4-BE49-F238E27FC236}">
                    <a16:creationId xmlns:a16="http://schemas.microsoft.com/office/drawing/2014/main" id="{49BF36E3-6263-49D4-90AF-B09EFF13D6F7}"/>
                  </a:ext>
                </a:extLst>
              </p:cNvPr>
              <p:cNvSpPr/>
              <p:nvPr/>
            </p:nvSpPr>
            <p:spPr>
              <a:xfrm flipH="1">
                <a:off x="6773862" y="495185"/>
                <a:ext cx="538025" cy="565107"/>
              </a:xfrm>
              <a:prstGeom prst="corner">
                <a:avLst>
                  <a:gd name="adj1" fmla="val 50613"/>
                  <a:gd name="adj2" fmla="val 49599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558" name="Grafik 557">
              <a:extLst>
                <a:ext uri="{FF2B5EF4-FFF2-40B4-BE49-F238E27FC236}">
                  <a16:creationId xmlns:a16="http://schemas.microsoft.com/office/drawing/2014/main" id="{10DF00F7-F3E1-43B7-81E4-2A59165ED42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33361" y="495185"/>
              <a:ext cx="1091279" cy="554784"/>
            </a:xfrm>
            <a:prstGeom prst="rect">
              <a:avLst/>
            </a:prstGeom>
          </p:spPr>
        </p:pic>
        <p:grpSp>
          <p:nvGrpSpPr>
            <p:cNvPr id="584" name="Gruppieren 583">
              <a:extLst>
                <a:ext uri="{FF2B5EF4-FFF2-40B4-BE49-F238E27FC236}">
                  <a16:creationId xmlns:a16="http://schemas.microsoft.com/office/drawing/2014/main" id="{BA43AF2F-2712-4660-9D48-2209B0E18873}"/>
                </a:ext>
              </a:extLst>
            </p:cNvPr>
            <p:cNvGrpSpPr/>
            <p:nvPr/>
          </p:nvGrpSpPr>
          <p:grpSpPr>
            <a:xfrm>
              <a:off x="4778292" y="495185"/>
              <a:ext cx="1091279" cy="554784"/>
              <a:chOff x="3880741" y="1837266"/>
              <a:chExt cx="1091279" cy="554784"/>
            </a:xfrm>
          </p:grpSpPr>
          <p:pic>
            <p:nvPicPr>
              <p:cNvPr id="570" name="Grafik 569">
                <a:extLst>
                  <a:ext uri="{FF2B5EF4-FFF2-40B4-BE49-F238E27FC236}">
                    <a16:creationId xmlns:a16="http://schemas.microsoft.com/office/drawing/2014/main" id="{96F254AB-DAEB-451B-B83A-ADCADD67F0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883789" y="1837266"/>
                <a:ext cx="1085182" cy="554784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</p:pic>
          <p:sp>
            <p:nvSpPr>
              <p:cNvPr id="582" name="Rechteck 581">
                <a:extLst>
                  <a:ext uri="{FF2B5EF4-FFF2-40B4-BE49-F238E27FC236}">
                    <a16:creationId xmlns:a16="http://schemas.microsoft.com/office/drawing/2014/main" id="{B6DD05A0-4341-4BBC-8627-FBACA56AED91}"/>
                  </a:ext>
                </a:extLst>
              </p:cNvPr>
              <p:cNvSpPr/>
              <p:nvPr/>
            </p:nvSpPr>
            <p:spPr>
              <a:xfrm>
                <a:off x="3880741" y="1837266"/>
                <a:ext cx="1091279" cy="554784"/>
              </a:xfrm>
              <a:prstGeom prst="rect">
                <a:avLst/>
              </a:prstGeom>
              <a:solidFill>
                <a:srgbClr val="00B0F0"/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87" name="Gruppieren 586">
              <a:extLst>
                <a:ext uri="{FF2B5EF4-FFF2-40B4-BE49-F238E27FC236}">
                  <a16:creationId xmlns:a16="http://schemas.microsoft.com/office/drawing/2014/main" id="{D3355B8E-A2BE-4A78-949D-719619A2D624}"/>
                </a:ext>
              </a:extLst>
            </p:cNvPr>
            <p:cNvGrpSpPr/>
            <p:nvPr/>
          </p:nvGrpSpPr>
          <p:grpSpPr>
            <a:xfrm>
              <a:off x="7668154" y="495185"/>
              <a:ext cx="1085182" cy="559012"/>
              <a:chOff x="7666412" y="501280"/>
              <a:chExt cx="1085182" cy="559012"/>
            </a:xfrm>
          </p:grpSpPr>
          <p:pic>
            <p:nvPicPr>
              <p:cNvPr id="556" name="Grafik 555">
                <a:extLst>
                  <a:ext uri="{FF2B5EF4-FFF2-40B4-BE49-F238E27FC236}">
                    <a16:creationId xmlns:a16="http://schemas.microsoft.com/office/drawing/2014/main" id="{344D875D-C409-4DC8-8C66-02584FE74EA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66641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586" name="Rechteck 585">
                <a:extLst>
                  <a:ext uri="{FF2B5EF4-FFF2-40B4-BE49-F238E27FC236}">
                    <a16:creationId xmlns:a16="http://schemas.microsoft.com/office/drawing/2014/main" id="{8510FE54-07F2-4992-9FEC-F5D2156C154F}"/>
                  </a:ext>
                </a:extLst>
              </p:cNvPr>
              <p:cNvSpPr/>
              <p:nvPr/>
            </p:nvSpPr>
            <p:spPr>
              <a:xfrm>
                <a:off x="8497317" y="793215"/>
                <a:ext cx="254277" cy="26707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90" name="Gruppieren 589">
              <a:extLst>
                <a:ext uri="{FF2B5EF4-FFF2-40B4-BE49-F238E27FC236}">
                  <a16:creationId xmlns:a16="http://schemas.microsoft.com/office/drawing/2014/main" id="{B0CF5AFC-7147-405B-8191-62D189E65940}"/>
                </a:ext>
              </a:extLst>
            </p:cNvPr>
            <p:cNvGrpSpPr/>
            <p:nvPr/>
          </p:nvGrpSpPr>
          <p:grpSpPr>
            <a:xfrm>
              <a:off x="9106988" y="495185"/>
              <a:ext cx="1085182" cy="565107"/>
              <a:chOff x="9110683" y="495185"/>
              <a:chExt cx="1085182" cy="565107"/>
            </a:xfrm>
          </p:grpSpPr>
          <p:pic>
            <p:nvPicPr>
              <p:cNvPr id="566" name="Grafik 565">
                <a:extLst>
                  <a:ext uri="{FF2B5EF4-FFF2-40B4-BE49-F238E27FC236}">
                    <a16:creationId xmlns:a16="http://schemas.microsoft.com/office/drawing/2014/main" id="{2E04C38D-5E14-49D2-8DB2-B4B9C47F26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110683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589" name="Rechteck 588">
                <a:extLst>
                  <a:ext uri="{FF2B5EF4-FFF2-40B4-BE49-F238E27FC236}">
                    <a16:creationId xmlns:a16="http://schemas.microsoft.com/office/drawing/2014/main" id="{AA2333FD-EE1C-499E-92C2-D768B0A5B8D3}"/>
                  </a:ext>
                </a:extLst>
              </p:cNvPr>
              <p:cNvSpPr/>
              <p:nvPr/>
            </p:nvSpPr>
            <p:spPr>
              <a:xfrm>
                <a:off x="9110683" y="495185"/>
                <a:ext cx="799883" cy="56510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93" name="Gruppieren 592">
              <a:extLst>
                <a:ext uri="{FF2B5EF4-FFF2-40B4-BE49-F238E27FC236}">
                  <a16:creationId xmlns:a16="http://schemas.microsoft.com/office/drawing/2014/main" id="{32633F4A-1331-40E7-A92C-4EEA9DA7DC62}"/>
                </a:ext>
              </a:extLst>
            </p:cNvPr>
            <p:cNvGrpSpPr/>
            <p:nvPr/>
          </p:nvGrpSpPr>
          <p:grpSpPr>
            <a:xfrm>
              <a:off x="10545822" y="495185"/>
              <a:ext cx="1085182" cy="559004"/>
              <a:chOff x="10545822" y="501280"/>
              <a:chExt cx="1085182" cy="559004"/>
            </a:xfrm>
          </p:grpSpPr>
          <p:pic>
            <p:nvPicPr>
              <p:cNvPr id="562" name="Grafik 561">
                <a:extLst>
                  <a:ext uri="{FF2B5EF4-FFF2-40B4-BE49-F238E27FC236}">
                    <a16:creationId xmlns:a16="http://schemas.microsoft.com/office/drawing/2014/main" id="{23C6B8DA-DA20-4151-9D6D-6E7F9D3355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54582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592" name="Rechteck 591">
                <a:extLst>
                  <a:ext uri="{FF2B5EF4-FFF2-40B4-BE49-F238E27FC236}">
                    <a16:creationId xmlns:a16="http://schemas.microsoft.com/office/drawing/2014/main" id="{438702DA-7B2E-4934-A0FD-CF62D0B8227D}"/>
                  </a:ext>
                </a:extLst>
              </p:cNvPr>
              <p:cNvSpPr/>
              <p:nvPr/>
            </p:nvSpPr>
            <p:spPr>
              <a:xfrm>
                <a:off x="11105169" y="501280"/>
                <a:ext cx="525835" cy="559004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95" name="Gruppieren 694">
            <a:extLst>
              <a:ext uri="{FF2B5EF4-FFF2-40B4-BE49-F238E27FC236}">
                <a16:creationId xmlns:a16="http://schemas.microsoft.com/office/drawing/2014/main" id="{3469BE11-0C5E-4DEA-91B3-F1FCB71CAA9E}"/>
              </a:ext>
            </a:extLst>
          </p:cNvPr>
          <p:cNvGrpSpPr/>
          <p:nvPr/>
        </p:nvGrpSpPr>
        <p:grpSpPr>
          <a:xfrm>
            <a:off x="508342" y="1478370"/>
            <a:ext cx="11175315" cy="565107"/>
            <a:chOff x="455689" y="1498341"/>
            <a:chExt cx="11175315" cy="565107"/>
          </a:xfrm>
        </p:grpSpPr>
        <p:pic>
          <p:nvPicPr>
            <p:cNvPr id="554" name="Grafik 553">
              <a:extLst>
                <a:ext uri="{FF2B5EF4-FFF2-40B4-BE49-F238E27FC236}">
                  <a16:creationId xmlns:a16="http://schemas.microsoft.com/office/drawing/2014/main" id="{1D65FAD0-7026-40ED-88B4-C75927220E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220606" y="1498341"/>
              <a:ext cx="1085182" cy="554784"/>
            </a:xfrm>
            <a:prstGeom prst="rect">
              <a:avLst/>
            </a:prstGeom>
          </p:spPr>
        </p:pic>
        <p:grpSp>
          <p:nvGrpSpPr>
            <p:cNvPr id="596" name="Gruppieren 595">
              <a:extLst>
                <a:ext uri="{FF2B5EF4-FFF2-40B4-BE49-F238E27FC236}">
                  <a16:creationId xmlns:a16="http://schemas.microsoft.com/office/drawing/2014/main" id="{4840D820-BBE5-43E1-B1D1-156227D9034E}"/>
                </a:ext>
              </a:extLst>
            </p:cNvPr>
            <p:cNvGrpSpPr/>
            <p:nvPr/>
          </p:nvGrpSpPr>
          <p:grpSpPr>
            <a:xfrm>
              <a:off x="9106113" y="1498341"/>
              <a:ext cx="1085186" cy="554784"/>
              <a:chOff x="455689" y="495185"/>
              <a:chExt cx="1085186" cy="554784"/>
            </a:xfrm>
          </p:grpSpPr>
          <p:pic>
            <p:nvPicPr>
              <p:cNvPr id="618" name="Grafik 617">
                <a:extLst>
                  <a:ext uri="{FF2B5EF4-FFF2-40B4-BE49-F238E27FC236}">
                    <a16:creationId xmlns:a16="http://schemas.microsoft.com/office/drawing/2014/main" id="{AEACBB9B-CAC9-4891-AAF3-03A0267D5A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55693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19" name="L-Form 618">
                <a:extLst>
                  <a:ext uri="{FF2B5EF4-FFF2-40B4-BE49-F238E27FC236}">
                    <a16:creationId xmlns:a16="http://schemas.microsoft.com/office/drawing/2014/main" id="{C110F6E3-737C-41AC-BEC9-E0B40C3B1B7C}"/>
                  </a:ext>
                </a:extLst>
              </p:cNvPr>
              <p:cNvSpPr/>
              <p:nvPr/>
            </p:nvSpPr>
            <p:spPr>
              <a:xfrm flipH="1">
                <a:off x="455689" y="495185"/>
                <a:ext cx="1085183" cy="554784"/>
              </a:xfrm>
              <a:prstGeom prst="corner">
                <a:avLst>
                  <a:gd name="adj1" fmla="val 48252"/>
                  <a:gd name="adj2" fmla="val 145008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97" name="Gruppieren 596">
              <a:extLst>
                <a:ext uri="{FF2B5EF4-FFF2-40B4-BE49-F238E27FC236}">
                  <a16:creationId xmlns:a16="http://schemas.microsoft.com/office/drawing/2014/main" id="{1FABC5A4-DAE3-484C-9E7C-2A3A83116D4F}"/>
                </a:ext>
              </a:extLst>
            </p:cNvPr>
            <p:cNvGrpSpPr/>
            <p:nvPr/>
          </p:nvGrpSpPr>
          <p:grpSpPr>
            <a:xfrm>
              <a:off x="10545822" y="1498341"/>
              <a:ext cx="1085182" cy="554784"/>
              <a:chOff x="1895398" y="495185"/>
              <a:chExt cx="1085182" cy="554784"/>
            </a:xfrm>
          </p:grpSpPr>
          <p:pic>
            <p:nvPicPr>
              <p:cNvPr id="616" name="Grafik 615">
                <a:extLst>
                  <a:ext uri="{FF2B5EF4-FFF2-40B4-BE49-F238E27FC236}">
                    <a16:creationId xmlns:a16="http://schemas.microsoft.com/office/drawing/2014/main" id="{636F23AE-BFCA-48FE-9D96-AE623B62F0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95398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17" name="L-Form 616">
                <a:extLst>
                  <a:ext uri="{FF2B5EF4-FFF2-40B4-BE49-F238E27FC236}">
                    <a16:creationId xmlns:a16="http://schemas.microsoft.com/office/drawing/2014/main" id="{15F90A1A-7FD0-4FE7-BA64-6EF7EAEC43C7}"/>
                  </a:ext>
                </a:extLst>
              </p:cNvPr>
              <p:cNvSpPr/>
              <p:nvPr/>
            </p:nvSpPr>
            <p:spPr>
              <a:xfrm flipH="1">
                <a:off x="2178049" y="495185"/>
                <a:ext cx="802528" cy="554784"/>
              </a:xfrm>
              <a:prstGeom prst="corner">
                <a:avLst>
                  <a:gd name="adj1" fmla="val 48252"/>
                  <a:gd name="adj2" fmla="val 97222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98" name="Gruppieren 597">
              <a:extLst>
                <a:ext uri="{FF2B5EF4-FFF2-40B4-BE49-F238E27FC236}">
                  <a16:creationId xmlns:a16="http://schemas.microsoft.com/office/drawing/2014/main" id="{F4526443-3258-48E5-8361-DCE4492388A3}"/>
                </a:ext>
              </a:extLst>
            </p:cNvPr>
            <p:cNvGrpSpPr/>
            <p:nvPr/>
          </p:nvGrpSpPr>
          <p:grpSpPr>
            <a:xfrm>
              <a:off x="1895394" y="1498341"/>
              <a:ext cx="1091279" cy="565107"/>
              <a:chOff x="6220610" y="495185"/>
              <a:chExt cx="1091279" cy="565107"/>
            </a:xfrm>
          </p:grpSpPr>
          <p:pic>
            <p:nvPicPr>
              <p:cNvPr id="614" name="Grafik 613">
                <a:extLst>
                  <a:ext uri="{FF2B5EF4-FFF2-40B4-BE49-F238E27FC236}">
                    <a16:creationId xmlns:a16="http://schemas.microsoft.com/office/drawing/2014/main" id="{874CAC8C-81CF-4C42-94E2-07B5CEC87E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20610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15" name="L-Form 614">
                <a:extLst>
                  <a:ext uri="{FF2B5EF4-FFF2-40B4-BE49-F238E27FC236}">
                    <a16:creationId xmlns:a16="http://schemas.microsoft.com/office/drawing/2014/main" id="{DC383C69-663D-4AE1-89BA-0C2062F202B9}"/>
                  </a:ext>
                </a:extLst>
              </p:cNvPr>
              <p:cNvSpPr/>
              <p:nvPr/>
            </p:nvSpPr>
            <p:spPr>
              <a:xfrm flipH="1">
                <a:off x="6773862" y="495185"/>
                <a:ext cx="538025" cy="565107"/>
              </a:xfrm>
              <a:prstGeom prst="corner">
                <a:avLst>
                  <a:gd name="adj1" fmla="val 50613"/>
                  <a:gd name="adj2" fmla="val 49599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99" name="Gruppieren 598">
              <a:extLst>
                <a:ext uri="{FF2B5EF4-FFF2-40B4-BE49-F238E27FC236}">
                  <a16:creationId xmlns:a16="http://schemas.microsoft.com/office/drawing/2014/main" id="{5981F260-16FC-4446-A9F5-837803862AE5}"/>
                </a:ext>
              </a:extLst>
            </p:cNvPr>
            <p:cNvGrpSpPr/>
            <p:nvPr/>
          </p:nvGrpSpPr>
          <p:grpSpPr>
            <a:xfrm>
              <a:off x="7660311" y="1498341"/>
              <a:ext cx="1091279" cy="554784"/>
              <a:chOff x="3335103" y="501280"/>
              <a:chExt cx="1091279" cy="554784"/>
            </a:xfrm>
          </p:grpSpPr>
          <p:pic>
            <p:nvPicPr>
              <p:cNvPr id="612" name="Grafik 611">
                <a:extLst>
                  <a:ext uri="{FF2B5EF4-FFF2-40B4-BE49-F238E27FC236}">
                    <a16:creationId xmlns:a16="http://schemas.microsoft.com/office/drawing/2014/main" id="{C08AE4B1-7427-48CD-8391-D972390FA4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35103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13" name="Rechteck 612">
                <a:extLst>
                  <a:ext uri="{FF2B5EF4-FFF2-40B4-BE49-F238E27FC236}">
                    <a16:creationId xmlns:a16="http://schemas.microsoft.com/office/drawing/2014/main" id="{0C8DE735-84C2-4F4B-ADDF-352F4DA9F3AF}"/>
                  </a:ext>
                </a:extLst>
              </p:cNvPr>
              <p:cNvSpPr/>
              <p:nvPr/>
            </p:nvSpPr>
            <p:spPr>
              <a:xfrm>
                <a:off x="4155791" y="501280"/>
                <a:ext cx="270590" cy="554784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01" name="Gruppieren 600">
              <a:extLst>
                <a:ext uri="{FF2B5EF4-FFF2-40B4-BE49-F238E27FC236}">
                  <a16:creationId xmlns:a16="http://schemas.microsoft.com/office/drawing/2014/main" id="{403EC9D9-7C9C-42BA-8C40-F2C0ADE63D0C}"/>
                </a:ext>
              </a:extLst>
            </p:cNvPr>
            <p:cNvGrpSpPr/>
            <p:nvPr/>
          </p:nvGrpSpPr>
          <p:grpSpPr>
            <a:xfrm>
              <a:off x="455689" y="1498341"/>
              <a:ext cx="1085182" cy="559012"/>
              <a:chOff x="7666412" y="501280"/>
              <a:chExt cx="1085182" cy="559012"/>
            </a:xfrm>
          </p:grpSpPr>
          <p:pic>
            <p:nvPicPr>
              <p:cNvPr id="608" name="Grafik 607">
                <a:extLst>
                  <a:ext uri="{FF2B5EF4-FFF2-40B4-BE49-F238E27FC236}">
                    <a16:creationId xmlns:a16="http://schemas.microsoft.com/office/drawing/2014/main" id="{324F6715-BA1C-4802-8175-D3ACD55048D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66641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09" name="Rechteck 608">
                <a:extLst>
                  <a:ext uri="{FF2B5EF4-FFF2-40B4-BE49-F238E27FC236}">
                    <a16:creationId xmlns:a16="http://schemas.microsoft.com/office/drawing/2014/main" id="{D6F37B1C-ADA0-4CF4-B851-0A344A5CDD06}"/>
                  </a:ext>
                </a:extLst>
              </p:cNvPr>
              <p:cNvSpPr/>
              <p:nvPr/>
            </p:nvSpPr>
            <p:spPr>
              <a:xfrm>
                <a:off x="8497317" y="793215"/>
                <a:ext cx="254277" cy="26707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02" name="Gruppieren 601">
              <a:extLst>
                <a:ext uri="{FF2B5EF4-FFF2-40B4-BE49-F238E27FC236}">
                  <a16:creationId xmlns:a16="http://schemas.microsoft.com/office/drawing/2014/main" id="{CA8ACCDB-CD3B-4B7A-A775-D7C73C44EEEC}"/>
                </a:ext>
              </a:extLst>
            </p:cNvPr>
            <p:cNvGrpSpPr/>
            <p:nvPr/>
          </p:nvGrpSpPr>
          <p:grpSpPr>
            <a:xfrm>
              <a:off x="4780901" y="1498341"/>
              <a:ext cx="1085182" cy="565107"/>
              <a:chOff x="9110683" y="495185"/>
              <a:chExt cx="1085182" cy="565107"/>
            </a:xfrm>
          </p:grpSpPr>
          <p:pic>
            <p:nvPicPr>
              <p:cNvPr id="606" name="Grafik 605">
                <a:extLst>
                  <a:ext uri="{FF2B5EF4-FFF2-40B4-BE49-F238E27FC236}">
                    <a16:creationId xmlns:a16="http://schemas.microsoft.com/office/drawing/2014/main" id="{6A6F8D1A-6A74-405C-A1D3-05DB15751F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110683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07" name="Rechteck 606">
                <a:extLst>
                  <a:ext uri="{FF2B5EF4-FFF2-40B4-BE49-F238E27FC236}">
                    <a16:creationId xmlns:a16="http://schemas.microsoft.com/office/drawing/2014/main" id="{9706C1D0-F7F2-4B60-A2B2-D19D06EC76BB}"/>
                  </a:ext>
                </a:extLst>
              </p:cNvPr>
              <p:cNvSpPr/>
              <p:nvPr/>
            </p:nvSpPr>
            <p:spPr>
              <a:xfrm>
                <a:off x="9110683" y="495185"/>
                <a:ext cx="799883" cy="56510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03" name="Gruppieren 602">
              <a:extLst>
                <a:ext uri="{FF2B5EF4-FFF2-40B4-BE49-F238E27FC236}">
                  <a16:creationId xmlns:a16="http://schemas.microsoft.com/office/drawing/2014/main" id="{107C58B7-D38E-45FF-B9FE-DD4D28D438F6}"/>
                </a:ext>
              </a:extLst>
            </p:cNvPr>
            <p:cNvGrpSpPr/>
            <p:nvPr/>
          </p:nvGrpSpPr>
          <p:grpSpPr>
            <a:xfrm>
              <a:off x="3341196" y="1498341"/>
              <a:ext cx="1085182" cy="559004"/>
              <a:chOff x="10545822" y="501280"/>
              <a:chExt cx="1085182" cy="559004"/>
            </a:xfrm>
          </p:grpSpPr>
          <p:pic>
            <p:nvPicPr>
              <p:cNvPr id="604" name="Grafik 603">
                <a:extLst>
                  <a:ext uri="{FF2B5EF4-FFF2-40B4-BE49-F238E27FC236}">
                    <a16:creationId xmlns:a16="http://schemas.microsoft.com/office/drawing/2014/main" id="{3B81CE8E-9C77-45A6-8805-9F9C708856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54582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05" name="Rechteck 604">
                <a:extLst>
                  <a:ext uri="{FF2B5EF4-FFF2-40B4-BE49-F238E27FC236}">
                    <a16:creationId xmlns:a16="http://schemas.microsoft.com/office/drawing/2014/main" id="{2F3A109D-0ED4-4E65-B989-0918F083AEDC}"/>
                  </a:ext>
                </a:extLst>
              </p:cNvPr>
              <p:cNvSpPr/>
              <p:nvPr/>
            </p:nvSpPr>
            <p:spPr>
              <a:xfrm>
                <a:off x="11105169" y="501280"/>
                <a:ext cx="525835" cy="559004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44" name="Gruppieren 643">
            <a:extLst>
              <a:ext uri="{FF2B5EF4-FFF2-40B4-BE49-F238E27FC236}">
                <a16:creationId xmlns:a16="http://schemas.microsoft.com/office/drawing/2014/main" id="{616A9CC3-B3C2-4B5B-A27B-552E3531638D}"/>
              </a:ext>
            </a:extLst>
          </p:cNvPr>
          <p:cNvGrpSpPr/>
          <p:nvPr/>
        </p:nvGrpSpPr>
        <p:grpSpPr>
          <a:xfrm>
            <a:off x="508342" y="2461556"/>
            <a:ext cx="11175315" cy="565107"/>
            <a:chOff x="455689" y="4403405"/>
            <a:chExt cx="11175315" cy="565107"/>
          </a:xfrm>
        </p:grpSpPr>
        <p:grpSp>
          <p:nvGrpSpPr>
            <p:cNvPr id="600" name="Gruppieren 599">
              <a:extLst>
                <a:ext uri="{FF2B5EF4-FFF2-40B4-BE49-F238E27FC236}">
                  <a16:creationId xmlns:a16="http://schemas.microsoft.com/office/drawing/2014/main" id="{5CDBF902-7BDA-44E6-BD04-741E638F1B2A}"/>
                </a:ext>
              </a:extLst>
            </p:cNvPr>
            <p:cNvGrpSpPr/>
            <p:nvPr/>
          </p:nvGrpSpPr>
          <p:grpSpPr>
            <a:xfrm>
              <a:off x="9100891" y="4403405"/>
              <a:ext cx="1091279" cy="554784"/>
              <a:chOff x="3880741" y="1837266"/>
              <a:chExt cx="1091279" cy="554784"/>
            </a:xfrm>
          </p:grpSpPr>
          <p:pic>
            <p:nvPicPr>
              <p:cNvPr id="610" name="Grafik 609">
                <a:extLst>
                  <a:ext uri="{FF2B5EF4-FFF2-40B4-BE49-F238E27FC236}">
                    <a16:creationId xmlns:a16="http://schemas.microsoft.com/office/drawing/2014/main" id="{9138B177-AE60-4CF6-AE87-BE9DF03387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883789" y="1837266"/>
                <a:ext cx="1085182" cy="554784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</p:pic>
          <p:sp>
            <p:nvSpPr>
              <p:cNvPr id="611" name="Rechteck 610">
                <a:extLst>
                  <a:ext uri="{FF2B5EF4-FFF2-40B4-BE49-F238E27FC236}">
                    <a16:creationId xmlns:a16="http://schemas.microsoft.com/office/drawing/2014/main" id="{C7618885-175E-4AF8-B61B-3D7D0B29B63C}"/>
                  </a:ext>
                </a:extLst>
              </p:cNvPr>
              <p:cNvSpPr/>
              <p:nvPr/>
            </p:nvSpPr>
            <p:spPr>
              <a:xfrm>
                <a:off x="3880741" y="1837266"/>
                <a:ext cx="1091279" cy="554784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622" name="Grafik 621">
              <a:extLst>
                <a:ext uri="{FF2B5EF4-FFF2-40B4-BE49-F238E27FC236}">
                  <a16:creationId xmlns:a16="http://schemas.microsoft.com/office/drawing/2014/main" id="{5F5C3D47-AD38-4BC3-A2A5-6EE04E63E5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894523" y="4403405"/>
              <a:ext cx="1085182" cy="554784"/>
            </a:xfrm>
            <a:prstGeom prst="rect">
              <a:avLst/>
            </a:prstGeom>
          </p:spPr>
        </p:pic>
        <p:grpSp>
          <p:nvGrpSpPr>
            <p:cNvPr id="623" name="Gruppieren 622">
              <a:extLst>
                <a:ext uri="{FF2B5EF4-FFF2-40B4-BE49-F238E27FC236}">
                  <a16:creationId xmlns:a16="http://schemas.microsoft.com/office/drawing/2014/main" id="{16347696-B6EB-4757-9C60-F74A770A523F}"/>
                </a:ext>
              </a:extLst>
            </p:cNvPr>
            <p:cNvGrpSpPr/>
            <p:nvPr/>
          </p:nvGrpSpPr>
          <p:grpSpPr>
            <a:xfrm>
              <a:off x="3333357" y="4403405"/>
              <a:ext cx="1085186" cy="554784"/>
              <a:chOff x="455689" y="495185"/>
              <a:chExt cx="1085186" cy="554784"/>
            </a:xfrm>
          </p:grpSpPr>
          <p:pic>
            <p:nvPicPr>
              <p:cNvPr id="642" name="Grafik 641">
                <a:extLst>
                  <a:ext uri="{FF2B5EF4-FFF2-40B4-BE49-F238E27FC236}">
                    <a16:creationId xmlns:a16="http://schemas.microsoft.com/office/drawing/2014/main" id="{C37BA4A2-EC1B-460B-9D8E-0EC8FBBDA3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55693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43" name="L-Form 642">
                <a:extLst>
                  <a:ext uri="{FF2B5EF4-FFF2-40B4-BE49-F238E27FC236}">
                    <a16:creationId xmlns:a16="http://schemas.microsoft.com/office/drawing/2014/main" id="{5A367532-45AD-4F87-9B5D-B95172CB0B87}"/>
                  </a:ext>
                </a:extLst>
              </p:cNvPr>
              <p:cNvSpPr/>
              <p:nvPr/>
            </p:nvSpPr>
            <p:spPr>
              <a:xfrm flipH="1">
                <a:off x="455689" y="495185"/>
                <a:ext cx="1085183" cy="554784"/>
              </a:xfrm>
              <a:prstGeom prst="corner">
                <a:avLst>
                  <a:gd name="adj1" fmla="val 48252"/>
                  <a:gd name="adj2" fmla="val 145008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24" name="Gruppieren 623">
              <a:extLst>
                <a:ext uri="{FF2B5EF4-FFF2-40B4-BE49-F238E27FC236}">
                  <a16:creationId xmlns:a16="http://schemas.microsoft.com/office/drawing/2014/main" id="{7699B6DA-D9D1-4A53-85AA-C50F910998C9}"/>
                </a:ext>
              </a:extLst>
            </p:cNvPr>
            <p:cNvGrpSpPr/>
            <p:nvPr/>
          </p:nvGrpSpPr>
          <p:grpSpPr>
            <a:xfrm>
              <a:off x="6217126" y="4403405"/>
              <a:ext cx="1085182" cy="554784"/>
              <a:chOff x="1895398" y="495185"/>
              <a:chExt cx="1085182" cy="554784"/>
            </a:xfrm>
          </p:grpSpPr>
          <p:pic>
            <p:nvPicPr>
              <p:cNvPr id="640" name="Grafik 639">
                <a:extLst>
                  <a:ext uri="{FF2B5EF4-FFF2-40B4-BE49-F238E27FC236}">
                    <a16:creationId xmlns:a16="http://schemas.microsoft.com/office/drawing/2014/main" id="{F12ABA47-76F5-49B0-9875-2139CA9A11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95398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41" name="L-Form 640">
                <a:extLst>
                  <a:ext uri="{FF2B5EF4-FFF2-40B4-BE49-F238E27FC236}">
                    <a16:creationId xmlns:a16="http://schemas.microsoft.com/office/drawing/2014/main" id="{67617FF7-920E-4388-A1E8-8A74DE5E6DEC}"/>
                  </a:ext>
                </a:extLst>
              </p:cNvPr>
              <p:cNvSpPr/>
              <p:nvPr/>
            </p:nvSpPr>
            <p:spPr>
              <a:xfrm flipH="1">
                <a:off x="2178049" y="495185"/>
                <a:ext cx="802528" cy="554784"/>
              </a:xfrm>
              <a:prstGeom prst="corner">
                <a:avLst>
                  <a:gd name="adj1" fmla="val 48252"/>
                  <a:gd name="adj2" fmla="val 97222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25" name="Gruppieren 624">
              <a:extLst>
                <a:ext uri="{FF2B5EF4-FFF2-40B4-BE49-F238E27FC236}">
                  <a16:creationId xmlns:a16="http://schemas.microsoft.com/office/drawing/2014/main" id="{16A06ECD-D0BF-4282-8DE2-4CB6E3371879}"/>
                </a:ext>
              </a:extLst>
            </p:cNvPr>
            <p:cNvGrpSpPr/>
            <p:nvPr/>
          </p:nvGrpSpPr>
          <p:grpSpPr>
            <a:xfrm>
              <a:off x="4772195" y="4403405"/>
              <a:ext cx="1091279" cy="565107"/>
              <a:chOff x="6220610" y="495185"/>
              <a:chExt cx="1091279" cy="565107"/>
            </a:xfrm>
          </p:grpSpPr>
          <p:pic>
            <p:nvPicPr>
              <p:cNvPr id="638" name="Grafik 637">
                <a:extLst>
                  <a:ext uri="{FF2B5EF4-FFF2-40B4-BE49-F238E27FC236}">
                    <a16:creationId xmlns:a16="http://schemas.microsoft.com/office/drawing/2014/main" id="{ACD924AC-7E9A-462F-9628-4A8810DC20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20610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39" name="L-Form 638">
                <a:extLst>
                  <a:ext uri="{FF2B5EF4-FFF2-40B4-BE49-F238E27FC236}">
                    <a16:creationId xmlns:a16="http://schemas.microsoft.com/office/drawing/2014/main" id="{E97BBBF7-C89F-4285-AB27-CABFB425B832}"/>
                  </a:ext>
                </a:extLst>
              </p:cNvPr>
              <p:cNvSpPr/>
              <p:nvPr/>
            </p:nvSpPr>
            <p:spPr>
              <a:xfrm flipH="1">
                <a:off x="6773862" y="495185"/>
                <a:ext cx="538025" cy="565107"/>
              </a:xfrm>
              <a:prstGeom prst="corner">
                <a:avLst>
                  <a:gd name="adj1" fmla="val 50613"/>
                  <a:gd name="adj2" fmla="val 49599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26" name="Gruppieren 625">
              <a:extLst>
                <a:ext uri="{FF2B5EF4-FFF2-40B4-BE49-F238E27FC236}">
                  <a16:creationId xmlns:a16="http://schemas.microsoft.com/office/drawing/2014/main" id="{EAB9C844-9263-4F34-B86D-5E506504686C}"/>
                </a:ext>
              </a:extLst>
            </p:cNvPr>
            <p:cNvGrpSpPr/>
            <p:nvPr/>
          </p:nvGrpSpPr>
          <p:grpSpPr>
            <a:xfrm>
              <a:off x="7655960" y="4403405"/>
              <a:ext cx="1091279" cy="554784"/>
              <a:chOff x="3335103" y="501280"/>
              <a:chExt cx="1091279" cy="554784"/>
            </a:xfrm>
          </p:grpSpPr>
          <p:pic>
            <p:nvPicPr>
              <p:cNvPr id="636" name="Grafik 635">
                <a:extLst>
                  <a:ext uri="{FF2B5EF4-FFF2-40B4-BE49-F238E27FC236}">
                    <a16:creationId xmlns:a16="http://schemas.microsoft.com/office/drawing/2014/main" id="{DDF2A5D7-9388-4C19-AE8E-5E39EDE654D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35103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37" name="Rechteck 636">
                <a:extLst>
                  <a:ext uri="{FF2B5EF4-FFF2-40B4-BE49-F238E27FC236}">
                    <a16:creationId xmlns:a16="http://schemas.microsoft.com/office/drawing/2014/main" id="{6887F012-9CA8-4B7A-B35A-73142D195FBB}"/>
                  </a:ext>
                </a:extLst>
              </p:cNvPr>
              <p:cNvSpPr/>
              <p:nvPr/>
            </p:nvSpPr>
            <p:spPr>
              <a:xfrm>
                <a:off x="4155791" y="501280"/>
                <a:ext cx="270590" cy="554784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27" name="Gruppieren 626">
              <a:extLst>
                <a:ext uri="{FF2B5EF4-FFF2-40B4-BE49-F238E27FC236}">
                  <a16:creationId xmlns:a16="http://schemas.microsoft.com/office/drawing/2014/main" id="{E4C84736-5D15-41CC-9B7C-46822795251B}"/>
                </a:ext>
              </a:extLst>
            </p:cNvPr>
            <p:cNvGrpSpPr/>
            <p:nvPr/>
          </p:nvGrpSpPr>
          <p:grpSpPr>
            <a:xfrm>
              <a:off x="10545822" y="4403405"/>
              <a:ext cx="1085182" cy="559012"/>
              <a:chOff x="7666412" y="501280"/>
              <a:chExt cx="1085182" cy="559012"/>
            </a:xfrm>
          </p:grpSpPr>
          <p:pic>
            <p:nvPicPr>
              <p:cNvPr id="634" name="Grafik 633">
                <a:extLst>
                  <a:ext uri="{FF2B5EF4-FFF2-40B4-BE49-F238E27FC236}">
                    <a16:creationId xmlns:a16="http://schemas.microsoft.com/office/drawing/2014/main" id="{7DFE0614-5D9E-411C-8F75-AD0F7716F6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66641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35" name="Rechteck 634">
                <a:extLst>
                  <a:ext uri="{FF2B5EF4-FFF2-40B4-BE49-F238E27FC236}">
                    <a16:creationId xmlns:a16="http://schemas.microsoft.com/office/drawing/2014/main" id="{2753D33C-51A5-4D03-B219-18DB1C7A57EA}"/>
                  </a:ext>
                </a:extLst>
              </p:cNvPr>
              <p:cNvSpPr/>
              <p:nvPr/>
            </p:nvSpPr>
            <p:spPr>
              <a:xfrm>
                <a:off x="8497317" y="793215"/>
                <a:ext cx="254277" cy="26707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28" name="Gruppieren 627">
              <a:extLst>
                <a:ext uri="{FF2B5EF4-FFF2-40B4-BE49-F238E27FC236}">
                  <a16:creationId xmlns:a16="http://schemas.microsoft.com/office/drawing/2014/main" id="{947531E4-96B6-4413-B2C3-045F054535D7}"/>
                </a:ext>
              </a:extLst>
            </p:cNvPr>
            <p:cNvGrpSpPr/>
            <p:nvPr/>
          </p:nvGrpSpPr>
          <p:grpSpPr>
            <a:xfrm>
              <a:off x="455689" y="4403405"/>
              <a:ext cx="1085182" cy="565107"/>
              <a:chOff x="9110683" y="495185"/>
              <a:chExt cx="1085182" cy="565107"/>
            </a:xfrm>
          </p:grpSpPr>
          <p:pic>
            <p:nvPicPr>
              <p:cNvPr id="632" name="Grafik 631">
                <a:extLst>
                  <a:ext uri="{FF2B5EF4-FFF2-40B4-BE49-F238E27FC236}">
                    <a16:creationId xmlns:a16="http://schemas.microsoft.com/office/drawing/2014/main" id="{8D253BC7-9E20-4972-90DD-C5E686238C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110683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33" name="Rechteck 632">
                <a:extLst>
                  <a:ext uri="{FF2B5EF4-FFF2-40B4-BE49-F238E27FC236}">
                    <a16:creationId xmlns:a16="http://schemas.microsoft.com/office/drawing/2014/main" id="{6FDB4C79-5CC1-4D0E-8633-E8A1521990AA}"/>
                  </a:ext>
                </a:extLst>
              </p:cNvPr>
              <p:cNvSpPr/>
              <p:nvPr/>
            </p:nvSpPr>
            <p:spPr>
              <a:xfrm>
                <a:off x="9110683" y="495185"/>
                <a:ext cx="799883" cy="56510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68" name="Gruppieren 667">
            <a:extLst>
              <a:ext uri="{FF2B5EF4-FFF2-40B4-BE49-F238E27FC236}">
                <a16:creationId xmlns:a16="http://schemas.microsoft.com/office/drawing/2014/main" id="{07FABCFD-2670-4589-8797-FB02B168382B}"/>
              </a:ext>
            </a:extLst>
          </p:cNvPr>
          <p:cNvGrpSpPr/>
          <p:nvPr/>
        </p:nvGrpSpPr>
        <p:grpSpPr>
          <a:xfrm>
            <a:off x="508342" y="4887880"/>
            <a:ext cx="11175315" cy="565107"/>
            <a:chOff x="364354" y="5175458"/>
            <a:chExt cx="11175315" cy="565107"/>
          </a:xfrm>
        </p:grpSpPr>
        <p:grpSp>
          <p:nvGrpSpPr>
            <p:cNvPr id="629" name="Gruppieren 628">
              <a:extLst>
                <a:ext uri="{FF2B5EF4-FFF2-40B4-BE49-F238E27FC236}">
                  <a16:creationId xmlns:a16="http://schemas.microsoft.com/office/drawing/2014/main" id="{A809CF18-BF7E-46F8-89AD-4F89E4198C18}"/>
                </a:ext>
              </a:extLst>
            </p:cNvPr>
            <p:cNvGrpSpPr/>
            <p:nvPr/>
          </p:nvGrpSpPr>
          <p:grpSpPr>
            <a:xfrm>
              <a:off x="364354" y="5175458"/>
              <a:ext cx="1085182" cy="559004"/>
              <a:chOff x="10545822" y="501280"/>
              <a:chExt cx="1085182" cy="559004"/>
            </a:xfrm>
          </p:grpSpPr>
          <p:pic>
            <p:nvPicPr>
              <p:cNvPr id="630" name="Grafik 629">
                <a:extLst>
                  <a:ext uri="{FF2B5EF4-FFF2-40B4-BE49-F238E27FC236}">
                    <a16:creationId xmlns:a16="http://schemas.microsoft.com/office/drawing/2014/main" id="{9BCB351F-6DBA-456D-93C3-2D09E57F18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54582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31" name="Rechteck 630">
                <a:extLst>
                  <a:ext uri="{FF2B5EF4-FFF2-40B4-BE49-F238E27FC236}">
                    <a16:creationId xmlns:a16="http://schemas.microsoft.com/office/drawing/2014/main" id="{321D3B99-410B-419C-85C6-E0D04BF61707}"/>
                  </a:ext>
                </a:extLst>
              </p:cNvPr>
              <p:cNvSpPr/>
              <p:nvPr/>
            </p:nvSpPr>
            <p:spPr>
              <a:xfrm>
                <a:off x="11105169" y="501280"/>
                <a:ext cx="525835" cy="559004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46" name="Gruppieren 645">
              <a:extLst>
                <a:ext uri="{FF2B5EF4-FFF2-40B4-BE49-F238E27FC236}">
                  <a16:creationId xmlns:a16="http://schemas.microsoft.com/office/drawing/2014/main" id="{E5739163-BB0E-4268-B8D1-5F73C6E05F0E}"/>
                </a:ext>
              </a:extLst>
            </p:cNvPr>
            <p:cNvGrpSpPr/>
            <p:nvPr/>
          </p:nvGrpSpPr>
          <p:grpSpPr>
            <a:xfrm>
              <a:off x="3248119" y="5175458"/>
              <a:ext cx="1091279" cy="554784"/>
              <a:chOff x="3880741" y="1837266"/>
              <a:chExt cx="1091279" cy="554784"/>
            </a:xfrm>
          </p:grpSpPr>
          <p:pic>
            <p:nvPicPr>
              <p:cNvPr id="666" name="Grafik 665">
                <a:extLst>
                  <a:ext uri="{FF2B5EF4-FFF2-40B4-BE49-F238E27FC236}">
                    <a16:creationId xmlns:a16="http://schemas.microsoft.com/office/drawing/2014/main" id="{05209C22-1023-4478-AA0E-82D7ACAF6C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883789" y="1837266"/>
                <a:ext cx="1085182" cy="554784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</p:pic>
          <p:sp>
            <p:nvSpPr>
              <p:cNvPr id="667" name="Rechteck 666">
                <a:extLst>
                  <a:ext uri="{FF2B5EF4-FFF2-40B4-BE49-F238E27FC236}">
                    <a16:creationId xmlns:a16="http://schemas.microsoft.com/office/drawing/2014/main" id="{BA59C475-5483-4020-9171-9833A837D319}"/>
                  </a:ext>
                </a:extLst>
              </p:cNvPr>
              <p:cNvSpPr/>
              <p:nvPr/>
            </p:nvSpPr>
            <p:spPr>
              <a:xfrm>
                <a:off x="3880741" y="1837266"/>
                <a:ext cx="1091279" cy="554784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48" name="Gruppieren 647">
              <a:extLst>
                <a:ext uri="{FF2B5EF4-FFF2-40B4-BE49-F238E27FC236}">
                  <a16:creationId xmlns:a16="http://schemas.microsoft.com/office/drawing/2014/main" id="{14694FC0-CE1E-45E2-8EF3-A264C72B15E5}"/>
                </a:ext>
              </a:extLst>
            </p:cNvPr>
            <p:cNvGrpSpPr/>
            <p:nvPr/>
          </p:nvGrpSpPr>
          <p:grpSpPr>
            <a:xfrm>
              <a:off x="6137981" y="5175458"/>
              <a:ext cx="1085186" cy="554784"/>
              <a:chOff x="455689" y="495185"/>
              <a:chExt cx="1085186" cy="554784"/>
            </a:xfrm>
          </p:grpSpPr>
          <p:pic>
            <p:nvPicPr>
              <p:cNvPr id="664" name="Grafik 663">
                <a:extLst>
                  <a:ext uri="{FF2B5EF4-FFF2-40B4-BE49-F238E27FC236}">
                    <a16:creationId xmlns:a16="http://schemas.microsoft.com/office/drawing/2014/main" id="{1F087F26-B6C3-4597-88AF-A3E0DBBE04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55693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65" name="L-Form 664">
                <a:extLst>
                  <a:ext uri="{FF2B5EF4-FFF2-40B4-BE49-F238E27FC236}">
                    <a16:creationId xmlns:a16="http://schemas.microsoft.com/office/drawing/2014/main" id="{C596CE5D-FBB1-4BC8-849B-8D8169ACDA22}"/>
                  </a:ext>
                </a:extLst>
              </p:cNvPr>
              <p:cNvSpPr/>
              <p:nvPr/>
            </p:nvSpPr>
            <p:spPr>
              <a:xfrm flipH="1">
                <a:off x="455689" y="495185"/>
                <a:ext cx="1085183" cy="554784"/>
              </a:xfrm>
              <a:prstGeom prst="corner">
                <a:avLst>
                  <a:gd name="adj1" fmla="val 48252"/>
                  <a:gd name="adj2" fmla="val 145008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49" name="Gruppieren 648">
              <a:extLst>
                <a:ext uri="{FF2B5EF4-FFF2-40B4-BE49-F238E27FC236}">
                  <a16:creationId xmlns:a16="http://schemas.microsoft.com/office/drawing/2014/main" id="{3AD01B29-8141-4753-809F-6AB8330F9FDC}"/>
                </a:ext>
              </a:extLst>
            </p:cNvPr>
            <p:cNvGrpSpPr/>
            <p:nvPr/>
          </p:nvGrpSpPr>
          <p:grpSpPr>
            <a:xfrm>
              <a:off x="10454487" y="5175458"/>
              <a:ext cx="1085182" cy="554784"/>
              <a:chOff x="1895398" y="495185"/>
              <a:chExt cx="1085182" cy="554784"/>
            </a:xfrm>
          </p:grpSpPr>
          <p:pic>
            <p:nvPicPr>
              <p:cNvPr id="662" name="Grafik 661">
                <a:extLst>
                  <a:ext uri="{FF2B5EF4-FFF2-40B4-BE49-F238E27FC236}">
                    <a16:creationId xmlns:a16="http://schemas.microsoft.com/office/drawing/2014/main" id="{567410FB-2A84-41DF-9669-1952F3724C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95398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63" name="L-Form 662">
                <a:extLst>
                  <a:ext uri="{FF2B5EF4-FFF2-40B4-BE49-F238E27FC236}">
                    <a16:creationId xmlns:a16="http://schemas.microsoft.com/office/drawing/2014/main" id="{71FE8C72-9416-45DF-AF5D-4293DB994B8D}"/>
                  </a:ext>
                </a:extLst>
              </p:cNvPr>
              <p:cNvSpPr/>
              <p:nvPr/>
            </p:nvSpPr>
            <p:spPr>
              <a:xfrm flipH="1">
                <a:off x="2178049" y="495185"/>
                <a:ext cx="802528" cy="554784"/>
              </a:xfrm>
              <a:prstGeom prst="corner">
                <a:avLst>
                  <a:gd name="adj1" fmla="val 48252"/>
                  <a:gd name="adj2" fmla="val 97222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50" name="Gruppieren 649">
              <a:extLst>
                <a:ext uri="{FF2B5EF4-FFF2-40B4-BE49-F238E27FC236}">
                  <a16:creationId xmlns:a16="http://schemas.microsoft.com/office/drawing/2014/main" id="{4D94E8A0-7A99-495D-B1B0-B260640B64C3}"/>
                </a:ext>
              </a:extLst>
            </p:cNvPr>
            <p:cNvGrpSpPr/>
            <p:nvPr/>
          </p:nvGrpSpPr>
          <p:grpSpPr>
            <a:xfrm>
              <a:off x="4693050" y="5175458"/>
              <a:ext cx="1091279" cy="565107"/>
              <a:chOff x="6220610" y="495185"/>
              <a:chExt cx="1091279" cy="565107"/>
            </a:xfrm>
          </p:grpSpPr>
          <p:pic>
            <p:nvPicPr>
              <p:cNvPr id="660" name="Grafik 659">
                <a:extLst>
                  <a:ext uri="{FF2B5EF4-FFF2-40B4-BE49-F238E27FC236}">
                    <a16:creationId xmlns:a16="http://schemas.microsoft.com/office/drawing/2014/main" id="{D5E6CA74-1FA1-4FB9-9FB2-5D21B0B2B0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20610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61" name="L-Form 660">
                <a:extLst>
                  <a:ext uri="{FF2B5EF4-FFF2-40B4-BE49-F238E27FC236}">
                    <a16:creationId xmlns:a16="http://schemas.microsoft.com/office/drawing/2014/main" id="{32F6A2BD-AEB0-45E5-BF14-B6D21BCC27DF}"/>
                  </a:ext>
                </a:extLst>
              </p:cNvPr>
              <p:cNvSpPr/>
              <p:nvPr/>
            </p:nvSpPr>
            <p:spPr>
              <a:xfrm flipH="1">
                <a:off x="6773862" y="495185"/>
                <a:ext cx="538025" cy="565107"/>
              </a:xfrm>
              <a:prstGeom prst="corner">
                <a:avLst>
                  <a:gd name="adj1" fmla="val 50613"/>
                  <a:gd name="adj2" fmla="val 49599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51" name="Gruppieren 650">
              <a:extLst>
                <a:ext uri="{FF2B5EF4-FFF2-40B4-BE49-F238E27FC236}">
                  <a16:creationId xmlns:a16="http://schemas.microsoft.com/office/drawing/2014/main" id="{05405E53-EEF9-4EC1-92A2-58E616FE662C}"/>
                </a:ext>
              </a:extLst>
            </p:cNvPr>
            <p:cNvGrpSpPr/>
            <p:nvPr/>
          </p:nvGrpSpPr>
          <p:grpSpPr>
            <a:xfrm>
              <a:off x="1803188" y="5175458"/>
              <a:ext cx="1091279" cy="554784"/>
              <a:chOff x="3335103" y="501280"/>
              <a:chExt cx="1091279" cy="554784"/>
            </a:xfrm>
          </p:grpSpPr>
          <p:pic>
            <p:nvPicPr>
              <p:cNvPr id="658" name="Grafik 657">
                <a:extLst>
                  <a:ext uri="{FF2B5EF4-FFF2-40B4-BE49-F238E27FC236}">
                    <a16:creationId xmlns:a16="http://schemas.microsoft.com/office/drawing/2014/main" id="{1986139D-99F5-4FE0-958B-D09CB9B897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35103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59" name="Rechteck 658">
                <a:extLst>
                  <a:ext uri="{FF2B5EF4-FFF2-40B4-BE49-F238E27FC236}">
                    <a16:creationId xmlns:a16="http://schemas.microsoft.com/office/drawing/2014/main" id="{ED93CDF7-BE81-4D74-B276-1A8418EAE37B}"/>
                  </a:ext>
                </a:extLst>
              </p:cNvPr>
              <p:cNvSpPr/>
              <p:nvPr/>
            </p:nvSpPr>
            <p:spPr>
              <a:xfrm>
                <a:off x="4155791" y="501280"/>
                <a:ext cx="270590" cy="554784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52" name="Gruppieren 651">
              <a:extLst>
                <a:ext uri="{FF2B5EF4-FFF2-40B4-BE49-F238E27FC236}">
                  <a16:creationId xmlns:a16="http://schemas.microsoft.com/office/drawing/2014/main" id="{CEF73517-04BD-445A-918A-2A0103C30FE1}"/>
                </a:ext>
              </a:extLst>
            </p:cNvPr>
            <p:cNvGrpSpPr/>
            <p:nvPr/>
          </p:nvGrpSpPr>
          <p:grpSpPr>
            <a:xfrm>
              <a:off x="7576819" y="5175458"/>
              <a:ext cx="1085182" cy="559012"/>
              <a:chOff x="7666412" y="501280"/>
              <a:chExt cx="1085182" cy="559012"/>
            </a:xfrm>
          </p:grpSpPr>
          <p:pic>
            <p:nvPicPr>
              <p:cNvPr id="656" name="Grafik 655">
                <a:extLst>
                  <a:ext uri="{FF2B5EF4-FFF2-40B4-BE49-F238E27FC236}">
                    <a16:creationId xmlns:a16="http://schemas.microsoft.com/office/drawing/2014/main" id="{7BEA41E5-180A-4609-A010-169021EAF9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66641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57" name="Rechteck 656">
                <a:extLst>
                  <a:ext uri="{FF2B5EF4-FFF2-40B4-BE49-F238E27FC236}">
                    <a16:creationId xmlns:a16="http://schemas.microsoft.com/office/drawing/2014/main" id="{502F55AA-262C-40B5-9513-488B8A9159A6}"/>
                  </a:ext>
                </a:extLst>
              </p:cNvPr>
              <p:cNvSpPr/>
              <p:nvPr/>
            </p:nvSpPr>
            <p:spPr>
              <a:xfrm>
                <a:off x="8497317" y="793215"/>
                <a:ext cx="254277" cy="26707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53" name="Gruppieren 652">
              <a:extLst>
                <a:ext uri="{FF2B5EF4-FFF2-40B4-BE49-F238E27FC236}">
                  <a16:creationId xmlns:a16="http://schemas.microsoft.com/office/drawing/2014/main" id="{402C473B-8702-4993-8E6F-1E3765B7211A}"/>
                </a:ext>
              </a:extLst>
            </p:cNvPr>
            <p:cNvGrpSpPr/>
            <p:nvPr/>
          </p:nvGrpSpPr>
          <p:grpSpPr>
            <a:xfrm>
              <a:off x="9015653" y="5175458"/>
              <a:ext cx="1085182" cy="565107"/>
              <a:chOff x="9110683" y="495185"/>
              <a:chExt cx="1085182" cy="565107"/>
            </a:xfrm>
          </p:grpSpPr>
          <p:pic>
            <p:nvPicPr>
              <p:cNvPr id="654" name="Grafik 653">
                <a:extLst>
                  <a:ext uri="{FF2B5EF4-FFF2-40B4-BE49-F238E27FC236}">
                    <a16:creationId xmlns:a16="http://schemas.microsoft.com/office/drawing/2014/main" id="{7DEF5097-54EA-46B1-A8D7-065733D87E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110683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55" name="Rechteck 654">
                <a:extLst>
                  <a:ext uri="{FF2B5EF4-FFF2-40B4-BE49-F238E27FC236}">
                    <a16:creationId xmlns:a16="http://schemas.microsoft.com/office/drawing/2014/main" id="{9DCF63F2-1DFD-470B-9A20-108F025B6728}"/>
                  </a:ext>
                </a:extLst>
              </p:cNvPr>
              <p:cNvSpPr/>
              <p:nvPr/>
            </p:nvSpPr>
            <p:spPr>
              <a:xfrm>
                <a:off x="9110683" y="495185"/>
                <a:ext cx="799883" cy="56510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96" name="Gruppieren 695">
            <a:extLst>
              <a:ext uri="{FF2B5EF4-FFF2-40B4-BE49-F238E27FC236}">
                <a16:creationId xmlns:a16="http://schemas.microsoft.com/office/drawing/2014/main" id="{DC76D6AA-86BA-4285-B805-0A0310EDC92B}"/>
              </a:ext>
            </a:extLst>
          </p:cNvPr>
          <p:cNvGrpSpPr/>
          <p:nvPr/>
        </p:nvGrpSpPr>
        <p:grpSpPr>
          <a:xfrm>
            <a:off x="508342" y="5854648"/>
            <a:ext cx="11175315" cy="565107"/>
            <a:chOff x="455689" y="5592838"/>
            <a:chExt cx="11175315" cy="565107"/>
          </a:xfrm>
        </p:grpSpPr>
        <p:grpSp>
          <p:nvGrpSpPr>
            <p:cNvPr id="670" name="Gruppieren 669">
              <a:extLst>
                <a:ext uri="{FF2B5EF4-FFF2-40B4-BE49-F238E27FC236}">
                  <a16:creationId xmlns:a16="http://schemas.microsoft.com/office/drawing/2014/main" id="{D7319E8D-1484-4233-9041-7F6774A2405E}"/>
                </a:ext>
              </a:extLst>
            </p:cNvPr>
            <p:cNvGrpSpPr/>
            <p:nvPr/>
          </p:nvGrpSpPr>
          <p:grpSpPr>
            <a:xfrm>
              <a:off x="7666408" y="5592838"/>
              <a:ext cx="1085182" cy="559004"/>
              <a:chOff x="10545822" y="501280"/>
              <a:chExt cx="1085182" cy="559004"/>
            </a:xfrm>
          </p:grpSpPr>
          <p:pic>
            <p:nvPicPr>
              <p:cNvPr id="692" name="Grafik 691">
                <a:extLst>
                  <a:ext uri="{FF2B5EF4-FFF2-40B4-BE49-F238E27FC236}">
                    <a16:creationId xmlns:a16="http://schemas.microsoft.com/office/drawing/2014/main" id="{319ED857-060F-4E44-A0F3-79A26C8E3B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54582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93" name="Rechteck 692">
                <a:extLst>
                  <a:ext uri="{FF2B5EF4-FFF2-40B4-BE49-F238E27FC236}">
                    <a16:creationId xmlns:a16="http://schemas.microsoft.com/office/drawing/2014/main" id="{D66F33DD-1839-43AB-9D58-CC9119FEAF79}"/>
                  </a:ext>
                </a:extLst>
              </p:cNvPr>
              <p:cNvSpPr/>
              <p:nvPr/>
            </p:nvSpPr>
            <p:spPr>
              <a:xfrm>
                <a:off x="11105169" y="501280"/>
                <a:ext cx="525835" cy="559004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2" name="Gruppieren 671">
              <a:extLst>
                <a:ext uri="{FF2B5EF4-FFF2-40B4-BE49-F238E27FC236}">
                  <a16:creationId xmlns:a16="http://schemas.microsoft.com/office/drawing/2014/main" id="{05E20A1C-0919-4685-AA72-08F91B803274}"/>
                </a:ext>
              </a:extLst>
            </p:cNvPr>
            <p:cNvGrpSpPr/>
            <p:nvPr/>
          </p:nvGrpSpPr>
          <p:grpSpPr>
            <a:xfrm>
              <a:off x="9106113" y="5592838"/>
              <a:ext cx="1085186" cy="554784"/>
              <a:chOff x="455689" y="495185"/>
              <a:chExt cx="1085186" cy="554784"/>
            </a:xfrm>
          </p:grpSpPr>
          <p:pic>
            <p:nvPicPr>
              <p:cNvPr id="688" name="Grafik 687">
                <a:extLst>
                  <a:ext uri="{FF2B5EF4-FFF2-40B4-BE49-F238E27FC236}">
                    <a16:creationId xmlns:a16="http://schemas.microsoft.com/office/drawing/2014/main" id="{F2A1A42E-B732-4F71-83DD-D6E2220AB1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55693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89" name="L-Form 688">
                <a:extLst>
                  <a:ext uri="{FF2B5EF4-FFF2-40B4-BE49-F238E27FC236}">
                    <a16:creationId xmlns:a16="http://schemas.microsoft.com/office/drawing/2014/main" id="{79BC60D8-44FF-4107-B5D4-C5F7E2F768A8}"/>
                  </a:ext>
                </a:extLst>
              </p:cNvPr>
              <p:cNvSpPr/>
              <p:nvPr/>
            </p:nvSpPr>
            <p:spPr>
              <a:xfrm flipH="1">
                <a:off x="455689" y="495185"/>
                <a:ext cx="1085183" cy="554784"/>
              </a:xfrm>
              <a:prstGeom prst="corner">
                <a:avLst>
                  <a:gd name="adj1" fmla="val 48252"/>
                  <a:gd name="adj2" fmla="val 145008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3" name="Gruppieren 672">
              <a:extLst>
                <a:ext uri="{FF2B5EF4-FFF2-40B4-BE49-F238E27FC236}">
                  <a16:creationId xmlns:a16="http://schemas.microsoft.com/office/drawing/2014/main" id="{A52674FD-DE43-47A6-A2E3-E082341079F9}"/>
                </a:ext>
              </a:extLst>
            </p:cNvPr>
            <p:cNvGrpSpPr/>
            <p:nvPr/>
          </p:nvGrpSpPr>
          <p:grpSpPr>
            <a:xfrm>
              <a:off x="6226703" y="5592838"/>
              <a:ext cx="1085182" cy="554784"/>
              <a:chOff x="1895398" y="495185"/>
              <a:chExt cx="1085182" cy="554784"/>
            </a:xfrm>
          </p:grpSpPr>
          <p:pic>
            <p:nvPicPr>
              <p:cNvPr id="686" name="Grafik 685">
                <a:extLst>
                  <a:ext uri="{FF2B5EF4-FFF2-40B4-BE49-F238E27FC236}">
                    <a16:creationId xmlns:a16="http://schemas.microsoft.com/office/drawing/2014/main" id="{7A1A6181-CB86-4C41-9A1A-1467C42342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95398" y="501280"/>
                <a:ext cx="1085182" cy="548688"/>
              </a:xfrm>
              <a:prstGeom prst="rect">
                <a:avLst/>
              </a:prstGeom>
            </p:spPr>
          </p:pic>
          <p:sp>
            <p:nvSpPr>
              <p:cNvPr id="687" name="L-Form 686">
                <a:extLst>
                  <a:ext uri="{FF2B5EF4-FFF2-40B4-BE49-F238E27FC236}">
                    <a16:creationId xmlns:a16="http://schemas.microsoft.com/office/drawing/2014/main" id="{1A5FE3EA-BBC5-4E36-BFEB-D0E7B794C86E}"/>
                  </a:ext>
                </a:extLst>
              </p:cNvPr>
              <p:cNvSpPr/>
              <p:nvPr/>
            </p:nvSpPr>
            <p:spPr>
              <a:xfrm flipH="1">
                <a:off x="2178049" y="495185"/>
                <a:ext cx="802528" cy="554784"/>
              </a:xfrm>
              <a:prstGeom prst="corner">
                <a:avLst>
                  <a:gd name="adj1" fmla="val 48252"/>
                  <a:gd name="adj2" fmla="val 97222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4" name="Gruppieren 673">
              <a:extLst>
                <a:ext uri="{FF2B5EF4-FFF2-40B4-BE49-F238E27FC236}">
                  <a16:creationId xmlns:a16="http://schemas.microsoft.com/office/drawing/2014/main" id="{059500B6-73A8-4C6F-BE16-C794CF168BC3}"/>
                </a:ext>
              </a:extLst>
            </p:cNvPr>
            <p:cNvGrpSpPr/>
            <p:nvPr/>
          </p:nvGrpSpPr>
          <p:grpSpPr>
            <a:xfrm>
              <a:off x="455689" y="5592838"/>
              <a:ext cx="1091279" cy="565107"/>
              <a:chOff x="6220610" y="495185"/>
              <a:chExt cx="1091279" cy="565107"/>
            </a:xfrm>
          </p:grpSpPr>
          <p:pic>
            <p:nvPicPr>
              <p:cNvPr id="684" name="Grafik 683">
                <a:extLst>
                  <a:ext uri="{FF2B5EF4-FFF2-40B4-BE49-F238E27FC236}">
                    <a16:creationId xmlns:a16="http://schemas.microsoft.com/office/drawing/2014/main" id="{D965BCE6-DB4D-4521-8D2E-63BDA9C471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20610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85" name="L-Form 684">
                <a:extLst>
                  <a:ext uri="{FF2B5EF4-FFF2-40B4-BE49-F238E27FC236}">
                    <a16:creationId xmlns:a16="http://schemas.microsoft.com/office/drawing/2014/main" id="{E22F3E11-C372-4713-A62B-7C74B90CB2A7}"/>
                  </a:ext>
                </a:extLst>
              </p:cNvPr>
              <p:cNvSpPr/>
              <p:nvPr/>
            </p:nvSpPr>
            <p:spPr>
              <a:xfrm flipH="1">
                <a:off x="6773862" y="495185"/>
                <a:ext cx="538025" cy="565107"/>
              </a:xfrm>
              <a:prstGeom prst="corner">
                <a:avLst>
                  <a:gd name="adj1" fmla="val 50613"/>
                  <a:gd name="adj2" fmla="val 49599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5" name="Gruppieren 674">
              <a:extLst>
                <a:ext uri="{FF2B5EF4-FFF2-40B4-BE49-F238E27FC236}">
                  <a16:creationId xmlns:a16="http://schemas.microsoft.com/office/drawing/2014/main" id="{BDA1C494-73DF-4AA4-97BA-43764D574C11}"/>
                </a:ext>
              </a:extLst>
            </p:cNvPr>
            <p:cNvGrpSpPr/>
            <p:nvPr/>
          </p:nvGrpSpPr>
          <p:grpSpPr>
            <a:xfrm>
              <a:off x="4780901" y="5592838"/>
              <a:ext cx="1091279" cy="554784"/>
              <a:chOff x="3335103" y="501280"/>
              <a:chExt cx="1091279" cy="554784"/>
            </a:xfrm>
          </p:grpSpPr>
          <p:pic>
            <p:nvPicPr>
              <p:cNvPr id="682" name="Grafik 681">
                <a:extLst>
                  <a:ext uri="{FF2B5EF4-FFF2-40B4-BE49-F238E27FC236}">
                    <a16:creationId xmlns:a16="http://schemas.microsoft.com/office/drawing/2014/main" id="{C8F07469-75AD-4384-B3B0-D7F7B6EF44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35103" y="501280"/>
                <a:ext cx="1091279" cy="554784"/>
              </a:xfrm>
              <a:prstGeom prst="rect">
                <a:avLst/>
              </a:prstGeom>
            </p:spPr>
          </p:pic>
          <p:sp>
            <p:nvSpPr>
              <p:cNvPr id="683" name="Rechteck 682">
                <a:extLst>
                  <a:ext uri="{FF2B5EF4-FFF2-40B4-BE49-F238E27FC236}">
                    <a16:creationId xmlns:a16="http://schemas.microsoft.com/office/drawing/2014/main" id="{C8E43121-E930-48F6-A49A-2B2944BE9C86}"/>
                  </a:ext>
                </a:extLst>
              </p:cNvPr>
              <p:cNvSpPr/>
              <p:nvPr/>
            </p:nvSpPr>
            <p:spPr>
              <a:xfrm>
                <a:off x="4155791" y="501280"/>
                <a:ext cx="270590" cy="554784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6" name="Gruppieren 675">
              <a:extLst>
                <a:ext uri="{FF2B5EF4-FFF2-40B4-BE49-F238E27FC236}">
                  <a16:creationId xmlns:a16="http://schemas.microsoft.com/office/drawing/2014/main" id="{DE6867C5-0A4E-42BB-B646-51A86BC4CA90}"/>
                </a:ext>
              </a:extLst>
            </p:cNvPr>
            <p:cNvGrpSpPr/>
            <p:nvPr/>
          </p:nvGrpSpPr>
          <p:grpSpPr>
            <a:xfrm>
              <a:off x="1901491" y="5592838"/>
              <a:ext cx="1085182" cy="559012"/>
              <a:chOff x="7666412" y="501280"/>
              <a:chExt cx="1085182" cy="559012"/>
            </a:xfrm>
          </p:grpSpPr>
          <p:pic>
            <p:nvPicPr>
              <p:cNvPr id="680" name="Grafik 679">
                <a:extLst>
                  <a:ext uri="{FF2B5EF4-FFF2-40B4-BE49-F238E27FC236}">
                    <a16:creationId xmlns:a16="http://schemas.microsoft.com/office/drawing/2014/main" id="{EEDB6D8F-7420-4AB0-8EEB-C62E8EA2A7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666412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81" name="Rechteck 680">
                <a:extLst>
                  <a:ext uri="{FF2B5EF4-FFF2-40B4-BE49-F238E27FC236}">
                    <a16:creationId xmlns:a16="http://schemas.microsoft.com/office/drawing/2014/main" id="{A38C64A7-0D99-4317-860C-EBA6C1F405D7}"/>
                  </a:ext>
                </a:extLst>
              </p:cNvPr>
              <p:cNvSpPr/>
              <p:nvPr/>
            </p:nvSpPr>
            <p:spPr>
              <a:xfrm>
                <a:off x="8497317" y="793215"/>
                <a:ext cx="254277" cy="26707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7" name="Gruppieren 676">
              <a:extLst>
                <a:ext uri="{FF2B5EF4-FFF2-40B4-BE49-F238E27FC236}">
                  <a16:creationId xmlns:a16="http://schemas.microsoft.com/office/drawing/2014/main" id="{FC229A82-1574-4973-B11A-0F5FCFFF4FD6}"/>
                </a:ext>
              </a:extLst>
            </p:cNvPr>
            <p:cNvGrpSpPr/>
            <p:nvPr/>
          </p:nvGrpSpPr>
          <p:grpSpPr>
            <a:xfrm>
              <a:off x="3341196" y="5592838"/>
              <a:ext cx="1085182" cy="565107"/>
              <a:chOff x="9110683" y="495185"/>
              <a:chExt cx="1085182" cy="565107"/>
            </a:xfrm>
          </p:grpSpPr>
          <p:pic>
            <p:nvPicPr>
              <p:cNvPr id="678" name="Grafik 677">
                <a:extLst>
                  <a:ext uri="{FF2B5EF4-FFF2-40B4-BE49-F238E27FC236}">
                    <a16:creationId xmlns:a16="http://schemas.microsoft.com/office/drawing/2014/main" id="{399F5BF7-2052-4842-B58D-63B59E1374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110683" y="501280"/>
                <a:ext cx="1085182" cy="554784"/>
              </a:xfrm>
              <a:prstGeom prst="rect">
                <a:avLst/>
              </a:prstGeom>
            </p:spPr>
          </p:pic>
          <p:sp>
            <p:nvSpPr>
              <p:cNvPr id="679" name="Rechteck 678">
                <a:extLst>
                  <a:ext uri="{FF2B5EF4-FFF2-40B4-BE49-F238E27FC236}">
                    <a16:creationId xmlns:a16="http://schemas.microsoft.com/office/drawing/2014/main" id="{0821779E-32A1-4810-BC50-18C83E66BF47}"/>
                  </a:ext>
                </a:extLst>
              </p:cNvPr>
              <p:cNvSpPr/>
              <p:nvPr/>
            </p:nvSpPr>
            <p:spPr>
              <a:xfrm>
                <a:off x="9110683" y="495185"/>
                <a:ext cx="799883" cy="56510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A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694" name="Grafik 693">
              <a:extLst>
                <a:ext uri="{FF2B5EF4-FFF2-40B4-BE49-F238E27FC236}">
                  <a16:creationId xmlns:a16="http://schemas.microsoft.com/office/drawing/2014/main" id="{B6CE8319-2F09-4C4C-A904-1DB575A214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545822" y="5592838"/>
              <a:ext cx="1085182" cy="554784"/>
            </a:xfrm>
            <a:prstGeom prst="rect">
              <a:avLst/>
            </a:prstGeom>
          </p:spPr>
        </p:pic>
      </p:grpSp>
      <p:sp>
        <p:nvSpPr>
          <p:cNvPr id="697" name="L-Form 696">
            <a:extLst>
              <a:ext uri="{FF2B5EF4-FFF2-40B4-BE49-F238E27FC236}">
                <a16:creationId xmlns:a16="http://schemas.microsoft.com/office/drawing/2014/main" id="{D826CBAA-4D29-41E8-89D2-A75EB9BA47F0}"/>
              </a:ext>
            </a:extLst>
          </p:cNvPr>
          <p:cNvSpPr/>
          <p:nvPr/>
        </p:nvSpPr>
        <p:spPr>
          <a:xfrm flipH="1">
            <a:off x="381000" y="251478"/>
            <a:ext cx="11316784" cy="6289022"/>
          </a:xfrm>
          <a:prstGeom prst="corner">
            <a:avLst>
              <a:gd name="adj1" fmla="val 85137"/>
              <a:gd name="adj2" fmla="val 88369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36" name="Grafik 535">
            <a:hlinkClick r:id="" action="ppaction://hlinkshowjump?jump=nextslide">
              <a:snd r:embed="rId11" name="chimes.wav"/>
            </a:hlinkClick>
            <a:extLst>
              <a:ext uri="{FF2B5EF4-FFF2-40B4-BE49-F238E27FC236}">
                <a16:creationId xmlns:a16="http://schemas.microsoft.com/office/drawing/2014/main" id="{51B41A0E-65CE-42AB-89B0-DDC6B24EA63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852128" y="3835566"/>
            <a:ext cx="1194920" cy="603556"/>
          </a:xfrm>
          <a:prstGeom prst="rect">
            <a:avLst/>
          </a:prstGeom>
        </p:spPr>
      </p:pic>
      <p:pic>
        <p:nvPicPr>
          <p:cNvPr id="538" name="Grafik 537">
            <a:hlinkClick r:id="" action="ppaction://hlinkshowjump?jump=firstslide">
              <a:snd r:embed="rId13" name="cashreg.wav"/>
            </a:hlinkClick>
            <a:extLst>
              <a:ext uri="{FF2B5EF4-FFF2-40B4-BE49-F238E27FC236}">
                <a16:creationId xmlns:a16="http://schemas.microsoft.com/office/drawing/2014/main" id="{D75775A2-5D71-47D7-8A89-830D9438DE9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408093" y="3308275"/>
            <a:ext cx="1194920" cy="603556"/>
          </a:xfrm>
          <a:prstGeom prst="rect">
            <a:avLst/>
          </a:prstGeom>
        </p:spPr>
      </p:pic>
      <p:pic>
        <p:nvPicPr>
          <p:cNvPr id="540" name="Grafik 539">
            <a:hlinkClick r:id="" action="ppaction://hlinkshowjump?jump=firstslide">
              <a:snd r:embed="rId13" name="cashreg.wav"/>
            </a:hlinkClick>
            <a:extLst>
              <a:ext uri="{FF2B5EF4-FFF2-40B4-BE49-F238E27FC236}">
                <a16:creationId xmlns:a16="http://schemas.microsoft.com/office/drawing/2014/main" id="{36BB6EBA-B211-4B57-B0FF-328679F66E1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40857" y="3827677"/>
            <a:ext cx="1018120" cy="603556"/>
          </a:xfrm>
          <a:prstGeom prst="rect">
            <a:avLst/>
          </a:prstGeom>
        </p:spPr>
      </p:pic>
      <p:pic>
        <p:nvPicPr>
          <p:cNvPr id="542" name="Grafik 541">
            <a:hlinkClick r:id="" action="ppaction://hlinkshowjump?jump=firstslide">
              <a:snd r:embed="rId13" name="cashreg.wav"/>
            </a:hlinkClick>
            <a:extLst>
              <a:ext uri="{FF2B5EF4-FFF2-40B4-BE49-F238E27FC236}">
                <a16:creationId xmlns:a16="http://schemas.microsoft.com/office/drawing/2014/main" id="{0D210405-6E32-45D7-BEBD-9604B8004F4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983358" y="3225913"/>
            <a:ext cx="908383" cy="609653"/>
          </a:xfrm>
          <a:prstGeom prst="rect">
            <a:avLst/>
          </a:prstGeom>
        </p:spPr>
      </p:pic>
      <p:pic>
        <p:nvPicPr>
          <p:cNvPr id="544" name="Grafik 543">
            <a:hlinkClick r:id="" action="ppaction://hlinkshowjump?jump=firstslide">
              <a:snd r:embed="rId13" name="cashreg.wav"/>
            </a:hlinkClick>
            <a:extLst>
              <a:ext uri="{FF2B5EF4-FFF2-40B4-BE49-F238E27FC236}">
                <a16:creationId xmlns:a16="http://schemas.microsoft.com/office/drawing/2014/main" id="{0C9716FC-AB99-4BB6-822F-6FAA7E1156A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966079" y="3735010"/>
            <a:ext cx="768163" cy="609653"/>
          </a:xfrm>
          <a:prstGeom prst="rect">
            <a:avLst/>
          </a:prstGeom>
        </p:spPr>
      </p:pic>
      <p:pic>
        <p:nvPicPr>
          <p:cNvPr id="546" name="Grafik 545">
            <a:hlinkClick r:id="" action="ppaction://hlinkshowjump?jump=firstslide">
              <a:snd r:embed="rId13" name="cashreg.wav"/>
            </a:hlinkClick>
            <a:extLst>
              <a:ext uri="{FF2B5EF4-FFF2-40B4-BE49-F238E27FC236}">
                <a16:creationId xmlns:a16="http://schemas.microsoft.com/office/drawing/2014/main" id="{0310E5E1-8458-4064-B357-962046C4929D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960993" y="3191793"/>
            <a:ext cx="755970" cy="609653"/>
          </a:xfrm>
          <a:prstGeom prst="rect">
            <a:avLst/>
          </a:prstGeom>
        </p:spPr>
      </p:pic>
      <p:pic>
        <p:nvPicPr>
          <p:cNvPr id="548" name="Grafik 547">
            <a:hlinkClick r:id="" action="ppaction://hlinkshowjump?jump=firstslide">
              <a:snd r:embed="rId13" name="cashreg.wav"/>
            </a:hlinkClick>
            <a:extLst>
              <a:ext uri="{FF2B5EF4-FFF2-40B4-BE49-F238E27FC236}">
                <a16:creationId xmlns:a16="http://schemas.microsoft.com/office/drawing/2014/main" id="{C99DCCBA-D719-43EC-88F0-2FAD35B6EF68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053452" y="3725747"/>
            <a:ext cx="658425" cy="609653"/>
          </a:xfrm>
          <a:prstGeom prst="rect">
            <a:avLst/>
          </a:prstGeom>
        </p:spPr>
      </p:pic>
      <p:pic>
        <p:nvPicPr>
          <p:cNvPr id="550" name="Grafik 549">
            <a:hlinkClick r:id="" action="ppaction://hlinkshowjump?jump=firstslide">
              <a:snd r:embed="rId13" name="cashreg.wav"/>
            </a:hlinkClick>
            <a:extLst>
              <a:ext uri="{FF2B5EF4-FFF2-40B4-BE49-F238E27FC236}">
                <a16:creationId xmlns:a16="http://schemas.microsoft.com/office/drawing/2014/main" id="{4DA1B161-DD53-435D-A0A2-24FE789524DE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292228" y="3191007"/>
            <a:ext cx="512108" cy="609653"/>
          </a:xfrm>
          <a:prstGeom prst="rect">
            <a:avLst/>
          </a:prstGeom>
        </p:spPr>
      </p:pic>
      <p:pic>
        <p:nvPicPr>
          <p:cNvPr id="552" name="Grafik 551">
            <a:hlinkClick r:id="" action="ppaction://hlinkshowjump?jump=firstslide">
              <a:snd r:embed="rId13" name="cashreg.wav"/>
            </a:hlinkClick>
            <a:extLst>
              <a:ext uri="{FF2B5EF4-FFF2-40B4-BE49-F238E27FC236}">
                <a16:creationId xmlns:a16="http://schemas.microsoft.com/office/drawing/2014/main" id="{0E126ABB-D267-4BC4-8FA3-DEC5319186F8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51833" y="3681494"/>
            <a:ext cx="1091279" cy="792549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0DACC260-A908-411C-99D3-5A01773E266E}"/>
              </a:ext>
            </a:extLst>
          </p:cNvPr>
          <p:cNvSpPr txBox="1"/>
          <p:nvPr/>
        </p:nvSpPr>
        <p:spPr>
          <a:xfrm>
            <a:off x="5417355" y="47105"/>
            <a:ext cx="13572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2400" b="1" dirty="0">
                <a:ln w="9525" cap="flat" cmpd="sng" algn="ctr">
                  <a:solidFill>
                    <a:srgbClr val="000000"/>
                  </a:solidFill>
                  <a:prstDash val="solid"/>
                  <a:round/>
                </a:ln>
                <a:solidFill>
                  <a:schemeClr val="bg1"/>
                </a:solidFill>
                <a:latin typeface="Myfont4" panose="02000503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Immer 8          </a:t>
            </a:r>
            <a:endParaRPr lang="de-AT" sz="2400" dirty="0">
              <a:solidFill>
                <a:schemeClr val="bg1"/>
              </a:solidFill>
              <a:latin typeface="Myfont10" panose="020005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1048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</Words>
  <Application>Microsoft Office PowerPoint</Application>
  <PresentationFormat>Breitbild</PresentationFormat>
  <Paragraphs>54</Paragraphs>
  <Slides>86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86</vt:i4>
      </vt:variant>
    </vt:vector>
  </HeadingPairs>
  <TitlesOfParts>
    <vt:vector size="94" baseType="lpstr">
      <vt:lpstr>ABeeZee</vt:lpstr>
      <vt:lpstr>Arial</vt:lpstr>
      <vt:lpstr>Calibri</vt:lpstr>
      <vt:lpstr>Calibri Light</vt:lpstr>
      <vt:lpstr>Myfont10</vt:lpstr>
      <vt:lpstr>Myfont4</vt:lpstr>
      <vt:lpstr>Myfont9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Jäger Dietmar</dc:creator>
  <cp:lastModifiedBy>Jäger Dietmar</cp:lastModifiedBy>
  <cp:revision>117</cp:revision>
  <dcterms:created xsi:type="dcterms:W3CDTF">2020-11-04T19:39:59Z</dcterms:created>
  <dcterms:modified xsi:type="dcterms:W3CDTF">2020-11-13T08:56:57Z</dcterms:modified>
</cp:coreProperties>
</file>