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500" r:id="rId2"/>
    <p:sldId id="431" r:id="rId3"/>
    <p:sldId id="434" r:id="rId4"/>
    <p:sldId id="435" r:id="rId5"/>
    <p:sldId id="436" r:id="rId6"/>
    <p:sldId id="437" r:id="rId7"/>
    <p:sldId id="438" r:id="rId8"/>
    <p:sldId id="439" r:id="rId9"/>
    <p:sldId id="440" r:id="rId10"/>
    <p:sldId id="441" r:id="rId11"/>
    <p:sldId id="442" r:id="rId12"/>
    <p:sldId id="443" r:id="rId13"/>
    <p:sldId id="444" r:id="rId14"/>
    <p:sldId id="445" r:id="rId15"/>
    <p:sldId id="446" r:id="rId16"/>
    <p:sldId id="447" r:id="rId17"/>
    <p:sldId id="448" r:id="rId18"/>
    <p:sldId id="449" r:id="rId19"/>
    <p:sldId id="450" r:id="rId20"/>
    <p:sldId id="451" r:id="rId21"/>
    <p:sldId id="452" r:id="rId22"/>
    <p:sldId id="453" r:id="rId23"/>
    <p:sldId id="454" r:id="rId24"/>
    <p:sldId id="455" r:id="rId25"/>
    <p:sldId id="456" r:id="rId26"/>
    <p:sldId id="457" r:id="rId27"/>
    <p:sldId id="458" r:id="rId28"/>
    <p:sldId id="459" r:id="rId29"/>
    <p:sldId id="460" r:id="rId30"/>
    <p:sldId id="461" r:id="rId31"/>
    <p:sldId id="462" r:id="rId32"/>
    <p:sldId id="463" r:id="rId33"/>
    <p:sldId id="464" r:id="rId34"/>
    <p:sldId id="465" r:id="rId35"/>
    <p:sldId id="466" r:id="rId36"/>
    <p:sldId id="467" r:id="rId37"/>
    <p:sldId id="468" r:id="rId38"/>
    <p:sldId id="469" r:id="rId39"/>
    <p:sldId id="470" r:id="rId40"/>
    <p:sldId id="471" r:id="rId41"/>
    <p:sldId id="472" r:id="rId42"/>
    <p:sldId id="473" r:id="rId43"/>
    <p:sldId id="474" r:id="rId44"/>
    <p:sldId id="475" r:id="rId45"/>
    <p:sldId id="476" r:id="rId46"/>
    <p:sldId id="477" r:id="rId47"/>
    <p:sldId id="478" r:id="rId48"/>
    <p:sldId id="479" r:id="rId49"/>
    <p:sldId id="480" r:id="rId50"/>
    <p:sldId id="481" r:id="rId51"/>
    <p:sldId id="482" r:id="rId52"/>
    <p:sldId id="483" r:id="rId53"/>
    <p:sldId id="484" r:id="rId54"/>
    <p:sldId id="485" r:id="rId55"/>
    <p:sldId id="486" r:id="rId56"/>
    <p:sldId id="487" r:id="rId57"/>
    <p:sldId id="488" r:id="rId58"/>
    <p:sldId id="489" r:id="rId59"/>
    <p:sldId id="490" r:id="rId60"/>
    <p:sldId id="491" r:id="rId61"/>
    <p:sldId id="492" r:id="rId62"/>
    <p:sldId id="493" r:id="rId63"/>
    <p:sldId id="494" r:id="rId64"/>
    <p:sldId id="495" r:id="rId65"/>
    <p:sldId id="496" r:id="rId66"/>
    <p:sldId id="497" r:id="rId67"/>
    <p:sldId id="498" r:id="rId68"/>
    <p:sldId id="499" r:id="rId69"/>
    <p:sldId id="340" r:id="rId70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Jäger Dietmar" initials="JD" lastIdx="4" clrIdx="0">
    <p:extLst>
      <p:ext uri="{19B8F6BF-5375-455C-9EA6-DF929625EA0E}">
        <p15:presenceInfo xmlns:p15="http://schemas.microsoft.com/office/powerpoint/2012/main" userId="d68372d3b0736049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BF0F9"/>
    <a:srgbClr val="8AA7DA"/>
    <a:srgbClr val="B0C3E6"/>
    <a:srgbClr val="00FFFF"/>
    <a:srgbClr val="FF66CC"/>
    <a:srgbClr val="FF99FF"/>
    <a:srgbClr val="1F407B"/>
    <a:srgbClr val="18171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035" autoAdjust="0"/>
    <p:restoredTop sz="94660"/>
  </p:normalViewPr>
  <p:slideViewPr>
    <p:cSldViewPr snapToGrid="0">
      <p:cViewPr varScale="1">
        <p:scale>
          <a:sx n="63" d="100"/>
          <a:sy n="63" d="100"/>
        </p:scale>
        <p:origin x="688" y="32"/>
      </p:cViewPr>
      <p:guideLst/>
    </p:cSldViewPr>
  </p:slideViewPr>
  <p:notesTextViewPr>
    <p:cViewPr>
      <p:scale>
        <a:sx n="125" d="100"/>
        <a:sy n="125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" Type="http://schemas.openxmlformats.org/officeDocument/2006/relationships/slide" Target="slides/slide6.xml"/><Relationship Id="rId71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8FE61FB-A515-419C-A57E-1C22D60A7A0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CCE0081E-8F30-47E9-93AF-A60BE1533CE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/>
              <a:t>Master-Untertitelformat bearbeiten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69F4A9D-FE08-4B5E-B292-729EC961DE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BD82EA29-9D8D-42F9-9065-99891A09FF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273DF6B-F38D-4A80-93B3-E3050AB75F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6649637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8D1DE7D-5022-4BBF-BE90-D5F5995750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11F2F02E-F6C4-41FB-A85D-CCDD6575C73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D4264D26-E0D8-46CA-9EBA-0A3A0A215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04FC8A19-3334-493C-95DE-3B4FBBD880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064E380-30D6-4859-9E91-4F1D7A4E41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22292256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>
            <a:extLst>
              <a:ext uri="{FF2B5EF4-FFF2-40B4-BE49-F238E27FC236}">
                <a16:creationId xmlns:a16="http://schemas.microsoft.com/office/drawing/2014/main" id="{F630E83C-8B42-4A2A-ABBA-D6A9A0BC1D4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Vertikaler Textplatzhalter 2">
            <a:extLst>
              <a:ext uri="{FF2B5EF4-FFF2-40B4-BE49-F238E27FC236}">
                <a16:creationId xmlns:a16="http://schemas.microsoft.com/office/drawing/2014/main" id="{435A1A1D-F4D6-40DC-B26B-C88FD0BB3FC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E5DF102-F5ED-44F2-A586-C38EC0CE14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17A4BDA-BFAE-484D-9BC1-D1498603EF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F535EA4-8D11-45E7-8DDD-1C3B8A55C1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197044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53FAD5B-D925-4E16-A2E4-0477383817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1024743B-DCDE-490B-BFAF-E543527530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93E7339-3EDF-4F18-B338-9108F1F215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4E90FBE5-BB1F-464A-9359-611F3D4C4F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5BEA12F-C7B9-4973-A4A3-2C25D47012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27527176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-&#10;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56118D9-4501-42CE-AAEF-A400AA5028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F52C814B-0CD8-4FA4-8CE6-B3DC690F83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BE9CA53B-A9E7-4733-90C1-A95F775EF8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F775A0AC-7E66-44FF-A668-08682B4B31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6DA6F9E-8E8D-411F-871E-8D87FFD107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790545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CEC7006-F505-4088-8CBD-0797CDBABE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94B88E7-A61C-4BCA-89FC-5629EA4491D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B6468E35-5060-43D2-AE71-4B3D76D9129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425403EA-F796-4331-B1FB-C7E684C07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F21F8A83-1822-43CC-A469-4D653B19CC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A0F4E024-E500-4160-9BCB-A688593B81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2378465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65348CE-D2C3-4DE8-A0C8-A226CC85C5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442CDAE2-1643-4AF6-8C7E-D6881A9376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986C1CC8-7617-4EFE-807A-4A709676F26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A140C4C6-44E4-4934-9FC6-9FB51AE137E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6" name="Inhaltsplatzhalter 5">
            <a:extLst>
              <a:ext uri="{FF2B5EF4-FFF2-40B4-BE49-F238E27FC236}">
                <a16:creationId xmlns:a16="http://schemas.microsoft.com/office/drawing/2014/main" id="{EB2E1A31-273A-4BE0-B4EA-7F8BAC4E8A9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2A1B5D27-E1CF-451A-88EC-E2F4474375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09E78885-386B-4032-A5E2-E1432C8926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A236DBCF-9523-4709-ABBA-FAD14F0F44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16709552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515694C-8B42-4361-B740-76B478653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E8D80046-967F-47A4-B82F-6407BB09A4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6AA46CA-C69D-4016-A4C5-A6EECA2CC1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303DF48-C969-4D72-A337-25B33B6449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41580703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8E1EDA0D-88E0-4DCF-A13C-59BE6EF3DD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9A5E0E78-13B7-4FD2-9B02-AF11CAF4EF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F24EFDB-7F53-49F5-99F6-6675AA2DD5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32177507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3628BAD-C4F3-41D3-9338-FC26A67DA1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2B59846-4011-4EA2-B133-96BDEF4F8E3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1FA243E7-4757-422D-9E14-0411516B6BD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2B75A4B2-68A1-468C-BCFA-466F8153657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A256D433-2579-4FFB-BD21-81506CA2D5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32248ECE-6899-464F-8ACB-A5A41B5F07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1538309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A71EEBF-F27B-417C-AC78-915D8FE7F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Bildplatzhalter 2">
            <a:extLst>
              <a:ext uri="{FF2B5EF4-FFF2-40B4-BE49-F238E27FC236}">
                <a16:creationId xmlns:a16="http://schemas.microsoft.com/office/drawing/2014/main" id="{86D31567-6C58-4197-8C5A-681EC51B534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AT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7E576656-DDE8-4D85-A43D-0D2BA334578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7C468D25-534E-4C12-90F2-88454827ED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4E58EDF-505C-478F-93CA-A60DD4392F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AT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B274B5C-9BA2-445C-95F4-87C5FC6A50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6023922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00B0F0"/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0E52BF39-737D-4AAE-B41E-C56AA26A42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0D87163-847F-400C-B98C-C8062F4355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EC8F5BFE-270A-450D-A83C-64AE0A45D0E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9E7832-B3E9-4DAE-A059-3021750D1334}" type="datetimeFigureOut">
              <a:rPr lang="de-AT" smtClean="0"/>
              <a:t>13.11.2020</a:t>
            </a:fld>
            <a:endParaRPr lang="de-AT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8B8D4F35-8BFE-4EF7-8283-7F7D5EFB10A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de-AT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2934DBF4-6E4D-43E8-8152-1907F96193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C2E89B-6C4E-4B9D-8473-CB0546B61A45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0226717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6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audio" Target="../media/audio3.wav"/><Relationship Id="rId13" Type="http://schemas.openxmlformats.org/officeDocument/2006/relationships/image" Target="../media/image10.png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1.wav"/><Relationship Id="rId21" Type="http://schemas.openxmlformats.org/officeDocument/2006/relationships/image" Target="../media/image18.png"/><Relationship Id="rId7" Type="http://schemas.openxmlformats.org/officeDocument/2006/relationships/image" Target="../media/image6.png"/><Relationship Id="rId12" Type="http://schemas.openxmlformats.org/officeDocument/2006/relationships/audio" Target="../media/audio2.wav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9.png"/><Relationship Id="rId24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0.png"/><Relationship Id="rId10" Type="http://schemas.openxmlformats.org/officeDocument/2006/relationships/image" Target="../media/image8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1.png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1.wav"/><Relationship Id="rId21" Type="http://schemas.openxmlformats.org/officeDocument/2006/relationships/image" Target="../media/image18.png"/><Relationship Id="rId7" Type="http://schemas.openxmlformats.org/officeDocument/2006/relationships/image" Target="../media/image5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8.png"/><Relationship Id="rId24" Type="http://schemas.openxmlformats.org/officeDocument/2006/relationships/image" Target="../media/image21.png"/><Relationship Id="rId5" Type="http://schemas.openxmlformats.org/officeDocument/2006/relationships/audio" Target="../media/audio2.wav"/><Relationship Id="rId15" Type="http://schemas.openxmlformats.org/officeDocument/2006/relationships/image" Target="../media/image12.png"/><Relationship Id="rId23" Type="http://schemas.openxmlformats.org/officeDocument/2006/relationships/image" Target="../media/image20.png"/><Relationship Id="rId10" Type="http://schemas.openxmlformats.org/officeDocument/2006/relationships/image" Target="../media/image7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audio" Target="../media/audio3.wav"/><Relationship Id="rId14" Type="http://schemas.openxmlformats.org/officeDocument/2006/relationships/image" Target="../media/image11.png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audio" Target="../media/audio3.wav"/><Relationship Id="rId13" Type="http://schemas.openxmlformats.org/officeDocument/2006/relationships/image" Target="../media/image11.png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1.wav"/><Relationship Id="rId21" Type="http://schemas.openxmlformats.org/officeDocument/2006/relationships/image" Target="../media/image18.png"/><Relationship Id="rId7" Type="http://schemas.openxmlformats.org/officeDocument/2006/relationships/image" Target="../media/image6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9.png"/><Relationship Id="rId24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audio" Target="../media/audio2.wav"/><Relationship Id="rId23" Type="http://schemas.openxmlformats.org/officeDocument/2006/relationships/image" Target="../media/image20.png"/><Relationship Id="rId10" Type="http://schemas.openxmlformats.org/officeDocument/2006/relationships/image" Target="../media/image8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3.wav"/><Relationship Id="rId13" Type="http://schemas.openxmlformats.org/officeDocument/2006/relationships/image" Target="../media/image10.png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1.wav"/><Relationship Id="rId21" Type="http://schemas.openxmlformats.org/officeDocument/2006/relationships/image" Target="../media/image18.png"/><Relationship Id="rId7" Type="http://schemas.openxmlformats.org/officeDocument/2006/relationships/image" Target="../media/image6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audio" Target="../media/audio2.wav"/><Relationship Id="rId24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0.png"/><Relationship Id="rId10" Type="http://schemas.openxmlformats.org/officeDocument/2006/relationships/image" Target="../media/image8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1.png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audio" Target="../media/audio2.wav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audio" Target="../media/audio3.wav"/><Relationship Id="rId13" Type="http://schemas.openxmlformats.org/officeDocument/2006/relationships/audio" Target="../media/audio2.wav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1.wav"/><Relationship Id="rId21" Type="http://schemas.openxmlformats.org/officeDocument/2006/relationships/image" Target="../media/image18.png"/><Relationship Id="rId7" Type="http://schemas.openxmlformats.org/officeDocument/2006/relationships/image" Target="../media/image6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9.png"/><Relationship Id="rId24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0.png"/><Relationship Id="rId10" Type="http://schemas.openxmlformats.org/officeDocument/2006/relationships/image" Target="../media/image8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1.png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2.wav"/><Relationship Id="rId21" Type="http://schemas.openxmlformats.org/officeDocument/2006/relationships/image" Target="../media/image18.png"/><Relationship Id="rId7" Type="http://schemas.openxmlformats.org/officeDocument/2006/relationships/image" Target="../media/image5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8.png"/><Relationship Id="rId24" Type="http://schemas.openxmlformats.org/officeDocument/2006/relationships/image" Target="../media/image21.png"/><Relationship Id="rId5" Type="http://schemas.openxmlformats.org/officeDocument/2006/relationships/audio" Target="../media/audio1.wav"/><Relationship Id="rId15" Type="http://schemas.openxmlformats.org/officeDocument/2006/relationships/image" Target="../media/image12.png"/><Relationship Id="rId23" Type="http://schemas.openxmlformats.org/officeDocument/2006/relationships/image" Target="../media/image20.png"/><Relationship Id="rId10" Type="http://schemas.openxmlformats.org/officeDocument/2006/relationships/image" Target="../media/image7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audio" Target="../media/audio3.wav"/><Relationship Id="rId14" Type="http://schemas.openxmlformats.org/officeDocument/2006/relationships/image" Target="../media/image11.png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1.wav"/><Relationship Id="rId21" Type="http://schemas.openxmlformats.org/officeDocument/2006/relationships/image" Target="../media/image18.png"/><Relationship Id="rId7" Type="http://schemas.openxmlformats.org/officeDocument/2006/relationships/audio" Target="../media/audio2.wav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8.png"/><Relationship Id="rId24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0.png"/><Relationship Id="rId10" Type="http://schemas.openxmlformats.org/officeDocument/2006/relationships/image" Target="../media/image7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audio" Target="../media/audio3.wav"/><Relationship Id="rId14" Type="http://schemas.openxmlformats.org/officeDocument/2006/relationships/image" Target="../media/image11.png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audio" Target="../media/audio3.wav"/><Relationship Id="rId13" Type="http://schemas.openxmlformats.org/officeDocument/2006/relationships/image" Target="../media/image11.png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1.wav"/><Relationship Id="rId21" Type="http://schemas.openxmlformats.org/officeDocument/2006/relationships/image" Target="../media/image18.png"/><Relationship Id="rId7" Type="http://schemas.openxmlformats.org/officeDocument/2006/relationships/image" Target="../media/image6.png"/><Relationship Id="rId12" Type="http://schemas.openxmlformats.org/officeDocument/2006/relationships/image" Target="../media/image10.png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9.png"/><Relationship Id="rId24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0.png"/><Relationship Id="rId10" Type="http://schemas.openxmlformats.org/officeDocument/2006/relationships/image" Target="../media/image8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audio" Target="../media/audio2.wav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audio" Target="../media/audio3.wav"/><Relationship Id="rId13" Type="http://schemas.openxmlformats.org/officeDocument/2006/relationships/image" Target="../media/image10.png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1.wav"/><Relationship Id="rId21" Type="http://schemas.openxmlformats.org/officeDocument/2006/relationships/image" Target="../media/image18.png"/><Relationship Id="rId7" Type="http://schemas.openxmlformats.org/officeDocument/2006/relationships/image" Target="../media/image6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8.png"/><Relationship Id="rId24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0.png"/><Relationship Id="rId10" Type="http://schemas.openxmlformats.org/officeDocument/2006/relationships/audio" Target="../media/audio2.wav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1.png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0.png"/><Relationship Id="rId18" Type="http://schemas.openxmlformats.org/officeDocument/2006/relationships/image" Target="../media/image15.png"/><Relationship Id="rId26" Type="http://schemas.openxmlformats.org/officeDocument/2006/relationships/image" Target="../media/image23.png"/><Relationship Id="rId3" Type="http://schemas.openxmlformats.org/officeDocument/2006/relationships/audio" Target="../media/audio1.wav"/><Relationship Id="rId21" Type="http://schemas.openxmlformats.org/officeDocument/2006/relationships/image" Target="../media/image18.png"/><Relationship Id="rId7" Type="http://schemas.openxmlformats.org/officeDocument/2006/relationships/image" Target="../media/image5.png"/><Relationship Id="rId12" Type="http://schemas.openxmlformats.org/officeDocument/2006/relationships/image" Target="../media/image9.png"/><Relationship Id="rId17" Type="http://schemas.openxmlformats.org/officeDocument/2006/relationships/image" Target="../media/image14.png"/><Relationship Id="rId25" Type="http://schemas.openxmlformats.org/officeDocument/2006/relationships/image" Target="../media/image22.png"/><Relationship Id="rId2" Type="http://schemas.openxmlformats.org/officeDocument/2006/relationships/image" Target="../media/image2.jpeg"/><Relationship Id="rId16" Type="http://schemas.openxmlformats.org/officeDocument/2006/relationships/image" Target="../media/image13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8.png"/><Relationship Id="rId24" Type="http://schemas.openxmlformats.org/officeDocument/2006/relationships/image" Target="../media/image21.png"/><Relationship Id="rId5" Type="http://schemas.openxmlformats.org/officeDocument/2006/relationships/image" Target="../media/image4.png"/><Relationship Id="rId15" Type="http://schemas.openxmlformats.org/officeDocument/2006/relationships/image" Target="../media/image12.png"/><Relationship Id="rId23" Type="http://schemas.openxmlformats.org/officeDocument/2006/relationships/image" Target="../media/image20.png"/><Relationship Id="rId10" Type="http://schemas.openxmlformats.org/officeDocument/2006/relationships/image" Target="../media/image7.png"/><Relationship Id="rId19" Type="http://schemas.openxmlformats.org/officeDocument/2006/relationships/image" Target="../media/image16.png"/><Relationship Id="rId4" Type="http://schemas.openxmlformats.org/officeDocument/2006/relationships/image" Target="../media/image3.png"/><Relationship Id="rId9" Type="http://schemas.openxmlformats.org/officeDocument/2006/relationships/audio" Target="../media/audio3.wav"/><Relationship Id="rId14" Type="http://schemas.openxmlformats.org/officeDocument/2006/relationships/image" Target="../media/image11.png"/><Relationship Id="rId22" Type="http://schemas.openxmlformats.org/officeDocument/2006/relationships/image" Target="../media/image19.png"/><Relationship Id="rId27" Type="http://schemas.openxmlformats.org/officeDocument/2006/relationships/image" Target="../media/image24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audio" Target="../media/audio2.wav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audio" Target="../media/audio2.wav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9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2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audio" Target="../media/audio1.wav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6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audio" Target="../media/audio2.wav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audio" Target="../media/audio2.wav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2.png"/><Relationship Id="rId3" Type="http://schemas.openxmlformats.org/officeDocument/2006/relationships/image" Target="../media/image2.jpe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audio" Target="../media/audio4.wav"/><Relationship Id="rId16" Type="http://schemas.openxmlformats.org/officeDocument/2006/relationships/audio" Target="../media/audio4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5" Type="http://schemas.openxmlformats.org/officeDocument/2006/relationships/image" Target="../media/image25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14" Type="http://schemas.openxmlformats.org/officeDocument/2006/relationships/image" Target="../media/image13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7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12" Type="http://schemas.openxmlformats.org/officeDocument/2006/relationships/image" Target="../media/image5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4.png"/><Relationship Id="rId5" Type="http://schemas.openxmlformats.org/officeDocument/2006/relationships/image" Target="../media/image10.png"/><Relationship Id="rId10" Type="http://schemas.openxmlformats.org/officeDocument/2006/relationships/image" Target="../media/image3.png"/><Relationship Id="rId4" Type="http://schemas.openxmlformats.org/officeDocument/2006/relationships/image" Target="../media/image9.png"/><Relationship Id="rId9" Type="http://schemas.openxmlformats.org/officeDocument/2006/relationships/image" Target="../media/image6.png"/><Relationship Id="rId14" Type="http://schemas.openxmlformats.org/officeDocument/2006/relationships/image" Target="../media/image26.pn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" Type="http://schemas.openxmlformats.org/officeDocument/2006/relationships/audio" Target="../media/audio1.wav"/><Relationship Id="rId21" Type="http://schemas.openxmlformats.org/officeDocument/2006/relationships/image" Target="../media/image19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2" Type="http://schemas.openxmlformats.org/officeDocument/2006/relationships/image" Target="../media/image2.jpeg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6" Type="http://schemas.openxmlformats.org/officeDocument/2006/relationships/audio" Target="../media/audio2.wav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5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4" Type="http://schemas.openxmlformats.org/officeDocument/2006/relationships/image" Target="../media/image3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2.jpe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00B0F0"/>
            </a:gs>
            <a:gs pos="38000">
              <a:schemeClr val="accent5">
                <a:lumMod val="20000"/>
                <a:lumOff val="8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pieren 3">
            <a:extLst>
              <a:ext uri="{FF2B5EF4-FFF2-40B4-BE49-F238E27FC236}">
                <a16:creationId xmlns:a16="http://schemas.microsoft.com/office/drawing/2014/main" id="{C8087B94-2B09-4A4E-AF6E-0AC877DD3693}"/>
              </a:ext>
            </a:extLst>
          </p:cNvPr>
          <p:cNvGrpSpPr/>
          <p:nvPr/>
        </p:nvGrpSpPr>
        <p:grpSpPr>
          <a:xfrm>
            <a:off x="0" y="179371"/>
            <a:ext cx="12192000" cy="7141375"/>
            <a:chOff x="0" y="179371"/>
            <a:chExt cx="12192000" cy="7141375"/>
          </a:xfrm>
        </p:grpSpPr>
        <p:pic>
          <p:nvPicPr>
            <p:cNvPr id="20" name="Grafik 19">
              <a:extLst>
                <a:ext uri="{FF2B5EF4-FFF2-40B4-BE49-F238E27FC236}">
                  <a16:creationId xmlns:a16="http://schemas.microsoft.com/office/drawing/2014/main" id="{141694FE-604B-484A-B941-2D1839859B2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179371"/>
              <a:ext cx="12192000" cy="6824377"/>
            </a:xfrm>
            <a:prstGeom prst="rect">
              <a:avLst/>
            </a:prstGeom>
          </p:spPr>
        </p:pic>
        <p:sp>
          <p:nvSpPr>
            <p:cNvPr id="2" name="Textfeld 1">
              <a:extLst>
                <a:ext uri="{FF2B5EF4-FFF2-40B4-BE49-F238E27FC236}">
                  <a16:creationId xmlns:a16="http://schemas.microsoft.com/office/drawing/2014/main" id="{09DAB401-009D-43DA-98AF-075A065ED985}"/>
                </a:ext>
              </a:extLst>
            </p:cNvPr>
            <p:cNvSpPr txBox="1"/>
            <p:nvPr/>
          </p:nvSpPr>
          <p:spPr>
            <a:xfrm rot="5400000">
              <a:off x="-705869" y="6305001"/>
              <a:ext cx="1800659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AT" sz="900" dirty="0">
                  <a:latin typeface="Myfont9" panose="02000503000000000000" pitchFamily="2" charset="0"/>
                </a:rPr>
                <a:t>Jäger</a:t>
              </a:r>
              <a:r>
                <a:rPr lang="de-AT" sz="900" dirty="0"/>
                <a:t> &amp; </a:t>
              </a:r>
              <a:r>
                <a:rPr lang="de-AT" sz="900" dirty="0">
                  <a:latin typeface="Myfont9" panose="02000503000000000000" pitchFamily="2" charset="0"/>
                </a:rPr>
                <a:t>Jäger 2020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5762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nextslide">
              <a:snd r:embed="rId8" name="chimes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5769"/>
            <a:ext cx="11328020" cy="556942"/>
            <a:chOff x="401276" y="345769"/>
            <a:chExt cx="11328020" cy="556942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C927A81E-558D-4263-BEC7-6771F7BD744F}"/>
                </a:ext>
              </a:extLst>
            </p:cNvPr>
            <p:cNvGrpSpPr/>
            <p:nvPr/>
          </p:nvGrpSpPr>
          <p:grpSpPr>
            <a:xfrm>
              <a:off x="7051163" y="345769"/>
              <a:ext cx="1359572" cy="556942"/>
              <a:chOff x="7051002" y="345768"/>
              <a:chExt cx="1359572" cy="556942"/>
            </a:xfrm>
          </p:grpSpPr>
          <p:pic>
            <p:nvPicPr>
              <p:cNvPr id="5" name="Grafik 4">
                <a:extLst>
                  <a:ext uri="{FF2B5EF4-FFF2-40B4-BE49-F238E27FC236}">
                    <a16:creationId xmlns:a16="http://schemas.microsoft.com/office/drawing/2014/main" id="{BFF98AEF-0167-464D-9A96-897567C852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FD60F31F-3F5C-4D19-8804-AFD2DA857FE5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76510"/>
            <a:ext cx="11561757" cy="2791083"/>
          </a:xfrm>
          <a:prstGeom prst="corner">
            <a:avLst>
              <a:gd name="adj1" fmla="val 76596"/>
              <a:gd name="adj2" fmla="val 11822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7182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345769"/>
            <a:ext cx="11561757" cy="2721824"/>
          </a:xfrm>
          <a:prstGeom prst="corner">
            <a:avLst>
              <a:gd name="adj1" fmla="val 76596"/>
              <a:gd name="adj2" fmla="val 116578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8162125" y="625318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5412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8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nextslide">
              <a:snd r:embed="rId12" name="chimes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76510"/>
            <a:ext cx="11561757" cy="2791083"/>
          </a:xfrm>
          <a:prstGeom prst="corner">
            <a:avLst>
              <a:gd name="adj1" fmla="val 76596"/>
              <a:gd name="adj2" fmla="val 58886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2766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345769"/>
            <a:ext cx="11561757" cy="2721824"/>
          </a:xfrm>
          <a:prstGeom prst="corner">
            <a:avLst>
              <a:gd name="adj1" fmla="val 76596"/>
              <a:gd name="adj2" fmla="val 59466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9747300" y="575114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0116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nextslide">
              <a:snd r:embed="rId5" name="chimes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9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76510"/>
            <a:ext cx="11561757" cy="2791083"/>
          </a:xfrm>
          <a:prstGeom prst="corner">
            <a:avLst>
              <a:gd name="adj1" fmla="val 76596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972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345769"/>
            <a:ext cx="11561757" cy="2721824"/>
          </a:xfrm>
          <a:prstGeom prst="corner">
            <a:avLst>
              <a:gd name="adj1" fmla="val 76596"/>
              <a:gd name="adj2" fmla="val 310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11309066" y="613214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7181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8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nextslide">
              <a:snd r:embed="rId15" name="chimes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1128462"/>
            <a:ext cx="11561757" cy="1939131"/>
          </a:xfrm>
          <a:prstGeom prst="corner">
            <a:avLst>
              <a:gd name="adj1" fmla="val 50399"/>
              <a:gd name="adj2" fmla="val 516087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8790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1138977"/>
            <a:ext cx="11561757" cy="1928616"/>
          </a:xfrm>
          <a:prstGeom prst="corner">
            <a:avLst>
              <a:gd name="adj1" fmla="val 50256"/>
              <a:gd name="adj2" fmla="val 513573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1452549" y="1598770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6855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8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nextslide">
              <a:snd r:embed="rId11" name="chimes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1128462"/>
            <a:ext cx="11561757" cy="1939131"/>
          </a:xfrm>
          <a:prstGeom prst="corner">
            <a:avLst>
              <a:gd name="adj1" fmla="val 50399"/>
              <a:gd name="adj2" fmla="val 427016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6324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1138977"/>
            <a:ext cx="11561757" cy="1928616"/>
          </a:xfrm>
          <a:prstGeom prst="corner">
            <a:avLst>
              <a:gd name="adj1" fmla="val 50256"/>
              <a:gd name="adj2" fmla="val 428758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3129465" y="1588624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4214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nextslide">
              <a:snd r:embed="rId7" name="chimes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nex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5769"/>
            <a:ext cx="11328020" cy="556942"/>
            <a:chOff x="401276" y="345769"/>
            <a:chExt cx="11328020" cy="556942"/>
          </a:xfrm>
        </p:grpSpPr>
        <p:grpSp>
          <p:nvGrpSpPr>
            <p:cNvPr id="698" name="Gruppieren 697">
              <a:extLst>
                <a:ext uri="{FF2B5EF4-FFF2-40B4-BE49-F238E27FC236}">
                  <a16:creationId xmlns:a16="http://schemas.microsoft.com/office/drawing/2014/main" id="{266DE6C3-56DA-471B-B37E-8F1BEC8A3A5B}"/>
                </a:ext>
              </a:extLst>
            </p:cNvPr>
            <p:cNvGrpSpPr/>
            <p:nvPr/>
          </p:nvGrpSpPr>
          <p:grpSpPr>
            <a:xfrm>
              <a:off x="401276" y="347926"/>
              <a:ext cx="1360095" cy="554785"/>
              <a:chOff x="401276" y="347925"/>
              <a:chExt cx="1360095" cy="554785"/>
            </a:xfrm>
          </p:grpSpPr>
          <p:pic>
            <p:nvPicPr>
              <p:cNvPr id="4" name="Grafik 3">
                <a:extLst>
                  <a:ext uri="{FF2B5EF4-FFF2-40B4-BE49-F238E27FC236}">
                    <a16:creationId xmlns:a16="http://schemas.microsoft.com/office/drawing/2014/main" id="{65E2DC06-0935-4A60-A3B7-DAA0B42A6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695" name="L-Form 694">
                <a:extLst>
                  <a:ext uri="{FF2B5EF4-FFF2-40B4-BE49-F238E27FC236}">
                    <a16:creationId xmlns:a16="http://schemas.microsoft.com/office/drawing/2014/main" id="{6E96D319-CFC2-4042-807F-A5435CEDD6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699" name="Gruppieren 698">
              <a:extLst>
                <a:ext uri="{FF2B5EF4-FFF2-40B4-BE49-F238E27FC236}">
                  <a16:creationId xmlns:a16="http://schemas.microsoft.com/office/drawing/2014/main" id="{24126B40-273B-480F-9422-21766EA3B392}"/>
                </a:ext>
              </a:extLst>
            </p:cNvPr>
            <p:cNvGrpSpPr/>
            <p:nvPr/>
          </p:nvGrpSpPr>
          <p:grpSpPr>
            <a:xfrm>
              <a:off x="2067223" y="347926"/>
              <a:ext cx="1353429" cy="554785"/>
              <a:chOff x="2066756" y="347926"/>
              <a:chExt cx="1353429" cy="554785"/>
            </a:xfrm>
          </p:grpSpPr>
          <p:pic>
            <p:nvPicPr>
              <p:cNvPr id="12" name="Grafik 11">
                <a:extLst>
                  <a:ext uri="{FF2B5EF4-FFF2-40B4-BE49-F238E27FC236}">
                    <a16:creationId xmlns:a16="http://schemas.microsoft.com/office/drawing/2014/main" id="{B3E0CDA4-AE14-4559-A059-DC437FB4D6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697" name="L-Form 696">
                <a:extLst>
                  <a:ext uri="{FF2B5EF4-FFF2-40B4-BE49-F238E27FC236}">
                    <a16:creationId xmlns:a16="http://schemas.microsoft.com/office/drawing/2014/main" id="{0F47AC95-89E8-4083-9670-F6633CDB6208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701" name="Gruppieren 700">
              <a:extLst>
                <a:ext uri="{FF2B5EF4-FFF2-40B4-BE49-F238E27FC236}">
                  <a16:creationId xmlns:a16="http://schemas.microsoft.com/office/drawing/2014/main" id="{19AC3E41-94D9-4A55-A776-119A302FEADA}"/>
                </a:ext>
              </a:extLst>
            </p:cNvPr>
            <p:cNvGrpSpPr/>
            <p:nvPr/>
          </p:nvGrpSpPr>
          <p:grpSpPr>
            <a:xfrm>
              <a:off x="3726504" y="347830"/>
              <a:ext cx="1359526" cy="554881"/>
              <a:chOff x="3726139" y="347829"/>
              <a:chExt cx="1359526" cy="554881"/>
            </a:xfrm>
          </p:grpSpPr>
          <p:pic>
            <p:nvPicPr>
              <p:cNvPr id="6" name="Grafik 5">
                <a:extLst>
                  <a:ext uri="{FF2B5EF4-FFF2-40B4-BE49-F238E27FC236}">
                    <a16:creationId xmlns:a16="http://schemas.microsoft.com/office/drawing/2014/main" id="{DA9ECE4A-3E49-4ED7-88F6-6BF3FA7F49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700" name="L-Form 699">
                <a:extLst>
                  <a:ext uri="{FF2B5EF4-FFF2-40B4-BE49-F238E27FC236}">
                    <a16:creationId xmlns:a16="http://schemas.microsoft.com/office/drawing/2014/main" id="{194AE188-8B07-432E-A513-6C4D89F72B01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3" name="Gruppieren 32">
              <a:extLst>
                <a:ext uri="{FF2B5EF4-FFF2-40B4-BE49-F238E27FC236}">
                  <a16:creationId xmlns:a16="http://schemas.microsoft.com/office/drawing/2014/main" id="{A8C75244-0ADA-4FEF-8EDD-C7ECEB51B38D}"/>
                </a:ext>
              </a:extLst>
            </p:cNvPr>
            <p:cNvGrpSpPr/>
            <p:nvPr/>
          </p:nvGrpSpPr>
          <p:grpSpPr>
            <a:xfrm>
              <a:off x="5391882" y="354023"/>
              <a:ext cx="1353429" cy="548688"/>
              <a:chOff x="5391619" y="347926"/>
              <a:chExt cx="1353429" cy="548688"/>
            </a:xfrm>
          </p:grpSpPr>
          <p:pic>
            <p:nvPicPr>
              <p:cNvPr id="3" name="Grafik 2">
                <a:extLst>
                  <a:ext uri="{FF2B5EF4-FFF2-40B4-BE49-F238E27FC236}">
                    <a16:creationId xmlns:a16="http://schemas.microsoft.com/office/drawing/2014/main" id="{E514DE7E-8536-4833-AA38-F483FD8AD3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" name="Rechteck 31">
                <a:extLst>
                  <a:ext uri="{FF2B5EF4-FFF2-40B4-BE49-F238E27FC236}">
                    <a16:creationId xmlns:a16="http://schemas.microsoft.com/office/drawing/2014/main" id="{2877862B-C90A-4652-BA06-C7E0F0E153C1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C927A81E-558D-4263-BEC7-6771F7BD744F}"/>
                </a:ext>
              </a:extLst>
            </p:cNvPr>
            <p:cNvGrpSpPr/>
            <p:nvPr/>
          </p:nvGrpSpPr>
          <p:grpSpPr>
            <a:xfrm>
              <a:off x="7051163" y="345769"/>
              <a:ext cx="1359572" cy="556942"/>
              <a:chOff x="7051002" y="345768"/>
              <a:chExt cx="1359572" cy="556942"/>
            </a:xfrm>
          </p:grpSpPr>
          <p:pic>
            <p:nvPicPr>
              <p:cNvPr id="5" name="Grafik 4">
                <a:extLst>
                  <a:ext uri="{FF2B5EF4-FFF2-40B4-BE49-F238E27FC236}">
                    <a16:creationId xmlns:a16="http://schemas.microsoft.com/office/drawing/2014/main" id="{BFF98AEF-0167-464D-9A96-897567C852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FD60F31F-3F5C-4D19-8804-AFD2DA857FE5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AT"/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345769"/>
            <a:ext cx="11561757" cy="2721824"/>
          </a:xfrm>
          <a:prstGeom prst="corner">
            <a:avLst>
              <a:gd name="adj1" fmla="val 76596"/>
              <a:gd name="adj2" fmla="val 368075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709990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8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nextslide">
              <a:snd r:embed="rId13" name="chimes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1128462"/>
            <a:ext cx="11561757" cy="1939131"/>
          </a:xfrm>
          <a:prstGeom prst="corner">
            <a:avLst>
              <a:gd name="adj1" fmla="val 50399"/>
              <a:gd name="adj2" fmla="val 338469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571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598"/>
            <a:ext cx="11328020" cy="554881"/>
            <a:chOff x="401276" y="1308453"/>
            <a:chExt cx="11328020" cy="554881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1138977"/>
            <a:ext cx="11561757" cy="1928616"/>
          </a:xfrm>
          <a:prstGeom prst="corner">
            <a:avLst>
              <a:gd name="adj1" fmla="val 50256"/>
              <a:gd name="adj2" fmla="val 343416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4835931" y="1589096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2626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nextslide">
              <a:snd r:embed="rId3" name="chimes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9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598"/>
            <a:ext cx="11328020" cy="554881"/>
            <a:chOff x="401276" y="1308453"/>
            <a:chExt cx="11328020" cy="554881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1128462"/>
            <a:ext cx="11561757" cy="1939131"/>
          </a:xfrm>
          <a:prstGeom prst="corner">
            <a:avLst>
              <a:gd name="adj1" fmla="val 50399"/>
              <a:gd name="adj2" fmla="val 252542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3325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598"/>
            <a:ext cx="11328020" cy="554881"/>
            <a:chOff x="401276" y="1308453"/>
            <a:chExt cx="11328020" cy="554881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1138977"/>
            <a:ext cx="11561757" cy="1928616"/>
          </a:xfrm>
          <a:prstGeom prst="corner">
            <a:avLst>
              <a:gd name="adj1" fmla="val 50256"/>
              <a:gd name="adj2" fmla="val 25386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6441040" y="1574779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007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nextslide">
              <a:snd r:embed="rId7" name="chimes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9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598"/>
            <a:ext cx="11328020" cy="554881"/>
            <a:chOff x="401276" y="1308453"/>
            <a:chExt cx="11328020" cy="554881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1128462"/>
            <a:ext cx="11561757" cy="1939131"/>
          </a:xfrm>
          <a:prstGeom prst="corner">
            <a:avLst>
              <a:gd name="adj1" fmla="val 50399"/>
              <a:gd name="adj2" fmla="val 17133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5379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598"/>
            <a:ext cx="11328020" cy="554881"/>
            <a:chOff x="401276" y="1308453"/>
            <a:chExt cx="11328020" cy="554881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1138977"/>
            <a:ext cx="11561757" cy="1928616"/>
          </a:xfrm>
          <a:prstGeom prst="corner">
            <a:avLst>
              <a:gd name="adj1" fmla="val 50256"/>
              <a:gd name="adj2" fmla="val 16799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8162125" y="1584466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9023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8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nextslide">
              <a:snd r:embed="rId14" name="chimes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598"/>
            <a:ext cx="11328020" cy="554881"/>
            <a:chOff x="401276" y="1308453"/>
            <a:chExt cx="11328020" cy="554881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0" y="1308549"/>
              <a:ext cx="1365259" cy="554785"/>
              <a:chOff x="2066755" y="347926"/>
              <a:chExt cx="136525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5" y="347926"/>
                <a:ext cx="1365259" cy="554785"/>
              </a:xfrm>
              <a:prstGeom prst="corner">
                <a:avLst>
                  <a:gd name="adj1" fmla="val 47711"/>
                  <a:gd name="adj2" fmla="val 19478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1111676"/>
            <a:ext cx="11561757" cy="1939131"/>
          </a:xfrm>
          <a:prstGeom prst="corner">
            <a:avLst>
              <a:gd name="adj1" fmla="val 50399"/>
              <a:gd name="adj2" fmla="val 82783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9161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598"/>
            <a:ext cx="11328020" cy="554881"/>
            <a:chOff x="401276" y="1308453"/>
            <a:chExt cx="11328020" cy="554881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1138977"/>
            <a:ext cx="11561757" cy="1928616"/>
          </a:xfrm>
          <a:prstGeom prst="corner">
            <a:avLst>
              <a:gd name="adj1" fmla="val 50256"/>
              <a:gd name="adj2" fmla="val 85643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9809965" y="1531509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72684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8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nextslide">
              <a:snd r:embed="rId10" name="chimes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599"/>
            <a:ext cx="11328020" cy="567240"/>
            <a:chOff x="401276" y="1308454"/>
            <a:chExt cx="11328020" cy="567240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4"/>
              <a:ext cx="1359526" cy="567240"/>
              <a:chOff x="3726139" y="347830"/>
              <a:chExt cx="1359526" cy="567240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7" y="347830"/>
                <a:ext cx="805763" cy="567240"/>
              </a:xfrm>
              <a:prstGeom prst="corner">
                <a:avLst>
                  <a:gd name="adj1" fmla="val 50268"/>
                  <a:gd name="adj2" fmla="val 94702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1111676"/>
            <a:ext cx="11561757" cy="1939131"/>
          </a:xfrm>
          <a:prstGeom prst="corner">
            <a:avLst>
              <a:gd name="adj1" fmla="val 50399"/>
              <a:gd name="adj2" fmla="val 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09375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1138977"/>
            <a:ext cx="11561757" cy="1928616"/>
          </a:xfrm>
          <a:prstGeom prst="corner">
            <a:avLst>
              <a:gd name="adj1" fmla="val 50256"/>
              <a:gd name="adj2" fmla="val 80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11218851" y="1692598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7232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5769"/>
            <a:ext cx="11328020" cy="556942"/>
            <a:chOff x="401276" y="345769"/>
            <a:chExt cx="11328020" cy="556942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grpSp>
          <p:nvGrpSpPr>
            <p:cNvPr id="699" name="Gruppieren 698">
              <a:extLst>
                <a:ext uri="{FF2B5EF4-FFF2-40B4-BE49-F238E27FC236}">
                  <a16:creationId xmlns:a16="http://schemas.microsoft.com/office/drawing/2014/main" id="{24126B40-273B-480F-9422-21766EA3B392}"/>
                </a:ext>
              </a:extLst>
            </p:cNvPr>
            <p:cNvGrpSpPr/>
            <p:nvPr/>
          </p:nvGrpSpPr>
          <p:grpSpPr>
            <a:xfrm>
              <a:off x="2067223" y="347926"/>
              <a:ext cx="1353429" cy="554785"/>
              <a:chOff x="2066756" y="347926"/>
              <a:chExt cx="1353429" cy="554785"/>
            </a:xfrm>
          </p:grpSpPr>
          <p:pic>
            <p:nvPicPr>
              <p:cNvPr id="12" name="Grafik 11">
                <a:extLst>
                  <a:ext uri="{FF2B5EF4-FFF2-40B4-BE49-F238E27FC236}">
                    <a16:creationId xmlns:a16="http://schemas.microsoft.com/office/drawing/2014/main" id="{B3E0CDA4-AE14-4559-A059-DC437FB4D6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697" name="L-Form 696">
                <a:extLst>
                  <a:ext uri="{FF2B5EF4-FFF2-40B4-BE49-F238E27FC236}">
                    <a16:creationId xmlns:a16="http://schemas.microsoft.com/office/drawing/2014/main" id="{0F47AC95-89E8-4083-9670-F6633CDB6208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1" name="Gruppieren 700">
              <a:extLst>
                <a:ext uri="{FF2B5EF4-FFF2-40B4-BE49-F238E27FC236}">
                  <a16:creationId xmlns:a16="http://schemas.microsoft.com/office/drawing/2014/main" id="{19AC3E41-94D9-4A55-A776-119A302FEADA}"/>
                </a:ext>
              </a:extLst>
            </p:cNvPr>
            <p:cNvGrpSpPr/>
            <p:nvPr/>
          </p:nvGrpSpPr>
          <p:grpSpPr>
            <a:xfrm>
              <a:off x="3726504" y="347830"/>
              <a:ext cx="1359526" cy="554881"/>
              <a:chOff x="3726139" y="347829"/>
              <a:chExt cx="1359526" cy="554881"/>
            </a:xfrm>
          </p:grpSpPr>
          <p:pic>
            <p:nvPicPr>
              <p:cNvPr id="6" name="Grafik 5">
                <a:extLst>
                  <a:ext uri="{FF2B5EF4-FFF2-40B4-BE49-F238E27FC236}">
                    <a16:creationId xmlns:a16="http://schemas.microsoft.com/office/drawing/2014/main" id="{DA9ECE4A-3E49-4ED7-88F6-6BF3FA7F49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700" name="L-Form 699">
                <a:extLst>
                  <a:ext uri="{FF2B5EF4-FFF2-40B4-BE49-F238E27FC236}">
                    <a16:creationId xmlns:a16="http://schemas.microsoft.com/office/drawing/2014/main" id="{194AE188-8B07-432E-A513-6C4D89F72B01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" name="Gruppieren 32">
              <a:extLst>
                <a:ext uri="{FF2B5EF4-FFF2-40B4-BE49-F238E27FC236}">
                  <a16:creationId xmlns:a16="http://schemas.microsoft.com/office/drawing/2014/main" id="{A8C75244-0ADA-4FEF-8EDD-C7ECEB51B38D}"/>
                </a:ext>
              </a:extLst>
            </p:cNvPr>
            <p:cNvGrpSpPr/>
            <p:nvPr/>
          </p:nvGrpSpPr>
          <p:grpSpPr>
            <a:xfrm>
              <a:off x="5391882" y="354023"/>
              <a:ext cx="1353429" cy="548688"/>
              <a:chOff x="5391619" y="347926"/>
              <a:chExt cx="1353429" cy="548688"/>
            </a:xfrm>
          </p:grpSpPr>
          <p:pic>
            <p:nvPicPr>
              <p:cNvPr id="3" name="Grafik 2">
                <a:extLst>
                  <a:ext uri="{FF2B5EF4-FFF2-40B4-BE49-F238E27FC236}">
                    <a16:creationId xmlns:a16="http://schemas.microsoft.com/office/drawing/2014/main" id="{E514DE7E-8536-4833-AA38-F483FD8AD3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" name="Rechteck 31">
                <a:extLst>
                  <a:ext uri="{FF2B5EF4-FFF2-40B4-BE49-F238E27FC236}">
                    <a16:creationId xmlns:a16="http://schemas.microsoft.com/office/drawing/2014/main" id="{2877862B-C90A-4652-BA06-C7E0F0E153C1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C927A81E-558D-4263-BEC7-6771F7BD744F}"/>
                </a:ext>
              </a:extLst>
            </p:cNvPr>
            <p:cNvGrpSpPr/>
            <p:nvPr/>
          </p:nvGrpSpPr>
          <p:grpSpPr>
            <a:xfrm>
              <a:off x="7051163" y="345769"/>
              <a:ext cx="1359572" cy="556942"/>
              <a:chOff x="7051002" y="345768"/>
              <a:chExt cx="1359572" cy="556942"/>
            </a:xfrm>
          </p:grpSpPr>
          <p:pic>
            <p:nvPicPr>
              <p:cNvPr id="5" name="Grafik 4">
                <a:extLst>
                  <a:ext uri="{FF2B5EF4-FFF2-40B4-BE49-F238E27FC236}">
                    <a16:creationId xmlns:a16="http://schemas.microsoft.com/office/drawing/2014/main" id="{BFF98AEF-0167-464D-9A96-897567C852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FD60F31F-3F5C-4D19-8804-AFD2DA857FE5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345769"/>
            <a:ext cx="11561757" cy="2721824"/>
          </a:xfrm>
          <a:prstGeom prst="corner">
            <a:avLst>
              <a:gd name="adj1" fmla="val 76596"/>
              <a:gd name="adj2" fmla="val 362009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1579358" y="599440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AT" sz="6000" b="1" dirty="0">
                <a:solidFill>
                  <a:srgbClr val="FF0000"/>
                </a:solidFill>
                <a:sym typeface="Wingdings 2" panose="05020102010507070707" pitchFamily="18" charset="2"/>
              </a:rPr>
              <a:t></a:t>
            </a:r>
            <a:endParaRPr lang="de-AT" sz="60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8565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9" name="camera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070709"/>
            <a:ext cx="11561757" cy="980098"/>
          </a:xfrm>
          <a:prstGeom prst="corner">
            <a:avLst>
              <a:gd name="adj1" fmla="val 0"/>
              <a:gd name="adj2" fmla="val 102921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7917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2161837"/>
            <a:ext cx="11561757" cy="905756"/>
          </a:xfrm>
          <a:prstGeom prst="corner">
            <a:avLst>
              <a:gd name="adj1" fmla="val 12000"/>
              <a:gd name="adj2" fmla="val 109642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1458468" y="2568006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1615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070709"/>
            <a:ext cx="11561757" cy="980098"/>
          </a:xfrm>
          <a:prstGeom prst="corner">
            <a:avLst>
              <a:gd name="adj1" fmla="val 0"/>
              <a:gd name="adj2" fmla="val 842617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838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2161837"/>
            <a:ext cx="11561757" cy="905756"/>
          </a:xfrm>
          <a:prstGeom prst="corner">
            <a:avLst>
              <a:gd name="adj1" fmla="val 12000"/>
              <a:gd name="adj2" fmla="val 91045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3152689" y="2559761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6902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070709"/>
            <a:ext cx="11561757" cy="980098"/>
          </a:xfrm>
          <a:prstGeom prst="corner">
            <a:avLst>
              <a:gd name="adj1" fmla="val 0"/>
              <a:gd name="adj2" fmla="val 674683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623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2161837"/>
            <a:ext cx="11561757" cy="905756"/>
          </a:xfrm>
          <a:prstGeom prst="corner">
            <a:avLst>
              <a:gd name="adj1" fmla="val 12000"/>
              <a:gd name="adj2" fmla="val 730859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4817631" y="2541604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294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nextslide">
              <a:snd r:embed="rId5" name="chimes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5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070709"/>
            <a:ext cx="11561757" cy="980098"/>
          </a:xfrm>
          <a:prstGeom prst="corner">
            <a:avLst>
              <a:gd name="adj1" fmla="val 0"/>
              <a:gd name="adj2" fmla="val 50773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2132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2161837"/>
            <a:ext cx="11561757" cy="905756"/>
          </a:xfrm>
          <a:prstGeom prst="corner">
            <a:avLst>
              <a:gd name="adj1" fmla="val 12000"/>
              <a:gd name="adj2" fmla="val 54914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6470955" y="2532964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91612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070709"/>
            <a:ext cx="11561757" cy="980098"/>
          </a:xfrm>
          <a:prstGeom prst="corner">
            <a:avLst>
              <a:gd name="adj1" fmla="val 0"/>
              <a:gd name="adj2" fmla="val 335868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563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2161837"/>
            <a:ext cx="11561757" cy="905756"/>
          </a:xfrm>
          <a:prstGeom prst="corner">
            <a:avLst>
              <a:gd name="adj1" fmla="val 12000"/>
              <a:gd name="adj2" fmla="val 369549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8124739" y="2562477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4301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nextslide">
              <a:snd r:embed="rId13" name="chimes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5769"/>
            <a:ext cx="11328020" cy="556942"/>
            <a:chOff x="401276" y="345769"/>
            <a:chExt cx="11328020" cy="556942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grpSp>
          <p:nvGrpSpPr>
            <p:cNvPr id="699" name="Gruppieren 698">
              <a:extLst>
                <a:ext uri="{FF2B5EF4-FFF2-40B4-BE49-F238E27FC236}">
                  <a16:creationId xmlns:a16="http://schemas.microsoft.com/office/drawing/2014/main" id="{24126B40-273B-480F-9422-21766EA3B392}"/>
                </a:ext>
              </a:extLst>
            </p:cNvPr>
            <p:cNvGrpSpPr/>
            <p:nvPr/>
          </p:nvGrpSpPr>
          <p:grpSpPr>
            <a:xfrm>
              <a:off x="2067223" y="347926"/>
              <a:ext cx="1353429" cy="554785"/>
              <a:chOff x="2066756" y="347926"/>
              <a:chExt cx="1353429" cy="554785"/>
            </a:xfrm>
          </p:grpSpPr>
          <p:pic>
            <p:nvPicPr>
              <p:cNvPr id="12" name="Grafik 11">
                <a:extLst>
                  <a:ext uri="{FF2B5EF4-FFF2-40B4-BE49-F238E27FC236}">
                    <a16:creationId xmlns:a16="http://schemas.microsoft.com/office/drawing/2014/main" id="{B3E0CDA4-AE14-4559-A059-DC437FB4D6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697" name="L-Form 696">
                <a:extLst>
                  <a:ext uri="{FF2B5EF4-FFF2-40B4-BE49-F238E27FC236}">
                    <a16:creationId xmlns:a16="http://schemas.microsoft.com/office/drawing/2014/main" id="{0F47AC95-89E8-4083-9670-F6633CDB6208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1" name="Gruppieren 700">
              <a:extLst>
                <a:ext uri="{FF2B5EF4-FFF2-40B4-BE49-F238E27FC236}">
                  <a16:creationId xmlns:a16="http://schemas.microsoft.com/office/drawing/2014/main" id="{19AC3E41-94D9-4A55-A776-119A302FEADA}"/>
                </a:ext>
              </a:extLst>
            </p:cNvPr>
            <p:cNvGrpSpPr/>
            <p:nvPr/>
          </p:nvGrpSpPr>
          <p:grpSpPr>
            <a:xfrm>
              <a:off x="3726504" y="347830"/>
              <a:ext cx="1359526" cy="554881"/>
              <a:chOff x="3726139" y="347829"/>
              <a:chExt cx="1359526" cy="554881"/>
            </a:xfrm>
          </p:grpSpPr>
          <p:pic>
            <p:nvPicPr>
              <p:cNvPr id="6" name="Grafik 5">
                <a:extLst>
                  <a:ext uri="{FF2B5EF4-FFF2-40B4-BE49-F238E27FC236}">
                    <a16:creationId xmlns:a16="http://schemas.microsoft.com/office/drawing/2014/main" id="{DA9ECE4A-3E49-4ED7-88F6-6BF3FA7F49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700" name="L-Form 699">
                <a:extLst>
                  <a:ext uri="{FF2B5EF4-FFF2-40B4-BE49-F238E27FC236}">
                    <a16:creationId xmlns:a16="http://schemas.microsoft.com/office/drawing/2014/main" id="{194AE188-8B07-432E-A513-6C4D89F72B01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" name="Gruppieren 32">
              <a:extLst>
                <a:ext uri="{FF2B5EF4-FFF2-40B4-BE49-F238E27FC236}">
                  <a16:creationId xmlns:a16="http://schemas.microsoft.com/office/drawing/2014/main" id="{A8C75244-0ADA-4FEF-8EDD-C7ECEB51B38D}"/>
                </a:ext>
              </a:extLst>
            </p:cNvPr>
            <p:cNvGrpSpPr/>
            <p:nvPr/>
          </p:nvGrpSpPr>
          <p:grpSpPr>
            <a:xfrm>
              <a:off x="5391882" y="354023"/>
              <a:ext cx="1353429" cy="548688"/>
              <a:chOff x="5391619" y="347926"/>
              <a:chExt cx="1353429" cy="548688"/>
            </a:xfrm>
          </p:grpSpPr>
          <p:pic>
            <p:nvPicPr>
              <p:cNvPr id="3" name="Grafik 2">
                <a:extLst>
                  <a:ext uri="{FF2B5EF4-FFF2-40B4-BE49-F238E27FC236}">
                    <a16:creationId xmlns:a16="http://schemas.microsoft.com/office/drawing/2014/main" id="{E514DE7E-8536-4833-AA38-F483FD8AD3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" name="Rechteck 31">
                <a:extLst>
                  <a:ext uri="{FF2B5EF4-FFF2-40B4-BE49-F238E27FC236}">
                    <a16:creationId xmlns:a16="http://schemas.microsoft.com/office/drawing/2014/main" id="{2877862B-C90A-4652-BA06-C7E0F0E153C1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C927A81E-558D-4263-BEC7-6771F7BD744F}"/>
                </a:ext>
              </a:extLst>
            </p:cNvPr>
            <p:cNvGrpSpPr/>
            <p:nvPr/>
          </p:nvGrpSpPr>
          <p:grpSpPr>
            <a:xfrm>
              <a:off x="7051163" y="345769"/>
              <a:ext cx="1359572" cy="556942"/>
              <a:chOff x="7051002" y="345768"/>
              <a:chExt cx="1359572" cy="556942"/>
            </a:xfrm>
          </p:grpSpPr>
          <p:pic>
            <p:nvPicPr>
              <p:cNvPr id="5" name="Grafik 4">
                <a:extLst>
                  <a:ext uri="{FF2B5EF4-FFF2-40B4-BE49-F238E27FC236}">
                    <a16:creationId xmlns:a16="http://schemas.microsoft.com/office/drawing/2014/main" id="{BFF98AEF-0167-464D-9A96-897567C852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FD60F31F-3F5C-4D19-8804-AFD2DA857FE5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76510"/>
            <a:ext cx="11561757" cy="2791083"/>
          </a:xfrm>
          <a:prstGeom prst="corner">
            <a:avLst>
              <a:gd name="adj1" fmla="val 76596"/>
              <a:gd name="adj2" fmla="val 31115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3512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070709"/>
            <a:ext cx="11561757" cy="980098"/>
          </a:xfrm>
          <a:prstGeom prst="corner">
            <a:avLst>
              <a:gd name="adj1" fmla="val 0"/>
              <a:gd name="adj2" fmla="val 16204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1694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1" y="2161837"/>
            <a:ext cx="11561757" cy="905756"/>
          </a:xfrm>
          <a:prstGeom prst="corner">
            <a:avLst>
              <a:gd name="adj1" fmla="val 12000"/>
              <a:gd name="adj2" fmla="val 179330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9779757" y="2592396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3367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8724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29591" y="3241750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11387572" y="2573610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933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nextslide">
              <a:snd r:embed="rId3" name="chimes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himes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5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3606800" y="3212981"/>
            <a:ext cx="8267700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546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3648243" y="3241750"/>
            <a:ext cx="8238956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3147897" y="3579044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7436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5183160" y="3212981"/>
            <a:ext cx="6691339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6261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5273039" y="3241750"/>
            <a:ext cx="6614159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4806190" y="3549244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0252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69389"/>
            <a:chOff x="2067576" y="3339855"/>
            <a:chExt cx="9673277" cy="569389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4" y="3339855"/>
              <a:ext cx="1402963" cy="569389"/>
              <a:chOff x="2066753" y="347926"/>
              <a:chExt cx="1402963" cy="569389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3" y="347926"/>
                <a:ext cx="1402963" cy="569389"/>
              </a:xfrm>
              <a:prstGeom prst="corner">
                <a:avLst>
                  <a:gd name="adj1" fmla="val 49941"/>
                  <a:gd name="adj2" fmla="val 197327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6934931" y="3212981"/>
            <a:ext cx="4939567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678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6934932" y="3241750"/>
            <a:ext cx="4952266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6606213" y="3537976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429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5769"/>
            <a:ext cx="11328020" cy="556942"/>
            <a:chOff x="401276" y="345769"/>
            <a:chExt cx="11328020" cy="556942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grpSp>
          <p:nvGrpSpPr>
            <p:cNvPr id="701" name="Gruppieren 700">
              <a:extLst>
                <a:ext uri="{FF2B5EF4-FFF2-40B4-BE49-F238E27FC236}">
                  <a16:creationId xmlns:a16="http://schemas.microsoft.com/office/drawing/2014/main" id="{19AC3E41-94D9-4A55-A776-119A302FEADA}"/>
                </a:ext>
              </a:extLst>
            </p:cNvPr>
            <p:cNvGrpSpPr/>
            <p:nvPr/>
          </p:nvGrpSpPr>
          <p:grpSpPr>
            <a:xfrm>
              <a:off x="3726504" y="347830"/>
              <a:ext cx="1359526" cy="554881"/>
              <a:chOff x="3726139" y="347829"/>
              <a:chExt cx="1359526" cy="554881"/>
            </a:xfrm>
          </p:grpSpPr>
          <p:pic>
            <p:nvPicPr>
              <p:cNvPr id="6" name="Grafik 5">
                <a:extLst>
                  <a:ext uri="{FF2B5EF4-FFF2-40B4-BE49-F238E27FC236}">
                    <a16:creationId xmlns:a16="http://schemas.microsoft.com/office/drawing/2014/main" id="{DA9ECE4A-3E49-4ED7-88F6-6BF3FA7F49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700" name="L-Form 699">
                <a:extLst>
                  <a:ext uri="{FF2B5EF4-FFF2-40B4-BE49-F238E27FC236}">
                    <a16:creationId xmlns:a16="http://schemas.microsoft.com/office/drawing/2014/main" id="{194AE188-8B07-432E-A513-6C4D89F72B01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" name="Gruppieren 32">
              <a:extLst>
                <a:ext uri="{FF2B5EF4-FFF2-40B4-BE49-F238E27FC236}">
                  <a16:creationId xmlns:a16="http://schemas.microsoft.com/office/drawing/2014/main" id="{A8C75244-0ADA-4FEF-8EDD-C7ECEB51B38D}"/>
                </a:ext>
              </a:extLst>
            </p:cNvPr>
            <p:cNvGrpSpPr/>
            <p:nvPr/>
          </p:nvGrpSpPr>
          <p:grpSpPr>
            <a:xfrm>
              <a:off x="5391882" y="354023"/>
              <a:ext cx="1353429" cy="548688"/>
              <a:chOff x="5391619" y="347926"/>
              <a:chExt cx="1353429" cy="548688"/>
            </a:xfrm>
          </p:grpSpPr>
          <p:pic>
            <p:nvPicPr>
              <p:cNvPr id="3" name="Grafik 2">
                <a:extLst>
                  <a:ext uri="{FF2B5EF4-FFF2-40B4-BE49-F238E27FC236}">
                    <a16:creationId xmlns:a16="http://schemas.microsoft.com/office/drawing/2014/main" id="{E514DE7E-8536-4833-AA38-F483FD8AD3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" name="Rechteck 31">
                <a:extLst>
                  <a:ext uri="{FF2B5EF4-FFF2-40B4-BE49-F238E27FC236}">
                    <a16:creationId xmlns:a16="http://schemas.microsoft.com/office/drawing/2014/main" id="{2877862B-C90A-4652-BA06-C7E0F0E153C1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C927A81E-558D-4263-BEC7-6771F7BD744F}"/>
                </a:ext>
              </a:extLst>
            </p:cNvPr>
            <p:cNvGrpSpPr/>
            <p:nvPr/>
          </p:nvGrpSpPr>
          <p:grpSpPr>
            <a:xfrm>
              <a:off x="7051163" y="345769"/>
              <a:ext cx="1359572" cy="556942"/>
              <a:chOff x="7051002" y="345768"/>
              <a:chExt cx="1359572" cy="556942"/>
            </a:xfrm>
          </p:grpSpPr>
          <p:pic>
            <p:nvPicPr>
              <p:cNvPr id="5" name="Grafik 4">
                <a:extLst>
                  <a:ext uri="{FF2B5EF4-FFF2-40B4-BE49-F238E27FC236}">
                    <a16:creationId xmlns:a16="http://schemas.microsoft.com/office/drawing/2014/main" id="{BFF98AEF-0167-464D-9A96-897567C852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FD60F31F-3F5C-4D19-8804-AFD2DA857FE5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345769"/>
            <a:ext cx="11561757" cy="2721824"/>
          </a:xfrm>
          <a:prstGeom prst="corner">
            <a:avLst>
              <a:gd name="adj1" fmla="val 76596"/>
              <a:gd name="adj2" fmla="val 302751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3156647" y="578157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7432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8489737" y="3212981"/>
            <a:ext cx="3384761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285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8545208" y="3241750"/>
            <a:ext cx="3341989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8120797" y="3539130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244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0124424" y="3212981"/>
            <a:ext cx="1750074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7533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0220948" y="3241750"/>
            <a:ext cx="1666249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9788439" y="3530136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0006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8419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11356161" y="3549956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9561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3533232" y="4192335"/>
            <a:ext cx="721007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520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012"/>
            <a:ext cx="8014262" cy="554881"/>
            <a:chOff x="2067576" y="4318012"/>
            <a:chExt cx="8014262" cy="554881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3533232" y="4192335"/>
            <a:ext cx="721007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3227527" y="4484569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630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012"/>
            <a:ext cx="8014262" cy="554881"/>
            <a:chOff x="2067576" y="4318012"/>
            <a:chExt cx="8014262" cy="554881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5183160" y="4192335"/>
            <a:ext cx="5560149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50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012"/>
            <a:ext cx="8014262" cy="554881"/>
            <a:chOff x="2067576" y="4318012"/>
            <a:chExt cx="8014262" cy="554881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pic>
          <p:nvPicPr>
            <p:cNvPr id="348" name="Grafik 347">
              <a:extLst>
                <a:ext uri="{FF2B5EF4-FFF2-40B4-BE49-F238E27FC236}">
                  <a16:creationId xmlns:a16="http://schemas.microsoft.com/office/drawing/2014/main" id="{E6B67DE4-F575-4369-A7E6-23A52B9A2A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3729594" y="4324205"/>
              <a:ext cx="1353429" cy="548688"/>
            </a:xfrm>
            <a:prstGeom prst="rect">
              <a:avLst/>
            </a:prstGeom>
          </p:spPr>
        </p:pic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5189676" y="4192335"/>
            <a:ext cx="5553633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4823176" y="4494884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2717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nextslide">
              <a:snd r:embed="rId9" name="chimes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5769"/>
            <a:ext cx="11328020" cy="556942"/>
            <a:chOff x="401276" y="345769"/>
            <a:chExt cx="11328020" cy="556942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grpSp>
          <p:nvGrpSpPr>
            <p:cNvPr id="701" name="Gruppieren 700">
              <a:extLst>
                <a:ext uri="{FF2B5EF4-FFF2-40B4-BE49-F238E27FC236}">
                  <a16:creationId xmlns:a16="http://schemas.microsoft.com/office/drawing/2014/main" id="{19AC3E41-94D9-4A55-A776-119A302FEADA}"/>
                </a:ext>
              </a:extLst>
            </p:cNvPr>
            <p:cNvGrpSpPr/>
            <p:nvPr/>
          </p:nvGrpSpPr>
          <p:grpSpPr>
            <a:xfrm>
              <a:off x="3726504" y="347830"/>
              <a:ext cx="1359526" cy="554881"/>
              <a:chOff x="3726139" y="347829"/>
              <a:chExt cx="1359526" cy="554881"/>
            </a:xfrm>
          </p:grpSpPr>
          <p:pic>
            <p:nvPicPr>
              <p:cNvPr id="6" name="Grafik 5">
                <a:extLst>
                  <a:ext uri="{FF2B5EF4-FFF2-40B4-BE49-F238E27FC236}">
                    <a16:creationId xmlns:a16="http://schemas.microsoft.com/office/drawing/2014/main" id="{DA9ECE4A-3E49-4ED7-88F6-6BF3FA7F49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700" name="L-Form 699">
                <a:extLst>
                  <a:ext uri="{FF2B5EF4-FFF2-40B4-BE49-F238E27FC236}">
                    <a16:creationId xmlns:a16="http://schemas.microsoft.com/office/drawing/2014/main" id="{194AE188-8B07-432E-A513-6C4D89F72B01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" name="Gruppieren 32">
              <a:extLst>
                <a:ext uri="{FF2B5EF4-FFF2-40B4-BE49-F238E27FC236}">
                  <a16:creationId xmlns:a16="http://schemas.microsoft.com/office/drawing/2014/main" id="{A8C75244-0ADA-4FEF-8EDD-C7ECEB51B38D}"/>
                </a:ext>
              </a:extLst>
            </p:cNvPr>
            <p:cNvGrpSpPr/>
            <p:nvPr/>
          </p:nvGrpSpPr>
          <p:grpSpPr>
            <a:xfrm>
              <a:off x="5391882" y="354023"/>
              <a:ext cx="1353429" cy="548688"/>
              <a:chOff x="5391619" y="347926"/>
              <a:chExt cx="1353429" cy="548688"/>
            </a:xfrm>
          </p:grpSpPr>
          <p:pic>
            <p:nvPicPr>
              <p:cNvPr id="3" name="Grafik 2">
                <a:extLst>
                  <a:ext uri="{FF2B5EF4-FFF2-40B4-BE49-F238E27FC236}">
                    <a16:creationId xmlns:a16="http://schemas.microsoft.com/office/drawing/2014/main" id="{E514DE7E-8536-4833-AA38-F483FD8AD3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" name="Rechteck 31">
                <a:extLst>
                  <a:ext uri="{FF2B5EF4-FFF2-40B4-BE49-F238E27FC236}">
                    <a16:creationId xmlns:a16="http://schemas.microsoft.com/office/drawing/2014/main" id="{2877862B-C90A-4652-BA06-C7E0F0E153C1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C927A81E-558D-4263-BEC7-6771F7BD744F}"/>
                </a:ext>
              </a:extLst>
            </p:cNvPr>
            <p:cNvGrpSpPr/>
            <p:nvPr/>
          </p:nvGrpSpPr>
          <p:grpSpPr>
            <a:xfrm>
              <a:off x="7051163" y="345769"/>
              <a:ext cx="1359572" cy="556942"/>
              <a:chOff x="7051002" y="345768"/>
              <a:chExt cx="1359572" cy="556942"/>
            </a:xfrm>
          </p:grpSpPr>
          <p:pic>
            <p:nvPicPr>
              <p:cNvPr id="5" name="Grafik 4">
                <a:extLst>
                  <a:ext uri="{FF2B5EF4-FFF2-40B4-BE49-F238E27FC236}">
                    <a16:creationId xmlns:a16="http://schemas.microsoft.com/office/drawing/2014/main" id="{BFF98AEF-0167-464D-9A96-897567C852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FD60F31F-3F5C-4D19-8804-AFD2DA857FE5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76510"/>
            <a:ext cx="11561757" cy="2791083"/>
          </a:xfrm>
          <a:prstGeom prst="corner">
            <a:avLst>
              <a:gd name="adj1" fmla="val 76596"/>
              <a:gd name="adj2" fmla="val 239257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1872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nextslide">
              <a:snd r:embed="rId5" name="chimes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5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012"/>
            <a:ext cx="8014262" cy="554881"/>
            <a:chOff x="2067576" y="4318012"/>
            <a:chExt cx="8014262" cy="554881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pic>
          <p:nvPicPr>
            <p:cNvPr id="348" name="Grafik 347">
              <a:extLst>
                <a:ext uri="{FF2B5EF4-FFF2-40B4-BE49-F238E27FC236}">
                  <a16:creationId xmlns:a16="http://schemas.microsoft.com/office/drawing/2014/main" id="{E6B67DE4-F575-4369-A7E6-23A52B9A2A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3729594" y="4324205"/>
              <a:ext cx="1353429" cy="548688"/>
            </a:xfrm>
            <a:prstGeom prst="rect">
              <a:avLst/>
            </a:prstGeom>
          </p:spPr>
        </p:pic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6857268" y="4192335"/>
            <a:ext cx="3886041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5758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012"/>
            <a:ext cx="8014262" cy="554881"/>
            <a:chOff x="2067576" y="4318012"/>
            <a:chExt cx="8014262" cy="554881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pic>
          <p:nvPicPr>
            <p:cNvPr id="348" name="Grafik 347">
              <a:extLst>
                <a:ext uri="{FF2B5EF4-FFF2-40B4-BE49-F238E27FC236}">
                  <a16:creationId xmlns:a16="http://schemas.microsoft.com/office/drawing/2014/main" id="{E6B67DE4-F575-4369-A7E6-23A52B9A2A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3729594" y="4324205"/>
              <a:ext cx="1353429" cy="548688"/>
            </a:xfrm>
            <a:prstGeom prst="rect">
              <a:avLst/>
            </a:prstGeom>
          </p:spPr>
        </p:pic>
        <p:pic>
          <p:nvPicPr>
            <p:cNvPr id="351" name="Grafik 350">
              <a:extLst>
                <a:ext uri="{FF2B5EF4-FFF2-40B4-BE49-F238E27FC236}">
                  <a16:creationId xmlns:a16="http://schemas.microsoft.com/office/drawing/2014/main" id="{C778FF50-1AC4-45C2-AD97-92FE844E5D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612" y="4318109"/>
              <a:ext cx="1353429" cy="554784"/>
            </a:xfrm>
            <a:prstGeom prst="rect">
              <a:avLst/>
            </a:prstGeom>
          </p:spPr>
        </p:pic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6857268" y="4192335"/>
            <a:ext cx="3886041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6448094" y="4484551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6979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012"/>
            <a:ext cx="8014262" cy="554881"/>
            <a:chOff x="2067576" y="4318012"/>
            <a:chExt cx="8014262" cy="554881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pic>
          <p:nvPicPr>
            <p:cNvPr id="348" name="Grafik 347">
              <a:extLst>
                <a:ext uri="{FF2B5EF4-FFF2-40B4-BE49-F238E27FC236}">
                  <a16:creationId xmlns:a16="http://schemas.microsoft.com/office/drawing/2014/main" id="{E6B67DE4-F575-4369-A7E6-23A52B9A2A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3729594" y="4324205"/>
              <a:ext cx="1353429" cy="548688"/>
            </a:xfrm>
            <a:prstGeom prst="rect">
              <a:avLst/>
            </a:prstGeom>
          </p:spPr>
        </p:pic>
        <p:pic>
          <p:nvPicPr>
            <p:cNvPr id="351" name="Grafik 350">
              <a:extLst>
                <a:ext uri="{FF2B5EF4-FFF2-40B4-BE49-F238E27FC236}">
                  <a16:creationId xmlns:a16="http://schemas.microsoft.com/office/drawing/2014/main" id="{C778FF50-1AC4-45C2-AD97-92FE844E5D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1612" y="4318109"/>
              <a:ext cx="1353429" cy="554784"/>
            </a:xfrm>
            <a:prstGeom prst="rect">
              <a:avLst/>
            </a:prstGeom>
          </p:spPr>
        </p:pic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8525382" y="4192335"/>
            <a:ext cx="2217927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228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012"/>
            <a:ext cx="8014262" cy="554881"/>
            <a:chOff x="2067576" y="4318012"/>
            <a:chExt cx="8014262" cy="554881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pic>
          <p:nvPicPr>
            <p:cNvPr id="348" name="Grafik 347">
              <a:extLst>
                <a:ext uri="{FF2B5EF4-FFF2-40B4-BE49-F238E27FC236}">
                  <a16:creationId xmlns:a16="http://schemas.microsoft.com/office/drawing/2014/main" id="{E6B67DE4-F575-4369-A7E6-23A52B9A2A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3729594" y="4324205"/>
              <a:ext cx="1353429" cy="548688"/>
            </a:xfrm>
            <a:prstGeom prst="rect">
              <a:avLst/>
            </a:prstGeom>
          </p:spPr>
        </p:pic>
        <p:pic>
          <p:nvPicPr>
            <p:cNvPr id="351" name="Grafik 350">
              <a:extLst>
                <a:ext uri="{FF2B5EF4-FFF2-40B4-BE49-F238E27FC236}">
                  <a16:creationId xmlns:a16="http://schemas.microsoft.com/office/drawing/2014/main" id="{C778FF50-1AC4-45C2-AD97-92FE844E5D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612" y="4318109"/>
              <a:ext cx="1353429" cy="554784"/>
            </a:xfrm>
            <a:prstGeom prst="rect">
              <a:avLst/>
            </a:prstGeom>
          </p:spPr>
        </p:pic>
        <p:pic>
          <p:nvPicPr>
            <p:cNvPr id="354" name="Grafik 353">
              <a:extLst>
                <a:ext uri="{FF2B5EF4-FFF2-40B4-BE49-F238E27FC236}">
                  <a16:creationId xmlns:a16="http://schemas.microsoft.com/office/drawing/2014/main" id="{6D2C59B6-F30C-4CA1-A424-3FC8BE38E73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53629" y="4318109"/>
              <a:ext cx="1359526" cy="554784"/>
            </a:xfrm>
            <a:prstGeom prst="rect">
              <a:avLst/>
            </a:prstGeom>
          </p:spPr>
        </p:pic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8544225" y="4192335"/>
            <a:ext cx="2199084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8086818" y="4479466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6044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firs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55601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012"/>
            <a:ext cx="8014262" cy="554881"/>
            <a:chOff x="2067576" y="4318012"/>
            <a:chExt cx="8014262" cy="554881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pic>
          <p:nvPicPr>
            <p:cNvPr id="348" name="Grafik 347">
              <a:extLst>
                <a:ext uri="{FF2B5EF4-FFF2-40B4-BE49-F238E27FC236}">
                  <a16:creationId xmlns:a16="http://schemas.microsoft.com/office/drawing/2014/main" id="{E6B67DE4-F575-4369-A7E6-23A52B9A2A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3729594" y="4324205"/>
              <a:ext cx="1353429" cy="548688"/>
            </a:xfrm>
            <a:prstGeom prst="rect">
              <a:avLst/>
            </a:prstGeom>
          </p:spPr>
        </p:pic>
        <p:pic>
          <p:nvPicPr>
            <p:cNvPr id="351" name="Grafik 350">
              <a:extLst>
                <a:ext uri="{FF2B5EF4-FFF2-40B4-BE49-F238E27FC236}">
                  <a16:creationId xmlns:a16="http://schemas.microsoft.com/office/drawing/2014/main" id="{C778FF50-1AC4-45C2-AD97-92FE844E5D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1612" y="4318109"/>
              <a:ext cx="1353429" cy="554784"/>
            </a:xfrm>
            <a:prstGeom prst="rect">
              <a:avLst/>
            </a:prstGeom>
          </p:spPr>
        </p:pic>
        <p:pic>
          <p:nvPicPr>
            <p:cNvPr id="354" name="Grafik 353">
              <a:extLst>
                <a:ext uri="{FF2B5EF4-FFF2-40B4-BE49-F238E27FC236}">
                  <a16:creationId xmlns:a16="http://schemas.microsoft.com/office/drawing/2014/main" id="{6D2C59B6-F30C-4CA1-A424-3FC8BE38E73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3629" y="4318109"/>
              <a:ext cx="1359526" cy="554784"/>
            </a:xfrm>
            <a:prstGeom prst="rect">
              <a:avLst/>
            </a:prstGeom>
          </p:spPr>
        </p:pic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0348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109"/>
            <a:ext cx="8014262" cy="554784"/>
            <a:chOff x="2067576" y="4318109"/>
            <a:chExt cx="8014262" cy="554784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pic>
          <p:nvPicPr>
            <p:cNvPr id="348" name="Grafik 347">
              <a:extLst>
                <a:ext uri="{FF2B5EF4-FFF2-40B4-BE49-F238E27FC236}">
                  <a16:creationId xmlns:a16="http://schemas.microsoft.com/office/drawing/2014/main" id="{E6B67DE4-F575-4369-A7E6-23A52B9A2A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3729594" y="4324205"/>
              <a:ext cx="1353429" cy="548688"/>
            </a:xfrm>
            <a:prstGeom prst="rect">
              <a:avLst/>
            </a:prstGeom>
          </p:spPr>
        </p:pic>
        <p:pic>
          <p:nvPicPr>
            <p:cNvPr id="351" name="Grafik 350">
              <a:extLst>
                <a:ext uri="{FF2B5EF4-FFF2-40B4-BE49-F238E27FC236}">
                  <a16:creationId xmlns:a16="http://schemas.microsoft.com/office/drawing/2014/main" id="{C778FF50-1AC4-45C2-AD97-92FE844E5D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612" y="4318109"/>
              <a:ext cx="1353429" cy="554784"/>
            </a:xfrm>
            <a:prstGeom prst="rect">
              <a:avLst/>
            </a:prstGeom>
          </p:spPr>
        </p:pic>
        <p:pic>
          <p:nvPicPr>
            <p:cNvPr id="354" name="Grafik 353">
              <a:extLst>
                <a:ext uri="{FF2B5EF4-FFF2-40B4-BE49-F238E27FC236}">
                  <a16:creationId xmlns:a16="http://schemas.microsoft.com/office/drawing/2014/main" id="{6D2C59B6-F30C-4CA1-A424-3FC8BE38E73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53629" y="4318109"/>
              <a:ext cx="1359526" cy="554784"/>
            </a:xfrm>
            <a:prstGeom prst="rect">
              <a:avLst/>
            </a:prstGeom>
          </p:spPr>
        </p:pic>
        <p:pic>
          <p:nvPicPr>
            <p:cNvPr id="357" name="Grafik 356">
              <a:extLst>
                <a:ext uri="{FF2B5EF4-FFF2-40B4-BE49-F238E27FC236}">
                  <a16:creationId xmlns:a16="http://schemas.microsoft.com/office/drawing/2014/main" id="{BBD8FFB5-F274-40E1-B98B-E8C88C7B4E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8722312" y="4318109"/>
              <a:ext cx="1359526" cy="554784"/>
            </a:xfrm>
            <a:prstGeom prst="rect">
              <a:avLst/>
            </a:prstGeom>
          </p:spPr>
        </p:pic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9805524" y="4540509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7222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7926"/>
            <a:ext cx="11328020" cy="554785"/>
            <a:chOff x="401276" y="347926"/>
            <a:chExt cx="11328020" cy="554785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A0BF72AD-11EA-4B24-A23A-D7223B2908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16587" y="350975"/>
              <a:ext cx="1353429" cy="548688"/>
            </a:xfrm>
            <a:prstGeom prst="rect">
              <a:avLst/>
            </a:prstGeom>
          </p:spPr>
        </p:pic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pic>
          <p:nvPicPr>
            <p:cNvPr id="5" name="Grafik 4">
              <a:extLst>
                <a:ext uri="{FF2B5EF4-FFF2-40B4-BE49-F238E27FC236}">
                  <a16:creationId xmlns:a16="http://schemas.microsoft.com/office/drawing/2014/main" id="{BFF98AEF-0167-464D-9A96-897567C8523C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051163" y="347927"/>
              <a:ext cx="1359526" cy="554784"/>
            </a:xfrm>
            <a:prstGeom prst="rect">
              <a:avLst/>
            </a:prstGeom>
          </p:spPr>
        </p:pic>
        <p:pic>
          <p:nvPicPr>
            <p:cNvPr id="2" name="Grafik 1">
              <a:extLst>
                <a:ext uri="{FF2B5EF4-FFF2-40B4-BE49-F238E27FC236}">
                  <a16:creationId xmlns:a16="http://schemas.microsoft.com/office/drawing/2014/main" id="{BAE32E1E-0E36-4C74-B52E-BCA4B7361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10375867" y="347927"/>
              <a:ext cx="1353429" cy="554784"/>
            </a:xfrm>
            <a:prstGeom prst="rect">
              <a:avLst/>
            </a:prstGeom>
          </p:spPr>
        </p:pic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40694"/>
            <a:ext cx="11328020" cy="554785"/>
            <a:chOff x="401276" y="1308549"/>
            <a:chExt cx="11328020" cy="554785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pic>
          <p:nvPicPr>
            <p:cNvPr id="11" name="Grafik 10">
              <a:extLst>
                <a:ext uri="{FF2B5EF4-FFF2-40B4-BE49-F238E27FC236}">
                  <a16:creationId xmlns:a16="http://schemas.microsoft.com/office/drawing/2014/main" id="{7A336F98-BDF7-4997-AB48-18071D79C0FA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719853" y="1308550"/>
              <a:ext cx="1353429" cy="554784"/>
            </a:xfrm>
            <a:prstGeom prst="rect">
              <a:avLst/>
            </a:pr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0271C263-1117-4E4E-8BD5-D0F5EAE3D8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0564" y="1314646"/>
              <a:ext cx="1353429" cy="548688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7192B282-F78A-435E-ABC0-CF40F1E41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01276" y="1308550"/>
              <a:ext cx="1353429" cy="554784"/>
            </a:xfrm>
            <a:prstGeom prst="rect">
              <a:avLst/>
            </a:prstGeom>
          </p:spPr>
        </p:pic>
        <p:pic>
          <p:nvPicPr>
            <p:cNvPr id="296" name="Grafik 295">
              <a:extLst>
                <a:ext uri="{FF2B5EF4-FFF2-40B4-BE49-F238E27FC236}">
                  <a16:creationId xmlns:a16="http://schemas.microsoft.com/office/drawing/2014/main" id="{117E28F8-FD5F-463A-B786-3A8F7C51E8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44527" y="1308550"/>
              <a:ext cx="1359526" cy="554784"/>
            </a:xfrm>
            <a:prstGeom prst="rect">
              <a:avLst/>
            </a:prstGeom>
          </p:spPr>
        </p:pic>
        <p:pic>
          <p:nvPicPr>
            <p:cNvPr id="299" name="Grafik 298">
              <a:extLst>
                <a:ext uri="{FF2B5EF4-FFF2-40B4-BE49-F238E27FC236}">
                  <a16:creationId xmlns:a16="http://schemas.microsoft.com/office/drawing/2014/main" id="{664F7C23-667F-4A8E-A21B-0A0A79CB86B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710481" y="1308549"/>
              <a:ext cx="1353429" cy="554784"/>
            </a:xfrm>
            <a:prstGeom prst="rect">
              <a:avLst/>
            </a:prstGeom>
          </p:spPr>
        </p:pic>
        <p:pic>
          <p:nvPicPr>
            <p:cNvPr id="302" name="Grafik 301">
              <a:extLst>
                <a:ext uri="{FF2B5EF4-FFF2-40B4-BE49-F238E27FC236}">
                  <a16:creationId xmlns:a16="http://schemas.microsoft.com/office/drawing/2014/main" id="{F6C974EE-CEDF-4E3C-BB03-8CC6F1A21B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0369770" y="1308550"/>
              <a:ext cx="1359526" cy="554784"/>
            </a:xfrm>
            <a:prstGeom prst="rect">
              <a:avLst/>
            </a:prstGeom>
          </p:spPr>
        </p:pic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31" cy="556942"/>
            <a:chOff x="2067576" y="3339855"/>
            <a:chExt cx="9673231" cy="556942"/>
          </a:xfrm>
        </p:grpSpPr>
        <p:pic>
          <p:nvPicPr>
            <p:cNvPr id="305" name="Grafik 304">
              <a:extLst>
                <a:ext uri="{FF2B5EF4-FFF2-40B4-BE49-F238E27FC236}">
                  <a16:creationId xmlns:a16="http://schemas.microsoft.com/office/drawing/2014/main" id="{578AEB1B-B5AF-438E-A42B-C2C9E363E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722312" y="3342904"/>
              <a:ext cx="1353429" cy="548688"/>
            </a:xfrm>
            <a:prstGeom prst="rect">
              <a:avLst/>
            </a:prstGeom>
          </p:spPr>
        </p:pic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pic>
          <p:nvPicPr>
            <p:cNvPr id="327" name="Grafik 326">
              <a:extLst>
                <a:ext uri="{FF2B5EF4-FFF2-40B4-BE49-F238E27FC236}">
                  <a16:creationId xmlns:a16="http://schemas.microsoft.com/office/drawing/2014/main" id="{D4BC1067-1A96-4827-BCBA-16AB9BFC3AF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32642" y="3339856"/>
              <a:ext cx="1359526" cy="554784"/>
            </a:xfrm>
            <a:prstGeom prst="rect">
              <a:avLst/>
            </a:prstGeom>
          </p:spPr>
        </p:pic>
        <p:pic>
          <p:nvPicPr>
            <p:cNvPr id="330" name="Grafik 329">
              <a:extLst>
                <a:ext uri="{FF2B5EF4-FFF2-40B4-BE49-F238E27FC236}">
                  <a16:creationId xmlns:a16="http://schemas.microsoft.com/office/drawing/2014/main" id="{93A91DA4-FB97-43A8-92AD-87F7570FD4A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398277" y="3339855"/>
              <a:ext cx="1353429" cy="554784"/>
            </a:xfrm>
            <a:prstGeom prst="rect">
              <a:avLst/>
            </a:prstGeom>
          </p:spPr>
        </p:pic>
        <p:pic>
          <p:nvPicPr>
            <p:cNvPr id="333" name="Grafik 332">
              <a:extLst>
                <a:ext uri="{FF2B5EF4-FFF2-40B4-BE49-F238E27FC236}">
                  <a16:creationId xmlns:a16="http://schemas.microsoft.com/office/drawing/2014/main" id="{4CEE0356-E7D3-477B-A3EB-4BC69DEF1E8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057246" y="3339952"/>
              <a:ext cx="1359526" cy="554784"/>
            </a:xfrm>
            <a:prstGeom prst="rect">
              <a:avLst/>
            </a:prstGeom>
          </p:spPr>
        </p:pic>
        <p:pic>
          <p:nvPicPr>
            <p:cNvPr id="342" name="Grafik 341">
              <a:extLst>
                <a:ext uri="{FF2B5EF4-FFF2-40B4-BE49-F238E27FC236}">
                  <a16:creationId xmlns:a16="http://schemas.microsoft.com/office/drawing/2014/main" id="{73788B40-CEE4-4E77-A2DE-DFFE5896539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0381281" y="3342013"/>
              <a:ext cx="1359526" cy="554784"/>
            </a:xfrm>
            <a:prstGeom prst="rect">
              <a:avLst/>
            </a:prstGeom>
          </p:spPr>
        </p:pic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8109"/>
            <a:ext cx="8014262" cy="554784"/>
            <a:chOff x="2067576" y="4318109"/>
            <a:chExt cx="8014262" cy="554784"/>
          </a:xfrm>
        </p:grpSpPr>
        <p:pic>
          <p:nvPicPr>
            <p:cNvPr id="345" name="Grafik 344">
              <a:extLst>
                <a:ext uri="{FF2B5EF4-FFF2-40B4-BE49-F238E27FC236}">
                  <a16:creationId xmlns:a16="http://schemas.microsoft.com/office/drawing/2014/main" id="{378C4AB7-5B03-4B60-9D20-F27E870E6B14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2067576" y="4318109"/>
              <a:ext cx="1353429" cy="554784"/>
            </a:xfrm>
            <a:prstGeom prst="rect">
              <a:avLst/>
            </a:prstGeom>
          </p:spPr>
        </p:pic>
        <p:pic>
          <p:nvPicPr>
            <p:cNvPr id="348" name="Grafik 347">
              <a:extLst>
                <a:ext uri="{FF2B5EF4-FFF2-40B4-BE49-F238E27FC236}">
                  <a16:creationId xmlns:a16="http://schemas.microsoft.com/office/drawing/2014/main" id="{E6B67DE4-F575-4369-A7E6-23A52B9A2A2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3729594" y="4324205"/>
              <a:ext cx="1353429" cy="548688"/>
            </a:xfrm>
            <a:prstGeom prst="rect">
              <a:avLst/>
            </a:prstGeom>
          </p:spPr>
        </p:pic>
        <p:pic>
          <p:nvPicPr>
            <p:cNvPr id="351" name="Grafik 350">
              <a:extLst>
                <a:ext uri="{FF2B5EF4-FFF2-40B4-BE49-F238E27FC236}">
                  <a16:creationId xmlns:a16="http://schemas.microsoft.com/office/drawing/2014/main" id="{C778FF50-1AC4-45C2-AD97-92FE844E5D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1612" y="4318109"/>
              <a:ext cx="1353429" cy="554784"/>
            </a:xfrm>
            <a:prstGeom prst="rect">
              <a:avLst/>
            </a:prstGeom>
          </p:spPr>
        </p:pic>
        <p:pic>
          <p:nvPicPr>
            <p:cNvPr id="354" name="Grafik 353">
              <a:extLst>
                <a:ext uri="{FF2B5EF4-FFF2-40B4-BE49-F238E27FC236}">
                  <a16:creationId xmlns:a16="http://schemas.microsoft.com/office/drawing/2014/main" id="{6D2C59B6-F30C-4CA1-A424-3FC8BE38E73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7053629" y="4318109"/>
              <a:ext cx="1359526" cy="554784"/>
            </a:xfrm>
            <a:prstGeom prst="rect">
              <a:avLst/>
            </a:prstGeom>
          </p:spPr>
        </p:pic>
        <p:pic>
          <p:nvPicPr>
            <p:cNvPr id="357" name="Grafik 356">
              <a:extLst>
                <a:ext uri="{FF2B5EF4-FFF2-40B4-BE49-F238E27FC236}">
                  <a16:creationId xmlns:a16="http://schemas.microsoft.com/office/drawing/2014/main" id="{BBD8FFB5-F274-40E1-B98B-E8C88C7B4E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8722312" y="4318109"/>
              <a:ext cx="1359526" cy="554784"/>
            </a:xfrm>
            <a:prstGeom prst="rect">
              <a:avLst/>
            </a:prstGeom>
          </p:spPr>
        </p:pic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19" cy="557832"/>
            <a:chOff x="401276" y="2214916"/>
            <a:chExt cx="11328019" cy="557832"/>
          </a:xfrm>
        </p:grpSpPr>
        <p:pic>
          <p:nvPicPr>
            <p:cNvPr id="308" name="Grafik 307">
              <a:extLst>
                <a:ext uri="{FF2B5EF4-FFF2-40B4-BE49-F238E27FC236}">
                  <a16:creationId xmlns:a16="http://schemas.microsoft.com/office/drawing/2014/main" id="{0F3DD9FF-2A35-4A66-91D3-5B9DE769E7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401276" y="2214916"/>
              <a:ext cx="1353429" cy="548688"/>
            </a:xfrm>
            <a:prstGeom prst="rect">
              <a:avLst/>
            </a:prstGeom>
          </p:spPr>
        </p:pic>
        <p:pic>
          <p:nvPicPr>
            <p:cNvPr id="311" name="Grafik 310">
              <a:extLst>
                <a:ext uri="{FF2B5EF4-FFF2-40B4-BE49-F238E27FC236}">
                  <a16:creationId xmlns:a16="http://schemas.microsoft.com/office/drawing/2014/main" id="{4C95C560-E755-4340-94C6-131065DEE3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61573" y="2217074"/>
              <a:ext cx="1359526" cy="554784"/>
            </a:xfrm>
            <a:prstGeom prst="rect">
              <a:avLst/>
            </a:prstGeom>
          </p:spPr>
        </p:pic>
        <p:pic>
          <p:nvPicPr>
            <p:cNvPr id="314" name="Grafik 313">
              <a:extLst>
                <a:ext uri="{FF2B5EF4-FFF2-40B4-BE49-F238E27FC236}">
                  <a16:creationId xmlns:a16="http://schemas.microsoft.com/office/drawing/2014/main" id="{DB5DD72C-8708-45A6-87A0-47BD0AEC0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394976" y="2214916"/>
              <a:ext cx="1353429" cy="554784"/>
            </a:xfrm>
            <a:prstGeom prst="rect">
              <a:avLst/>
            </a:prstGeom>
          </p:spPr>
        </p:pic>
        <p:pic>
          <p:nvPicPr>
            <p:cNvPr id="317" name="Grafik 316">
              <a:extLst>
                <a:ext uri="{FF2B5EF4-FFF2-40B4-BE49-F238E27FC236}">
                  <a16:creationId xmlns:a16="http://schemas.microsoft.com/office/drawing/2014/main" id="{2425228D-BF7F-44E2-BE9D-D8090E5EA3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10375866" y="2217964"/>
              <a:ext cx="1353429" cy="554784"/>
            </a:xfrm>
            <a:prstGeom prst="rect">
              <a:avLst/>
            </a:prstGeom>
          </p:spPr>
        </p:pic>
        <p:pic>
          <p:nvPicPr>
            <p:cNvPr id="320" name="Grafik 319">
              <a:extLst>
                <a:ext uri="{FF2B5EF4-FFF2-40B4-BE49-F238E27FC236}">
                  <a16:creationId xmlns:a16="http://schemas.microsoft.com/office/drawing/2014/main" id="{419ECB74-8DE6-4C51-B86A-5D5729FF1D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8715570" y="2214917"/>
              <a:ext cx="1353429" cy="548688"/>
            </a:xfrm>
            <a:prstGeom prst="rect">
              <a:avLst/>
            </a:prstGeom>
          </p:spPr>
        </p:pic>
        <p:pic>
          <p:nvPicPr>
            <p:cNvPr id="323" name="Grafik 322">
              <a:extLst>
                <a:ext uri="{FF2B5EF4-FFF2-40B4-BE49-F238E27FC236}">
                  <a16:creationId xmlns:a16="http://schemas.microsoft.com/office/drawing/2014/main" id="{9CA763F2-B799-430D-AE6E-2820EF3EBDFB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7055273" y="2214916"/>
              <a:ext cx="1353429" cy="554784"/>
            </a:xfrm>
            <a:prstGeom prst="rect">
              <a:avLst/>
            </a:prstGeom>
          </p:spPr>
        </p:pic>
        <p:pic>
          <p:nvPicPr>
            <p:cNvPr id="362" name="Grafik 361">
              <a:extLst>
                <a:ext uri="{FF2B5EF4-FFF2-40B4-BE49-F238E27FC236}">
                  <a16:creationId xmlns:a16="http://schemas.microsoft.com/office/drawing/2014/main" id="{C6F71EEF-E165-40D7-A4BF-90091A9646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728013" y="2214917"/>
              <a:ext cx="1359526" cy="5547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05118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ihandform: Form 1">
            <a:extLst>
              <a:ext uri="{FF2B5EF4-FFF2-40B4-BE49-F238E27FC236}">
                <a16:creationId xmlns:a16="http://schemas.microsoft.com/office/drawing/2014/main" id="{E4F610D3-09DA-45DD-96F7-39915A2DDF8A}"/>
              </a:ext>
            </a:extLst>
          </p:cNvPr>
          <p:cNvSpPr/>
          <p:nvPr/>
        </p:nvSpPr>
        <p:spPr>
          <a:xfrm>
            <a:off x="-162560" y="3190240"/>
            <a:ext cx="12517120" cy="3647440"/>
          </a:xfrm>
          <a:custGeom>
            <a:avLst/>
            <a:gdLst>
              <a:gd name="connsiteX0" fmla="*/ 101600 w 12517120"/>
              <a:gd name="connsiteY0" fmla="*/ 20320 h 3647440"/>
              <a:gd name="connsiteX1" fmla="*/ 101600 w 12517120"/>
              <a:gd name="connsiteY1" fmla="*/ 20320 h 3647440"/>
              <a:gd name="connsiteX2" fmla="*/ 182880 w 12517120"/>
              <a:gd name="connsiteY2" fmla="*/ 50800 h 3647440"/>
              <a:gd name="connsiteX3" fmla="*/ 243840 w 12517120"/>
              <a:gd name="connsiteY3" fmla="*/ 91440 h 3647440"/>
              <a:gd name="connsiteX4" fmla="*/ 274320 w 12517120"/>
              <a:gd name="connsiteY4" fmla="*/ 111760 h 3647440"/>
              <a:gd name="connsiteX5" fmla="*/ 304800 w 12517120"/>
              <a:gd name="connsiteY5" fmla="*/ 132080 h 3647440"/>
              <a:gd name="connsiteX6" fmla="*/ 345440 w 12517120"/>
              <a:gd name="connsiteY6" fmla="*/ 162560 h 3647440"/>
              <a:gd name="connsiteX7" fmla="*/ 406400 w 12517120"/>
              <a:gd name="connsiteY7" fmla="*/ 213360 h 3647440"/>
              <a:gd name="connsiteX8" fmla="*/ 436880 w 12517120"/>
              <a:gd name="connsiteY8" fmla="*/ 223520 h 3647440"/>
              <a:gd name="connsiteX9" fmla="*/ 538480 w 12517120"/>
              <a:gd name="connsiteY9" fmla="*/ 294640 h 3647440"/>
              <a:gd name="connsiteX10" fmla="*/ 599440 w 12517120"/>
              <a:gd name="connsiteY10" fmla="*/ 325120 h 3647440"/>
              <a:gd name="connsiteX11" fmla="*/ 629920 w 12517120"/>
              <a:gd name="connsiteY11" fmla="*/ 335280 h 3647440"/>
              <a:gd name="connsiteX12" fmla="*/ 731520 w 12517120"/>
              <a:gd name="connsiteY12" fmla="*/ 406400 h 3647440"/>
              <a:gd name="connsiteX13" fmla="*/ 762000 w 12517120"/>
              <a:gd name="connsiteY13" fmla="*/ 426720 h 3647440"/>
              <a:gd name="connsiteX14" fmla="*/ 822960 w 12517120"/>
              <a:gd name="connsiteY14" fmla="*/ 447040 h 3647440"/>
              <a:gd name="connsiteX15" fmla="*/ 924560 w 12517120"/>
              <a:gd name="connsiteY15" fmla="*/ 508000 h 3647440"/>
              <a:gd name="connsiteX16" fmla="*/ 985520 w 12517120"/>
              <a:gd name="connsiteY16" fmla="*/ 528320 h 3647440"/>
              <a:gd name="connsiteX17" fmla="*/ 1046480 w 12517120"/>
              <a:gd name="connsiteY17" fmla="*/ 568960 h 3647440"/>
              <a:gd name="connsiteX18" fmla="*/ 1137920 w 12517120"/>
              <a:gd name="connsiteY18" fmla="*/ 599440 h 3647440"/>
              <a:gd name="connsiteX19" fmla="*/ 1168400 w 12517120"/>
              <a:gd name="connsiteY19" fmla="*/ 609600 h 3647440"/>
              <a:gd name="connsiteX20" fmla="*/ 1219200 w 12517120"/>
              <a:gd name="connsiteY20" fmla="*/ 619760 h 3647440"/>
              <a:gd name="connsiteX21" fmla="*/ 1249680 w 12517120"/>
              <a:gd name="connsiteY21" fmla="*/ 629920 h 3647440"/>
              <a:gd name="connsiteX22" fmla="*/ 1483360 w 12517120"/>
              <a:gd name="connsiteY22" fmla="*/ 629920 h 3647440"/>
              <a:gd name="connsiteX23" fmla="*/ 1747520 w 12517120"/>
              <a:gd name="connsiteY23" fmla="*/ 883920 h 3647440"/>
              <a:gd name="connsiteX24" fmla="*/ 2387600 w 12517120"/>
              <a:gd name="connsiteY24" fmla="*/ 629920 h 3647440"/>
              <a:gd name="connsiteX25" fmla="*/ 2854960 w 12517120"/>
              <a:gd name="connsiteY25" fmla="*/ 304800 h 3647440"/>
              <a:gd name="connsiteX26" fmla="*/ 3271520 w 12517120"/>
              <a:gd name="connsiteY26" fmla="*/ 690880 h 3647440"/>
              <a:gd name="connsiteX27" fmla="*/ 3484880 w 12517120"/>
              <a:gd name="connsiteY27" fmla="*/ 579120 h 3647440"/>
              <a:gd name="connsiteX28" fmla="*/ 4267200 w 12517120"/>
              <a:gd name="connsiteY28" fmla="*/ 1016000 h 3647440"/>
              <a:gd name="connsiteX29" fmla="*/ 4572000 w 12517120"/>
              <a:gd name="connsiteY29" fmla="*/ 894080 h 3647440"/>
              <a:gd name="connsiteX30" fmla="*/ 4632960 w 12517120"/>
              <a:gd name="connsiteY30" fmla="*/ 975360 h 3647440"/>
              <a:gd name="connsiteX31" fmla="*/ 5374640 w 12517120"/>
              <a:gd name="connsiteY31" fmla="*/ 619760 h 3647440"/>
              <a:gd name="connsiteX32" fmla="*/ 5486400 w 12517120"/>
              <a:gd name="connsiteY32" fmla="*/ 680720 h 3647440"/>
              <a:gd name="connsiteX33" fmla="*/ 5994400 w 12517120"/>
              <a:gd name="connsiteY33" fmla="*/ 619760 h 3647440"/>
              <a:gd name="connsiteX34" fmla="*/ 6177280 w 12517120"/>
              <a:gd name="connsiteY34" fmla="*/ 863600 h 3647440"/>
              <a:gd name="connsiteX35" fmla="*/ 6410960 w 12517120"/>
              <a:gd name="connsiteY35" fmla="*/ 1117600 h 3647440"/>
              <a:gd name="connsiteX36" fmla="*/ 6604000 w 12517120"/>
              <a:gd name="connsiteY36" fmla="*/ 934720 h 3647440"/>
              <a:gd name="connsiteX37" fmla="*/ 6990080 w 12517120"/>
              <a:gd name="connsiteY37" fmla="*/ 1270000 h 3647440"/>
              <a:gd name="connsiteX38" fmla="*/ 7752080 w 12517120"/>
              <a:gd name="connsiteY38" fmla="*/ 1127760 h 3647440"/>
              <a:gd name="connsiteX39" fmla="*/ 8107680 w 12517120"/>
              <a:gd name="connsiteY39" fmla="*/ 914400 h 3647440"/>
              <a:gd name="connsiteX40" fmla="*/ 8321040 w 12517120"/>
              <a:gd name="connsiteY40" fmla="*/ 721360 h 3647440"/>
              <a:gd name="connsiteX41" fmla="*/ 8442960 w 12517120"/>
              <a:gd name="connsiteY41" fmla="*/ 772160 h 3647440"/>
              <a:gd name="connsiteX42" fmla="*/ 8524240 w 12517120"/>
              <a:gd name="connsiteY42" fmla="*/ 1056640 h 3647440"/>
              <a:gd name="connsiteX43" fmla="*/ 8829040 w 12517120"/>
              <a:gd name="connsiteY43" fmla="*/ 1097280 h 3647440"/>
              <a:gd name="connsiteX44" fmla="*/ 9001760 w 12517120"/>
              <a:gd name="connsiteY44" fmla="*/ 995680 h 3647440"/>
              <a:gd name="connsiteX45" fmla="*/ 9164320 w 12517120"/>
              <a:gd name="connsiteY45" fmla="*/ 1148080 h 3647440"/>
              <a:gd name="connsiteX46" fmla="*/ 9702800 w 12517120"/>
              <a:gd name="connsiteY46" fmla="*/ 650240 h 3647440"/>
              <a:gd name="connsiteX47" fmla="*/ 10007600 w 12517120"/>
              <a:gd name="connsiteY47" fmla="*/ 853440 h 3647440"/>
              <a:gd name="connsiteX48" fmla="*/ 10292080 w 12517120"/>
              <a:gd name="connsiteY48" fmla="*/ 772160 h 3647440"/>
              <a:gd name="connsiteX49" fmla="*/ 10789920 w 12517120"/>
              <a:gd name="connsiteY49" fmla="*/ 1026160 h 3647440"/>
              <a:gd name="connsiteX50" fmla="*/ 11115040 w 12517120"/>
              <a:gd name="connsiteY50" fmla="*/ 802640 h 3647440"/>
              <a:gd name="connsiteX51" fmla="*/ 11714480 w 12517120"/>
              <a:gd name="connsiteY51" fmla="*/ 934720 h 3647440"/>
              <a:gd name="connsiteX52" fmla="*/ 11988800 w 12517120"/>
              <a:gd name="connsiteY52" fmla="*/ 741680 h 3647440"/>
              <a:gd name="connsiteX53" fmla="*/ 12232640 w 12517120"/>
              <a:gd name="connsiteY53" fmla="*/ 924560 h 3647440"/>
              <a:gd name="connsiteX54" fmla="*/ 12435840 w 12517120"/>
              <a:gd name="connsiteY54" fmla="*/ 894080 h 3647440"/>
              <a:gd name="connsiteX55" fmla="*/ 12517120 w 12517120"/>
              <a:gd name="connsiteY55" fmla="*/ 3566160 h 3647440"/>
              <a:gd name="connsiteX56" fmla="*/ 0 w 12517120"/>
              <a:gd name="connsiteY56" fmla="*/ 3647440 h 3647440"/>
              <a:gd name="connsiteX57" fmla="*/ 40640 w 12517120"/>
              <a:gd name="connsiteY57" fmla="*/ 0 h 3647440"/>
              <a:gd name="connsiteX58" fmla="*/ 101600 w 12517120"/>
              <a:gd name="connsiteY58" fmla="*/ 20320 h 3647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517120" h="3647440">
                <a:moveTo>
                  <a:pt x="101600" y="20320"/>
                </a:moveTo>
                <a:lnTo>
                  <a:pt x="101600" y="20320"/>
                </a:lnTo>
                <a:cubicBezTo>
                  <a:pt x="128693" y="30480"/>
                  <a:pt x="156999" y="37860"/>
                  <a:pt x="182880" y="50800"/>
                </a:cubicBezTo>
                <a:cubicBezTo>
                  <a:pt x="204723" y="61722"/>
                  <a:pt x="223520" y="77893"/>
                  <a:pt x="243840" y="91440"/>
                </a:cubicBezTo>
                <a:lnTo>
                  <a:pt x="274320" y="111760"/>
                </a:lnTo>
                <a:cubicBezTo>
                  <a:pt x="284480" y="118533"/>
                  <a:pt x="295031" y="124754"/>
                  <a:pt x="304800" y="132080"/>
                </a:cubicBezTo>
                <a:cubicBezTo>
                  <a:pt x="318347" y="142240"/>
                  <a:pt x="332583" y="151540"/>
                  <a:pt x="345440" y="162560"/>
                </a:cubicBezTo>
                <a:cubicBezTo>
                  <a:pt x="376898" y="189524"/>
                  <a:pt x="370472" y="195396"/>
                  <a:pt x="406400" y="213360"/>
                </a:cubicBezTo>
                <a:cubicBezTo>
                  <a:pt x="415979" y="218149"/>
                  <a:pt x="426720" y="220133"/>
                  <a:pt x="436880" y="223520"/>
                </a:cubicBezTo>
                <a:cubicBezTo>
                  <a:pt x="455427" y="237431"/>
                  <a:pt x="523470" y="289637"/>
                  <a:pt x="538480" y="294640"/>
                </a:cubicBezTo>
                <a:cubicBezTo>
                  <a:pt x="615092" y="320177"/>
                  <a:pt x="520658" y="285729"/>
                  <a:pt x="599440" y="325120"/>
                </a:cubicBezTo>
                <a:cubicBezTo>
                  <a:pt x="609019" y="329909"/>
                  <a:pt x="620558" y="330079"/>
                  <a:pt x="629920" y="335280"/>
                </a:cubicBezTo>
                <a:cubicBezTo>
                  <a:pt x="671962" y="358637"/>
                  <a:pt x="694229" y="379764"/>
                  <a:pt x="731520" y="406400"/>
                </a:cubicBezTo>
                <a:cubicBezTo>
                  <a:pt x="741456" y="413497"/>
                  <a:pt x="750842" y="421761"/>
                  <a:pt x="762000" y="426720"/>
                </a:cubicBezTo>
                <a:cubicBezTo>
                  <a:pt x="781573" y="435419"/>
                  <a:pt x="805138" y="435159"/>
                  <a:pt x="822960" y="447040"/>
                </a:cubicBezTo>
                <a:cubicBezTo>
                  <a:pt x="858740" y="470893"/>
                  <a:pt x="885508" y="492379"/>
                  <a:pt x="924560" y="508000"/>
                </a:cubicBezTo>
                <a:cubicBezTo>
                  <a:pt x="944447" y="515955"/>
                  <a:pt x="967698" y="516439"/>
                  <a:pt x="985520" y="528320"/>
                </a:cubicBezTo>
                <a:cubicBezTo>
                  <a:pt x="1005840" y="541867"/>
                  <a:pt x="1023312" y="561237"/>
                  <a:pt x="1046480" y="568960"/>
                </a:cubicBezTo>
                <a:lnTo>
                  <a:pt x="1137920" y="599440"/>
                </a:lnTo>
                <a:cubicBezTo>
                  <a:pt x="1148080" y="602827"/>
                  <a:pt x="1157898" y="607500"/>
                  <a:pt x="1168400" y="609600"/>
                </a:cubicBezTo>
                <a:cubicBezTo>
                  <a:pt x="1185333" y="612987"/>
                  <a:pt x="1202447" y="615572"/>
                  <a:pt x="1219200" y="619760"/>
                </a:cubicBezTo>
                <a:cubicBezTo>
                  <a:pt x="1229590" y="622357"/>
                  <a:pt x="1238978" y="629508"/>
                  <a:pt x="1249680" y="629920"/>
                </a:cubicBezTo>
                <a:cubicBezTo>
                  <a:pt x="1327516" y="632914"/>
                  <a:pt x="1405467" y="629920"/>
                  <a:pt x="1483360" y="629920"/>
                </a:cubicBezTo>
                <a:lnTo>
                  <a:pt x="1747520" y="883920"/>
                </a:lnTo>
                <a:lnTo>
                  <a:pt x="2387600" y="629920"/>
                </a:lnTo>
                <a:lnTo>
                  <a:pt x="2854960" y="304800"/>
                </a:lnTo>
                <a:lnTo>
                  <a:pt x="3271520" y="690880"/>
                </a:lnTo>
                <a:lnTo>
                  <a:pt x="3484880" y="579120"/>
                </a:lnTo>
                <a:lnTo>
                  <a:pt x="4267200" y="1016000"/>
                </a:lnTo>
                <a:lnTo>
                  <a:pt x="4572000" y="894080"/>
                </a:lnTo>
                <a:lnTo>
                  <a:pt x="4632960" y="975360"/>
                </a:lnTo>
                <a:lnTo>
                  <a:pt x="5374640" y="619760"/>
                </a:lnTo>
                <a:lnTo>
                  <a:pt x="5486400" y="680720"/>
                </a:lnTo>
                <a:lnTo>
                  <a:pt x="5994400" y="619760"/>
                </a:lnTo>
                <a:lnTo>
                  <a:pt x="6177280" y="863600"/>
                </a:lnTo>
                <a:lnTo>
                  <a:pt x="6410960" y="1117600"/>
                </a:lnTo>
                <a:lnTo>
                  <a:pt x="6604000" y="934720"/>
                </a:lnTo>
                <a:lnTo>
                  <a:pt x="6990080" y="1270000"/>
                </a:lnTo>
                <a:lnTo>
                  <a:pt x="7752080" y="1127760"/>
                </a:lnTo>
                <a:lnTo>
                  <a:pt x="8107680" y="914400"/>
                </a:lnTo>
                <a:lnTo>
                  <a:pt x="8321040" y="721360"/>
                </a:lnTo>
                <a:lnTo>
                  <a:pt x="8442960" y="772160"/>
                </a:lnTo>
                <a:lnTo>
                  <a:pt x="8524240" y="1056640"/>
                </a:lnTo>
                <a:lnTo>
                  <a:pt x="8829040" y="1097280"/>
                </a:lnTo>
                <a:lnTo>
                  <a:pt x="9001760" y="995680"/>
                </a:lnTo>
                <a:lnTo>
                  <a:pt x="9164320" y="1148080"/>
                </a:lnTo>
                <a:lnTo>
                  <a:pt x="9702800" y="650240"/>
                </a:lnTo>
                <a:lnTo>
                  <a:pt x="10007600" y="853440"/>
                </a:lnTo>
                <a:lnTo>
                  <a:pt x="10292080" y="772160"/>
                </a:lnTo>
                <a:lnTo>
                  <a:pt x="10789920" y="1026160"/>
                </a:lnTo>
                <a:lnTo>
                  <a:pt x="11115040" y="802640"/>
                </a:lnTo>
                <a:lnTo>
                  <a:pt x="11714480" y="934720"/>
                </a:lnTo>
                <a:lnTo>
                  <a:pt x="11988800" y="741680"/>
                </a:lnTo>
                <a:lnTo>
                  <a:pt x="12232640" y="924560"/>
                </a:lnTo>
                <a:lnTo>
                  <a:pt x="12435840" y="894080"/>
                </a:lnTo>
                <a:lnTo>
                  <a:pt x="12517120" y="3566160"/>
                </a:lnTo>
                <a:lnTo>
                  <a:pt x="0" y="3647440"/>
                </a:lnTo>
                <a:lnTo>
                  <a:pt x="40640" y="0"/>
                </a:lnTo>
                <a:lnTo>
                  <a:pt x="101600" y="20320"/>
                </a:lnTo>
                <a:close/>
              </a:path>
            </a:pathLst>
          </a:custGeom>
          <a:gradFill flip="none" rotWithShape="1">
            <a:gsLst>
              <a:gs pos="33000">
                <a:schemeClr val="bg1"/>
              </a:gs>
              <a:gs pos="58000">
                <a:schemeClr val="accent1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3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5" name="Grafik 14">
            <a:extLst>
              <a:ext uri="{FF2B5EF4-FFF2-40B4-BE49-F238E27FC236}">
                <a16:creationId xmlns:a16="http://schemas.microsoft.com/office/drawing/2014/main" id="{2A4815F8-47D5-4B39-8DA0-B2E10760A0C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396184" y="967025"/>
            <a:ext cx="6864691" cy="27129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7243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  <p:sndAc>
          <p:stSnd>
            <p:snd r:embed="rId2" name="applause.wav"/>
          </p:stSnd>
        </p:sndAc>
      </p:transition>
    </mc:Choice>
    <mc:Fallback xmlns="">
      <p:transition spd="med" advClick="0" advTm="2000">
        <p:fade/>
        <p:sndAc>
          <p:stSnd>
            <p:snd r:embed="rId16" name="applause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4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ihandform: Form 1">
            <a:extLst>
              <a:ext uri="{FF2B5EF4-FFF2-40B4-BE49-F238E27FC236}">
                <a16:creationId xmlns:a16="http://schemas.microsoft.com/office/drawing/2014/main" id="{A2C1C551-BB97-458A-AA91-897CFBBF67FC}"/>
              </a:ext>
            </a:extLst>
          </p:cNvPr>
          <p:cNvSpPr/>
          <p:nvPr/>
        </p:nvSpPr>
        <p:spPr>
          <a:xfrm>
            <a:off x="-162560" y="3190240"/>
            <a:ext cx="12517120" cy="3647440"/>
          </a:xfrm>
          <a:custGeom>
            <a:avLst/>
            <a:gdLst>
              <a:gd name="connsiteX0" fmla="*/ 101600 w 12517120"/>
              <a:gd name="connsiteY0" fmla="*/ 20320 h 3647440"/>
              <a:gd name="connsiteX1" fmla="*/ 101600 w 12517120"/>
              <a:gd name="connsiteY1" fmla="*/ 20320 h 3647440"/>
              <a:gd name="connsiteX2" fmla="*/ 182880 w 12517120"/>
              <a:gd name="connsiteY2" fmla="*/ 50800 h 3647440"/>
              <a:gd name="connsiteX3" fmla="*/ 243840 w 12517120"/>
              <a:gd name="connsiteY3" fmla="*/ 91440 h 3647440"/>
              <a:gd name="connsiteX4" fmla="*/ 274320 w 12517120"/>
              <a:gd name="connsiteY4" fmla="*/ 111760 h 3647440"/>
              <a:gd name="connsiteX5" fmla="*/ 304800 w 12517120"/>
              <a:gd name="connsiteY5" fmla="*/ 132080 h 3647440"/>
              <a:gd name="connsiteX6" fmla="*/ 345440 w 12517120"/>
              <a:gd name="connsiteY6" fmla="*/ 162560 h 3647440"/>
              <a:gd name="connsiteX7" fmla="*/ 406400 w 12517120"/>
              <a:gd name="connsiteY7" fmla="*/ 213360 h 3647440"/>
              <a:gd name="connsiteX8" fmla="*/ 436880 w 12517120"/>
              <a:gd name="connsiteY8" fmla="*/ 223520 h 3647440"/>
              <a:gd name="connsiteX9" fmla="*/ 538480 w 12517120"/>
              <a:gd name="connsiteY9" fmla="*/ 294640 h 3647440"/>
              <a:gd name="connsiteX10" fmla="*/ 599440 w 12517120"/>
              <a:gd name="connsiteY10" fmla="*/ 325120 h 3647440"/>
              <a:gd name="connsiteX11" fmla="*/ 629920 w 12517120"/>
              <a:gd name="connsiteY11" fmla="*/ 335280 h 3647440"/>
              <a:gd name="connsiteX12" fmla="*/ 731520 w 12517120"/>
              <a:gd name="connsiteY12" fmla="*/ 406400 h 3647440"/>
              <a:gd name="connsiteX13" fmla="*/ 762000 w 12517120"/>
              <a:gd name="connsiteY13" fmla="*/ 426720 h 3647440"/>
              <a:gd name="connsiteX14" fmla="*/ 822960 w 12517120"/>
              <a:gd name="connsiteY14" fmla="*/ 447040 h 3647440"/>
              <a:gd name="connsiteX15" fmla="*/ 924560 w 12517120"/>
              <a:gd name="connsiteY15" fmla="*/ 508000 h 3647440"/>
              <a:gd name="connsiteX16" fmla="*/ 985520 w 12517120"/>
              <a:gd name="connsiteY16" fmla="*/ 528320 h 3647440"/>
              <a:gd name="connsiteX17" fmla="*/ 1046480 w 12517120"/>
              <a:gd name="connsiteY17" fmla="*/ 568960 h 3647440"/>
              <a:gd name="connsiteX18" fmla="*/ 1137920 w 12517120"/>
              <a:gd name="connsiteY18" fmla="*/ 599440 h 3647440"/>
              <a:gd name="connsiteX19" fmla="*/ 1168400 w 12517120"/>
              <a:gd name="connsiteY19" fmla="*/ 609600 h 3647440"/>
              <a:gd name="connsiteX20" fmla="*/ 1219200 w 12517120"/>
              <a:gd name="connsiteY20" fmla="*/ 619760 h 3647440"/>
              <a:gd name="connsiteX21" fmla="*/ 1249680 w 12517120"/>
              <a:gd name="connsiteY21" fmla="*/ 629920 h 3647440"/>
              <a:gd name="connsiteX22" fmla="*/ 1483360 w 12517120"/>
              <a:gd name="connsiteY22" fmla="*/ 629920 h 3647440"/>
              <a:gd name="connsiteX23" fmla="*/ 1747520 w 12517120"/>
              <a:gd name="connsiteY23" fmla="*/ 883920 h 3647440"/>
              <a:gd name="connsiteX24" fmla="*/ 2387600 w 12517120"/>
              <a:gd name="connsiteY24" fmla="*/ 629920 h 3647440"/>
              <a:gd name="connsiteX25" fmla="*/ 2854960 w 12517120"/>
              <a:gd name="connsiteY25" fmla="*/ 304800 h 3647440"/>
              <a:gd name="connsiteX26" fmla="*/ 3271520 w 12517120"/>
              <a:gd name="connsiteY26" fmla="*/ 690880 h 3647440"/>
              <a:gd name="connsiteX27" fmla="*/ 3484880 w 12517120"/>
              <a:gd name="connsiteY27" fmla="*/ 579120 h 3647440"/>
              <a:gd name="connsiteX28" fmla="*/ 4267200 w 12517120"/>
              <a:gd name="connsiteY28" fmla="*/ 1016000 h 3647440"/>
              <a:gd name="connsiteX29" fmla="*/ 4572000 w 12517120"/>
              <a:gd name="connsiteY29" fmla="*/ 894080 h 3647440"/>
              <a:gd name="connsiteX30" fmla="*/ 4632960 w 12517120"/>
              <a:gd name="connsiteY30" fmla="*/ 975360 h 3647440"/>
              <a:gd name="connsiteX31" fmla="*/ 5374640 w 12517120"/>
              <a:gd name="connsiteY31" fmla="*/ 619760 h 3647440"/>
              <a:gd name="connsiteX32" fmla="*/ 5486400 w 12517120"/>
              <a:gd name="connsiteY32" fmla="*/ 680720 h 3647440"/>
              <a:gd name="connsiteX33" fmla="*/ 5994400 w 12517120"/>
              <a:gd name="connsiteY33" fmla="*/ 619760 h 3647440"/>
              <a:gd name="connsiteX34" fmla="*/ 6177280 w 12517120"/>
              <a:gd name="connsiteY34" fmla="*/ 863600 h 3647440"/>
              <a:gd name="connsiteX35" fmla="*/ 6410960 w 12517120"/>
              <a:gd name="connsiteY35" fmla="*/ 1117600 h 3647440"/>
              <a:gd name="connsiteX36" fmla="*/ 6604000 w 12517120"/>
              <a:gd name="connsiteY36" fmla="*/ 934720 h 3647440"/>
              <a:gd name="connsiteX37" fmla="*/ 6990080 w 12517120"/>
              <a:gd name="connsiteY37" fmla="*/ 1270000 h 3647440"/>
              <a:gd name="connsiteX38" fmla="*/ 7752080 w 12517120"/>
              <a:gd name="connsiteY38" fmla="*/ 1127760 h 3647440"/>
              <a:gd name="connsiteX39" fmla="*/ 8107680 w 12517120"/>
              <a:gd name="connsiteY39" fmla="*/ 914400 h 3647440"/>
              <a:gd name="connsiteX40" fmla="*/ 8321040 w 12517120"/>
              <a:gd name="connsiteY40" fmla="*/ 721360 h 3647440"/>
              <a:gd name="connsiteX41" fmla="*/ 8442960 w 12517120"/>
              <a:gd name="connsiteY41" fmla="*/ 772160 h 3647440"/>
              <a:gd name="connsiteX42" fmla="*/ 8524240 w 12517120"/>
              <a:gd name="connsiteY42" fmla="*/ 1056640 h 3647440"/>
              <a:gd name="connsiteX43" fmla="*/ 8829040 w 12517120"/>
              <a:gd name="connsiteY43" fmla="*/ 1097280 h 3647440"/>
              <a:gd name="connsiteX44" fmla="*/ 9001760 w 12517120"/>
              <a:gd name="connsiteY44" fmla="*/ 995680 h 3647440"/>
              <a:gd name="connsiteX45" fmla="*/ 9164320 w 12517120"/>
              <a:gd name="connsiteY45" fmla="*/ 1148080 h 3647440"/>
              <a:gd name="connsiteX46" fmla="*/ 9702800 w 12517120"/>
              <a:gd name="connsiteY46" fmla="*/ 650240 h 3647440"/>
              <a:gd name="connsiteX47" fmla="*/ 10007600 w 12517120"/>
              <a:gd name="connsiteY47" fmla="*/ 853440 h 3647440"/>
              <a:gd name="connsiteX48" fmla="*/ 10292080 w 12517120"/>
              <a:gd name="connsiteY48" fmla="*/ 772160 h 3647440"/>
              <a:gd name="connsiteX49" fmla="*/ 10789920 w 12517120"/>
              <a:gd name="connsiteY49" fmla="*/ 1026160 h 3647440"/>
              <a:gd name="connsiteX50" fmla="*/ 11115040 w 12517120"/>
              <a:gd name="connsiteY50" fmla="*/ 802640 h 3647440"/>
              <a:gd name="connsiteX51" fmla="*/ 11714480 w 12517120"/>
              <a:gd name="connsiteY51" fmla="*/ 934720 h 3647440"/>
              <a:gd name="connsiteX52" fmla="*/ 11988800 w 12517120"/>
              <a:gd name="connsiteY52" fmla="*/ 741680 h 3647440"/>
              <a:gd name="connsiteX53" fmla="*/ 12232640 w 12517120"/>
              <a:gd name="connsiteY53" fmla="*/ 924560 h 3647440"/>
              <a:gd name="connsiteX54" fmla="*/ 12435840 w 12517120"/>
              <a:gd name="connsiteY54" fmla="*/ 894080 h 3647440"/>
              <a:gd name="connsiteX55" fmla="*/ 12517120 w 12517120"/>
              <a:gd name="connsiteY55" fmla="*/ 3566160 h 3647440"/>
              <a:gd name="connsiteX56" fmla="*/ 0 w 12517120"/>
              <a:gd name="connsiteY56" fmla="*/ 3647440 h 3647440"/>
              <a:gd name="connsiteX57" fmla="*/ 40640 w 12517120"/>
              <a:gd name="connsiteY57" fmla="*/ 0 h 3647440"/>
              <a:gd name="connsiteX58" fmla="*/ 101600 w 12517120"/>
              <a:gd name="connsiteY58" fmla="*/ 20320 h 3647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517120" h="3647440">
                <a:moveTo>
                  <a:pt x="101600" y="20320"/>
                </a:moveTo>
                <a:lnTo>
                  <a:pt x="101600" y="20320"/>
                </a:lnTo>
                <a:cubicBezTo>
                  <a:pt x="128693" y="30480"/>
                  <a:pt x="156999" y="37860"/>
                  <a:pt x="182880" y="50800"/>
                </a:cubicBezTo>
                <a:cubicBezTo>
                  <a:pt x="204723" y="61722"/>
                  <a:pt x="223520" y="77893"/>
                  <a:pt x="243840" y="91440"/>
                </a:cubicBezTo>
                <a:lnTo>
                  <a:pt x="274320" y="111760"/>
                </a:lnTo>
                <a:cubicBezTo>
                  <a:pt x="284480" y="118533"/>
                  <a:pt x="295031" y="124754"/>
                  <a:pt x="304800" y="132080"/>
                </a:cubicBezTo>
                <a:cubicBezTo>
                  <a:pt x="318347" y="142240"/>
                  <a:pt x="332583" y="151540"/>
                  <a:pt x="345440" y="162560"/>
                </a:cubicBezTo>
                <a:cubicBezTo>
                  <a:pt x="376898" y="189524"/>
                  <a:pt x="370472" y="195396"/>
                  <a:pt x="406400" y="213360"/>
                </a:cubicBezTo>
                <a:cubicBezTo>
                  <a:pt x="415979" y="218149"/>
                  <a:pt x="426720" y="220133"/>
                  <a:pt x="436880" y="223520"/>
                </a:cubicBezTo>
                <a:cubicBezTo>
                  <a:pt x="455427" y="237431"/>
                  <a:pt x="523470" y="289637"/>
                  <a:pt x="538480" y="294640"/>
                </a:cubicBezTo>
                <a:cubicBezTo>
                  <a:pt x="615092" y="320177"/>
                  <a:pt x="520658" y="285729"/>
                  <a:pt x="599440" y="325120"/>
                </a:cubicBezTo>
                <a:cubicBezTo>
                  <a:pt x="609019" y="329909"/>
                  <a:pt x="620558" y="330079"/>
                  <a:pt x="629920" y="335280"/>
                </a:cubicBezTo>
                <a:cubicBezTo>
                  <a:pt x="671962" y="358637"/>
                  <a:pt x="694229" y="379764"/>
                  <a:pt x="731520" y="406400"/>
                </a:cubicBezTo>
                <a:cubicBezTo>
                  <a:pt x="741456" y="413497"/>
                  <a:pt x="750842" y="421761"/>
                  <a:pt x="762000" y="426720"/>
                </a:cubicBezTo>
                <a:cubicBezTo>
                  <a:pt x="781573" y="435419"/>
                  <a:pt x="805138" y="435159"/>
                  <a:pt x="822960" y="447040"/>
                </a:cubicBezTo>
                <a:cubicBezTo>
                  <a:pt x="858740" y="470893"/>
                  <a:pt x="885508" y="492379"/>
                  <a:pt x="924560" y="508000"/>
                </a:cubicBezTo>
                <a:cubicBezTo>
                  <a:pt x="944447" y="515955"/>
                  <a:pt x="967698" y="516439"/>
                  <a:pt x="985520" y="528320"/>
                </a:cubicBezTo>
                <a:cubicBezTo>
                  <a:pt x="1005840" y="541867"/>
                  <a:pt x="1023312" y="561237"/>
                  <a:pt x="1046480" y="568960"/>
                </a:cubicBezTo>
                <a:lnTo>
                  <a:pt x="1137920" y="599440"/>
                </a:lnTo>
                <a:cubicBezTo>
                  <a:pt x="1148080" y="602827"/>
                  <a:pt x="1157898" y="607500"/>
                  <a:pt x="1168400" y="609600"/>
                </a:cubicBezTo>
                <a:cubicBezTo>
                  <a:pt x="1185333" y="612987"/>
                  <a:pt x="1202447" y="615572"/>
                  <a:pt x="1219200" y="619760"/>
                </a:cubicBezTo>
                <a:cubicBezTo>
                  <a:pt x="1229590" y="622357"/>
                  <a:pt x="1238978" y="629508"/>
                  <a:pt x="1249680" y="629920"/>
                </a:cubicBezTo>
                <a:cubicBezTo>
                  <a:pt x="1327516" y="632914"/>
                  <a:pt x="1405467" y="629920"/>
                  <a:pt x="1483360" y="629920"/>
                </a:cubicBezTo>
                <a:lnTo>
                  <a:pt x="1747520" y="883920"/>
                </a:lnTo>
                <a:lnTo>
                  <a:pt x="2387600" y="629920"/>
                </a:lnTo>
                <a:lnTo>
                  <a:pt x="2854960" y="304800"/>
                </a:lnTo>
                <a:lnTo>
                  <a:pt x="3271520" y="690880"/>
                </a:lnTo>
                <a:lnTo>
                  <a:pt x="3484880" y="579120"/>
                </a:lnTo>
                <a:lnTo>
                  <a:pt x="4267200" y="1016000"/>
                </a:lnTo>
                <a:lnTo>
                  <a:pt x="4572000" y="894080"/>
                </a:lnTo>
                <a:lnTo>
                  <a:pt x="4632960" y="975360"/>
                </a:lnTo>
                <a:lnTo>
                  <a:pt x="5374640" y="619760"/>
                </a:lnTo>
                <a:lnTo>
                  <a:pt x="5486400" y="680720"/>
                </a:lnTo>
                <a:lnTo>
                  <a:pt x="5994400" y="619760"/>
                </a:lnTo>
                <a:lnTo>
                  <a:pt x="6177280" y="863600"/>
                </a:lnTo>
                <a:lnTo>
                  <a:pt x="6410960" y="1117600"/>
                </a:lnTo>
                <a:lnTo>
                  <a:pt x="6604000" y="934720"/>
                </a:lnTo>
                <a:lnTo>
                  <a:pt x="6990080" y="1270000"/>
                </a:lnTo>
                <a:lnTo>
                  <a:pt x="7752080" y="1127760"/>
                </a:lnTo>
                <a:lnTo>
                  <a:pt x="8107680" y="914400"/>
                </a:lnTo>
                <a:lnTo>
                  <a:pt x="8321040" y="721360"/>
                </a:lnTo>
                <a:lnTo>
                  <a:pt x="8442960" y="772160"/>
                </a:lnTo>
                <a:lnTo>
                  <a:pt x="8524240" y="1056640"/>
                </a:lnTo>
                <a:lnTo>
                  <a:pt x="8829040" y="1097280"/>
                </a:lnTo>
                <a:lnTo>
                  <a:pt x="9001760" y="995680"/>
                </a:lnTo>
                <a:lnTo>
                  <a:pt x="9164320" y="1148080"/>
                </a:lnTo>
                <a:lnTo>
                  <a:pt x="9702800" y="650240"/>
                </a:lnTo>
                <a:lnTo>
                  <a:pt x="10007600" y="853440"/>
                </a:lnTo>
                <a:lnTo>
                  <a:pt x="10292080" y="772160"/>
                </a:lnTo>
                <a:lnTo>
                  <a:pt x="10789920" y="1026160"/>
                </a:lnTo>
                <a:lnTo>
                  <a:pt x="11115040" y="802640"/>
                </a:lnTo>
                <a:lnTo>
                  <a:pt x="11714480" y="934720"/>
                </a:lnTo>
                <a:lnTo>
                  <a:pt x="11988800" y="741680"/>
                </a:lnTo>
                <a:lnTo>
                  <a:pt x="12232640" y="924560"/>
                </a:lnTo>
                <a:lnTo>
                  <a:pt x="12435840" y="894080"/>
                </a:lnTo>
                <a:lnTo>
                  <a:pt x="12517120" y="3566160"/>
                </a:lnTo>
                <a:lnTo>
                  <a:pt x="0" y="3647440"/>
                </a:lnTo>
                <a:lnTo>
                  <a:pt x="40640" y="0"/>
                </a:lnTo>
                <a:lnTo>
                  <a:pt x="101600" y="20320"/>
                </a:lnTo>
                <a:close/>
              </a:path>
            </a:pathLst>
          </a:custGeom>
          <a:gradFill flip="none" rotWithShape="1">
            <a:gsLst>
              <a:gs pos="33000">
                <a:schemeClr val="bg1"/>
              </a:gs>
              <a:gs pos="58000">
                <a:schemeClr val="accent1">
                  <a:lumMod val="20000"/>
                  <a:lumOff val="80000"/>
                  <a:shade val="100000"/>
                  <a:satMod val="115000"/>
                </a:schemeClr>
              </a:gs>
            </a:gsLst>
            <a:lin ang="5400000" scaled="1"/>
            <a:tileRect/>
          </a:gra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38" name="Gruppieren 2137">
            <a:extLst>
              <a:ext uri="{FF2B5EF4-FFF2-40B4-BE49-F238E27FC236}">
                <a16:creationId xmlns:a16="http://schemas.microsoft.com/office/drawing/2014/main" id="{24D69A08-3243-4F2F-ABE2-19E5A027FD15}"/>
              </a:ext>
            </a:extLst>
          </p:cNvPr>
          <p:cNvGrpSpPr>
            <a:grpSpLocks noChangeAspect="1"/>
          </p:cNvGrpSpPr>
          <p:nvPr/>
        </p:nvGrpSpPr>
        <p:grpSpPr>
          <a:xfrm>
            <a:off x="-1799226" y="4574666"/>
            <a:ext cx="1552105" cy="2284706"/>
            <a:chOff x="0" y="0"/>
            <a:chExt cx="5423358" cy="7976923"/>
          </a:xfrm>
        </p:grpSpPr>
        <p:grpSp>
          <p:nvGrpSpPr>
            <p:cNvPr id="2139" name="Gruppieren 2138">
              <a:extLst>
                <a:ext uri="{FF2B5EF4-FFF2-40B4-BE49-F238E27FC236}">
                  <a16:creationId xmlns:a16="http://schemas.microsoft.com/office/drawing/2014/main" id="{545C20E5-2DB8-4BF9-96E7-2225C6A4F52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0" y="3208939"/>
              <a:ext cx="5423358" cy="4767984"/>
              <a:chOff x="0" y="0"/>
              <a:chExt cx="5060425" cy="4448810"/>
            </a:xfrm>
          </p:grpSpPr>
          <p:sp>
            <p:nvSpPr>
              <p:cNvPr id="2152" name="Ellipse 2151">
                <a:extLst>
                  <a:ext uri="{FF2B5EF4-FFF2-40B4-BE49-F238E27FC236}">
                    <a16:creationId xmlns:a16="http://schemas.microsoft.com/office/drawing/2014/main" id="{F5EDDC58-DAD8-4D39-A0B6-7098FBB00BC5}"/>
                  </a:ext>
                </a:extLst>
              </p:cNvPr>
              <p:cNvSpPr/>
              <p:nvPr/>
            </p:nvSpPr>
            <p:spPr>
              <a:xfrm>
                <a:off x="3531476" y="157656"/>
                <a:ext cx="1528949" cy="1323756"/>
              </a:xfrm>
              <a:prstGeom prst="ellipse">
                <a:avLst/>
              </a:prstGeom>
              <a:gradFill flip="none" rotWithShape="1">
                <a:gsLst>
                  <a:gs pos="45000">
                    <a:srgbClr val="EAF2FA"/>
                  </a:gs>
                  <a:gs pos="0">
                    <a:srgbClr val="EAF2FA"/>
                  </a:gs>
                  <a:gs pos="31000">
                    <a:schemeClr val="accent5">
                      <a:lumMod val="40000"/>
                      <a:lumOff val="60000"/>
                    </a:schemeClr>
                  </a:gs>
                  <a:gs pos="61000">
                    <a:schemeClr val="bg1"/>
                  </a:gs>
                </a:gsLst>
                <a:path path="circle">
                  <a:fillToRect l="100000" t="100000"/>
                </a:path>
                <a:tileRect r="-100000" b="-100000"/>
              </a:gradFill>
              <a:effectLst>
                <a:innerShdw blurRad="355600" dist="533400" dir="2700000">
                  <a:srgbClr val="EAF2FA">
                    <a:alpha val="50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  <p:sp>
            <p:nvSpPr>
              <p:cNvPr id="2153" name="Ellipse 2152">
                <a:extLst>
                  <a:ext uri="{FF2B5EF4-FFF2-40B4-BE49-F238E27FC236}">
                    <a16:creationId xmlns:a16="http://schemas.microsoft.com/office/drawing/2014/main" id="{B2B4095A-1849-428E-8E57-564597F7A6A6}"/>
                  </a:ext>
                </a:extLst>
              </p:cNvPr>
              <p:cNvSpPr/>
              <p:nvPr/>
            </p:nvSpPr>
            <p:spPr>
              <a:xfrm>
                <a:off x="0" y="0"/>
                <a:ext cx="5016500" cy="4448810"/>
              </a:xfrm>
              <a:prstGeom prst="ellipse">
                <a:avLst/>
              </a:prstGeom>
              <a:gradFill flip="none" rotWithShape="1">
                <a:gsLst>
                  <a:gs pos="45000">
                    <a:srgbClr val="EAF2FA"/>
                  </a:gs>
                  <a:gs pos="0">
                    <a:srgbClr val="EAF2FA"/>
                  </a:gs>
                  <a:gs pos="31000">
                    <a:schemeClr val="accent5">
                      <a:lumMod val="40000"/>
                      <a:lumOff val="60000"/>
                    </a:schemeClr>
                  </a:gs>
                  <a:gs pos="61000">
                    <a:schemeClr val="bg1"/>
                  </a:gs>
                </a:gsLst>
                <a:path path="circle">
                  <a:fillToRect l="100000" t="100000"/>
                </a:path>
                <a:tileRect r="-100000" b="-100000"/>
              </a:gradFill>
              <a:effectLst>
                <a:innerShdw blurRad="355600" dist="533400" dir="2700000">
                  <a:srgbClr val="EAF2FA">
                    <a:alpha val="50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  <p:sp>
            <p:nvSpPr>
              <p:cNvPr id="2154" name="Ellipse 2153">
                <a:extLst>
                  <a:ext uri="{FF2B5EF4-FFF2-40B4-BE49-F238E27FC236}">
                    <a16:creationId xmlns:a16="http://schemas.microsoft.com/office/drawing/2014/main" id="{0C9A4470-A0AF-4F9D-A685-87074318FDF6}"/>
                  </a:ext>
                </a:extLst>
              </p:cNvPr>
              <p:cNvSpPr/>
              <p:nvPr/>
            </p:nvSpPr>
            <p:spPr>
              <a:xfrm rot="20527534">
                <a:off x="2986252" y="712733"/>
                <a:ext cx="254000" cy="4572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  <p:sp>
            <p:nvSpPr>
              <p:cNvPr id="2155" name="Ellipse 2154">
                <a:extLst>
                  <a:ext uri="{FF2B5EF4-FFF2-40B4-BE49-F238E27FC236}">
                    <a16:creationId xmlns:a16="http://schemas.microsoft.com/office/drawing/2014/main" id="{EA4A05B9-651F-429E-9353-9FF377FB6337}"/>
                  </a:ext>
                </a:extLst>
              </p:cNvPr>
              <p:cNvSpPr/>
              <p:nvPr/>
            </p:nvSpPr>
            <p:spPr>
              <a:xfrm rot="20966179">
                <a:off x="3298278" y="1579837"/>
                <a:ext cx="254000" cy="4572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  <p:sp>
            <p:nvSpPr>
              <p:cNvPr id="2156" name="Ellipse 2155">
                <a:extLst>
                  <a:ext uri="{FF2B5EF4-FFF2-40B4-BE49-F238E27FC236}">
                    <a16:creationId xmlns:a16="http://schemas.microsoft.com/office/drawing/2014/main" id="{22C5CDB5-A063-4D5E-8978-D0E6C4A527C3}"/>
                  </a:ext>
                </a:extLst>
              </p:cNvPr>
              <p:cNvSpPr/>
              <p:nvPr/>
            </p:nvSpPr>
            <p:spPr>
              <a:xfrm rot="20206565">
                <a:off x="94593" y="731783"/>
                <a:ext cx="1528949" cy="1323756"/>
              </a:xfrm>
              <a:prstGeom prst="ellipse">
                <a:avLst/>
              </a:prstGeom>
              <a:gradFill flip="none" rotWithShape="1">
                <a:gsLst>
                  <a:gs pos="45000">
                    <a:srgbClr val="EAF2FA"/>
                  </a:gs>
                  <a:gs pos="0">
                    <a:srgbClr val="EAF2FA"/>
                  </a:gs>
                  <a:gs pos="31000">
                    <a:schemeClr val="accent5">
                      <a:lumMod val="40000"/>
                      <a:lumOff val="60000"/>
                    </a:schemeClr>
                  </a:gs>
                  <a:gs pos="61000">
                    <a:schemeClr val="bg1"/>
                  </a:gs>
                </a:gsLst>
                <a:path path="circle">
                  <a:fillToRect l="100000" t="100000"/>
                </a:path>
                <a:tileRect r="-100000" b="-100000"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</p:grpSp>
        <p:grpSp>
          <p:nvGrpSpPr>
            <p:cNvPr id="2140" name="Gruppieren 2139">
              <a:extLst>
                <a:ext uri="{FF2B5EF4-FFF2-40B4-BE49-F238E27FC236}">
                  <a16:creationId xmlns:a16="http://schemas.microsoft.com/office/drawing/2014/main" id="{8A131157-4A7F-477D-9122-DFBB2E34708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8993" y="954470"/>
              <a:ext cx="3293896" cy="2848812"/>
              <a:chOff x="0" y="0"/>
              <a:chExt cx="3073400" cy="2658110"/>
            </a:xfrm>
          </p:grpSpPr>
          <p:sp>
            <p:nvSpPr>
              <p:cNvPr id="2145" name="Ellipse 2144">
                <a:extLst>
                  <a:ext uri="{FF2B5EF4-FFF2-40B4-BE49-F238E27FC236}">
                    <a16:creationId xmlns:a16="http://schemas.microsoft.com/office/drawing/2014/main" id="{14B04787-1C6C-4BEC-858F-079079F37B72}"/>
                  </a:ext>
                </a:extLst>
              </p:cNvPr>
              <p:cNvSpPr/>
              <p:nvPr/>
            </p:nvSpPr>
            <p:spPr>
              <a:xfrm>
                <a:off x="0" y="0"/>
                <a:ext cx="3073400" cy="2658110"/>
              </a:xfrm>
              <a:prstGeom prst="ellipse">
                <a:avLst/>
              </a:prstGeom>
              <a:gradFill flip="none" rotWithShape="1">
                <a:gsLst>
                  <a:gs pos="45000">
                    <a:srgbClr val="EAF2FA"/>
                  </a:gs>
                  <a:gs pos="0">
                    <a:srgbClr val="EAF2FA"/>
                  </a:gs>
                  <a:gs pos="31000">
                    <a:schemeClr val="accent5">
                      <a:lumMod val="40000"/>
                      <a:lumOff val="60000"/>
                    </a:schemeClr>
                  </a:gs>
                  <a:gs pos="61000">
                    <a:schemeClr val="bg1"/>
                  </a:gs>
                </a:gsLst>
                <a:path path="circle">
                  <a:fillToRect l="100000" t="100000"/>
                </a:path>
                <a:tileRect r="-100000" b="-100000"/>
              </a:gradFill>
              <a:effectLst>
                <a:innerShdw blurRad="355600" dist="533400" dir="2700000">
                  <a:srgbClr val="EAF2FA">
                    <a:alpha val="50000"/>
                  </a:srgb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  <p:sp>
            <p:nvSpPr>
              <p:cNvPr id="2146" name="Ellipse 2145">
                <a:extLst>
                  <a:ext uri="{FF2B5EF4-FFF2-40B4-BE49-F238E27FC236}">
                    <a16:creationId xmlns:a16="http://schemas.microsoft.com/office/drawing/2014/main" id="{47C66693-862F-49C4-A078-9E0B003A7625}"/>
                  </a:ext>
                </a:extLst>
              </p:cNvPr>
              <p:cNvSpPr/>
              <p:nvPr/>
            </p:nvSpPr>
            <p:spPr>
              <a:xfrm>
                <a:off x="1115251" y="940828"/>
                <a:ext cx="254000" cy="4572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  <p:sp>
            <p:nvSpPr>
              <p:cNvPr id="2147" name="Ellipse 2146">
                <a:extLst>
                  <a:ext uri="{FF2B5EF4-FFF2-40B4-BE49-F238E27FC236}">
                    <a16:creationId xmlns:a16="http://schemas.microsoft.com/office/drawing/2014/main" id="{6B89776C-9E7E-4468-8F66-FEDA581F277E}"/>
                  </a:ext>
                </a:extLst>
              </p:cNvPr>
              <p:cNvSpPr/>
              <p:nvPr/>
            </p:nvSpPr>
            <p:spPr>
              <a:xfrm>
                <a:off x="2056079" y="914400"/>
                <a:ext cx="254000" cy="45720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  <p:grpSp>
            <p:nvGrpSpPr>
              <p:cNvPr id="2148" name="Gruppieren 2147">
                <a:extLst>
                  <a:ext uri="{FF2B5EF4-FFF2-40B4-BE49-F238E27FC236}">
                    <a16:creationId xmlns:a16="http://schemas.microsoft.com/office/drawing/2014/main" id="{666A967F-282A-4955-A021-DB4B61B17368}"/>
                  </a:ext>
                </a:extLst>
              </p:cNvPr>
              <p:cNvGrpSpPr/>
              <p:nvPr/>
            </p:nvGrpSpPr>
            <p:grpSpPr>
              <a:xfrm>
                <a:off x="1607908" y="1216777"/>
                <a:ext cx="1398028" cy="523269"/>
                <a:chOff x="0" y="0"/>
                <a:chExt cx="1548367" cy="518945"/>
              </a:xfr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100000">
                    <a:srgbClr val="FFC000"/>
                  </a:gs>
                </a:gsLst>
                <a:lin ang="16200000" scaled="1"/>
                <a:tileRect/>
              </a:gra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150" name="Gleichschenkliges Dreieck 2149">
                  <a:extLst>
                    <a:ext uri="{FF2B5EF4-FFF2-40B4-BE49-F238E27FC236}">
                      <a16:creationId xmlns:a16="http://schemas.microsoft.com/office/drawing/2014/main" id="{F48851D9-D5DE-4EA9-A849-42AC7AA66BF8}"/>
                    </a:ext>
                  </a:extLst>
                </p:cNvPr>
                <p:cNvSpPr/>
                <p:nvPr/>
              </p:nvSpPr>
              <p:spPr>
                <a:xfrm>
                  <a:off x="173183" y="16364"/>
                  <a:ext cx="1375184" cy="501650"/>
                </a:xfrm>
                <a:prstGeom prst="triangle">
                  <a:avLst>
                    <a:gd name="adj" fmla="val 6234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de-AT"/>
                </a:p>
              </p:txBody>
            </p:sp>
            <p:sp>
              <p:nvSpPr>
                <p:cNvPr id="2151" name="Ellipse 2150">
                  <a:extLst>
                    <a:ext uri="{FF2B5EF4-FFF2-40B4-BE49-F238E27FC236}">
                      <a16:creationId xmlns:a16="http://schemas.microsoft.com/office/drawing/2014/main" id="{4AFF714D-78BE-477E-B2CF-2CDEB5EC9338}"/>
                    </a:ext>
                  </a:extLst>
                </p:cNvPr>
                <p:cNvSpPr/>
                <p:nvPr/>
              </p:nvSpPr>
              <p:spPr>
                <a:xfrm>
                  <a:off x="0" y="0"/>
                  <a:ext cx="371192" cy="518945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de-AT"/>
                </a:p>
              </p:txBody>
            </p:sp>
          </p:grpSp>
          <p:sp>
            <p:nvSpPr>
              <p:cNvPr id="2149" name="Mond 2148">
                <a:extLst>
                  <a:ext uri="{FF2B5EF4-FFF2-40B4-BE49-F238E27FC236}">
                    <a16:creationId xmlns:a16="http://schemas.microsoft.com/office/drawing/2014/main" id="{AE22ECFC-D33C-47A3-B656-FAD3A7CACB48}"/>
                  </a:ext>
                </a:extLst>
              </p:cNvPr>
              <p:cNvSpPr/>
              <p:nvPr/>
            </p:nvSpPr>
            <p:spPr>
              <a:xfrm rot="16607754">
                <a:off x="1579706" y="1423231"/>
                <a:ext cx="321872" cy="1199576"/>
              </a:xfrm>
              <a:prstGeom prst="moon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</p:grpSp>
        <p:grpSp>
          <p:nvGrpSpPr>
            <p:cNvPr id="2141" name="Gruppieren 2140">
              <a:extLst>
                <a:ext uri="{FF2B5EF4-FFF2-40B4-BE49-F238E27FC236}">
                  <a16:creationId xmlns:a16="http://schemas.microsoft.com/office/drawing/2014/main" id="{D33AAE37-018E-44EA-8CE2-57F230F0FFEC}"/>
                </a:ext>
              </a:extLst>
            </p:cNvPr>
            <p:cNvGrpSpPr>
              <a:grpSpLocks noChangeAspect="1"/>
            </p:cNvGrpSpPr>
            <p:nvPr/>
          </p:nvGrpSpPr>
          <p:grpSpPr>
            <a:xfrm rot="975702">
              <a:off x="1933904" y="0"/>
              <a:ext cx="2475186" cy="1877657"/>
              <a:chOff x="0" y="0"/>
              <a:chExt cx="2309785" cy="1752267"/>
            </a:xfrm>
          </p:grpSpPr>
          <p:sp>
            <p:nvSpPr>
              <p:cNvPr id="2142" name="Flussdiagramm: Magnetplattenspeicher 2141">
                <a:extLst>
                  <a:ext uri="{FF2B5EF4-FFF2-40B4-BE49-F238E27FC236}">
                    <a16:creationId xmlns:a16="http://schemas.microsoft.com/office/drawing/2014/main" id="{90F2AAF0-191F-4BD4-82CF-2642CA9CE6FB}"/>
                  </a:ext>
                </a:extLst>
              </p:cNvPr>
              <p:cNvSpPr/>
              <p:nvPr/>
            </p:nvSpPr>
            <p:spPr>
              <a:xfrm>
                <a:off x="0" y="0"/>
                <a:ext cx="2309785" cy="1752267"/>
              </a:xfrm>
              <a:prstGeom prst="flowChartMagneticDisk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  <p:sp>
            <p:nvSpPr>
              <p:cNvPr id="2143" name="Halbbogen 2142">
                <a:extLst>
                  <a:ext uri="{FF2B5EF4-FFF2-40B4-BE49-F238E27FC236}">
                    <a16:creationId xmlns:a16="http://schemas.microsoft.com/office/drawing/2014/main" id="{4C934EDD-CF5B-47A4-8172-8FC7C7F440BF}"/>
                  </a:ext>
                </a:extLst>
              </p:cNvPr>
              <p:cNvSpPr/>
              <p:nvPr/>
            </p:nvSpPr>
            <p:spPr>
              <a:xfrm rot="11791213">
                <a:off x="118441" y="667909"/>
                <a:ext cx="778510" cy="932180"/>
              </a:xfrm>
              <a:prstGeom prst="blockArc">
                <a:avLst>
                  <a:gd name="adj1" fmla="val 9684492"/>
                  <a:gd name="adj2" fmla="val 628043"/>
                  <a:gd name="adj3" fmla="val 23013"/>
                </a:avLst>
              </a:prstGeom>
              <a:solidFill>
                <a:schemeClr val="accent1">
                  <a:lumMod val="75000"/>
                </a:schemeClr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  <p:sp>
            <p:nvSpPr>
              <p:cNvPr id="2144" name="Ellipse 2143">
                <a:extLst>
                  <a:ext uri="{FF2B5EF4-FFF2-40B4-BE49-F238E27FC236}">
                    <a16:creationId xmlns:a16="http://schemas.microsoft.com/office/drawing/2014/main" id="{24BF14CB-1C85-4823-86F5-E18916FC24C1}"/>
                  </a:ext>
                </a:extLst>
              </p:cNvPr>
              <p:cNvSpPr/>
              <p:nvPr/>
            </p:nvSpPr>
            <p:spPr>
              <a:xfrm>
                <a:off x="15902" y="0"/>
                <a:ext cx="2281473" cy="57646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de-AT"/>
              </a:p>
            </p:txBody>
          </p:sp>
        </p:grpSp>
      </p:grpSp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0" name="Grafik 19">
            <a:extLst>
              <a:ext uri="{FF2B5EF4-FFF2-40B4-BE49-F238E27FC236}">
                <a16:creationId xmlns:a16="http://schemas.microsoft.com/office/drawing/2014/main" id="{CDFC427D-17BC-4934-82EA-2D53EFE3A13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1094" y="-18689020"/>
            <a:ext cx="12170906" cy="18734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8792645"/>
      </p:ext>
    </p:extLst>
  </p:cSld>
  <p:clrMapOvr>
    <a:masterClrMapping/>
  </p:clrMapOvr>
  <p:transition spd="slow" advClick="0" advTm="50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92 -0.02569 L 0.35664 -0.108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1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78" y="-412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45833E-6 2.96296E-6 L -0.01133 4.34444 " pathEditMode="relative" rAng="0" ptsTypes="AA">
                                      <p:cBhvr>
                                        <p:cTn id="8" dur="271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73" y="2172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6776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flythrough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5769"/>
            <a:ext cx="11328020" cy="556942"/>
            <a:chOff x="401276" y="345769"/>
            <a:chExt cx="11328020" cy="556942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" name="Gruppieren 32">
              <a:extLst>
                <a:ext uri="{FF2B5EF4-FFF2-40B4-BE49-F238E27FC236}">
                  <a16:creationId xmlns:a16="http://schemas.microsoft.com/office/drawing/2014/main" id="{A8C75244-0ADA-4FEF-8EDD-C7ECEB51B38D}"/>
                </a:ext>
              </a:extLst>
            </p:cNvPr>
            <p:cNvGrpSpPr/>
            <p:nvPr/>
          </p:nvGrpSpPr>
          <p:grpSpPr>
            <a:xfrm>
              <a:off x="5391882" y="354023"/>
              <a:ext cx="1353429" cy="548688"/>
              <a:chOff x="5391619" y="347926"/>
              <a:chExt cx="1353429" cy="548688"/>
            </a:xfrm>
          </p:grpSpPr>
          <p:pic>
            <p:nvPicPr>
              <p:cNvPr id="3" name="Grafik 2">
                <a:extLst>
                  <a:ext uri="{FF2B5EF4-FFF2-40B4-BE49-F238E27FC236}">
                    <a16:creationId xmlns:a16="http://schemas.microsoft.com/office/drawing/2014/main" id="{E514DE7E-8536-4833-AA38-F483FD8AD3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" name="Rechteck 31">
                <a:extLst>
                  <a:ext uri="{FF2B5EF4-FFF2-40B4-BE49-F238E27FC236}">
                    <a16:creationId xmlns:a16="http://schemas.microsoft.com/office/drawing/2014/main" id="{2877862B-C90A-4652-BA06-C7E0F0E153C1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C927A81E-558D-4263-BEC7-6771F7BD744F}"/>
                </a:ext>
              </a:extLst>
            </p:cNvPr>
            <p:cNvGrpSpPr/>
            <p:nvPr/>
          </p:nvGrpSpPr>
          <p:grpSpPr>
            <a:xfrm>
              <a:off x="7051163" y="345769"/>
              <a:ext cx="1359572" cy="556942"/>
              <a:chOff x="7051002" y="345768"/>
              <a:chExt cx="1359572" cy="556942"/>
            </a:xfrm>
          </p:grpSpPr>
          <p:pic>
            <p:nvPicPr>
              <p:cNvPr id="5" name="Grafik 4">
                <a:extLst>
                  <a:ext uri="{FF2B5EF4-FFF2-40B4-BE49-F238E27FC236}">
                    <a16:creationId xmlns:a16="http://schemas.microsoft.com/office/drawing/2014/main" id="{BFF98AEF-0167-464D-9A96-897567C852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FD60F31F-3F5C-4D19-8804-AFD2DA857FE5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345769"/>
            <a:ext cx="11561757" cy="2721824"/>
          </a:xfrm>
          <a:prstGeom prst="corner">
            <a:avLst>
              <a:gd name="adj1" fmla="val 76596"/>
              <a:gd name="adj2" fmla="val 242093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4772032" y="578455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7089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hlinkClick r:id="" action="ppaction://hlinkshowjump?jump=nextslide">
              <a:snd r:embed="rId6" name="chimes.wav"/>
            </a:hlinkClick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hlinkClick r:id="" action="ppaction://hlinkshowjump?jump=firstslide">
              <a:snd r:embed="rId3" name="cashreg.wav"/>
            </a:hlinkClick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5769"/>
            <a:ext cx="11328020" cy="556942"/>
            <a:chOff x="401276" y="345769"/>
            <a:chExt cx="11328020" cy="556942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" name="Gruppieren 32">
              <a:extLst>
                <a:ext uri="{FF2B5EF4-FFF2-40B4-BE49-F238E27FC236}">
                  <a16:creationId xmlns:a16="http://schemas.microsoft.com/office/drawing/2014/main" id="{A8C75244-0ADA-4FEF-8EDD-C7ECEB51B38D}"/>
                </a:ext>
              </a:extLst>
            </p:cNvPr>
            <p:cNvGrpSpPr/>
            <p:nvPr/>
          </p:nvGrpSpPr>
          <p:grpSpPr>
            <a:xfrm>
              <a:off x="5391882" y="354023"/>
              <a:ext cx="1353429" cy="548688"/>
              <a:chOff x="5391619" y="347926"/>
              <a:chExt cx="1353429" cy="548688"/>
            </a:xfrm>
          </p:grpSpPr>
          <p:pic>
            <p:nvPicPr>
              <p:cNvPr id="3" name="Grafik 2">
                <a:extLst>
                  <a:ext uri="{FF2B5EF4-FFF2-40B4-BE49-F238E27FC236}">
                    <a16:creationId xmlns:a16="http://schemas.microsoft.com/office/drawing/2014/main" id="{E514DE7E-8536-4833-AA38-F483FD8AD3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" name="Rechteck 31">
                <a:extLst>
                  <a:ext uri="{FF2B5EF4-FFF2-40B4-BE49-F238E27FC236}">
                    <a16:creationId xmlns:a16="http://schemas.microsoft.com/office/drawing/2014/main" id="{2877862B-C90A-4652-BA06-C7E0F0E153C1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C927A81E-558D-4263-BEC7-6771F7BD744F}"/>
                </a:ext>
              </a:extLst>
            </p:cNvPr>
            <p:cNvGrpSpPr/>
            <p:nvPr/>
          </p:nvGrpSpPr>
          <p:grpSpPr>
            <a:xfrm>
              <a:off x="7051163" y="345769"/>
              <a:ext cx="1359572" cy="556942"/>
              <a:chOff x="7051002" y="345768"/>
              <a:chExt cx="1359572" cy="556942"/>
            </a:xfrm>
          </p:grpSpPr>
          <p:pic>
            <p:nvPicPr>
              <p:cNvPr id="5" name="Grafik 4">
                <a:extLst>
                  <a:ext uri="{FF2B5EF4-FFF2-40B4-BE49-F238E27FC236}">
                    <a16:creationId xmlns:a16="http://schemas.microsoft.com/office/drawing/2014/main" id="{BFF98AEF-0167-464D-9A96-897567C852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FD60F31F-3F5C-4D19-8804-AFD2DA857FE5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2" y="276510"/>
            <a:ext cx="11561757" cy="2791083"/>
          </a:xfrm>
          <a:prstGeom prst="corner">
            <a:avLst>
              <a:gd name="adj1" fmla="val 76596"/>
              <a:gd name="adj2" fmla="val 178284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6156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>
        <p:fade/>
      </p:transition>
    </mc:Choice>
    <mc:Fallback xmlns="">
      <p:transition spd="med" advClick="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Freihandform: Form 692">
            <a:extLst>
              <a:ext uri="{FF2B5EF4-FFF2-40B4-BE49-F238E27FC236}">
                <a16:creationId xmlns:a16="http://schemas.microsoft.com/office/drawing/2014/main" id="{4C56A6B3-860A-4F44-81FF-BEFE7E194500}"/>
              </a:ext>
            </a:extLst>
          </p:cNvPr>
          <p:cNvSpPr/>
          <p:nvPr/>
        </p:nvSpPr>
        <p:spPr>
          <a:xfrm flipH="1">
            <a:off x="-667850" y="5913754"/>
            <a:ext cx="12918331" cy="1810008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" name="Rechteck 201">
            <a:extLst>
              <a:ext uri="{FF2B5EF4-FFF2-40B4-BE49-F238E27FC236}">
                <a16:creationId xmlns:a16="http://schemas.microsoft.com/office/drawing/2014/main" id="{4381746A-01EC-4853-9544-9E17ECA19C8B}"/>
              </a:ext>
            </a:extLst>
          </p:cNvPr>
          <p:cNvSpPr/>
          <p:nvPr/>
        </p:nvSpPr>
        <p:spPr>
          <a:xfrm rot="16200000">
            <a:off x="110145" y="5704846"/>
            <a:ext cx="1642722" cy="185295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" name="Rechteck 202">
            <a:extLst>
              <a:ext uri="{FF2B5EF4-FFF2-40B4-BE49-F238E27FC236}">
                <a16:creationId xmlns:a16="http://schemas.microsoft.com/office/drawing/2014/main" id="{35CC7D15-DD41-4FF9-9207-CA9FF63E6B9A}"/>
              </a:ext>
            </a:extLst>
          </p:cNvPr>
          <p:cNvSpPr/>
          <p:nvPr/>
        </p:nvSpPr>
        <p:spPr>
          <a:xfrm rot="16200000">
            <a:off x="964087" y="639168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" name="Rechteck 203">
            <a:extLst>
              <a:ext uri="{FF2B5EF4-FFF2-40B4-BE49-F238E27FC236}">
                <a16:creationId xmlns:a16="http://schemas.microsoft.com/office/drawing/2014/main" id="{08A35E4D-3A57-48CA-99EC-E8A1CDEBD6A7}"/>
              </a:ext>
            </a:extLst>
          </p:cNvPr>
          <p:cNvSpPr/>
          <p:nvPr/>
        </p:nvSpPr>
        <p:spPr>
          <a:xfrm rot="16200000">
            <a:off x="2489431" y="6255190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5" name="Rechteck 204">
            <a:extLst>
              <a:ext uri="{FF2B5EF4-FFF2-40B4-BE49-F238E27FC236}">
                <a16:creationId xmlns:a16="http://schemas.microsoft.com/office/drawing/2014/main" id="{1292E12C-4776-454C-981F-2CD48879F8E2}"/>
              </a:ext>
            </a:extLst>
          </p:cNvPr>
          <p:cNvSpPr/>
          <p:nvPr/>
        </p:nvSpPr>
        <p:spPr>
          <a:xfrm rot="16200000">
            <a:off x="4084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6" name="Rechteck 205">
            <a:extLst>
              <a:ext uri="{FF2B5EF4-FFF2-40B4-BE49-F238E27FC236}">
                <a16:creationId xmlns:a16="http://schemas.microsoft.com/office/drawing/2014/main" id="{78919D5E-4996-497A-A021-22F0AFC86BBD}"/>
              </a:ext>
            </a:extLst>
          </p:cNvPr>
          <p:cNvSpPr/>
          <p:nvPr/>
        </p:nvSpPr>
        <p:spPr>
          <a:xfrm rot="16200000">
            <a:off x="5443702" y="6233875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7" name="Rechteck 206">
            <a:extLst>
              <a:ext uri="{FF2B5EF4-FFF2-40B4-BE49-F238E27FC236}">
                <a16:creationId xmlns:a16="http://schemas.microsoft.com/office/drawing/2014/main" id="{4C766A4A-A291-491F-A129-E94FC50BF823}"/>
              </a:ext>
            </a:extLst>
          </p:cNvPr>
          <p:cNvSpPr/>
          <p:nvPr/>
        </p:nvSpPr>
        <p:spPr>
          <a:xfrm rot="16200000">
            <a:off x="8142122" y="6288797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Rechteck 207">
            <a:extLst>
              <a:ext uri="{FF2B5EF4-FFF2-40B4-BE49-F238E27FC236}">
                <a16:creationId xmlns:a16="http://schemas.microsoft.com/office/drawing/2014/main" id="{EF70BDB7-E783-410D-A4EC-0D758CB22021}"/>
              </a:ext>
            </a:extLst>
          </p:cNvPr>
          <p:cNvSpPr/>
          <p:nvPr/>
        </p:nvSpPr>
        <p:spPr>
          <a:xfrm rot="16200000">
            <a:off x="9511302" y="6352639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9" name="Rechteck 208">
            <a:extLst>
              <a:ext uri="{FF2B5EF4-FFF2-40B4-BE49-F238E27FC236}">
                <a16:creationId xmlns:a16="http://schemas.microsoft.com/office/drawing/2014/main" id="{8418B663-B945-42A5-9F75-DD3933D73D5E}"/>
              </a:ext>
            </a:extLst>
          </p:cNvPr>
          <p:cNvSpPr/>
          <p:nvPr/>
        </p:nvSpPr>
        <p:spPr>
          <a:xfrm rot="16200000">
            <a:off x="6772617" y="6308321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0" name="Rechteck 209">
            <a:extLst>
              <a:ext uri="{FF2B5EF4-FFF2-40B4-BE49-F238E27FC236}">
                <a16:creationId xmlns:a16="http://schemas.microsoft.com/office/drawing/2014/main" id="{086F1364-1D39-487D-B5E8-FB7BA83B54EC}"/>
              </a:ext>
            </a:extLst>
          </p:cNvPr>
          <p:cNvSpPr/>
          <p:nvPr/>
        </p:nvSpPr>
        <p:spPr>
          <a:xfrm rot="16200000">
            <a:off x="10810633" y="6317584"/>
            <a:ext cx="509930" cy="185300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1" name="Rechteck 210">
            <a:extLst>
              <a:ext uri="{FF2B5EF4-FFF2-40B4-BE49-F238E27FC236}">
                <a16:creationId xmlns:a16="http://schemas.microsoft.com/office/drawing/2014/main" id="{495E6F9F-4FEB-420B-A92F-50E8007C1D45}"/>
              </a:ext>
            </a:extLst>
          </p:cNvPr>
          <p:cNvSpPr/>
          <p:nvPr/>
        </p:nvSpPr>
        <p:spPr>
          <a:xfrm rot="16200000">
            <a:off x="10836109" y="5688073"/>
            <a:ext cx="1446873" cy="181779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Rechteck 30">
            <a:extLst>
              <a:ext uri="{FF2B5EF4-FFF2-40B4-BE49-F238E27FC236}">
                <a16:creationId xmlns:a16="http://schemas.microsoft.com/office/drawing/2014/main" id="{A3CC8832-7E5B-465A-BACC-4EADE4120995}"/>
              </a:ext>
            </a:extLst>
          </p:cNvPr>
          <p:cNvSpPr/>
          <p:nvPr/>
        </p:nvSpPr>
        <p:spPr>
          <a:xfrm rot="16200000">
            <a:off x="-593103" y="5147758"/>
            <a:ext cx="2325888" cy="199063"/>
          </a:xfrm>
          <a:prstGeom prst="rect">
            <a:avLst/>
          </a:prstGeom>
          <a:blipFill>
            <a:blip r:embed="rId2"/>
            <a:tile tx="0" ty="0" sx="100000" sy="100000" flip="none" algn="tl"/>
          </a:blipFill>
          <a:ln>
            <a:solidFill>
              <a:schemeClr val="tx1"/>
            </a:solidFill>
          </a:ln>
          <a:effectLst>
            <a:outerShdw blurRad="152400" dist="38100" dir="18900000" sy="23000" kx="-1200000" algn="bl" rotWithShape="0">
              <a:srgbClr val="0070C0">
                <a:alpha val="69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7" name="Grafik 16">
            <a:extLst>
              <a:ext uri="{FF2B5EF4-FFF2-40B4-BE49-F238E27FC236}">
                <a16:creationId xmlns:a16="http://schemas.microsoft.com/office/drawing/2014/main" id="{7EF79B6C-A4E7-4AFC-A4A6-FFAFD6DC88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533" y="3497806"/>
            <a:ext cx="1054699" cy="859611"/>
          </a:xfrm>
          <a:prstGeom prst="rect">
            <a:avLst/>
          </a:prstGeom>
        </p:spPr>
      </p:pic>
      <p:pic>
        <p:nvPicPr>
          <p:cNvPr id="19" name="Grafik 18">
            <a:extLst>
              <a:ext uri="{FF2B5EF4-FFF2-40B4-BE49-F238E27FC236}">
                <a16:creationId xmlns:a16="http://schemas.microsoft.com/office/drawing/2014/main" id="{03FBAC2B-7155-4B51-BAEB-22DC79796F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4156" y="4586768"/>
            <a:ext cx="1054699" cy="731583"/>
          </a:xfrm>
          <a:prstGeom prst="rect">
            <a:avLst/>
          </a:prstGeom>
        </p:spPr>
      </p:pic>
      <p:pic>
        <p:nvPicPr>
          <p:cNvPr id="23" name="Grafik 22">
            <a:extLst>
              <a:ext uri="{FF2B5EF4-FFF2-40B4-BE49-F238E27FC236}">
                <a16:creationId xmlns:a16="http://schemas.microsoft.com/office/drawing/2014/main" id="{A83259B1-32C0-4E1A-8C9D-E2FE8743D1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6103" y="5656210"/>
            <a:ext cx="1054699" cy="731583"/>
          </a:xfrm>
          <a:prstGeom prst="rect">
            <a:avLst/>
          </a:prstGeom>
        </p:spPr>
      </p:pic>
      <p:pic>
        <p:nvPicPr>
          <p:cNvPr id="25" name="Grafik 24">
            <a:extLst>
              <a:ext uri="{FF2B5EF4-FFF2-40B4-BE49-F238E27FC236}">
                <a16:creationId xmlns:a16="http://schemas.microsoft.com/office/drawing/2014/main" id="{D95F0831-5C28-40CE-AE2B-09E70D41BB6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14090" y="5478795"/>
            <a:ext cx="1054699" cy="731583"/>
          </a:xfrm>
          <a:prstGeom prst="rect">
            <a:avLst/>
          </a:prstGeom>
        </p:spPr>
      </p:pic>
      <p:pic>
        <p:nvPicPr>
          <p:cNvPr id="27" name="Grafik 26">
            <a:extLst>
              <a:ext uri="{FF2B5EF4-FFF2-40B4-BE49-F238E27FC236}">
                <a16:creationId xmlns:a16="http://schemas.microsoft.com/office/drawing/2014/main" id="{4EA3EFCC-A4BA-41EC-BF61-E7AF36BD8C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232" y="5547962"/>
            <a:ext cx="1054699" cy="731583"/>
          </a:xfrm>
          <a:prstGeom prst="rect">
            <a:avLst/>
          </a:prstGeom>
        </p:spPr>
      </p:pic>
      <p:pic>
        <p:nvPicPr>
          <p:cNvPr id="30" name="Grafik 29">
            <a:extLst>
              <a:ext uri="{FF2B5EF4-FFF2-40B4-BE49-F238E27FC236}">
                <a16:creationId xmlns:a16="http://schemas.microsoft.com/office/drawing/2014/main" id="{5B36BC0D-4C5D-4E42-B2CB-0EC353DAED2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83161" y="5529255"/>
            <a:ext cx="1054699" cy="731583"/>
          </a:xfrm>
          <a:prstGeom prst="rect">
            <a:avLst/>
          </a:prstGeom>
        </p:spPr>
      </p:pic>
      <p:pic>
        <p:nvPicPr>
          <p:cNvPr id="673" name="Grafik 672">
            <a:extLst>
              <a:ext uri="{FF2B5EF4-FFF2-40B4-BE49-F238E27FC236}">
                <a16:creationId xmlns:a16="http://schemas.microsoft.com/office/drawing/2014/main" id="{8B32B3E0-895B-4631-BD8C-7F99E66CAA2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46633" y="5601037"/>
            <a:ext cx="1054699" cy="725487"/>
          </a:xfrm>
          <a:prstGeom prst="rect">
            <a:avLst/>
          </a:prstGeom>
        </p:spPr>
      </p:pic>
      <p:pic>
        <p:nvPicPr>
          <p:cNvPr id="676" name="Grafik 675">
            <a:extLst>
              <a:ext uri="{FF2B5EF4-FFF2-40B4-BE49-F238E27FC236}">
                <a16:creationId xmlns:a16="http://schemas.microsoft.com/office/drawing/2014/main" id="{E45B4E5A-1E29-439C-AA20-C4CC8126897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38486" y="5484891"/>
            <a:ext cx="1054699" cy="725487"/>
          </a:xfrm>
          <a:prstGeom prst="rect">
            <a:avLst/>
          </a:prstGeom>
        </p:spPr>
      </p:pic>
      <p:pic>
        <p:nvPicPr>
          <p:cNvPr id="680" name="Grafik 679">
            <a:extLst>
              <a:ext uri="{FF2B5EF4-FFF2-40B4-BE49-F238E27FC236}">
                <a16:creationId xmlns:a16="http://schemas.microsoft.com/office/drawing/2014/main" id="{99BEADD7-0E09-43DB-87ED-BA0D6458513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60875" y="5717019"/>
            <a:ext cx="1060796" cy="725487"/>
          </a:xfrm>
          <a:prstGeom prst="rect">
            <a:avLst/>
          </a:prstGeom>
        </p:spPr>
      </p:pic>
      <p:pic>
        <p:nvPicPr>
          <p:cNvPr id="684" name="Grafik 683">
            <a:extLst>
              <a:ext uri="{FF2B5EF4-FFF2-40B4-BE49-F238E27FC236}">
                <a16:creationId xmlns:a16="http://schemas.microsoft.com/office/drawing/2014/main" id="{5BF168DA-0B7A-4332-A0E2-91BB86E5292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0536584" y="5582930"/>
            <a:ext cx="1054699" cy="725487"/>
          </a:xfrm>
          <a:prstGeom prst="rect">
            <a:avLst/>
          </a:prstGeom>
        </p:spPr>
      </p:pic>
      <p:pic>
        <p:nvPicPr>
          <p:cNvPr id="688" name="Grafik 687">
            <a:extLst>
              <a:ext uri="{FF2B5EF4-FFF2-40B4-BE49-F238E27FC236}">
                <a16:creationId xmlns:a16="http://schemas.microsoft.com/office/drawing/2014/main" id="{C8C7BCEC-DC22-4A38-8B23-29D18B8433D5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1063933" y="4531139"/>
            <a:ext cx="1054699" cy="731583"/>
          </a:xfrm>
          <a:prstGeom prst="rect">
            <a:avLst/>
          </a:prstGeom>
        </p:spPr>
      </p:pic>
      <p:sp>
        <p:nvSpPr>
          <p:cNvPr id="10" name="Freihandform: Form 9">
            <a:extLst>
              <a:ext uri="{FF2B5EF4-FFF2-40B4-BE49-F238E27FC236}">
                <a16:creationId xmlns:a16="http://schemas.microsoft.com/office/drawing/2014/main" id="{9278E45E-4DFE-40B3-AF42-6FF7B6971106}"/>
              </a:ext>
            </a:extLst>
          </p:cNvPr>
          <p:cNvSpPr/>
          <p:nvPr/>
        </p:nvSpPr>
        <p:spPr>
          <a:xfrm>
            <a:off x="597692" y="5513881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Freihandform: Form 181">
            <a:extLst>
              <a:ext uri="{FF2B5EF4-FFF2-40B4-BE49-F238E27FC236}">
                <a16:creationId xmlns:a16="http://schemas.microsoft.com/office/drawing/2014/main" id="{AC3B545C-04E6-43F8-8907-DED40D6F9202}"/>
              </a:ext>
            </a:extLst>
          </p:cNvPr>
          <p:cNvSpPr/>
          <p:nvPr/>
        </p:nvSpPr>
        <p:spPr>
          <a:xfrm flipH="1">
            <a:off x="2147987" y="5317268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3" name="Freihandform: Form 682">
            <a:extLst>
              <a:ext uri="{FF2B5EF4-FFF2-40B4-BE49-F238E27FC236}">
                <a16:creationId xmlns:a16="http://schemas.microsoft.com/office/drawing/2014/main" id="{73ED9615-77ED-4D6F-85AB-4401AB348A33}"/>
              </a:ext>
            </a:extLst>
          </p:cNvPr>
          <p:cNvSpPr/>
          <p:nvPr/>
        </p:nvSpPr>
        <p:spPr>
          <a:xfrm rot="207948" flipH="1">
            <a:off x="7777574" y="532146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Freihandform: Form 183">
            <a:extLst>
              <a:ext uri="{FF2B5EF4-FFF2-40B4-BE49-F238E27FC236}">
                <a16:creationId xmlns:a16="http://schemas.microsoft.com/office/drawing/2014/main" id="{9E7E5657-69D4-429C-997D-5E3B70C36720}"/>
              </a:ext>
            </a:extLst>
          </p:cNvPr>
          <p:cNvSpPr/>
          <p:nvPr/>
        </p:nvSpPr>
        <p:spPr>
          <a:xfrm>
            <a:off x="5078055" y="5355496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5" name="Freihandform: Form 184">
            <a:extLst>
              <a:ext uri="{FF2B5EF4-FFF2-40B4-BE49-F238E27FC236}">
                <a16:creationId xmlns:a16="http://schemas.microsoft.com/office/drawing/2014/main" id="{3EE1DFD1-8828-42E9-BAA6-34FE6143AE1D}"/>
              </a:ext>
            </a:extLst>
          </p:cNvPr>
          <p:cNvSpPr/>
          <p:nvPr/>
        </p:nvSpPr>
        <p:spPr>
          <a:xfrm rot="231405" flipH="1">
            <a:off x="338185" y="4403321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5" name="Freihandform: Form 684">
            <a:extLst>
              <a:ext uri="{FF2B5EF4-FFF2-40B4-BE49-F238E27FC236}">
                <a16:creationId xmlns:a16="http://schemas.microsoft.com/office/drawing/2014/main" id="{F2E037B5-263D-49C2-9255-2B75F10685E2}"/>
              </a:ext>
            </a:extLst>
          </p:cNvPr>
          <p:cNvSpPr/>
          <p:nvPr/>
        </p:nvSpPr>
        <p:spPr>
          <a:xfrm flipH="1">
            <a:off x="9156667" y="5643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9" name="Freihandform: Form 188">
            <a:extLst>
              <a:ext uri="{FF2B5EF4-FFF2-40B4-BE49-F238E27FC236}">
                <a16:creationId xmlns:a16="http://schemas.microsoft.com/office/drawing/2014/main" id="{C1B47BC2-C858-482A-99E8-7EC5430CCD6F}"/>
              </a:ext>
            </a:extLst>
          </p:cNvPr>
          <p:cNvSpPr/>
          <p:nvPr/>
        </p:nvSpPr>
        <p:spPr>
          <a:xfrm>
            <a:off x="6414379" y="5419947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ihandform: Form 191">
            <a:extLst>
              <a:ext uri="{FF2B5EF4-FFF2-40B4-BE49-F238E27FC236}">
                <a16:creationId xmlns:a16="http://schemas.microsoft.com/office/drawing/2014/main" id="{ED750175-7F92-426F-A962-49BC5F384023}"/>
              </a:ext>
            </a:extLst>
          </p:cNvPr>
          <p:cNvSpPr/>
          <p:nvPr/>
        </p:nvSpPr>
        <p:spPr>
          <a:xfrm flipH="1">
            <a:off x="10951706" y="4374234"/>
            <a:ext cx="1219200" cy="325966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5" name="Freihandform: Form 194">
            <a:extLst>
              <a:ext uri="{FF2B5EF4-FFF2-40B4-BE49-F238E27FC236}">
                <a16:creationId xmlns:a16="http://schemas.microsoft.com/office/drawing/2014/main" id="{2BB4E729-9618-4B4E-A563-3FEF5CE40047}"/>
              </a:ext>
            </a:extLst>
          </p:cNvPr>
          <p:cNvSpPr/>
          <p:nvPr/>
        </p:nvSpPr>
        <p:spPr>
          <a:xfrm rot="207948" flipH="1">
            <a:off x="10461134" y="5419947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8" name="Freihandform: Form 197">
            <a:extLst>
              <a:ext uri="{FF2B5EF4-FFF2-40B4-BE49-F238E27FC236}">
                <a16:creationId xmlns:a16="http://schemas.microsoft.com/office/drawing/2014/main" id="{902B0CC1-FF73-48AB-A3FD-F228C85F9DE2}"/>
              </a:ext>
            </a:extLst>
          </p:cNvPr>
          <p:cNvSpPr/>
          <p:nvPr/>
        </p:nvSpPr>
        <p:spPr>
          <a:xfrm>
            <a:off x="1283" y="3302730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" name="Freihandform: Form 200">
            <a:extLst>
              <a:ext uri="{FF2B5EF4-FFF2-40B4-BE49-F238E27FC236}">
                <a16:creationId xmlns:a16="http://schemas.microsoft.com/office/drawing/2014/main" id="{BD8AED68-1A09-4642-8A9C-54EAB331E5ED}"/>
              </a:ext>
            </a:extLst>
          </p:cNvPr>
          <p:cNvSpPr/>
          <p:nvPr/>
        </p:nvSpPr>
        <p:spPr>
          <a:xfrm rot="21368595">
            <a:off x="3706499" y="5396024"/>
            <a:ext cx="1219200" cy="419923"/>
          </a:xfrm>
          <a:custGeom>
            <a:avLst/>
            <a:gdLst>
              <a:gd name="connsiteX0" fmla="*/ 169333 w 1219200"/>
              <a:gd name="connsiteY0" fmla="*/ 186266 h 325966"/>
              <a:gd name="connsiteX1" fmla="*/ 169333 w 1219200"/>
              <a:gd name="connsiteY1" fmla="*/ 186266 h 325966"/>
              <a:gd name="connsiteX2" fmla="*/ 131233 w 1219200"/>
              <a:gd name="connsiteY2" fmla="*/ 190500 h 325966"/>
              <a:gd name="connsiteX3" fmla="*/ 118533 w 1219200"/>
              <a:gd name="connsiteY3" fmla="*/ 194733 h 325966"/>
              <a:gd name="connsiteX4" fmla="*/ 110067 w 1219200"/>
              <a:gd name="connsiteY4" fmla="*/ 207433 h 325966"/>
              <a:gd name="connsiteX5" fmla="*/ 105833 w 1219200"/>
              <a:gd name="connsiteY5" fmla="*/ 220133 h 325966"/>
              <a:gd name="connsiteX6" fmla="*/ 101600 w 1219200"/>
              <a:gd name="connsiteY6" fmla="*/ 249766 h 325966"/>
              <a:gd name="connsiteX7" fmla="*/ 63500 w 1219200"/>
              <a:gd name="connsiteY7" fmla="*/ 270933 h 325966"/>
              <a:gd name="connsiteX8" fmla="*/ 42333 w 1219200"/>
              <a:gd name="connsiteY8" fmla="*/ 254000 h 325966"/>
              <a:gd name="connsiteX9" fmla="*/ 21167 w 1219200"/>
              <a:gd name="connsiteY9" fmla="*/ 228600 h 325966"/>
              <a:gd name="connsiteX10" fmla="*/ 16933 w 1219200"/>
              <a:gd name="connsiteY10" fmla="*/ 215900 h 325966"/>
              <a:gd name="connsiteX11" fmla="*/ 8467 w 1219200"/>
              <a:gd name="connsiteY11" fmla="*/ 203200 h 325966"/>
              <a:gd name="connsiteX12" fmla="*/ 0 w 1219200"/>
              <a:gd name="connsiteY12" fmla="*/ 177800 h 325966"/>
              <a:gd name="connsiteX13" fmla="*/ 8467 w 1219200"/>
              <a:gd name="connsiteY13" fmla="*/ 101600 h 325966"/>
              <a:gd name="connsiteX14" fmla="*/ 16933 w 1219200"/>
              <a:gd name="connsiteY14" fmla="*/ 88900 h 325966"/>
              <a:gd name="connsiteX15" fmla="*/ 29633 w 1219200"/>
              <a:gd name="connsiteY15" fmla="*/ 80433 h 325966"/>
              <a:gd name="connsiteX16" fmla="*/ 50800 w 1219200"/>
              <a:gd name="connsiteY16" fmla="*/ 59266 h 325966"/>
              <a:gd name="connsiteX17" fmla="*/ 76200 w 1219200"/>
              <a:gd name="connsiteY17" fmla="*/ 42333 h 325966"/>
              <a:gd name="connsiteX18" fmla="*/ 88900 w 1219200"/>
              <a:gd name="connsiteY18" fmla="*/ 33866 h 325966"/>
              <a:gd name="connsiteX19" fmla="*/ 131233 w 1219200"/>
              <a:gd name="connsiteY19" fmla="*/ 21166 h 325966"/>
              <a:gd name="connsiteX20" fmla="*/ 173567 w 1219200"/>
              <a:gd name="connsiteY20" fmla="*/ 16933 h 325966"/>
              <a:gd name="connsiteX21" fmla="*/ 296333 w 1219200"/>
              <a:gd name="connsiteY21" fmla="*/ 8466 h 325966"/>
              <a:gd name="connsiteX22" fmla="*/ 524933 w 1219200"/>
              <a:gd name="connsiteY22" fmla="*/ 4233 h 325966"/>
              <a:gd name="connsiteX23" fmla="*/ 613833 w 1219200"/>
              <a:gd name="connsiteY23" fmla="*/ 0 h 325966"/>
              <a:gd name="connsiteX24" fmla="*/ 728133 w 1219200"/>
              <a:gd name="connsiteY24" fmla="*/ 4233 h 325966"/>
              <a:gd name="connsiteX25" fmla="*/ 876300 w 1219200"/>
              <a:gd name="connsiteY25" fmla="*/ 8466 h 325966"/>
              <a:gd name="connsiteX26" fmla="*/ 918633 w 1219200"/>
              <a:gd name="connsiteY26" fmla="*/ 12700 h 325966"/>
              <a:gd name="connsiteX27" fmla="*/ 931333 w 1219200"/>
              <a:gd name="connsiteY27" fmla="*/ 16933 h 325966"/>
              <a:gd name="connsiteX28" fmla="*/ 965200 w 1219200"/>
              <a:gd name="connsiteY28" fmla="*/ 21166 h 325966"/>
              <a:gd name="connsiteX29" fmla="*/ 986367 w 1219200"/>
              <a:gd name="connsiteY29" fmla="*/ 25400 h 325966"/>
              <a:gd name="connsiteX30" fmla="*/ 1041400 w 1219200"/>
              <a:gd name="connsiteY30" fmla="*/ 33866 h 325966"/>
              <a:gd name="connsiteX31" fmla="*/ 1079500 w 1219200"/>
              <a:gd name="connsiteY31" fmla="*/ 42333 h 325966"/>
              <a:gd name="connsiteX32" fmla="*/ 1092200 w 1219200"/>
              <a:gd name="connsiteY32" fmla="*/ 46566 h 325966"/>
              <a:gd name="connsiteX33" fmla="*/ 1117600 w 1219200"/>
              <a:gd name="connsiteY33" fmla="*/ 50800 h 325966"/>
              <a:gd name="connsiteX34" fmla="*/ 1143000 w 1219200"/>
              <a:gd name="connsiteY34" fmla="*/ 67733 h 325966"/>
              <a:gd name="connsiteX35" fmla="*/ 1168400 w 1219200"/>
              <a:gd name="connsiteY35" fmla="*/ 76200 h 325966"/>
              <a:gd name="connsiteX36" fmla="*/ 1193800 w 1219200"/>
              <a:gd name="connsiteY36" fmla="*/ 88900 h 325966"/>
              <a:gd name="connsiteX37" fmla="*/ 1210733 w 1219200"/>
              <a:gd name="connsiteY37" fmla="*/ 114300 h 325966"/>
              <a:gd name="connsiteX38" fmla="*/ 1219200 w 1219200"/>
              <a:gd name="connsiteY38" fmla="*/ 139700 h 325966"/>
              <a:gd name="connsiteX39" fmla="*/ 1214967 w 1219200"/>
              <a:gd name="connsiteY39" fmla="*/ 169333 h 325966"/>
              <a:gd name="connsiteX40" fmla="*/ 1193800 w 1219200"/>
              <a:gd name="connsiteY40" fmla="*/ 194733 h 325966"/>
              <a:gd name="connsiteX41" fmla="*/ 1181100 w 1219200"/>
              <a:gd name="connsiteY41" fmla="*/ 198966 h 325966"/>
              <a:gd name="connsiteX42" fmla="*/ 1168400 w 1219200"/>
              <a:gd name="connsiteY42" fmla="*/ 207433 h 325966"/>
              <a:gd name="connsiteX43" fmla="*/ 1155700 w 1219200"/>
              <a:gd name="connsiteY43" fmla="*/ 198966 h 325966"/>
              <a:gd name="connsiteX44" fmla="*/ 1130300 w 1219200"/>
              <a:gd name="connsiteY44" fmla="*/ 190500 h 325966"/>
              <a:gd name="connsiteX45" fmla="*/ 1117600 w 1219200"/>
              <a:gd name="connsiteY45" fmla="*/ 186266 h 325966"/>
              <a:gd name="connsiteX46" fmla="*/ 994833 w 1219200"/>
              <a:gd name="connsiteY46" fmla="*/ 190500 h 325966"/>
              <a:gd name="connsiteX47" fmla="*/ 982133 w 1219200"/>
              <a:gd name="connsiteY47" fmla="*/ 292100 h 325966"/>
              <a:gd name="connsiteX48" fmla="*/ 965200 w 1219200"/>
              <a:gd name="connsiteY48" fmla="*/ 186266 h 325966"/>
              <a:gd name="connsiteX49" fmla="*/ 512233 w 1219200"/>
              <a:gd name="connsiteY49" fmla="*/ 182033 h 325966"/>
              <a:gd name="connsiteX50" fmla="*/ 486833 w 1219200"/>
              <a:gd name="connsiteY50" fmla="*/ 325966 h 325966"/>
              <a:gd name="connsiteX51" fmla="*/ 474133 w 1219200"/>
              <a:gd name="connsiteY51" fmla="*/ 177800 h 325966"/>
              <a:gd name="connsiteX52" fmla="*/ 440267 w 1219200"/>
              <a:gd name="connsiteY52" fmla="*/ 182033 h 325966"/>
              <a:gd name="connsiteX53" fmla="*/ 427567 w 1219200"/>
              <a:gd name="connsiteY53" fmla="*/ 283633 h 325966"/>
              <a:gd name="connsiteX54" fmla="*/ 406400 w 1219200"/>
              <a:gd name="connsiteY54" fmla="*/ 182033 h 325966"/>
              <a:gd name="connsiteX55" fmla="*/ 169333 w 1219200"/>
              <a:gd name="connsiteY55" fmla="*/ 186266 h 32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19200" h="325966">
                <a:moveTo>
                  <a:pt x="169333" y="186266"/>
                </a:moveTo>
                <a:lnTo>
                  <a:pt x="169333" y="186266"/>
                </a:lnTo>
                <a:cubicBezTo>
                  <a:pt x="156633" y="187677"/>
                  <a:pt x="143837" y="188399"/>
                  <a:pt x="131233" y="190500"/>
                </a:cubicBezTo>
                <a:cubicBezTo>
                  <a:pt x="126831" y="191234"/>
                  <a:pt x="122017" y="191945"/>
                  <a:pt x="118533" y="194733"/>
                </a:cubicBezTo>
                <a:cubicBezTo>
                  <a:pt x="114560" y="197911"/>
                  <a:pt x="112342" y="202882"/>
                  <a:pt x="110067" y="207433"/>
                </a:cubicBezTo>
                <a:cubicBezTo>
                  <a:pt x="108071" y="211424"/>
                  <a:pt x="107244" y="215900"/>
                  <a:pt x="105833" y="220133"/>
                </a:cubicBezTo>
                <a:cubicBezTo>
                  <a:pt x="104422" y="230011"/>
                  <a:pt x="106957" y="241348"/>
                  <a:pt x="101600" y="249766"/>
                </a:cubicBezTo>
                <a:cubicBezTo>
                  <a:pt x="93761" y="262085"/>
                  <a:pt x="76525" y="266592"/>
                  <a:pt x="63500" y="270933"/>
                </a:cubicBezTo>
                <a:cubicBezTo>
                  <a:pt x="42652" y="263984"/>
                  <a:pt x="57062" y="271675"/>
                  <a:pt x="42333" y="254000"/>
                </a:cubicBezTo>
                <a:cubicBezTo>
                  <a:pt x="30628" y="239954"/>
                  <a:pt x="29051" y="244368"/>
                  <a:pt x="21167" y="228600"/>
                </a:cubicBezTo>
                <a:cubicBezTo>
                  <a:pt x="19171" y="224609"/>
                  <a:pt x="18929" y="219891"/>
                  <a:pt x="16933" y="215900"/>
                </a:cubicBezTo>
                <a:cubicBezTo>
                  <a:pt x="14658" y="211349"/>
                  <a:pt x="10533" y="207849"/>
                  <a:pt x="8467" y="203200"/>
                </a:cubicBezTo>
                <a:cubicBezTo>
                  <a:pt x="4842" y="195044"/>
                  <a:pt x="0" y="177800"/>
                  <a:pt x="0" y="177800"/>
                </a:cubicBezTo>
                <a:cubicBezTo>
                  <a:pt x="530" y="169845"/>
                  <a:pt x="-1635" y="121804"/>
                  <a:pt x="8467" y="101600"/>
                </a:cubicBezTo>
                <a:cubicBezTo>
                  <a:pt x="10742" y="97049"/>
                  <a:pt x="13336" y="92498"/>
                  <a:pt x="16933" y="88900"/>
                </a:cubicBezTo>
                <a:cubicBezTo>
                  <a:pt x="20531" y="85302"/>
                  <a:pt x="25400" y="83255"/>
                  <a:pt x="29633" y="80433"/>
                </a:cubicBezTo>
                <a:cubicBezTo>
                  <a:pt x="45156" y="57150"/>
                  <a:pt x="29633" y="76905"/>
                  <a:pt x="50800" y="59266"/>
                </a:cubicBezTo>
                <a:cubicBezTo>
                  <a:pt x="71940" y="41649"/>
                  <a:pt x="53882" y="49772"/>
                  <a:pt x="76200" y="42333"/>
                </a:cubicBezTo>
                <a:cubicBezTo>
                  <a:pt x="80433" y="39511"/>
                  <a:pt x="84251" y="35932"/>
                  <a:pt x="88900" y="33866"/>
                </a:cubicBezTo>
                <a:cubicBezTo>
                  <a:pt x="94474" y="31389"/>
                  <a:pt x="122165" y="22461"/>
                  <a:pt x="131233" y="21166"/>
                </a:cubicBezTo>
                <a:cubicBezTo>
                  <a:pt x="145272" y="19160"/>
                  <a:pt x="159482" y="18590"/>
                  <a:pt x="173567" y="16933"/>
                </a:cubicBezTo>
                <a:cubicBezTo>
                  <a:pt x="243698" y="8683"/>
                  <a:pt x="162917" y="11977"/>
                  <a:pt x="296333" y="8466"/>
                </a:cubicBezTo>
                <a:lnTo>
                  <a:pt x="524933" y="4233"/>
                </a:lnTo>
                <a:cubicBezTo>
                  <a:pt x="554566" y="2822"/>
                  <a:pt x="584166" y="0"/>
                  <a:pt x="613833" y="0"/>
                </a:cubicBezTo>
                <a:cubicBezTo>
                  <a:pt x="651959" y="0"/>
                  <a:pt x="690027" y="3004"/>
                  <a:pt x="728133" y="4233"/>
                </a:cubicBezTo>
                <a:lnTo>
                  <a:pt x="876300" y="8466"/>
                </a:lnTo>
                <a:cubicBezTo>
                  <a:pt x="890411" y="9877"/>
                  <a:pt x="904617" y="10544"/>
                  <a:pt x="918633" y="12700"/>
                </a:cubicBezTo>
                <a:cubicBezTo>
                  <a:pt x="923043" y="13379"/>
                  <a:pt x="926943" y="16135"/>
                  <a:pt x="931333" y="16933"/>
                </a:cubicBezTo>
                <a:cubicBezTo>
                  <a:pt x="942526" y="18968"/>
                  <a:pt x="953955" y="19436"/>
                  <a:pt x="965200" y="21166"/>
                </a:cubicBezTo>
                <a:cubicBezTo>
                  <a:pt x="972312" y="22260"/>
                  <a:pt x="979269" y="24217"/>
                  <a:pt x="986367" y="25400"/>
                </a:cubicBezTo>
                <a:cubicBezTo>
                  <a:pt x="1043439" y="34912"/>
                  <a:pt x="989864" y="24495"/>
                  <a:pt x="1041400" y="33866"/>
                </a:cubicBezTo>
                <a:cubicBezTo>
                  <a:pt x="1053395" y="36047"/>
                  <a:pt x="1067616" y="38938"/>
                  <a:pt x="1079500" y="42333"/>
                </a:cubicBezTo>
                <a:cubicBezTo>
                  <a:pt x="1083791" y="43559"/>
                  <a:pt x="1087844" y="45598"/>
                  <a:pt x="1092200" y="46566"/>
                </a:cubicBezTo>
                <a:cubicBezTo>
                  <a:pt x="1100579" y="48428"/>
                  <a:pt x="1109133" y="49389"/>
                  <a:pt x="1117600" y="50800"/>
                </a:cubicBezTo>
                <a:cubicBezTo>
                  <a:pt x="1126067" y="56444"/>
                  <a:pt x="1133347" y="64515"/>
                  <a:pt x="1143000" y="67733"/>
                </a:cubicBezTo>
                <a:cubicBezTo>
                  <a:pt x="1151467" y="70555"/>
                  <a:pt x="1160974" y="71250"/>
                  <a:pt x="1168400" y="76200"/>
                </a:cubicBezTo>
                <a:cubicBezTo>
                  <a:pt x="1184813" y="87141"/>
                  <a:pt x="1176273" y="83057"/>
                  <a:pt x="1193800" y="88900"/>
                </a:cubicBezTo>
                <a:cubicBezTo>
                  <a:pt x="1199444" y="97367"/>
                  <a:pt x="1207515" y="104647"/>
                  <a:pt x="1210733" y="114300"/>
                </a:cubicBezTo>
                <a:lnTo>
                  <a:pt x="1219200" y="139700"/>
                </a:lnTo>
                <a:cubicBezTo>
                  <a:pt x="1217789" y="149578"/>
                  <a:pt x="1217834" y="159776"/>
                  <a:pt x="1214967" y="169333"/>
                </a:cubicBezTo>
                <a:cubicBezTo>
                  <a:pt x="1213015" y="175840"/>
                  <a:pt x="1198524" y="191584"/>
                  <a:pt x="1193800" y="194733"/>
                </a:cubicBezTo>
                <a:cubicBezTo>
                  <a:pt x="1190087" y="197208"/>
                  <a:pt x="1185333" y="197555"/>
                  <a:pt x="1181100" y="198966"/>
                </a:cubicBezTo>
                <a:cubicBezTo>
                  <a:pt x="1176867" y="201788"/>
                  <a:pt x="1173488" y="207433"/>
                  <a:pt x="1168400" y="207433"/>
                </a:cubicBezTo>
                <a:cubicBezTo>
                  <a:pt x="1163312" y="207433"/>
                  <a:pt x="1160349" y="201032"/>
                  <a:pt x="1155700" y="198966"/>
                </a:cubicBezTo>
                <a:cubicBezTo>
                  <a:pt x="1147545" y="195341"/>
                  <a:pt x="1138767" y="193322"/>
                  <a:pt x="1130300" y="190500"/>
                </a:cubicBezTo>
                <a:lnTo>
                  <a:pt x="1117600" y="186266"/>
                </a:lnTo>
                <a:lnTo>
                  <a:pt x="994833" y="190500"/>
                </a:lnTo>
                <a:lnTo>
                  <a:pt x="982133" y="292100"/>
                </a:lnTo>
                <a:lnTo>
                  <a:pt x="965200" y="186266"/>
                </a:lnTo>
                <a:lnTo>
                  <a:pt x="512233" y="182033"/>
                </a:lnTo>
                <a:lnTo>
                  <a:pt x="486833" y="325966"/>
                </a:lnTo>
                <a:lnTo>
                  <a:pt x="474133" y="177800"/>
                </a:lnTo>
                <a:lnTo>
                  <a:pt x="440267" y="182033"/>
                </a:lnTo>
                <a:lnTo>
                  <a:pt x="427567" y="283633"/>
                </a:lnTo>
                <a:lnTo>
                  <a:pt x="406400" y="182033"/>
                </a:lnTo>
                <a:lnTo>
                  <a:pt x="169333" y="186266"/>
                </a:lnTo>
                <a:close/>
              </a:path>
            </a:pathLst>
          </a:custGeom>
          <a:gradFill>
            <a:gsLst>
              <a:gs pos="53000">
                <a:srgbClr val="8AA7DA"/>
              </a:gs>
              <a:gs pos="23000">
                <a:schemeClr val="bg1"/>
              </a:gs>
              <a:gs pos="78000">
                <a:srgbClr val="EBF0F9"/>
              </a:gs>
            </a:gsLst>
            <a:lin ang="5400000" scaled="1"/>
          </a:gra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CA2604E-9D97-42F7-B706-2E78562319AC}"/>
              </a:ext>
            </a:extLst>
          </p:cNvPr>
          <p:cNvGrpSpPr/>
          <p:nvPr/>
        </p:nvGrpSpPr>
        <p:grpSpPr>
          <a:xfrm>
            <a:off x="401276" y="345769"/>
            <a:ext cx="11328020" cy="556942"/>
            <a:chOff x="401276" y="345769"/>
            <a:chExt cx="11328020" cy="556942"/>
          </a:xfrm>
        </p:grpSpPr>
        <p:pic>
          <p:nvPicPr>
            <p:cNvPr id="4" name="Grafik 3">
              <a:extLst>
                <a:ext uri="{FF2B5EF4-FFF2-40B4-BE49-F238E27FC236}">
                  <a16:creationId xmlns:a16="http://schemas.microsoft.com/office/drawing/2014/main" id="{65E2DC06-0935-4A60-A3B7-DAA0B42A68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401276" y="347927"/>
              <a:ext cx="1359526" cy="554784"/>
            </a:xfrm>
            <a:prstGeom prst="rect">
              <a:avLst/>
            </a:prstGeom>
          </p:spPr>
        </p:pic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B3E0CDA4-AE14-4559-A059-DC437FB4D68D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067223" y="347926"/>
              <a:ext cx="1353429" cy="554784"/>
            </a:xfrm>
            <a:prstGeom prst="rect">
              <a:avLst/>
            </a:prstGeom>
          </p:spPr>
        </p:pic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DA9ECE4A-3E49-4ED7-88F6-6BF3FA7F49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726504" y="347927"/>
              <a:ext cx="1359526" cy="554784"/>
            </a:xfrm>
            <a:prstGeom prst="rect">
              <a:avLst/>
            </a:prstGeom>
          </p:spPr>
        </p:pic>
        <p:grpSp>
          <p:nvGrpSpPr>
            <p:cNvPr id="703" name="Gruppieren 702">
              <a:extLst>
                <a:ext uri="{FF2B5EF4-FFF2-40B4-BE49-F238E27FC236}">
                  <a16:creationId xmlns:a16="http://schemas.microsoft.com/office/drawing/2014/main" id="{5190000A-1364-4811-B916-8AED81BEF131}"/>
                </a:ext>
              </a:extLst>
            </p:cNvPr>
            <p:cNvGrpSpPr/>
            <p:nvPr/>
          </p:nvGrpSpPr>
          <p:grpSpPr>
            <a:xfrm>
              <a:off x="8716587" y="347926"/>
              <a:ext cx="1353429" cy="554785"/>
              <a:chOff x="8716482" y="344877"/>
              <a:chExt cx="1353429" cy="554785"/>
            </a:xfrm>
          </p:grpSpPr>
          <p:pic>
            <p:nvPicPr>
              <p:cNvPr id="8" name="Grafik 7">
                <a:extLst>
                  <a:ext uri="{FF2B5EF4-FFF2-40B4-BE49-F238E27FC236}">
                    <a16:creationId xmlns:a16="http://schemas.microsoft.com/office/drawing/2014/main" id="{A0BF72AD-11EA-4B24-A23A-D7223B29083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702" name="L-Form 701">
                <a:extLst>
                  <a:ext uri="{FF2B5EF4-FFF2-40B4-BE49-F238E27FC236}">
                    <a16:creationId xmlns:a16="http://schemas.microsoft.com/office/drawing/2014/main" id="{42214924-77EE-4736-AF2B-02606FE9134A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" name="Grafik 2">
              <a:extLst>
                <a:ext uri="{FF2B5EF4-FFF2-40B4-BE49-F238E27FC236}">
                  <a16:creationId xmlns:a16="http://schemas.microsoft.com/office/drawing/2014/main" id="{E514DE7E-8536-4833-AA38-F483FD8AD3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391882" y="354023"/>
              <a:ext cx="1353429" cy="548688"/>
            </a:xfrm>
            <a:prstGeom prst="rect">
              <a:avLst/>
            </a:prstGeom>
          </p:spPr>
        </p:pic>
        <p:grpSp>
          <p:nvGrpSpPr>
            <p:cNvPr id="35" name="Gruppieren 34">
              <a:extLst>
                <a:ext uri="{FF2B5EF4-FFF2-40B4-BE49-F238E27FC236}">
                  <a16:creationId xmlns:a16="http://schemas.microsoft.com/office/drawing/2014/main" id="{C927A81E-558D-4263-BEC7-6771F7BD744F}"/>
                </a:ext>
              </a:extLst>
            </p:cNvPr>
            <p:cNvGrpSpPr/>
            <p:nvPr/>
          </p:nvGrpSpPr>
          <p:grpSpPr>
            <a:xfrm>
              <a:off x="7051163" y="345769"/>
              <a:ext cx="1359572" cy="556942"/>
              <a:chOff x="7051002" y="345768"/>
              <a:chExt cx="1359572" cy="556942"/>
            </a:xfrm>
          </p:grpSpPr>
          <p:pic>
            <p:nvPicPr>
              <p:cNvPr id="5" name="Grafik 4">
                <a:extLst>
                  <a:ext uri="{FF2B5EF4-FFF2-40B4-BE49-F238E27FC236}">
                    <a16:creationId xmlns:a16="http://schemas.microsoft.com/office/drawing/2014/main" id="{BFF98AEF-0167-464D-9A96-897567C852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" name="Rechteck 33">
                <a:extLst>
                  <a:ext uri="{FF2B5EF4-FFF2-40B4-BE49-F238E27FC236}">
                    <a16:creationId xmlns:a16="http://schemas.microsoft.com/office/drawing/2014/main" id="{FD60F31F-3F5C-4D19-8804-AFD2DA857FE5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" name="Gruppieren 42">
              <a:extLst>
                <a:ext uri="{FF2B5EF4-FFF2-40B4-BE49-F238E27FC236}">
                  <a16:creationId xmlns:a16="http://schemas.microsoft.com/office/drawing/2014/main" id="{4D14B587-98D1-4FB6-AE7D-28B9B7A9619C}"/>
                </a:ext>
              </a:extLst>
            </p:cNvPr>
            <p:cNvGrpSpPr/>
            <p:nvPr/>
          </p:nvGrpSpPr>
          <p:grpSpPr>
            <a:xfrm>
              <a:off x="10375867" y="347927"/>
              <a:ext cx="1353429" cy="554784"/>
              <a:chOff x="10375867" y="347926"/>
              <a:chExt cx="1353429" cy="554784"/>
            </a:xfrm>
          </p:grpSpPr>
          <p:pic>
            <p:nvPicPr>
              <p:cNvPr id="2" name="Grafik 1">
                <a:extLst>
                  <a:ext uri="{FF2B5EF4-FFF2-40B4-BE49-F238E27FC236}">
                    <a16:creationId xmlns:a16="http://schemas.microsoft.com/office/drawing/2014/main" id="{BAE32E1E-0E36-4C74-B52E-BCA4B73619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2" name="Rechteck 41">
                <a:extLst>
                  <a:ext uri="{FF2B5EF4-FFF2-40B4-BE49-F238E27FC236}">
                    <a16:creationId xmlns:a16="http://schemas.microsoft.com/office/drawing/2014/main" id="{46E2DA2C-FEC5-494D-A3E9-97B39732B6B8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" name="Gruppieren 44">
            <a:extLst>
              <a:ext uri="{FF2B5EF4-FFF2-40B4-BE49-F238E27FC236}">
                <a16:creationId xmlns:a16="http://schemas.microsoft.com/office/drawing/2014/main" id="{F15EDED7-F120-4193-A712-5B35F22090A9}"/>
              </a:ext>
            </a:extLst>
          </p:cNvPr>
          <p:cNvGrpSpPr/>
          <p:nvPr/>
        </p:nvGrpSpPr>
        <p:grpSpPr>
          <a:xfrm>
            <a:off x="401276" y="1337647"/>
            <a:ext cx="11328020" cy="557832"/>
            <a:chOff x="401276" y="1305502"/>
            <a:chExt cx="11328020" cy="557832"/>
          </a:xfrm>
        </p:grpSpPr>
        <p:pic>
          <p:nvPicPr>
            <p:cNvPr id="694" name="Grafik 693">
              <a:extLst>
                <a:ext uri="{FF2B5EF4-FFF2-40B4-BE49-F238E27FC236}">
                  <a16:creationId xmlns:a16="http://schemas.microsoft.com/office/drawing/2014/main" id="{DA6DB11D-E08D-4EB5-9F58-4AE717C5696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379142" y="1314646"/>
              <a:ext cx="1359526" cy="548688"/>
            </a:xfrm>
            <a:prstGeom prst="rect">
              <a:avLst/>
            </a:prstGeom>
          </p:spPr>
        </p:pic>
        <p:grpSp>
          <p:nvGrpSpPr>
            <p:cNvPr id="37" name="Gruppieren 36">
              <a:extLst>
                <a:ext uri="{FF2B5EF4-FFF2-40B4-BE49-F238E27FC236}">
                  <a16:creationId xmlns:a16="http://schemas.microsoft.com/office/drawing/2014/main" id="{ACA609AA-8210-499F-9F02-1B713BA36213}"/>
                </a:ext>
              </a:extLst>
            </p:cNvPr>
            <p:cNvGrpSpPr/>
            <p:nvPr/>
          </p:nvGrpSpPr>
          <p:grpSpPr>
            <a:xfrm>
              <a:off x="3719853" y="1305502"/>
              <a:ext cx="1353430" cy="557832"/>
              <a:chOff x="3693757" y="1273302"/>
              <a:chExt cx="1353430" cy="557832"/>
            </a:xfrm>
          </p:grpSpPr>
          <p:pic>
            <p:nvPicPr>
              <p:cNvPr id="11" name="Grafik 10">
                <a:extLst>
                  <a:ext uri="{FF2B5EF4-FFF2-40B4-BE49-F238E27FC236}">
                    <a16:creationId xmlns:a16="http://schemas.microsoft.com/office/drawing/2014/main" id="{7A336F98-BDF7-4997-AB48-18071D79C0F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6" name="Rechteck 35">
                <a:extLst>
                  <a:ext uri="{FF2B5EF4-FFF2-40B4-BE49-F238E27FC236}">
                    <a16:creationId xmlns:a16="http://schemas.microsoft.com/office/drawing/2014/main" id="{0DDE2035-B7E6-4B35-A8B8-6A8457DCC83C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" name="Gruppieren 38">
              <a:extLst>
                <a:ext uri="{FF2B5EF4-FFF2-40B4-BE49-F238E27FC236}">
                  <a16:creationId xmlns:a16="http://schemas.microsoft.com/office/drawing/2014/main" id="{7E5BA7E3-BC87-490F-8E9A-BE29E5754420}"/>
                </a:ext>
              </a:extLst>
            </p:cNvPr>
            <p:cNvGrpSpPr/>
            <p:nvPr/>
          </p:nvGrpSpPr>
          <p:grpSpPr>
            <a:xfrm>
              <a:off x="2060564" y="1314645"/>
              <a:ext cx="1353430" cy="548689"/>
              <a:chOff x="2080872" y="1231127"/>
              <a:chExt cx="1353430" cy="548689"/>
            </a:xfrm>
          </p:grpSpPr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0271C263-1117-4E4E-8BD5-D0F5EAE3D8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8" name="Rechteck 37">
                <a:extLst>
                  <a:ext uri="{FF2B5EF4-FFF2-40B4-BE49-F238E27FC236}">
                    <a16:creationId xmlns:a16="http://schemas.microsoft.com/office/drawing/2014/main" id="{C1A3DFF3-0355-405A-955C-0FAA55188426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" name="Gruppieren 40">
              <a:extLst>
                <a:ext uri="{FF2B5EF4-FFF2-40B4-BE49-F238E27FC236}">
                  <a16:creationId xmlns:a16="http://schemas.microsoft.com/office/drawing/2014/main" id="{978C1F90-65E3-4174-9F5D-B11E714D3900}"/>
                </a:ext>
              </a:extLst>
            </p:cNvPr>
            <p:cNvGrpSpPr/>
            <p:nvPr/>
          </p:nvGrpSpPr>
          <p:grpSpPr>
            <a:xfrm>
              <a:off x="401276" y="1308550"/>
              <a:ext cx="1353429" cy="554784"/>
              <a:chOff x="401276" y="1225032"/>
              <a:chExt cx="1353429" cy="554784"/>
            </a:xfrm>
          </p:grpSpPr>
          <p:pic>
            <p:nvPicPr>
              <p:cNvPr id="13" name="Grafik 12">
                <a:extLst>
                  <a:ext uri="{FF2B5EF4-FFF2-40B4-BE49-F238E27FC236}">
                    <a16:creationId xmlns:a16="http://schemas.microsoft.com/office/drawing/2014/main" id="{7192B282-F78A-435E-ABC0-CF40F1E41A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40" name="Rechteck 39">
                <a:extLst>
                  <a:ext uri="{FF2B5EF4-FFF2-40B4-BE49-F238E27FC236}">
                    <a16:creationId xmlns:a16="http://schemas.microsoft.com/office/drawing/2014/main" id="{F42F1074-ED49-4C38-B935-5419DAEC242C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5" name="Gruppieren 294">
              <a:extLst>
                <a:ext uri="{FF2B5EF4-FFF2-40B4-BE49-F238E27FC236}">
                  <a16:creationId xmlns:a16="http://schemas.microsoft.com/office/drawing/2014/main" id="{8B10B25E-9DFA-44C2-A258-C098BADD5140}"/>
                </a:ext>
              </a:extLst>
            </p:cNvPr>
            <p:cNvGrpSpPr/>
            <p:nvPr/>
          </p:nvGrpSpPr>
          <p:grpSpPr>
            <a:xfrm>
              <a:off x="7044527" y="1308549"/>
              <a:ext cx="1360095" cy="554785"/>
              <a:chOff x="401276" y="347925"/>
              <a:chExt cx="1360095" cy="554785"/>
            </a:xfrm>
          </p:grpSpPr>
          <p:pic>
            <p:nvPicPr>
              <p:cNvPr id="296" name="Grafik 295">
                <a:extLst>
                  <a:ext uri="{FF2B5EF4-FFF2-40B4-BE49-F238E27FC236}">
                    <a16:creationId xmlns:a16="http://schemas.microsoft.com/office/drawing/2014/main" id="{117E28F8-FD5F-463A-B786-3A8F7C51E8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297" name="L-Form 296">
                <a:extLst>
                  <a:ext uri="{FF2B5EF4-FFF2-40B4-BE49-F238E27FC236}">
                    <a16:creationId xmlns:a16="http://schemas.microsoft.com/office/drawing/2014/main" id="{845AE241-E13B-4907-8FE5-8F2BE57EAD7A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" name="Gruppieren 297">
              <a:extLst>
                <a:ext uri="{FF2B5EF4-FFF2-40B4-BE49-F238E27FC236}">
                  <a16:creationId xmlns:a16="http://schemas.microsoft.com/office/drawing/2014/main" id="{4D4AC9A9-72F4-4C94-B626-7BDBA71F51A8}"/>
                </a:ext>
              </a:extLst>
            </p:cNvPr>
            <p:cNvGrpSpPr/>
            <p:nvPr/>
          </p:nvGrpSpPr>
          <p:grpSpPr>
            <a:xfrm>
              <a:off x="8710481" y="1308549"/>
              <a:ext cx="1353429" cy="554785"/>
              <a:chOff x="2066756" y="347926"/>
              <a:chExt cx="1353429" cy="554785"/>
            </a:xfrm>
          </p:grpSpPr>
          <p:pic>
            <p:nvPicPr>
              <p:cNvPr id="299" name="Grafik 298">
                <a:extLst>
                  <a:ext uri="{FF2B5EF4-FFF2-40B4-BE49-F238E27FC236}">
                    <a16:creationId xmlns:a16="http://schemas.microsoft.com/office/drawing/2014/main" id="{664F7C23-667F-4A8E-A21B-0A0A79CB86B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00" name="L-Form 299">
                <a:extLst>
                  <a:ext uri="{FF2B5EF4-FFF2-40B4-BE49-F238E27FC236}">
                    <a16:creationId xmlns:a16="http://schemas.microsoft.com/office/drawing/2014/main" id="{8A435FA3-1220-4507-B8A9-7B404CC653DA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" name="Gruppieren 300">
              <a:extLst>
                <a:ext uri="{FF2B5EF4-FFF2-40B4-BE49-F238E27FC236}">
                  <a16:creationId xmlns:a16="http://schemas.microsoft.com/office/drawing/2014/main" id="{9904311A-821B-4257-8D70-9EAFEF3C9591}"/>
                </a:ext>
              </a:extLst>
            </p:cNvPr>
            <p:cNvGrpSpPr/>
            <p:nvPr/>
          </p:nvGrpSpPr>
          <p:grpSpPr>
            <a:xfrm>
              <a:off x="10369770" y="1308453"/>
              <a:ext cx="1359526" cy="554881"/>
              <a:chOff x="3726139" y="347829"/>
              <a:chExt cx="1359526" cy="554881"/>
            </a:xfrm>
          </p:grpSpPr>
          <p:pic>
            <p:nvPicPr>
              <p:cNvPr id="302" name="Grafik 301">
                <a:extLst>
                  <a:ext uri="{FF2B5EF4-FFF2-40B4-BE49-F238E27FC236}">
                    <a16:creationId xmlns:a16="http://schemas.microsoft.com/office/drawing/2014/main" id="{F6C974EE-CEDF-4E3C-BB03-8CC6F1A21B6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03" name="L-Form 302">
                <a:extLst>
                  <a:ext uri="{FF2B5EF4-FFF2-40B4-BE49-F238E27FC236}">
                    <a16:creationId xmlns:a16="http://schemas.microsoft.com/office/drawing/2014/main" id="{BB5AA0D7-7E95-41F9-B24F-0F8F45018A0E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" name="Gruppieren 47">
            <a:extLst>
              <a:ext uri="{FF2B5EF4-FFF2-40B4-BE49-F238E27FC236}">
                <a16:creationId xmlns:a16="http://schemas.microsoft.com/office/drawing/2014/main" id="{6586A5F3-8E41-4CFA-9358-92640E082D13}"/>
              </a:ext>
            </a:extLst>
          </p:cNvPr>
          <p:cNvGrpSpPr/>
          <p:nvPr/>
        </p:nvGrpSpPr>
        <p:grpSpPr>
          <a:xfrm>
            <a:off x="2067576" y="3323183"/>
            <a:ext cx="9673277" cy="556942"/>
            <a:chOff x="2067576" y="3339855"/>
            <a:chExt cx="9673277" cy="556942"/>
          </a:xfrm>
        </p:grpSpPr>
        <p:grpSp>
          <p:nvGrpSpPr>
            <p:cNvPr id="304" name="Gruppieren 303">
              <a:extLst>
                <a:ext uri="{FF2B5EF4-FFF2-40B4-BE49-F238E27FC236}">
                  <a16:creationId xmlns:a16="http://schemas.microsoft.com/office/drawing/2014/main" id="{E5FD6648-EAAD-4653-BEE5-90C3B8565A05}"/>
                </a:ext>
              </a:extLst>
            </p:cNvPr>
            <p:cNvGrpSpPr/>
            <p:nvPr/>
          </p:nvGrpSpPr>
          <p:grpSpPr>
            <a:xfrm>
              <a:off x="8722312" y="3339855"/>
              <a:ext cx="1353429" cy="554785"/>
              <a:chOff x="8716482" y="344877"/>
              <a:chExt cx="1353429" cy="554785"/>
            </a:xfrm>
          </p:grpSpPr>
          <p:pic>
            <p:nvPicPr>
              <p:cNvPr id="305" name="Grafik 304">
                <a:extLst>
                  <a:ext uri="{FF2B5EF4-FFF2-40B4-BE49-F238E27FC236}">
                    <a16:creationId xmlns:a16="http://schemas.microsoft.com/office/drawing/2014/main" id="{578AEB1B-B5AF-438E-A42B-C2C9E363EE5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8716482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6" name="L-Form 305">
                <a:extLst>
                  <a:ext uri="{FF2B5EF4-FFF2-40B4-BE49-F238E27FC236}">
                    <a16:creationId xmlns:a16="http://schemas.microsoft.com/office/drawing/2014/main" id="{BAD4376C-2124-4E4D-ACAA-FC66608FA434}"/>
                  </a:ext>
                </a:extLst>
              </p:cNvPr>
              <p:cNvSpPr/>
              <p:nvPr/>
            </p:nvSpPr>
            <p:spPr>
              <a:xfrm flipH="1">
                <a:off x="8996361" y="344877"/>
                <a:ext cx="1073549" cy="554785"/>
              </a:xfrm>
              <a:prstGeom prst="corner">
                <a:avLst>
                  <a:gd name="adj1" fmla="val 48855"/>
                  <a:gd name="adj2" fmla="val 143999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325" name="Grafik 324">
              <a:extLst>
                <a:ext uri="{FF2B5EF4-FFF2-40B4-BE49-F238E27FC236}">
                  <a16:creationId xmlns:a16="http://schemas.microsoft.com/office/drawing/2014/main" id="{AC1A1AA4-3AD4-4F91-A4A0-55BC4F1E94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067576" y="3339855"/>
              <a:ext cx="1359526" cy="548688"/>
            </a:xfrm>
            <a:prstGeom prst="rect">
              <a:avLst/>
            </a:prstGeom>
          </p:spPr>
        </p:pic>
        <p:grpSp>
          <p:nvGrpSpPr>
            <p:cNvPr id="326" name="Gruppieren 325">
              <a:extLst>
                <a:ext uri="{FF2B5EF4-FFF2-40B4-BE49-F238E27FC236}">
                  <a16:creationId xmlns:a16="http://schemas.microsoft.com/office/drawing/2014/main" id="{D7BD1A4B-67FB-45DF-9C18-94683FA11B4B}"/>
                </a:ext>
              </a:extLst>
            </p:cNvPr>
            <p:cNvGrpSpPr/>
            <p:nvPr/>
          </p:nvGrpSpPr>
          <p:grpSpPr>
            <a:xfrm>
              <a:off x="3732642" y="3339855"/>
              <a:ext cx="1360095" cy="554785"/>
              <a:chOff x="401276" y="347925"/>
              <a:chExt cx="1360095" cy="554785"/>
            </a:xfrm>
          </p:grpSpPr>
          <p:pic>
            <p:nvPicPr>
              <p:cNvPr id="327" name="Grafik 326">
                <a:extLst>
                  <a:ext uri="{FF2B5EF4-FFF2-40B4-BE49-F238E27FC236}">
                    <a16:creationId xmlns:a16="http://schemas.microsoft.com/office/drawing/2014/main" id="{D4BC1067-1A96-4827-BCBA-16AB9BFC3A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28" name="L-Form 327">
                <a:extLst>
                  <a:ext uri="{FF2B5EF4-FFF2-40B4-BE49-F238E27FC236}">
                    <a16:creationId xmlns:a16="http://schemas.microsoft.com/office/drawing/2014/main" id="{F5755FF8-B86B-4FC8-8261-3914D110AE36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" name="Gruppieren 328">
              <a:extLst>
                <a:ext uri="{FF2B5EF4-FFF2-40B4-BE49-F238E27FC236}">
                  <a16:creationId xmlns:a16="http://schemas.microsoft.com/office/drawing/2014/main" id="{4CCBB370-20A5-4E4A-8D7E-421A66F2EE1D}"/>
                </a:ext>
              </a:extLst>
            </p:cNvPr>
            <p:cNvGrpSpPr/>
            <p:nvPr/>
          </p:nvGrpSpPr>
          <p:grpSpPr>
            <a:xfrm>
              <a:off x="5398277" y="3339855"/>
              <a:ext cx="1353429" cy="554785"/>
              <a:chOff x="2066756" y="347926"/>
              <a:chExt cx="1353429" cy="554785"/>
            </a:xfrm>
          </p:grpSpPr>
          <p:pic>
            <p:nvPicPr>
              <p:cNvPr id="330" name="Grafik 329">
                <a:extLst>
                  <a:ext uri="{FF2B5EF4-FFF2-40B4-BE49-F238E27FC236}">
                    <a16:creationId xmlns:a16="http://schemas.microsoft.com/office/drawing/2014/main" id="{93A91DA4-FB97-43A8-92AD-87F7570FD4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66756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31" name="L-Form 330">
                <a:extLst>
                  <a:ext uri="{FF2B5EF4-FFF2-40B4-BE49-F238E27FC236}">
                    <a16:creationId xmlns:a16="http://schemas.microsoft.com/office/drawing/2014/main" id="{954BB202-7D6B-414C-AA1D-3C5AED1CB676}"/>
                  </a:ext>
                </a:extLst>
              </p:cNvPr>
              <p:cNvSpPr/>
              <p:nvPr/>
            </p:nvSpPr>
            <p:spPr>
              <a:xfrm flipH="1">
                <a:off x="2066756" y="347926"/>
                <a:ext cx="1352858" cy="554785"/>
              </a:xfrm>
              <a:prstGeom prst="corner">
                <a:avLst>
                  <a:gd name="adj1" fmla="val 47711"/>
                  <a:gd name="adj2" fmla="val 192495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2" name="Gruppieren 331">
              <a:extLst>
                <a:ext uri="{FF2B5EF4-FFF2-40B4-BE49-F238E27FC236}">
                  <a16:creationId xmlns:a16="http://schemas.microsoft.com/office/drawing/2014/main" id="{E124A1BB-BD1A-4C8A-B3D5-59CC869D80C5}"/>
                </a:ext>
              </a:extLst>
            </p:cNvPr>
            <p:cNvGrpSpPr/>
            <p:nvPr/>
          </p:nvGrpSpPr>
          <p:grpSpPr>
            <a:xfrm>
              <a:off x="7057246" y="3339855"/>
              <a:ext cx="1359526" cy="554881"/>
              <a:chOff x="3726139" y="347829"/>
              <a:chExt cx="1359526" cy="554881"/>
            </a:xfrm>
          </p:grpSpPr>
          <p:pic>
            <p:nvPicPr>
              <p:cNvPr id="333" name="Grafik 332">
                <a:extLst>
                  <a:ext uri="{FF2B5EF4-FFF2-40B4-BE49-F238E27FC236}">
                    <a16:creationId xmlns:a16="http://schemas.microsoft.com/office/drawing/2014/main" id="{4CEE0356-E7D3-477B-A3EB-4BC69DEF1E8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34" name="L-Form 333">
                <a:extLst>
                  <a:ext uri="{FF2B5EF4-FFF2-40B4-BE49-F238E27FC236}">
                    <a16:creationId xmlns:a16="http://schemas.microsoft.com/office/drawing/2014/main" id="{CE60D0F0-EEF9-4671-A386-2424D1322703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1" name="Gruppieren 340">
              <a:extLst>
                <a:ext uri="{FF2B5EF4-FFF2-40B4-BE49-F238E27FC236}">
                  <a16:creationId xmlns:a16="http://schemas.microsoft.com/office/drawing/2014/main" id="{19C048FE-994D-4D22-B564-4CFD285DA5EC}"/>
                </a:ext>
              </a:extLst>
            </p:cNvPr>
            <p:cNvGrpSpPr/>
            <p:nvPr/>
          </p:nvGrpSpPr>
          <p:grpSpPr>
            <a:xfrm>
              <a:off x="10381281" y="3339855"/>
              <a:ext cx="1359572" cy="556942"/>
              <a:chOff x="7051002" y="345768"/>
              <a:chExt cx="1359572" cy="556942"/>
            </a:xfrm>
          </p:grpSpPr>
          <p:pic>
            <p:nvPicPr>
              <p:cNvPr id="342" name="Grafik 341">
                <a:extLst>
                  <a:ext uri="{FF2B5EF4-FFF2-40B4-BE49-F238E27FC236}">
                    <a16:creationId xmlns:a16="http://schemas.microsoft.com/office/drawing/2014/main" id="{73788B40-CEE4-4E77-A2DE-DFFE5896539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43" name="Rechteck 342">
                <a:extLst>
                  <a:ext uri="{FF2B5EF4-FFF2-40B4-BE49-F238E27FC236}">
                    <a16:creationId xmlns:a16="http://schemas.microsoft.com/office/drawing/2014/main" id="{E9D16CCE-7E5E-4C0A-9CFF-BEEC4E4ACA71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F8EEAA4A-8C2F-4FCE-8889-7C5F6A1BD1E4}"/>
              </a:ext>
            </a:extLst>
          </p:cNvPr>
          <p:cNvGrpSpPr/>
          <p:nvPr/>
        </p:nvGrpSpPr>
        <p:grpSpPr>
          <a:xfrm>
            <a:off x="2067576" y="4315061"/>
            <a:ext cx="8014262" cy="557832"/>
            <a:chOff x="2067576" y="4315061"/>
            <a:chExt cx="8014262" cy="557832"/>
          </a:xfrm>
        </p:grpSpPr>
        <p:grpSp>
          <p:nvGrpSpPr>
            <p:cNvPr id="344" name="Gruppieren 343">
              <a:extLst>
                <a:ext uri="{FF2B5EF4-FFF2-40B4-BE49-F238E27FC236}">
                  <a16:creationId xmlns:a16="http://schemas.microsoft.com/office/drawing/2014/main" id="{749D94EF-79F0-4A0C-A867-7D3A92C2F6AD}"/>
                </a:ext>
              </a:extLst>
            </p:cNvPr>
            <p:cNvGrpSpPr/>
            <p:nvPr/>
          </p:nvGrpSpPr>
          <p:grpSpPr>
            <a:xfrm>
              <a:off x="2067576" y="4315061"/>
              <a:ext cx="1353430" cy="557832"/>
              <a:chOff x="3693757" y="1273302"/>
              <a:chExt cx="1353430" cy="557832"/>
            </a:xfrm>
          </p:grpSpPr>
          <p:pic>
            <p:nvPicPr>
              <p:cNvPr id="345" name="Grafik 344">
                <a:extLst>
                  <a:ext uri="{FF2B5EF4-FFF2-40B4-BE49-F238E27FC236}">
                    <a16:creationId xmlns:a16="http://schemas.microsoft.com/office/drawing/2014/main" id="{378C4AB7-5B03-4B60-9D20-F27E870E6B1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46" name="Rechteck 345">
                <a:extLst>
                  <a:ext uri="{FF2B5EF4-FFF2-40B4-BE49-F238E27FC236}">
                    <a16:creationId xmlns:a16="http://schemas.microsoft.com/office/drawing/2014/main" id="{7286C979-392A-4B17-9610-6D6D5A0E46F4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7" name="Gruppieren 346">
              <a:extLst>
                <a:ext uri="{FF2B5EF4-FFF2-40B4-BE49-F238E27FC236}">
                  <a16:creationId xmlns:a16="http://schemas.microsoft.com/office/drawing/2014/main" id="{371EBA77-93A6-4B19-BFD4-008A5A4F7B2B}"/>
                </a:ext>
              </a:extLst>
            </p:cNvPr>
            <p:cNvGrpSpPr/>
            <p:nvPr/>
          </p:nvGrpSpPr>
          <p:grpSpPr>
            <a:xfrm>
              <a:off x="3729594" y="4324204"/>
              <a:ext cx="1353430" cy="548689"/>
              <a:chOff x="2080872" y="1231127"/>
              <a:chExt cx="1353430" cy="548689"/>
            </a:xfrm>
          </p:grpSpPr>
          <p:pic>
            <p:nvPicPr>
              <p:cNvPr id="348" name="Grafik 347">
                <a:extLst>
                  <a:ext uri="{FF2B5EF4-FFF2-40B4-BE49-F238E27FC236}">
                    <a16:creationId xmlns:a16="http://schemas.microsoft.com/office/drawing/2014/main" id="{E6B67DE4-F575-4369-A7E6-23A52B9A2A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49" name="Rechteck 348">
                <a:extLst>
                  <a:ext uri="{FF2B5EF4-FFF2-40B4-BE49-F238E27FC236}">
                    <a16:creationId xmlns:a16="http://schemas.microsoft.com/office/drawing/2014/main" id="{E931EF28-47A6-4400-A8E6-4B25C9160DE9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0" name="Gruppieren 349">
              <a:extLst>
                <a:ext uri="{FF2B5EF4-FFF2-40B4-BE49-F238E27FC236}">
                  <a16:creationId xmlns:a16="http://schemas.microsoft.com/office/drawing/2014/main" id="{5DC0274E-F49C-4E1A-BA48-60A6DE4B2B92}"/>
                </a:ext>
              </a:extLst>
            </p:cNvPr>
            <p:cNvGrpSpPr/>
            <p:nvPr/>
          </p:nvGrpSpPr>
          <p:grpSpPr>
            <a:xfrm>
              <a:off x="5391612" y="4318109"/>
              <a:ext cx="1353429" cy="554784"/>
              <a:chOff x="10375867" y="347926"/>
              <a:chExt cx="1353429" cy="554784"/>
            </a:xfrm>
          </p:grpSpPr>
          <p:pic>
            <p:nvPicPr>
              <p:cNvPr id="351" name="Grafik 350">
                <a:extLst>
                  <a:ext uri="{FF2B5EF4-FFF2-40B4-BE49-F238E27FC236}">
                    <a16:creationId xmlns:a16="http://schemas.microsoft.com/office/drawing/2014/main" id="{C778FF50-1AC4-45C2-AD97-92FE844E5D3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52" name="Rechteck 351">
                <a:extLst>
                  <a:ext uri="{FF2B5EF4-FFF2-40B4-BE49-F238E27FC236}">
                    <a16:creationId xmlns:a16="http://schemas.microsoft.com/office/drawing/2014/main" id="{0B0071BE-273E-4779-B413-E860250B1EEA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3" name="Gruppieren 352">
              <a:extLst>
                <a:ext uri="{FF2B5EF4-FFF2-40B4-BE49-F238E27FC236}">
                  <a16:creationId xmlns:a16="http://schemas.microsoft.com/office/drawing/2014/main" id="{7009D1C0-16E0-4145-8B27-5AC337AD29C0}"/>
                </a:ext>
              </a:extLst>
            </p:cNvPr>
            <p:cNvGrpSpPr/>
            <p:nvPr/>
          </p:nvGrpSpPr>
          <p:grpSpPr>
            <a:xfrm>
              <a:off x="7053629" y="4318108"/>
              <a:ext cx="1360095" cy="554785"/>
              <a:chOff x="401276" y="347925"/>
              <a:chExt cx="1360095" cy="554785"/>
            </a:xfrm>
          </p:grpSpPr>
          <p:pic>
            <p:nvPicPr>
              <p:cNvPr id="354" name="Grafik 353">
                <a:extLst>
                  <a:ext uri="{FF2B5EF4-FFF2-40B4-BE49-F238E27FC236}">
                    <a16:creationId xmlns:a16="http://schemas.microsoft.com/office/drawing/2014/main" id="{6D2C59B6-F30C-4CA1-A424-3FC8BE38E73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5" name="L-Form 354">
                <a:extLst>
                  <a:ext uri="{FF2B5EF4-FFF2-40B4-BE49-F238E27FC236}">
                    <a16:creationId xmlns:a16="http://schemas.microsoft.com/office/drawing/2014/main" id="{C363E512-6922-42A3-BE97-5D9D2E8B3457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6" name="Gruppieren 355">
              <a:extLst>
                <a:ext uri="{FF2B5EF4-FFF2-40B4-BE49-F238E27FC236}">
                  <a16:creationId xmlns:a16="http://schemas.microsoft.com/office/drawing/2014/main" id="{A31A5411-3BFF-40DD-85FD-FDB26A592A25}"/>
                </a:ext>
              </a:extLst>
            </p:cNvPr>
            <p:cNvGrpSpPr/>
            <p:nvPr/>
          </p:nvGrpSpPr>
          <p:grpSpPr>
            <a:xfrm>
              <a:off x="8722312" y="4318012"/>
              <a:ext cx="1359526" cy="554881"/>
              <a:chOff x="3726139" y="347829"/>
              <a:chExt cx="1359526" cy="554881"/>
            </a:xfrm>
          </p:grpSpPr>
          <p:pic>
            <p:nvPicPr>
              <p:cNvPr id="357" name="Grafik 356">
                <a:extLst>
                  <a:ext uri="{FF2B5EF4-FFF2-40B4-BE49-F238E27FC236}">
                    <a16:creationId xmlns:a16="http://schemas.microsoft.com/office/drawing/2014/main" id="{BBD8FFB5-F274-40E1-B98B-E8C88C7B4E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3726139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58" name="L-Form 357">
                <a:extLst>
                  <a:ext uri="{FF2B5EF4-FFF2-40B4-BE49-F238E27FC236}">
                    <a16:creationId xmlns:a16="http://schemas.microsoft.com/office/drawing/2014/main" id="{0AEC335B-0D66-42E9-8654-BA991F9A6BF5}"/>
                  </a:ext>
                </a:extLst>
              </p:cNvPr>
              <p:cNvSpPr/>
              <p:nvPr/>
            </p:nvSpPr>
            <p:spPr>
              <a:xfrm flipH="1">
                <a:off x="4279899" y="347829"/>
                <a:ext cx="805763" cy="554785"/>
              </a:xfrm>
              <a:prstGeom prst="corner">
                <a:avLst>
                  <a:gd name="adj1" fmla="val 49428"/>
                  <a:gd name="adj2" fmla="val 97166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E512C09D-86D3-4F88-AC03-4BF16D243B95}"/>
              </a:ext>
            </a:extLst>
          </p:cNvPr>
          <p:cNvGrpSpPr/>
          <p:nvPr/>
        </p:nvGrpSpPr>
        <p:grpSpPr>
          <a:xfrm>
            <a:off x="401276" y="2330415"/>
            <a:ext cx="11328020" cy="557832"/>
            <a:chOff x="401276" y="2214916"/>
            <a:chExt cx="11328020" cy="557832"/>
          </a:xfrm>
        </p:grpSpPr>
        <p:grpSp>
          <p:nvGrpSpPr>
            <p:cNvPr id="307" name="Gruppieren 306">
              <a:extLst>
                <a:ext uri="{FF2B5EF4-FFF2-40B4-BE49-F238E27FC236}">
                  <a16:creationId xmlns:a16="http://schemas.microsoft.com/office/drawing/2014/main" id="{740A0909-4835-42A0-BD66-ACDBFD96ED66}"/>
                </a:ext>
              </a:extLst>
            </p:cNvPr>
            <p:cNvGrpSpPr/>
            <p:nvPr/>
          </p:nvGrpSpPr>
          <p:grpSpPr>
            <a:xfrm>
              <a:off x="401276" y="2214916"/>
              <a:ext cx="1353429" cy="548688"/>
              <a:chOff x="5391619" y="347926"/>
              <a:chExt cx="1353429" cy="548688"/>
            </a:xfrm>
          </p:grpSpPr>
          <p:pic>
            <p:nvPicPr>
              <p:cNvPr id="308" name="Grafik 307">
                <a:extLst>
                  <a:ext uri="{FF2B5EF4-FFF2-40B4-BE49-F238E27FC236}">
                    <a16:creationId xmlns:a16="http://schemas.microsoft.com/office/drawing/2014/main" id="{0F3DD9FF-2A35-4A66-91D3-5B9DE769E76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5391619" y="347926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09" name="Rechteck 308">
                <a:extLst>
                  <a:ext uri="{FF2B5EF4-FFF2-40B4-BE49-F238E27FC236}">
                    <a16:creationId xmlns:a16="http://schemas.microsoft.com/office/drawing/2014/main" id="{C6E0280F-B2B2-4EB5-B617-5592B73C678A}"/>
                  </a:ext>
                </a:extLst>
              </p:cNvPr>
              <p:cNvSpPr/>
              <p:nvPr/>
            </p:nvSpPr>
            <p:spPr>
              <a:xfrm>
                <a:off x="6477743" y="347926"/>
                <a:ext cx="267302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" name="Gruppieren 309">
              <a:extLst>
                <a:ext uri="{FF2B5EF4-FFF2-40B4-BE49-F238E27FC236}">
                  <a16:creationId xmlns:a16="http://schemas.microsoft.com/office/drawing/2014/main" id="{5D64B164-0AF1-477F-8CD7-A75ECF51272A}"/>
                </a:ext>
              </a:extLst>
            </p:cNvPr>
            <p:cNvGrpSpPr/>
            <p:nvPr/>
          </p:nvGrpSpPr>
          <p:grpSpPr>
            <a:xfrm>
              <a:off x="2061573" y="2214916"/>
              <a:ext cx="1359572" cy="556942"/>
              <a:chOff x="7051002" y="345768"/>
              <a:chExt cx="1359572" cy="556942"/>
            </a:xfrm>
          </p:grpSpPr>
          <p:pic>
            <p:nvPicPr>
              <p:cNvPr id="311" name="Grafik 310">
                <a:extLst>
                  <a:ext uri="{FF2B5EF4-FFF2-40B4-BE49-F238E27FC236}">
                    <a16:creationId xmlns:a16="http://schemas.microsoft.com/office/drawing/2014/main" id="{4C95C560-E755-4340-94C6-131065DEE38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51002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12" name="Rechteck 311">
                <a:extLst>
                  <a:ext uri="{FF2B5EF4-FFF2-40B4-BE49-F238E27FC236}">
                    <a16:creationId xmlns:a16="http://schemas.microsoft.com/office/drawing/2014/main" id="{A799C4A1-98A5-4A99-A0D4-D8772A854CEC}"/>
                  </a:ext>
                </a:extLst>
              </p:cNvPr>
              <p:cNvSpPr/>
              <p:nvPr/>
            </p:nvSpPr>
            <p:spPr>
              <a:xfrm>
                <a:off x="7870029" y="345768"/>
                <a:ext cx="540545" cy="556845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3" name="Gruppieren 312">
              <a:extLst>
                <a:ext uri="{FF2B5EF4-FFF2-40B4-BE49-F238E27FC236}">
                  <a16:creationId xmlns:a16="http://schemas.microsoft.com/office/drawing/2014/main" id="{0BD455A3-5805-4444-B7E6-01E8D74799E1}"/>
                </a:ext>
              </a:extLst>
            </p:cNvPr>
            <p:cNvGrpSpPr/>
            <p:nvPr/>
          </p:nvGrpSpPr>
          <p:grpSpPr>
            <a:xfrm>
              <a:off x="5394976" y="2214916"/>
              <a:ext cx="1353429" cy="554784"/>
              <a:chOff x="10375867" y="347926"/>
              <a:chExt cx="1353429" cy="554784"/>
            </a:xfrm>
          </p:grpSpPr>
          <p:pic>
            <p:nvPicPr>
              <p:cNvPr id="314" name="Grafik 313">
                <a:extLst>
                  <a:ext uri="{FF2B5EF4-FFF2-40B4-BE49-F238E27FC236}">
                    <a16:creationId xmlns:a16="http://schemas.microsoft.com/office/drawing/2014/main" id="{DB5DD72C-8708-45A6-87A0-47BD0AEC026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375867" y="347926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5" name="Rechteck 314">
                <a:extLst>
                  <a:ext uri="{FF2B5EF4-FFF2-40B4-BE49-F238E27FC236}">
                    <a16:creationId xmlns:a16="http://schemas.microsoft.com/office/drawing/2014/main" id="{7B6D47F7-8FE2-4DCB-9B8D-E1D42739CDD0}"/>
                  </a:ext>
                </a:extLst>
              </p:cNvPr>
              <p:cNvSpPr/>
              <p:nvPr/>
            </p:nvSpPr>
            <p:spPr>
              <a:xfrm>
                <a:off x="11460949" y="635284"/>
                <a:ext cx="268347" cy="267330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6" name="Gruppieren 315">
              <a:extLst>
                <a:ext uri="{FF2B5EF4-FFF2-40B4-BE49-F238E27FC236}">
                  <a16:creationId xmlns:a16="http://schemas.microsoft.com/office/drawing/2014/main" id="{DF1AC57B-6D00-49E9-8996-2CB207191DAD}"/>
                </a:ext>
              </a:extLst>
            </p:cNvPr>
            <p:cNvGrpSpPr/>
            <p:nvPr/>
          </p:nvGrpSpPr>
          <p:grpSpPr>
            <a:xfrm>
              <a:off x="10375866" y="2214916"/>
              <a:ext cx="1353430" cy="557832"/>
              <a:chOff x="3693757" y="1273302"/>
              <a:chExt cx="1353430" cy="557832"/>
            </a:xfrm>
          </p:grpSpPr>
          <p:pic>
            <p:nvPicPr>
              <p:cNvPr id="317" name="Grafik 316">
                <a:extLst>
                  <a:ext uri="{FF2B5EF4-FFF2-40B4-BE49-F238E27FC236}">
                    <a16:creationId xmlns:a16="http://schemas.microsoft.com/office/drawing/2014/main" id="{2425228D-BF7F-44E2-BE9D-D8090E5EA36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693757" y="1276350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18" name="Rechteck 317">
                <a:extLst>
                  <a:ext uri="{FF2B5EF4-FFF2-40B4-BE49-F238E27FC236}">
                    <a16:creationId xmlns:a16="http://schemas.microsoft.com/office/drawing/2014/main" id="{FE75562A-6539-4ACE-AF20-94FA6F1E6802}"/>
                  </a:ext>
                </a:extLst>
              </p:cNvPr>
              <p:cNvSpPr/>
              <p:nvPr/>
            </p:nvSpPr>
            <p:spPr>
              <a:xfrm>
                <a:off x="3975100" y="1273302"/>
                <a:ext cx="1072087" cy="557832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" name="Gruppieren 318">
              <a:extLst>
                <a:ext uri="{FF2B5EF4-FFF2-40B4-BE49-F238E27FC236}">
                  <a16:creationId xmlns:a16="http://schemas.microsoft.com/office/drawing/2014/main" id="{B929AC92-4E8D-40D4-9F74-0CE5D84520D3}"/>
                </a:ext>
              </a:extLst>
            </p:cNvPr>
            <p:cNvGrpSpPr/>
            <p:nvPr/>
          </p:nvGrpSpPr>
          <p:grpSpPr>
            <a:xfrm>
              <a:off x="8715570" y="2214916"/>
              <a:ext cx="1353430" cy="548689"/>
              <a:chOff x="2080872" y="1231127"/>
              <a:chExt cx="1353430" cy="548689"/>
            </a:xfrm>
          </p:grpSpPr>
          <p:pic>
            <p:nvPicPr>
              <p:cNvPr id="320" name="Grafik 319">
                <a:extLst>
                  <a:ext uri="{FF2B5EF4-FFF2-40B4-BE49-F238E27FC236}">
                    <a16:creationId xmlns:a16="http://schemas.microsoft.com/office/drawing/2014/main" id="{419ECB74-8DE6-4C51-B86A-5D5729FF1D0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80872" y="1231128"/>
                <a:ext cx="1353429" cy="548688"/>
              </a:xfrm>
              <a:prstGeom prst="rect">
                <a:avLst/>
              </a:prstGeom>
            </p:spPr>
          </p:pic>
          <p:sp>
            <p:nvSpPr>
              <p:cNvPr id="321" name="Rechteck 320">
                <a:extLst>
                  <a:ext uri="{FF2B5EF4-FFF2-40B4-BE49-F238E27FC236}">
                    <a16:creationId xmlns:a16="http://schemas.microsoft.com/office/drawing/2014/main" id="{DCFF7AAD-281B-4D6C-BFE7-B14775D5852E}"/>
                  </a:ext>
                </a:extLst>
              </p:cNvPr>
              <p:cNvSpPr/>
              <p:nvPr/>
            </p:nvSpPr>
            <p:spPr>
              <a:xfrm>
                <a:off x="2630488" y="1231127"/>
                <a:ext cx="803814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2" name="Gruppieren 321">
              <a:extLst>
                <a:ext uri="{FF2B5EF4-FFF2-40B4-BE49-F238E27FC236}">
                  <a16:creationId xmlns:a16="http://schemas.microsoft.com/office/drawing/2014/main" id="{4038CDE4-6C60-456B-AF7D-2570C2CD70BC}"/>
                </a:ext>
              </a:extLst>
            </p:cNvPr>
            <p:cNvGrpSpPr/>
            <p:nvPr/>
          </p:nvGrpSpPr>
          <p:grpSpPr>
            <a:xfrm>
              <a:off x="7055273" y="2214916"/>
              <a:ext cx="1353429" cy="554784"/>
              <a:chOff x="401276" y="1225032"/>
              <a:chExt cx="1353429" cy="554784"/>
            </a:xfrm>
          </p:grpSpPr>
          <p:pic>
            <p:nvPicPr>
              <p:cNvPr id="323" name="Grafik 322">
                <a:extLst>
                  <a:ext uri="{FF2B5EF4-FFF2-40B4-BE49-F238E27FC236}">
                    <a16:creationId xmlns:a16="http://schemas.microsoft.com/office/drawing/2014/main" id="{9CA763F2-B799-430D-AE6E-2820EF3EBDF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01276" y="1225032"/>
                <a:ext cx="1353429" cy="554784"/>
              </a:xfrm>
              <a:prstGeom prst="rect">
                <a:avLst/>
              </a:prstGeom>
            </p:spPr>
          </p:pic>
          <p:sp>
            <p:nvSpPr>
              <p:cNvPr id="324" name="Rechteck 323">
                <a:extLst>
                  <a:ext uri="{FF2B5EF4-FFF2-40B4-BE49-F238E27FC236}">
                    <a16:creationId xmlns:a16="http://schemas.microsoft.com/office/drawing/2014/main" id="{34DD6028-E923-4E86-BF67-9E3397D2E601}"/>
                  </a:ext>
                </a:extLst>
              </p:cNvPr>
              <p:cNvSpPr/>
              <p:nvPr/>
            </p:nvSpPr>
            <p:spPr>
              <a:xfrm>
                <a:off x="402377" y="1225032"/>
                <a:ext cx="1351227" cy="54868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61" name="Gruppieren 360">
              <a:extLst>
                <a:ext uri="{FF2B5EF4-FFF2-40B4-BE49-F238E27FC236}">
                  <a16:creationId xmlns:a16="http://schemas.microsoft.com/office/drawing/2014/main" id="{AA771ED3-7CE3-4602-87EF-1564303E288A}"/>
                </a:ext>
              </a:extLst>
            </p:cNvPr>
            <p:cNvGrpSpPr/>
            <p:nvPr/>
          </p:nvGrpSpPr>
          <p:grpSpPr>
            <a:xfrm>
              <a:off x="3728013" y="2214916"/>
              <a:ext cx="1360095" cy="554785"/>
              <a:chOff x="401276" y="347925"/>
              <a:chExt cx="1360095" cy="554785"/>
            </a:xfrm>
          </p:grpSpPr>
          <p:pic>
            <p:nvPicPr>
              <p:cNvPr id="362" name="Grafik 361">
                <a:extLst>
                  <a:ext uri="{FF2B5EF4-FFF2-40B4-BE49-F238E27FC236}">
                    <a16:creationId xmlns:a16="http://schemas.microsoft.com/office/drawing/2014/main" id="{C6F71EEF-E165-40D7-A4BF-90091A9646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401276" y="347926"/>
                <a:ext cx="1359526" cy="554784"/>
              </a:xfrm>
              <a:prstGeom prst="rect">
                <a:avLst/>
              </a:prstGeom>
            </p:spPr>
          </p:pic>
          <p:sp>
            <p:nvSpPr>
              <p:cNvPr id="363" name="L-Form 362">
                <a:extLst>
                  <a:ext uri="{FF2B5EF4-FFF2-40B4-BE49-F238E27FC236}">
                    <a16:creationId xmlns:a16="http://schemas.microsoft.com/office/drawing/2014/main" id="{3FF8306F-4171-49CF-82B4-BFF9A6D56CF4}"/>
                  </a:ext>
                </a:extLst>
              </p:cNvPr>
              <p:cNvSpPr/>
              <p:nvPr/>
            </p:nvSpPr>
            <p:spPr>
              <a:xfrm flipH="1">
                <a:off x="1223963" y="347925"/>
                <a:ext cx="537408" cy="554785"/>
              </a:xfrm>
              <a:prstGeom prst="corner">
                <a:avLst>
                  <a:gd name="adj1" fmla="val 50000"/>
                  <a:gd name="adj2" fmla="val 49994"/>
                </a:avLst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L-Form 51">
            <a:extLst>
              <a:ext uri="{FF2B5EF4-FFF2-40B4-BE49-F238E27FC236}">
                <a16:creationId xmlns:a16="http://schemas.microsoft.com/office/drawing/2014/main" id="{E99F2ED7-6E18-4D2F-BB4B-028808EEFFC5}"/>
              </a:ext>
            </a:extLst>
          </p:cNvPr>
          <p:cNvSpPr/>
          <p:nvPr/>
        </p:nvSpPr>
        <p:spPr>
          <a:xfrm flipH="1">
            <a:off x="325443" y="345769"/>
            <a:ext cx="11561757" cy="2721824"/>
          </a:xfrm>
          <a:prstGeom prst="corner">
            <a:avLst>
              <a:gd name="adj1" fmla="val 76596"/>
              <a:gd name="adj2" fmla="val 181902"/>
            </a:avLst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hteck 53">
            <a:extLst>
              <a:ext uri="{FF2B5EF4-FFF2-40B4-BE49-F238E27FC236}">
                <a16:creationId xmlns:a16="http://schemas.microsoft.com/office/drawing/2014/main" id="{2E1240CC-E809-4F88-965D-E437F59705EF}"/>
              </a:ext>
            </a:extLst>
          </p:cNvPr>
          <p:cNvSpPr/>
          <p:nvPr/>
        </p:nvSpPr>
        <p:spPr>
          <a:xfrm>
            <a:off x="1816892" y="3212981"/>
            <a:ext cx="1005760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hteck 368">
            <a:extLst>
              <a:ext uri="{FF2B5EF4-FFF2-40B4-BE49-F238E27FC236}">
                <a16:creationId xmlns:a16="http://schemas.microsoft.com/office/drawing/2014/main" id="{F86BE2AD-AAD2-42D4-9BD1-999825D0F26A}"/>
              </a:ext>
            </a:extLst>
          </p:cNvPr>
          <p:cNvSpPr/>
          <p:nvPr/>
        </p:nvSpPr>
        <p:spPr>
          <a:xfrm>
            <a:off x="1894022" y="4192335"/>
            <a:ext cx="8849288" cy="85335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AT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2B0B5BC2-C2A7-4214-86A7-7984E74CE88F}"/>
              </a:ext>
            </a:extLst>
          </p:cNvPr>
          <p:cNvSpPr txBox="1"/>
          <p:nvPr/>
        </p:nvSpPr>
        <p:spPr>
          <a:xfrm>
            <a:off x="6480166" y="644499"/>
            <a:ext cx="7310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sz="6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 2" panose="05020102010507070707" pitchFamily="18" charset="2"/>
              </a:rPr>
              <a:t></a:t>
            </a:r>
            <a:endParaRPr kumimoji="0" lang="de-AT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1376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36</Words>
  <Application>Microsoft Office PowerPoint</Application>
  <PresentationFormat>Breitbild</PresentationFormat>
  <Paragraphs>33</Paragraphs>
  <Slides>69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4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69</vt:i4>
      </vt:variant>
    </vt:vector>
  </HeadingPairs>
  <TitlesOfParts>
    <vt:vector size="74" baseType="lpstr">
      <vt:lpstr>Arial</vt:lpstr>
      <vt:lpstr>Calibri</vt:lpstr>
      <vt:lpstr>Calibri Light</vt:lpstr>
      <vt:lpstr>Myfont9</vt:lpstr>
      <vt:lpstr>Office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Jäger Dietmar</dc:creator>
  <cp:lastModifiedBy>Jäger Dietmar</cp:lastModifiedBy>
  <cp:revision>175</cp:revision>
  <dcterms:created xsi:type="dcterms:W3CDTF">2020-11-04T19:39:59Z</dcterms:created>
  <dcterms:modified xsi:type="dcterms:W3CDTF">2020-11-13T11:11:38Z</dcterms:modified>
</cp:coreProperties>
</file>