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11" r:id="rId2"/>
    <p:sldId id="508" r:id="rId3"/>
    <p:sldId id="507" r:id="rId4"/>
    <p:sldId id="500" r:id="rId5"/>
    <p:sldId id="503" r:id="rId6"/>
    <p:sldId id="509" r:id="rId7"/>
    <p:sldId id="510" r:id="rId8"/>
    <p:sldId id="512" r:id="rId9"/>
    <p:sldId id="513" r:id="rId10"/>
    <p:sldId id="514" r:id="rId11"/>
    <p:sldId id="515" r:id="rId12"/>
    <p:sldId id="516" r:id="rId13"/>
    <p:sldId id="517" r:id="rId14"/>
    <p:sldId id="518" r:id="rId15"/>
    <p:sldId id="519" r:id="rId16"/>
    <p:sldId id="520" r:id="rId17"/>
    <p:sldId id="521" r:id="rId18"/>
    <p:sldId id="522" r:id="rId19"/>
    <p:sldId id="523" r:id="rId20"/>
    <p:sldId id="524" r:id="rId21"/>
    <p:sldId id="525" r:id="rId22"/>
    <p:sldId id="526" r:id="rId23"/>
    <p:sldId id="527" r:id="rId24"/>
    <p:sldId id="556" r:id="rId25"/>
    <p:sldId id="557" r:id="rId26"/>
    <p:sldId id="529" r:id="rId27"/>
    <p:sldId id="558" r:id="rId28"/>
    <p:sldId id="559" r:id="rId29"/>
    <p:sldId id="560" r:id="rId30"/>
    <p:sldId id="561" r:id="rId31"/>
    <p:sldId id="562" r:id="rId32"/>
    <p:sldId id="563" r:id="rId33"/>
    <p:sldId id="564" r:id="rId34"/>
    <p:sldId id="565" r:id="rId35"/>
    <p:sldId id="566" r:id="rId36"/>
    <p:sldId id="567" r:id="rId37"/>
    <p:sldId id="568" r:id="rId38"/>
    <p:sldId id="569" r:id="rId39"/>
    <p:sldId id="570" r:id="rId40"/>
    <p:sldId id="571" r:id="rId41"/>
    <p:sldId id="572" r:id="rId42"/>
    <p:sldId id="573" r:id="rId43"/>
    <p:sldId id="574" r:id="rId44"/>
    <p:sldId id="575" r:id="rId45"/>
    <p:sldId id="576" r:id="rId46"/>
    <p:sldId id="578" r:id="rId47"/>
    <p:sldId id="580" r:id="rId48"/>
    <p:sldId id="501" r:id="rId49"/>
    <p:sldId id="581" r:id="rId5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F9FBF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8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0A6B98-F3AA-4FEE-9305-CA3FB1A3F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BCC9F05-9EEB-4806-8A20-6F09C3BAB2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2168FF0-310F-410A-8A38-659180C30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5CF22-EE49-4321-80E0-BDDE30C355AE}" type="datetimeFigureOut">
              <a:rPr lang="de-AT" smtClean="0"/>
              <a:t>14.02.2021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178E5EC-B4B7-4D68-A970-B3F2D19BB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7F61D5-D0BE-4C7A-ABAE-E4A5D894E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EBFAB-121A-42AD-93D7-4FDC68123E4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08254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B6B6F2-CC07-4F7C-A218-E971FF1BF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08FB173-A667-455E-A324-181ABD0A2C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00B929-051F-4278-B426-5131543F1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5CF22-EE49-4321-80E0-BDDE30C355AE}" type="datetimeFigureOut">
              <a:rPr lang="de-AT" smtClean="0"/>
              <a:t>14.02.2021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1B55E00-EB1B-452E-A0B4-BFDAFC7BD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A9D597A-D674-4701-A014-CA5AFF629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EBFAB-121A-42AD-93D7-4FDC68123E4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66296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0E79A95-8729-4A31-83C8-D78F1FCFE9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354B134-E1A8-4B42-A654-2EB2F9922C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0C198F-0786-4987-AE98-7716B8FAF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5CF22-EE49-4321-80E0-BDDE30C355AE}" type="datetimeFigureOut">
              <a:rPr lang="de-AT" smtClean="0"/>
              <a:t>14.02.2021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F74F07-760D-4047-B3A1-0B862446D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CEB0A90-130A-4F9D-8198-31D960938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EBFAB-121A-42AD-93D7-4FDC68123E4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02085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2F09CC-00A1-4C78-A83B-D130A4EB1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4C82F96-17FD-40F7-9113-8F6DD0C3B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A7F130-694C-4B9B-9013-B7CCAD770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5CF22-EE49-4321-80E0-BDDE30C355AE}" type="datetimeFigureOut">
              <a:rPr lang="de-AT" smtClean="0"/>
              <a:t>14.02.2021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EA7609C-F720-4119-9BE1-3CC37FF5C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1338663-D99C-4DFD-9E8F-539147CF4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EBFAB-121A-42AD-93D7-4FDC68123E4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28476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70C1DB-0AEA-4F75-B847-31E6CB643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6652415-2647-41E1-BEE4-14956D4A8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9EE235-91AD-4F2C-8A44-4B040307D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5CF22-EE49-4321-80E0-BDDE30C355AE}" type="datetimeFigureOut">
              <a:rPr lang="de-AT" smtClean="0"/>
              <a:t>14.02.2021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984BFEA-2248-4BF9-BB62-13B907B6A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20E373-739D-4199-9E24-3CA6CC08B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EBFAB-121A-42AD-93D7-4FDC68123E4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6473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487438-CEE2-4739-8368-831DB828D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FB5F12-1651-4A55-8EFB-AD42C519FE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8F3F147-74F1-4420-96A8-F22E345DB1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C9F375D-2302-4486-A695-ECD8AE9B5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5CF22-EE49-4321-80E0-BDDE30C355AE}" type="datetimeFigureOut">
              <a:rPr lang="de-AT" smtClean="0"/>
              <a:t>14.02.2021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7E7CB40-2E43-4423-97C2-0223B267F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44B873E-DBBE-4DE2-A7AD-18EB5F17F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EBFAB-121A-42AD-93D7-4FDC68123E4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92981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5A2984-29CA-4CE1-9D93-49F93E5FD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FD02BEC-F21A-423A-9E79-B0A6E2255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40F5283-3DA4-4B9F-A0DD-0D2A5A3A9F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26199F9-FA11-4462-962B-8562602F15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F3B9D6A-F1D3-4CB7-A439-445D4613EE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D61B1C7-DFC5-4301-9FD5-102B6F31A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5CF22-EE49-4321-80E0-BDDE30C355AE}" type="datetimeFigureOut">
              <a:rPr lang="de-AT" smtClean="0"/>
              <a:t>14.02.2021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8C32F65-B72D-4788-AD1C-5AF63DEBA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2A1EF2C-6C7A-4DD4-97AD-F137EB074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EBFAB-121A-42AD-93D7-4FDC68123E4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40899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76B2D4-296C-464F-AF2B-5A4D79323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649EA21-32DE-488B-B8C6-F768C5AAD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5CF22-EE49-4321-80E0-BDDE30C355AE}" type="datetimeFigureOut">
              <a:rPr lang="de-AT" smtClean="0"/>
              <a:t>14.02.2021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AD53B1D-5D57-4151-9C8E-F96DFDDEB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71D1B0-0257-4048-9D28-4793803EC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EBFAB-121A-42AD-93D7-4FDC68123E4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755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4EFF189-54ED-46A1-9E07-9800AD0C7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5CF22-EE49-4321-80E0-BDDE30C355AE}" type="datetimeFigureOut">
              <a:rPr lang="de-AT" smtClean="0"/>
              <a:t>14.02.2021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E7EF85F-DE6B-4835-B5B2-24F31E060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8212FA3-325B-48FB-BC78-8BF25CCA7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EBFAB-121A-42AD-93D7-4FDC68123E4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42777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AFD076-62A1-4F44-BE9E-2F9C75DDA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A2DE30-AD52-48AF-A6FA-0EDD4B231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3B7B8BA-04E9-46EA-85DB-CAD8974A57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66CE0B9-FA00-4142-AFAD-B980659B4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5CF22-EE49-4321-80E0-BDDE30C355AE}" type="datetimeFigureOut">
              <a:rPr lang="de-AT" smtClean="0"/>
              <a:t>14.02.2021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0E8BDD8-3084-4897-AA94-F30E36656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B7E6F2D-599B-4D19-A04D-EE0C41242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EBFAB-121A-42AD-93D7-4FDC68123E4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1646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AFD3F1-BDFD-4D64-BEAF-021471116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015D165-7A72-4283-841A-755C88682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B0A01A5-C2D3-448B-A6C8-26D46F96B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AEE630B-BA68-4CDA-8215-F06EE8412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5CF22-EE49-4321-80E0-BDDE30C355AE}" type="datetimeFigureOut">
              <a:rPr lang="de-AT" smtClean="0"/>
              <a:t>14.02.2021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EAF1A59-124E-4750-BE1D-2C15F34F2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3BC075D-655E-4941-A3A5-74F71D8BA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EBFAB-121A-42AD-93D7-4FDC68123E4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06441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D68145C-62B2-4E86-A089-C8971F7C5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4C50A9D-BA04-4E76-ACCA-547191C3B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F3EAEBE-7262-4AD6-99E3-5FF4B0B178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5CF22-EE49-4321-80E0-BDDE30C355AE}" type="datetimeFigureOut">
              <a:rPr lang="de-AT" smtClean="0"/>
              <a:t>14.02.2021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9683012-DBAD-4C84-92B4-02AC4149FA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6757597-C7CB-4A12-82E7-62DB1A478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EBFAB-121A-42AD-93D7-4FDC68123E4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83763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audio" Target="../media/audio1.wav"/><Relationship Id="rId17" Type="http://schemas.openxmlformats.org/officeDocument/2006/relationships/image" Target="../media/image15.png"/><Relationship Id="rId2" Type="http://schemas.openxmlformats.org/officeDocument/2006/relationships/image" Target="../media/image1.jpe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audio" Target="../media/audio9.wav"/><Relationship Id="rId2" Type="http://schemas.openxmlformats.org/officeDocument/2006/relationships/audio" Target="../media/audio9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audio" Target="../media/audio5.wav"/><Relationship Id="rId10" Type="http://schemas.openxmlformats.org/officeDocument/2006/relationships/image" Target="../media/image7.png"/><Relationship Id="rId4" Type="http://schemas.openxmlformats.org/officeDocument/2006/relationships/audio" Target="../media/audio4.wav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audio" Target="../media/audio10.wav"/><Relationship Id="rId2" Type="http://schemas.openxmlformats.org/officeDocument/2006/relationships/audio" Target="../media/audio10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audio" Target="../media/audio4.wav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audio" Target="../media/audio11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audio" Target="../media/audio4.wav"/><Relationship Id="rId9" Type="http://schemas.openxmlformats.org/officeDocument/2006/relationships/audio" Target="../media/audio5.wav"/><Relationship Id="rId1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audio" Target="../media/audio5.wav"/><Relationship Id="rId12" Type="http://schemas.openxmlformats.org/officeDocument/2006/relationships/image" Target="../media/image8.png"/><Relationship Id="rId17" Type="http://schemas.openxmlformats.org/officeDocument/2006/relationships/audio" Target="../media/audio12.wav"/><Relationship Id="rId2" Type="http://schemas.openxmlformats.org/officeDocument/2006/relationships/audio" Target="../media/audio1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audio" Target="../media/audio4.wav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audio" Target="../media/audio13.wav"/><Relationship Id="rId2" Type="http://schemas.openxmlformats.org/officeDocument/2006/relationships/audio" Target="../media/audio13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audio" Target="../media/audio5.wav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audio" Target="../media/audio1.wav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12" Type="http://schemas.openxmlformats.org/officeDocument/2006/relationships/audio" Target="../media/audio5.wav"/><Relationship Id="rId17" Type="http://schemas.openxmlformats.org/officeDocument/2006/relationships/audio" Target="../media/audio14.wav"/><Relationship Id="rId2" Type="http://schemas.openxmlformats.org/officeDocument/2006/relationships/audio" Target="../media/audio14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audio" Target="../media/audio4.wav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audio" Target="../media/audio15.wav"/><Relationship Id="rId2" Type="http://schemas.openxmlformats.org/officeDocument/2006/relationships/audio" Target="../media/audio15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image" Target="../media/image16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png"/><Relationship Id="rId1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audio" Target="../media/audio16.wav"/><Relationship Id="rId2" Type="http://schemas.openxmlformats.org/officeDocument/2006/relationships/audio" Target="../media/audio16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audio" Target="../media/audio4.wav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audio" Target="../media/audio17.wav"/><Relationship Id="rId2" Type="http://schemas.openxmlformats.org/officeDocument/2006/relationships/audio" Target="../media/audio17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audio" Target="../media/audio4.wav"/><Relationship Id="rId9" Type="http://schemas.openxmlformats.org/officeDocument/2006/relationships/image" Target="../media/image6.png"/><Relationship Id="rId14" Type="http://schemas.openxmlformats.org/officeDocument/2006/relationships/audio" Target="../media/audio5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audio" Target="../media/audio18.wav"/><Relationship Id="rId2" Type="http://schemas.openxmlformats.org/officeDocument/2006/relationships/audio" Target="../media/audio18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audio" Target="../media/audio5.wav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12" Type="http://schemas.openxmlformats.org/officeDocument/2006/relationships/audio" Target="../media/audio5.wav"/><Relationship Id="rId17" Type="http://schemas.openxmlformats.org/officeDocument/2006/relationships/audio" Target="../media/audio19.wav"/><Relationship Id="rId2" Type="http://schemas.openxmlformats.org/officeDocument/2006/relationships/audio" Target="../media/audio19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audio" Target="../media/audio4.wav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audio" Target="../media/audio5.wav"/><Relationship Id="rId12" Type="http://schemas.openxmlformats.org/officeDocument/2006/relationships/image" Target="../media/image8.png"/><Relationship Id="rId17" Type="http://schemas.openxmlformats.org/officeDocument/2006/relationships/audio" Target="../media/audio20.wav"/><Relationship Id="rId2" Type="http://schemas.openxmlformats.org/officeDocument/2006/relationships/audio" Target="../media/audio20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audio" Target="../media/audio4.wav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audio" Target="../media/audio21.wav"/><Relationship Id="rId2" Type="http://schemas.openxmlformats.org/officeDocument/2006/relationships/audio" Target="../media/audio2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audio" Target="../media/audio4.wav"/><Relationship Id="rId9" Type="http://schemas.openxmlformats.org/officeDocument/2006/relationships/audio" Target="../media/audio5.wav"/><Relationship Id="rId1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audio" Target="../media/audio5.wav"/><Relationship Id="rId12" Type="http://schemas.openxmlformats.org/officeDocument/2006/relationships/image" Target="../media/image8.png"/><Relationship Id="rId17" Type="http://schemas.openxmlformats.org/officeDocument/2006/relationships/audio" Target="../media/audio22.wav"/><Relationship Id="rId2" Type="http://schemas.openxmlformats.org/officeDocument/2006/relationships/audio" Target="../media/audio2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audio" Target="../media/audio4.wav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audio" Target="../media/audio5.wav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audio" Target="../media/audio23.wav"/><Relationship Id="rId2" Type="http://schemas.openxmlformats.org/officeDocument/2006/relationships/audio" Target="../media/audio23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audio" Target="../media/audio4.wav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audio" Target="../media/audio3.wav"/><Relationship Id="rId2" Type="http://schemas.openxmlformats.org/officeDocument/2006/relationships/audio" Target="../media/audio3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audio" Target="../media/audio4.wav"/><Relationship Id="rId9" Type="http://schemas.openxmlformats.org/officeDocument/2006/relationships/image" Target="../media/image6.png"/><Relationship Id="rId14" Type="http://schemas.openxmlformats.org/officeDocument/2006/relationships/audio" Target="../media/audio5.wav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audio" Target="../media/audio24.wav"/><Relationship Id="rId2" Type="http://schemas.openxmlformats.org/officeDocument/2006/relationships/audio" Target="../media/audio24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audio" Target="../media/audio5.wav"/><Relationship Id="rId10" Type="http://schemas.openxmlformats.org/officeDocument/2006/relationships/image" Target="../media/image7.png"/><Relationship Id="rId4" Type="http://schemas.openxmlformats.org/officeDocument/2006/relationships/audio" Target="../media/audio4.wav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audio" Target="../media/audio25.wav"/><Relationship Id="rId2" Type="http://schemas.openxmlformats.org/officeDocument/2006/relationships/audio" Target="../media/audio25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audio" Target="../media/audio4.wav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audio26.wav"/><Relationship Id="rId16" Type="http://schemas.openxmlformats.org/officeDocument/2006/relationships/audio" Target="../media/audio2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audio" Target="../media/audio4.wav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audio" Target="../media/audio5.wav"/><Relationship Id="rId18" Type="http://schemas.openxmlformats.org/officeDocument/2006/relationships/audio" Target="../media/audio6.wav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audio" Target="../media/audio6.wav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audio" Target="../media/audio7.wav"/><Relationship Id="rId10" Type="http://schemas.openxmlformats.org/officeDocument/2006/relationships/image" Target="../media/image7.png"/><Relationship Id="rId4" Type="http://schemas.openxmlformats.org/officeDocument/2006/relationships/audio" Target="../media/audio4.wav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audio" Target="../media/audio8.wav"/><Relationship Id="rId2" Type="http://schemas.openxmlformats.org/officeDocument/2006/relationships/audio" Target="../media/audio8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audio" Target="../media/audio5.wav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audio" Target="../media/audio4.wav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5000"/>
                <a:lumOff val="95000"/>
              </a:schemeClr>
            </a:gs>
            <a:gs pos="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2C1C551-BB97-458A-AA91-897CFBBF67FC}"/>
              </a:ext>
            </a:extLst>
          </p:cNvPr>
          <p:cNvSpPr/>
          <p:nvPr/>
        </p:nvSpPr>
        <p:spPr>
          <a:xfrm>
            <a:off x="-162560" y="2592265"/>
            <a:ext cx="12517120" cy="3647440"/>
          </a:xfrm>
          <a:custGeom>
            <a:avLst/>
            <a:gdLst>
              <a:gd name="connsiteX0" fmla="*/ 101600 w 12517120"/>
              <a:gd name="connsiteY0" fmla="*/ 20320 h 3647440"/>
              <a:gd name="connsiteX1" fmla="*/ 101600 w 12517120"/>
              <a:gd name="connsiteY1" fmla="*/ 20320 h 3647440"/>
              <a:gd name="connsiteX2" fmla="*/ 182880 w 12517120"/>
              <a:gd name="connsiteY2" fmla="*/ 50800 h 3647440"/>
              <a:gd name="connsiteX3" fmla="*/ 243840 w 12517120"/>
              <a:gd name="connsiteY3" fmla="*/ 91440 h 3647440"/>
              <a:gd name="connsiteX4" fmla="*/ 274320 w 12517120"/>
              <a:gd name="connsiteY4" fmla="*/ 111760 h 3647440"/>
              <a:gd name="connsiteX5" fmla="*/ 304800 w 12517120"/>
              <a:gd name="connsiteY5" fmla="*/ 132080 h 3647440"/>
              <a:gd name="connsiteX6" fmla="*/ 345440 w 12517120"/>
              <a:gd name="connsiteY6" fmla="*/ 162560 h 3647440"/>
              <a:gd name="connsiteX7" fmla="*/ 406400 w 12517120"/>
              <a:gd name="connsiteY7" fmla="*/ 213360 h 3647440"/>
              <a:gd name="connsiteX8" fmla="*/ 436880 w 12517120"/>
              <a:gd name="connsiteY8" fmla="*/ 223520 h 3647440"/>
              <a:gd name="connsiteX9" fmla="*/ 538480 w 12517120"/>
              <a:gd name="connsiteY9" fmla="*/ 294640 h 3647440"/>
              <a:gd name="connsiteX10" fmla="*/ 599440 w 12517120"/>
              <a:gd name="connsiteY10" fmla="*/ 325120 h 3647440"/>
              <a:gd name="connsiteX11" fmla="*/ 629920 w 12517120"/>
              <a:gd name="connsiteY11" fmla="*/ 335280 h 3647440"/>
              <a:gd name="connsiteX12" fmla="*/ 731520 w 12517120"/>
              <a:gd name="connsiteY12" fmla="*/ 406400 h 3647440"/>
              <a:gd name="connsiteX13" fmla="*/ 762000 w 12517120"/>
              <a:gd name="connsiteY13" fmla="*/ 426720 h 3647440"/>
              <a:gd name="connsiteX14" fmla="*/ 822960 w 12517120"/>
              <a:gd name="connsiteY14" fmla="*/ 447040 h 3647440"/>
              <a:gd name="connsiteX15" fmla="*/ 924560 w 12517120"/>
              <a:gd name="connsiteY15" fmla="*/ 508000 h 3647440"/>
              <a:gd name="connsiteX16" fmla="*/ 985520 w 12517120"/>
              <a:gd name="connsiteY16" fmla="*/ 528320 h 3647440"/>
              <a:gd name="connsiteX17" fmla="*/ 1046480 w 12517120"/>
              <a:gd name="connsiteY17" fmla="*/ 568960 h 3647440"/>
              <a:gd name="connsiteX18" fmla="*/ 1137920 w 12517120"/>
              <a:gd name="connsiteY18" fmla="*/ 599440 h 3647440"/>
              <a:gd name="connsiteX19" fmla="*/ 1168400 w 12517120"/>
              <a:gd name="connsiteY19" fmla="*/ 609600 h 3647440"/>
              <a:gd name="connsiteX20" fmla="*/ 1219200 w 12517120"/>
              <a:gd name="connsiteY20" fmla="*/ 619760 h 3647440"/>
              <a:gd name="connsiteX21" fmla="*/ 1249680 w 12517120"/>
              <a:gd name="connsiteY21" fmla="*/ 629920 h 3647440"/>
              <a:gd name="connsiteX22" fmla="*/ 1483360 w 12517120"/>
              <a:gd name="connsiteY22" fmla="*/ 629920 h 3647440"/>
              <a:gd name="connsiteX23" fmla="*/ 1747520 w 12517120"/>
              <a:gd name="connsiteY23" fmla="*/ 883920 h 3647440"/>
              <a:gd name="connsiteX24" fmla="*/ 2387600 w 12517120"/>
              <a:gd name="connsiteY24" fmla="*/ 629920 h 3647440"/>
              <a:gd name="connsiteX25" fmla="*/ 2854960 w 12517120"/>
              <a:gd name="connsiteY25" fmla="*/ 304800 h 3647440"/>
              <a:gd name="connsiteX26" fmla="*/ 3271520 w 12517120"/>
              <a:gd name="connsiteY26" fmla="*/ 690880 h 3647440"/>
              <a:gd name="connsiteX27" fmla="*/ 3484880 w 12517120"/>
              <a:gd name="connsiteY27" fmla="*/ 579120 h 3647440"/>
              <a:gd name="connsiteX28" fmla="*/ 4267200 w 12517120"/>
              <a:gd name="connsiteY28" fmla="*/ 1016000 h 3647440"/>
              <a:gd name="connsiteX29" fmla="*/ 4572000 w 12517120"/>
              <a:gd name="connsiteY29" fmla="*/ 894080 h 3647440"/>
              <a:gd name="connsiteX30" fmla="*/ 4632960 w 12517120"/>
              <a:gd name="connsiteY30" fmla="*/ 975360 h 3647440"/>
              <a:gd name="connsiteX31" fmla="*/ 5374640 w 12517120"/>
              <a:gd name="connsiteY31" fmla="*/ 619760 h 3647440"/>
              <a:gd name="connsiteX32" fmla="*/ 5486400 w 12517120"/>
              <a:gd name="connsiteY32" fmla="*/ 680720 h 3647440"/>
              <a:gd name="connsiteX33" fmla="*/ 5994400 w 12517120"/>
              <a:gd name="connsiteY33" fmla="*/ 619760 h 3647440"/>
              <a:gd name="connsiteX34" fmla="*/ 6177280 w 12517120"/>
              <a:gd name="connsiteY34" fmla="*/ 863600 h 3647440"/>
              <a:gd name="connsiteX35" fmla="*/ 6410960 w 12517120"/>
              <a:gd name="connsiteY35" fmla="*/ 1117600 h 3647440"/>
              <a:gd name="connsiteX36" fmla="*/ 6604000 w 12517120"/>
              <a:gd name="connsiteY36" fmla="*/ 934720 h 3647440"/>
              <a:gd name="connsiteX37" fmla="*/ 6990080 w 12517120"/>
              <a:gd name="connsiteY37" fmla="*/ 1270000 h 3647440"/>
              <a:gd name="connsiteX38" fmla="*/ 7752080 w 12517120"/>
              <a:gd name="connsiteY38" fmla="*/ 1127760 h 3647440"/>
              <a:gd name="connsiteX39" fmla="*/ 8107680 w 12517120"/>
              <a:gd name="connsiteY39" fmla="*/ 914400 h 3647440"/>
              <a:gd name="connsiteX40" fmla="*/ 8321040 w 12517120"/>
              <a:gd name="connsiteY40" fmla="*/ 721360 h 3647440"/>
              <a:gd name="connsiteX41" fmla="*/ 8442960 w 12517120"/>
              <a:gd name="connsiteY41" fmla="*/ 772160 h 3647440"/>
              <a:gd name="connsiteX42" fmla="*/ 8524240 w 12517120"/>
              <a:gd name="connsiteY42" fmla="*/ 1056640 h 3647440"/>
              <a:gd name="connsiteX43" fmla="*/ 8829040 w 12517120"/>
              <a:gd name="connsiteY43" fmla="*/ 1097280 h 3647440"/>
              <a:gd name="connsiteX44" fmla="*/ 9001760 w 12517120"/>
              <a:gd name="connsiteY44" fmla="*/ 995680 h 3647440"/>
              <a:gd name="connsiteX45" fmla="*/ 9164320 w 12517120"/>
              <a:gd name="connsiteY45" fmla="*/ 1148080 h 3647440"/>
              <a:gd name="connsiteX46" fmla="*/ 9702800 w 12517120"/>
              <a:gd name="connsiteY46" fmla="*/ 650240 h 3647440"/>
              <a:gd name="connsiteX47" fmla="*/ 10007600 w 12517120"/>
              <a:gd name="connsiteY47" fmla="*/ 853440 h 3647440"/>
              <a:gd name="connsiteX48" fmla="*/ 10292080 w 12517120"/>
              <a:gd name="connsiteY48" fmla="*/ 772160 h 3647440"/>
              <a:gd name="connsiteX49" fmla="*/ 10789920 w 12517120"/>
              <a:gd name="connsiteY49" fmla="*/ 1026160 h 3647440"/>
              <a:gd name="connsiteX50" fmla="*/ 11115040 w 12517120"/>
              <a:gd name="connsiteY50" fmla="*/ 802640 h 3647440"/>
              <a:gd name="connsiteX51" fmla="*/ 11714480 w 12517120"/>
              <a:gd name="connsiteY51" fmla="*/ 934720 h 3647440"/>
              <a:gd name="connsiteX52" fmla="*/ 11988800 w 12517120"/>
              <a:gd name="connsiteY52" fmla="*/ 741680 h 3647440"/>
              <a:gd name="connsiteX53" fmla="*/ 12232640 w 12517120"/>
              <a:gd name="connsiteY53" fmla="*/ 924560 h 3647440"/>
              <a:gd name="connsiteX54" fmla="*/ 12435840 w 12517120"/>
              <a:gd name="connsiteY54" fmla="*/ 894080 h 3647440"/>
              <a:gd name="connsiteX55" fmla="*/ 12517120 w 12517120"/>
              <a:gd name="connsiteY55" fmla="*/ 3566160 h 3647440"/>
              <a:gd name="connsiteX56" fmla="*/ 0 w 12517120"/>
              <a:gd name="connsiteY56" fmla="*/ 3647440 h 3647440"/>
              <a:gd name="connsiteX57" fmla="*/ 40640 w 12517120"/>
              <a:gd name="connsiteY57" fmla="*/ 0 h 3647440"/>
              <a:gd name="connsiteX58" fmla="*/ 101600 w 12517120"/>
              <a:gd name="connsiteY58" fmla="*/ 20320 h 36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517120" h="3647440">
                <a:moveTo>
                  <a:pt x="101600" y="20320"/>
                </a:moveTo>
                <a:lnTo>
                  <a:pt x="101600" y="20320"/>
                </a:lnTo>
                <a:cubicBezTo>
                  <a:pt x="128693" y="30480"/>
                  <a:pt x="156999" y="37860"/>
                  <a:pt x="182880" y="50800"/>
                </a:cubicBezTo>
                <a:cubicBezTo>
                  <a:pt x="204723" y="61722"/>
                  <a:pt x="223520" y="77893"/>
                  <a:pt x="243840" y="91440"/>
                </a:cubicBezTo>
                <a:lnTo>
                  <a:pt x="274320" y="111760"/>
                </a:lnTo>
                <a:cubicBezTo>
                  <a:pt x="284480" y="118533"/>
                  <a:pt x="295031" y="124754"/>
                  <a:pt x="304800" y="132080"/>
                </a:cubicBezTo>
                <a:cubicBezTo>
                  <a:pt x="318347" y="142240"/>
                  <a:pt x="332583" y="151540"/>
                  <a:pt x="345440" y="162560"/>
                </a:cubicBezTo>
                <a:cubicBezTo>
                  <a:pt x="376898" y="189524"/>
                  <a:pt x="370472" y="195396"/>
                  <a:pt x="406400" y="213360"/>
                </a:cubicBezTo>
                <a:cubicBezTo>
                  <a:pt x="415979" y="218149"/>
                  <a:pt x="426720" y="220133"/>
                  <a:pt x="436880" y="223520"/>
                </a:cubicBezTo>
                <a:cubicBezTo>
                  <a:pt x="455427" y="237431"/>
                  <a:pt x="523470" y="289637"/>
                  <a:pt x="538480" y="294640"/>
                </a:cubicBezTo>
                <a:cubicBezTo>
                  <a:pt x="615092" y="320177"/>
                  <a:pt x="520658" y="285729"/>
                  <a:pt x="599440" y="325120"/>
                </a:cubicBezTo>
                <a:cubicBezTo>
                  <a:pt x="609019" y="329909"/>
                  <a:pt x="620558" y="330079"/>
                  <a:pt x="629920" y="335280"/>
                </a:cubicBezTo>
                <a:cubicBezTo>
                  <a:pt x="671962" y="358637"/>
                  <a:pt x="694229" y="379764"/>
                  <a:pt x="731520" y="406400"/>
                </a:cubicBezTo>
                <a:cubicBezTo>
                  <a:pt x="741456" y="413497"/>
                  <a:pt x="750842" y="421761"/>
                  <a:pt x="762000" y="426720"/>
                </a:cubicBezTo>
                <a:cubicBezTo>
                  <a:pt x="781573" y="435419"/>
                  <a:pt x="805138" y="435159"/>
                  <a:pt x="822960" y="447040"/>
                </a:cubicBezTo>
                <a:cubicBezTo>
                  <a:pt x="858740" y="470893"/>
                  <a:pt x="885508" y="492379"/>
                  <a:pt x="924560" y="508000"/>
                </a:cubicBezTo>
                <a:cubicBezTo>
                  <a:pt x="944447" y="515955"/>
                  <a:pt x="967698" y="516439"/>
                  <a:pt x="985520" y="528320"/>
                </a:cubicBezTo>
                <a:cubicBezTo>
                  <a:pt x="1005840" y="541867"/>
                  <a:pt x="1023312" y="561237"/>
                  <a:pt x="1046480" y="568960"/>
                </a:cubicBezTo>
                <a:lnTo>
                  <a:pt x="1137920" y="599440"/>
                </a:lnTo>
                <a:cubicBezTo>
                  <a:pt x="1148080" y="602827"/>
                  <a:pt x="1157898" y="607500"/>
                  <a:pt x="1168400" y="609600"/>
                </a:cubicBezTo>
                <a:cubicBezTo>
                  <a:pt x="1185333" y="612987"/>
                  <a:pt x="1202447" y="615572"/>
                  <a:pt x="1219200" y="619760"/>
                </a:cubicBezTo>
                <a:cubicBezTo>
                  <a:pt x="1229590" y="622357"/>
                  <a:pt x="1238978" y="629508"/>
                  <a:pt x="1249680" y="629920"/>
                </a:cubicBezTo>
                <a:cubicBezTo>
                  <a:pt x="1327516" y="632914"/>
                  <a:pt x="1405467" y="629920"/>
                  <a:pt x="1483360" y="629920"/>
                </a:cubicBezTo>
                <a:lnTo>
                  <a:pt x="1747520" y="883920"/>
                </a:lnTo>
                <a:lnTo>
                  <a:pt x="2387600" y="629920"/>
                </a:lnTo>
                <a:lnTo>
                  <a:pt x="2854960" y="304800"/>
                </a:lnTo>
                <a:lnTo>
                  <a:pt x="3271520" y="690880"/>
                </a:lnTo>
                <a:lnTo>
                  <a:pt x="3484880" y="579120"/>
                </a:lnTo>
                <a:lnTo>
                  <a:pt x="4267200" y="1016000"/>
                </a:lnTo>
                <a:lnTo>
                  <a:pt x="4572000" y="894080"/>
                </a:lnTo>
                <a:lnTo>
                  <a:pt x="4632960" y="975360"/>
                </a:lnTo>
                <a:lnTo>
                  <a:pt x="5374640" y="619760"/>
                </a:lnTo>
                <a:lnTo>
                  <a:pt x="5486400" y="680720"/>
                </a:lnTo>
                <a:lnTo>
                  <a:pt x="5994400" y="619760"/>
                </a:lnTo>
                <a:lnTo>
                  <a:pt x="6177280" y="863600"/>
                </a:lnTo>
                <a:lnTo>
                  <a:pt x="6410960" y="1117600"/>
                </a:lnTo>
                <a:lnTo>
                  <a:pt x="6604000" y="934720"/>
                </a:lnTo>
                <a:lnTo>
                  <a:pt x="6990080" y="1270000"/>
                </a:lnTo>
                <a:lnTo>
                  <a:pt x="7752080" y="1127760"/>
                </a:lnTo>
                <a:lnTo>
                  <a:pt x="8107680" y="914400"/>
                </a:lnTo>
                <a:lnTo>
                  <a:pt x="8321040" y="721360"/>
                </a:lnTo>
                <a:lnTo>
                  <a:pt x="8442960" y="772160"/>
                </a:lnTo>
                <a:lnTo>
                  <a:pt x="8524240" y="1056640"/>
                </a:lnTo>
                <a:lnTo>
                  <a:pt x="8829040" y="1097280"/>
                </a:lnTo>
                <a:lnTo>
                  <a:pt x="9001760" y="995680"/>
                </a:lnTo>
                <a:lnTo>
                  <a:pt x="9164320" y="1148080"/>
                </a:lnTo>
                <a:lnTo>
                  <a:pt x="9702800" y="650240"/>
                </a:lnTo>
                <a:lnTo>
                  <a:pt x="10007600" y="853440"/>
                </a:lnTo>
                <a:lnTo>
                  <a:pt x="10292080" y="772160"/>
                </a:lnTo>
                <a:lnTo>
                  <a:pt x="10789920" y="1026160"/>
                </a:lnTo>
                <a:lnTo>
                  <a:pt x="11115040" y="802640"/>
                </a:lnTo>
                <a:lnTo>
                  <a:pt x="11714480" y="934720"/>
                </a:lnTo>
                <a:lnTo>
                  <a:pt x="11988800" y="741680"/>
                </a:lnTo>
                <a:lnTo>
                  <a:pt x="12232640" y="924560"/>
                </a:lnTo>
                <a:lnTo>
                  <a:pt x="12435840" y="894080"/>
                </a:lnTo>
                <a:lnTo>
                  <a:pt x="12517120" y="3566160"/>
                </a:lnTo>
                <a:lnTo>
                  <a:pt x="0" y="3647440"/>
                </a:lnTo>
                <a:lnTo>
                  <a:pt x="40640" y="0"/>
                </a:lnTo>
                <a:lnTo>
                  <a:pt x="101600" y="20320"/>
                </a:lnTo>
                <a:close/>
              </a:path>
            </a:pathLst>
          </a:custGeom>
          <a:gradFill flip="none" rotWithShape="1">
            <a:gsLst>
              <a:gs pos="22000">
                <a:srgbClr val="FFFFFF"/>
              </a:gs>
              <a:gs pos="58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6C5CDBA1-B70D-48E5-8AC2-C656A1041BA4}"/>
              </a:ext>
            </a:extLst>
          </p:cNvPr>
          <p:cNvSpPr/>
          <p:nvPr/>
        </p:nvSpPr>
        <p:spPr>
          <a:xfrm>
            <a:off x="0" y="2511972"/>
            <a:ext cx="7723319" cy="3990427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2000">
                <a:schemeClr val="bg1"/>
              </a:gs>
            </a:gsLst>
            <a:lin ang="18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3" name="Freihandform: Form 692">
            <a:extLst>
              <a:ext uri="{FF2B5EF4-FFF2-40B4-BE49-F238E27FC236}">
                <a16:creationId xmlns:a16="http://schemas.microsoft.com/office/drawing/2014/main" id="{4C56A6B3-860A-4F44-81FF-BEFE7E194500}"/>
              </a:ext>
            </a:extLst>
          </p:cNvPr>
          <p:cNvSpPr/>
          <p:nvPr/>
        </p:nvSpPr>
        <p:spPr>
          <a:xfrm flipH="1">
            <a:off x="-667850" y="5913754"/>
            <a:ext cx="12918331" cy="1810008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hteck 202">
            <a:extLst>
              <a:ext uri="{FF2B5EF4-FFF2-40B4-BE49-F238E27FC236}">
                <a16:creationId xmlns:a16="http://schemas.microsoft.com/office/drawing/2014/main" id="{35CC7D15-DD41-4FF9-9207-CA9FF63E6B9A}"/>
              </a:ext>
            </a:extLst>
          </p:cNvPr>
          <p:cNvSpPr/>
          <p:nvPr/>
        </p:nvSpPr>
        <p:spPr>
          <a:xfrm rot="16200000">
            <a:off x="964087" y="6391685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hteck 203">
            <a:extLst>
              <a:ext uri="{FF2B5EF4-FFF2-40B4-BE49-F238E27FC236}">
                <a16:creationId xmlns:a16="http://schemas.microsoft.com/office/drawing/2014/main" id="{08A35E4D-3A57-48CA-99EC-E8A1CDEBD6A7}"/>
              </a:ext>
            </a:extLst>
          </p:cNvPr>
          <p:cNvSpPr/>
          <p:nvPr/>
        </p:nvSpPr>
        <p:spPr>
          <a:xfrm rot="16200000">
            <a:off x="2489431" y="6255190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1292E12C-4776-454C-981F-2CD48879F8E2}"/>
              </a:ext>
            </a:extLst>
          </p:cNvPr>
          <p:cNvSpPr/>
          <p:nvPr/>
        </p:nvSpPr>
        <p:spPr>
          <a:xfrm rot="16200000">
            <a:off x="4084633" y="6317584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hteck 205">
            <a:extLst>
              <a:ext uri="{FF2B5EF4-FFF2-40B4-BE49-F238E27FC236}">
                <a16:creationId xmlns:a16="http://schemas.microsoft.com/office/drawing/2014/main" id="{78919D5E-4996-497A-A021-22F0AFC86BBD}"/>
              </a:ext>
            </a:extLst>
          </p:cNvPr>
          <p:cNvSpPr/>
          <p:nvPr/>
        </p:nvSpPr>
        <p:spPr>
          <a:xfrm rot="16200000">
            <a:off x="5443702" y="6233875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hteck 206">
            <a:extLst>
              <a:ext uri="{FF2B5EF4-FFF2-40B4-BE49-F238E27FC236}">
                <a16:creationId xmlns:a16="http://schemas.microsoft.com/office/drawing/2014/main" id="{4C766A4A-A291-491F-A129-E94FC50BF823}"/>
              </a:ext>
            </a:extLst>
          </p:cNvPr>
          <p:cNvSpPr/>
          <p:nvPr/>
        </p:nvSpPr>
        <p:spPr>
          <a:xfrm rot="16200000">
            <a:off x="8142122" y="6288797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hteck 207">
            <a:extLst>
              <a:ext uri="{FF2B5EF4-FFF2-40B4-BE49-F238E27FC236}">
                <a16:creationId xmlns:a16="http://schemas.microsoft.com/office/drawing/2014/main" id="{EF70BDB7-E783-410D-A4EC-0D758CB22021}"/>
              </a:ext>
            </a:extLst>
          </p:cNvPr>
          <p:cNvSpPr/>
          <p:nvPr/>
        </p:nvSpPr>
        <p:spPr>
          <a:xfrm rot="16200000">
            <a:off x="9511302" y="6352639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hteck 208">
            <a:extLst>
              <a:ext uri="{FF2B5EF4-FFF2-40B4-BE49-F238E27FC236}">
                <a16:creationId xmlns:a16="http://schemas.microsoft.com/office/drawing/2014/main" id="{8418B663-B945-42A5-9F75-DD3933D73D5E}"/>
              </a:ext>
            </a:extLst>
          </p:cNvPr>
          <p:cNvSpPr/>
          <p:nvPr/>
        </p:nvSpPr>
        <p:spPr>
          <a:xfrm rot="16200000">
            <a:off x="6772617" y="6308321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hteck 209">
            <a:extLst>
              <a:ext uri="{FF2B5EF4-FFF2-40B4-BE49-F238E27FC236}">
                <a16:creationId xmlns:a16="http://schemas.microsoft.com/office/drawing/2014/main" id="{086F1364-1D39-487D-B5E8-FB7BA83B54EC}"/>
              </a:ext>
            </a:extLst>
          </p:cNvPr>
          <p:cNvSpPr/>
          <p:nvPr/>
        </p:nvSpPr>
        <p:spPr>
          <a:xfrm rot="16200000">
            <a:off x="10810633" y="6317584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hteck 210">
            <a:extLst>
              <a:ext uri="{FF2B5EF4-FFF2-40B4-BE49-F238E27FC236}">
                <a16:creationId xmlns:a16="http://schemas.microsoft.com/office/drawing/2014/main" id="{495E6F9F-4FEB-420B-A92F-50E8007C1D45}"/>
              </a:ext>
            </a:extLst>
          </p:cNvPr>
          <p:cNvSpPr/>
          <p:nvPr/>
        </p:nvSpPr>
        <p:spPr>
          <a:xfrm rot="16200000">
            <a:off x="10836109" y="5688073"/>
            <a:ext cx="1446873" cy="18177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5B36BC0D-4C5D-4E42-B2CB-0EC353DAE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161" y="5529255"/>
            <a:ext cx="1054699" cy="731583"/>
          </a:xfrm>
          <a:prstGeom prst="rect">
            <a:avLst/>
          </a:prstGeom>
        </p:spPr>
      </p:pic>
      <p:pic>
        <p:nvPicPr>
          <p:cNvPr id="673" name="Grafik 672">
            <a:extLst>
              <a:ext uri="{FF2B5EF4-FFF2-40B4-BE49-F238E27FC236}">
                <a16:creationId xmlns:a16="http://schemas.microsoft.com/office/drawing/2014/main" id="{8B32B3E0-895B-4631-BD8C-7F99E66CA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633" y="5601037"/>
            <a:ext cx="1054699" cy="725487"/>
          </a:xfrm>
          <a:prstGeom prst="rect">
            <a:avLst/>
          </a:prstGeom>
        </p:spPr>
      </p:pic>
      <p:pic>
        <p:nvPicPr>
          <p:cNvPr id="684" name="Grafik 683">
            <a:extLst>
              <a:ext uri="{FF2B5EF4-FFF2-40B4-BE49-F238E27FC236}">
                <a16:creationId xmlns:a16="http://schemas.microsoft.com/office/drawing/2014/main" id="{5BF168DA-0B7A-4332-A0E2-91BB86E52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6584" y="5582930"/>
            <a:ext cx="1054699" cy="725487"/>
          </a:xfrm>
          <a:prstGeom prst="rect">
            <a:avLst/>
          </a:prstGeom>
        </p:spPr>
      </p:pic>
      <p:pic>
        <p:nvPicPr>
          <p:cNvPr id="688" name="Grafik 687">
            <a:extLst>
              <a:ext uri="{FF2B5EF4-FFF2-40B4-BE49-F238E27FC236}">
                <a16:creationId xmlns:a16="http://schemas.microsoft.com/office/drawing/2014/main" id="{C8C7BCEC-DC22-4A38-8B23-29D18B843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3933" y="4531139"/>
            <a:ext cx="1054699" cy="731583"/>
          </a:xfrm>
          <a:prstGeom prst="rect">
            <a:avLst/>
          </a:prstGeom>
        </p:spPr>
      </p:pic>
      <p:sp>
        <p:nvSpPr>
          <p:cNvPr id="184" name="Freihandform: Form 183">
            <a:extLst>
              <a:ext uri="{FF2B5EF4-FFF2-40B4-BE49-F238E27FC236}">
                <a16:creationId xmlns:a16="http://schemas.microsoft.com/office/drawing/2014/main" id="{9E7E5657-69D4-429C-997D-5E3B70C36720}"/>
              </a:ext>
            </a:extLst>
          </p:cNvPr>
          <p:cNvSpPr/>
          <p:nvPr/>
        </p:nvSpPr>
        <p:spPr>
          <a:xfrm>
            <a:off x="5078055" y="5355496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ihandform: Form 188">
            <a:extLst>
              <a:ext uri="{FF2B5EF4-FFF2-40B4-BE49-F238E27FC236}">
                <a16:creationId xmlns:a16="http://schemas.microsoft.com/office/drawing/2014/main" id="{C1B47BC2-C858-482A-99E8-7EC5430CCD6F}"/>
              </a:ext>
            </a:extLst>
          </p:cNvPr>
          <p:cNvSpPr/>
          <p:nvPr/>
        </p:nvSpPr>
        <p:spPr>
          <a:xfrm>
            <a:off x="6414379" y="5419947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ihandform: Form 191">
            <a:extLst>
              <a:ext uri="{FF2B5EF4-FFF2-40B4-BE49-F238E27FC236}">
                <a16:creationId xmlns:a16="http://schemas.microsoft.com/office/drawing/2014/main" id="{ED750175-7F92-426F-A962-49BC5F384023}"/>
              </a:ext>
            </a:extLst>
          </p:cNvPr>
          <p:cNvSpPr/>
          <p:nvPr/>
        </p:nvSpPr>
        <p:spPr>
          <a:xfrm flipH="1">
            <a:off x="10951706" y="4374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ihandform: Form 194">
            <a:extLst>
              <a:ext uri="{FF2B5EF4-FFF2-40B4-BE49-F238E27FC236}">
                <a16:creationId xmlns:a16="http://schemas.microsoft.com/office/drawing/2014/main" id="{2BB4E729-9618-4B4E-A563-3FEF5CE40047}"/>
              </a:ext>
            </a:extLst>
          </p:cNvPr>
          <p:cNvSpPr/>
          <p:nvPr/>
        </p:nvSpPr>
        <p:spPr>
          <a:xfrm rot="207948" flipH="1">
            <a:off x="10461134" y="541994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D95F0831-5C28-40CE-AE2B-09E70D41BB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4090" y="5478795"/>
            <a:ext cx="1054699" cy="731583"/>
          </a:xfrm>
          <a:prstGeom prst="rect">
            <a:avLst/>
          </a:prstGeom>
        </p:spPr>
      </p:pic>
      <p:sp>
        <p:nvSpPr>
          <p:cNvPr id="182" name="Freihandform: Form 181">
            <a:extLst>
              <a:ext uri="{FF2B5EF4-FFF2-40B4-BE49-F238E27FC236}">
                <a16:creationId xmlns:a16="http://schemas.microsoft.com/office/drawing/2014/main" id="{AC3B545C-04E6-43F8-8907-DED40D6F9202}"/>
              </a:ext>
            </a:extLst>
          </p:cNvPr>
          <p:cNvSpPr/>
          <p:nvPr/>
        </p:nvSpPr>
        <p:spPr>
          <a:xfrm flipH="1">
            <a:off x="2147987" y="5317268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hteck 201">
            <a:extLst>
              <a:ext uri="{FF2B5EF4-FFF2-40B4-BE49-F238E27FC236}">
                <a16:creationId xmlns:a16="http://schemas.microsoft.com/office/drawing/2014/main" id="{4381746A-01EC-4853-9544-9E17ECA19C8B}"/>
              </a:ext>
            </a:extLst>
          </p:cNvPr>
          <p:cNvSpPr/>
          <p:nvPr/>
        </p:nvSpPr>
        <p:spPr>
          <a:xfrm rot="16200000">
            <a:off x="110145" y="5704846"/>
            <a:ext cx="1642722" cy="18529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3CC8832-7E5B-465A-BACC-4EADE4120995}"/>
              </a:ext>
            </a:extLst>
          </p:cNvPr>
          <p:cNvSpPr/>
          <p:nvPr/>
        </p:nvSpPr>
        <p:spPr>
          <a:xfrm rot="16200000">
            <a:off x="-593103" y="5147758"/>
            <a:ext cx="2325888" cy="19906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EF79B6C-A4E7-4AFC-A4A6-FFAFD6DC88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33" y="3497806"/>
            <a:ext cx="1054699" cy="85961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3FBAC2B-7155-4B51-BAEB-22DC79796F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156" y="4586768"/>
            <a:ext cx="1054699" cy="73158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A83259B1-32C0-4E1A-8C9D-E2FE8743D1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103" y="5656210"/>
            <a:ext cx="1054699" cy="731583"/>
          </a:xfrm>
          <a:prstGeom prst="rect">
            <a:avLst/>
          </a:prstGeom>
        </p:spPr>
      </p:pic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78E45E-4DFE-40B3-AF42-6FF7B6971106}"/>
              </a:ext>
            </a:extLst>
          </p:cNvPr>
          <p:cNvSpPr/>
          <p:nvPr/>
        </p:nvSpPr>
        <p:spPr>
          <a:xfrm>
            <a:off x="597692" y="5513881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reihandform: Form 184">
            <a:extLst>
              <a:ext uri="{FF2B5EF4-FFF2-40B4-BE49-F238E27FC236}">
                <a16:creationId xmlns:a16="http://schemas.microsoft.com/office/drawing/2014/main" id="{3EE1DFD1-8828-42E9-BAA6-34FE6143AE1D}"/>
              </a:ext>
            </a:extLst>
          </p:cNvPr>
          <p:cNvSpPr/>
          <p:nvPr/>
        </p:nvSpPr>
        <p:spPr>
          <a:xfrm rot="231405" flipH="1">
            <a:off x="338185" y="4403321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ihandform: Form 197">
            <a:extLst>
              <a:ext uri="{FF2B5EF4-FFF2-40B4-BE49-F238E27FC236}">
                <a16:creationId xmlns:a16="http://schemas.microsoft.com/office/drawing/2014/main" id="{902B0CC1-FF73-48AB-A3FD-F228C85F9DE2}"/>
              </a:ext>
            </a:extLst>
          </p:cNvPr>
          <p:cNvSpPr/>
          <p:nvPr/>
        </p:nvSpPr>
        <p:spPr>
          <a:xfrm>
            <a:off x="1283" y="3302730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4EA3EFCC-A4BA-41EC-BF61-E7AF36BD8C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1232" y="5547962"/>
            <a:ext cx="1054699" cy="731583"/>
          </a:xfrm>
          <a:prstGeom prst="rect">
            <a:avLst/>
          </a:prstGeom>
        </p:spPr>
      </p:pic>
      <p:sp>
        <p:nvSpPr>
          <p:cNvPr id="201" name="Freihandform: Form 200">
            <a:extLst>
              <a:ext uri="{FF2B5EF4-FFF2-40B4-BE49-F238E27FC236}">
                <a16:creationId xmlns:a16="http://schemas.microsoft.com/office/drawing/2014/main" id="{BD8AED68-1A09-4642-8A9C-54EAB331E5ED}"/>
              </a:ext>
            </a:extLst>
          </p:cNvPr>
          <p:cNvSpPr/>
          <p:nvPr/>
        </p:nvSpPr>
        <p:spPr>
          <a:xfrm rot="21368595">
            <a:off x="3706499" y="5396024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6" name="Grafik 675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E45B4E5A-1E29-439C-AA20-C4CC812689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38486" y="5484891"/>
            <a:ext cx="1054699" cy="725487"/>
          </a:xfrm>
          <a:prstGeom prst="rect">
            <a:avLst/>
          </a:prstGeom>
        </p:spPr>
      </p:pic>
      <p:pic>
        <p:nvPicPr>
          <p:cNvPr id="680" name="Grafik 679">
            <a:extLst>
              <a:ext uri="{FF2B5EF4-FFF2-40B4-BE49-F238E27FC236}">
                <a16:creationId xmlns:a16="http://schemas.microsoft.com/office/drawing/2014/main" id="{99BEADD7-0E09-43DB-87ED-BA0D645851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60875" y="5717019"/>
            <a:ext cx="1060796" cy="725487"/>
          </a:xfrm>
          <a:prstGeom prst="rect">
            <a:avLst/>
          </a:prstGeom>
        </p:spPr>
      </p:pic>
      <p:sp>
        <p:nvSpPr>
          <p:cNvPr id="683" name="Freihandform: Form 682">
            <a:extLst>
              <a:ext uri="{FF2B5EF4-FFF2-40B4-BE49-F238E27FC236}">
                <a16:creationId xmlns:a16="http://schemas.microsoft.com/office/drawing/2014/main" id="{73ED9615-77ED-4D6F-85AB-4401AB348A33}"/>
              </a:ext>
            </a:extLst>
          </p:cNvPr>
          <p:cNvSpPr/>
          <p:nvPr/>
        </p:nvSpPr>
        <p:spPr>
          <a:xfrm rot="207948" flipH="1">
            <a:off x="7777574" y="532146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5" name="Freihandform: Form 684">
            <a:extLst>
              <a:ext uri="{FF2B5EF4-FFF2-40B4-BE49-F238E27FC236}">
                <a16:creationId xmlns:a16="http://schemas.microsoft.com/office/drawing/2014/main" id="{F2E037B5-263D-49C2-9255-2B75F10685E2}"/>
              </a:ext>
            </a:extLst>
          </p:cNvPr>
          <p:cNvSpPr/>
          <p:nvPr/>
        </p:nvSpPr>
        <p:spPr>
          <a:xfrm flipH="1">
            <a:off x="9156667" y="5643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8E82047-2F31-45FB-86A2-EFA9DABCD11F}"/>
              </a:ext>
            </a:extLst>
          </p:cNvPr>
          <p:cNvSpPr txBox="1"/>
          <p:nvPr/>
        </p:nvSpPr>
        <p:spPr>
          <a:xfrm>
            <a:off x="8970013" y="236947"/>
            <a:ext cx="585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9CF3900D-9ADD-4217-909A-96D0B71186FB}"/>
              </a:ext>
            </a:extLst>
          </p:cNvPr>
          <p:cNvGrpSpPr/>
          <p:nvPr/>
        </p:nvGrpSpPr>
        <p:grpSpPr>
          <a:xfrm>
            <a:off x="8596848" y="205406"/>
            <a:ext cx="3235837" cy="899135"/>
            <a:chOff x="8596848" y="205406"/>
            <a:chExt cx="3235837" cy="899135"/>
          </a:xfrm>
        </p:grpSpPr>
        <p:sp>
          <p:nvSpPr>
            <p:cNvPr id="5" name="Wolke 4">
              <a:extLst>
                <a:ext uri="{FF2B5EF4-FFF2-40B4-BE49-F238E27FC236}">
                  <a16:creationId xmlns:a16="http://schemas.microsoft.com/office/drawing/2014/main" id="{A8B7BDCE-E796-42E8-934D-571A86AEE34F}"/>
                </a:ext>
              </a:extLst>
            </p:cNvPr>
            <p:cNvSpPr/>
            <p:nvPr/>
          </p:nvSpPr>
          <p:spPr>
            <a:xfrm>
              <a:off x="8596848" y="205406"/>
              <a:ext cx="1348875" cy="683394"/>
            </a:xfrm>
            <a:prstGeom prst="cloud">
              <a:avLst/>
            </a:prstGeom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34C2964C-7517-485F-8C20-2C242CACF555}"/>
                </a:ext>
              </a:extLst>
            </p:cNvPr>
            <p:cNvGrpSpPr/>
            <p:nvPr/>
          </p:nvGrpSpPr>
          <p:grpSpPr>
            <a:xfrm>
              <a:off x="10483810" y="421147"/>
              <a:ext cx="1348875" cy="683394"/>
              <a:chOff x="10483810" y="421147"/>
              <a:chExt cx="1348875" cy="683394"/>
            </a:xfrm>
          </p:grpSpPr>
          <p:sp>
            <p:nvSpPr>
              <p:cNvPr id="63" name="Wolke 62">
                <a:extLst>
                  <a:ext uri="{FF2B5EF4-FFF2-40B4-BE49-F238E27FC236}">
                    <a16:creationId xmlns:a16="http://schemas.microsoft.com/office/drawing/2014/main" id="{59422FE4-535C-43E9-BD60-EA943A6455FD}"/>
                  </a:ext>
                </a:extLst>
              </p:cNvPr>
              <p:cNvSpPr/>
              <p:nvPr/>
            </p:nvSpPr>
            <p:spPr>
              <a:xfrm>
                <a:off x="10483810" y="421147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2F5416B9-BB52-4CD3-BEB9-1F7EBCFFE2C4}"/>
                  </a:ext>
                </a:extLst>
              </p:cNvPr>
              <p:cNvSpPr txBox="1"/>
              <p:nvPr/>
            </p:nvSpPr>
            <p:spPr>
              <a:xfrm>
                <a:off x="10856975" y="452688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7" name="Grafik 46">
            <a:extLst>
              <a:ext uri="{FF2B5EF4-FFF2-40B4-BE49-F238E27FC236}">
                <a16:creationId xmlns:a16="http://schemas.microsoft.com/office/drawing/2014/main" id="{DA3C66DA-9421-48B5-B7E5-A269B0D41B8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1868" y="158996"/>
            <a:ext cx="1804572" cy="26215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A36DCEE-B535-40F9-92FD-5EEF1A467F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1868" y="435874"/>
            <a:ext cx="1804572" cy="256054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D2D32287-9553-47BB-BA9A-E7C31B9534E5}"/>
              </a:ext>
            </a:extLst>
          </p:cNvPr>
          <p:cNvGrpSpPr/>
          <p:nvPr/>
        </p:nvGrpSpPr>
        <p:grpSpPr>
          <a:xfrm>
            <a:off x="4102742" y="1011704"/>
            <a:ext cx="4274905" cy="1431100"/>
            <a:chOff x="4102742" y="1011704"/>
            <a:chExt cx="4274905" cy="1431100"/>
          </a:xfrm>
        </p:grpSpPr>
        <p:sp>
          <p:nvSpPr>
            <p:cNvPr id="46" name="Wolke 45">
              <a:extLst>
                <a:ext uri="{FF2B5EF4-FFF2-40B4-BE49-F238E27FC236}">
                  <a16:creationId xmlns:a16="http://schemas.microsoft.com/office/drawing/2014/main" id="{749CFB4A-742F-4567-8BA2-53BE1D5434B0}"/>
                </a:ext>
              </a:extLst>
            </p:cNvPr>
            <p:cNvSpPr/>
            <p:nvPr/>
          </p:nvSpPr>
          <p:spPr>
            <a:xfrm>
              <a:off x="4102742" y="1011704"/>
              <a:ext cx="4274905" cy="1329920"/>
            </a:xfrm>
            <a:prstGeom prst="cloud">
              <a:avLst/>
            </a:prstGeom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B588CAAA-CBBE-4E72-A338-0A0A60799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052085" y="1156437"/>
              <a:ext cx="2371550" cy="12863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23165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5000"/>
                <a:lumOff val="95000"/>
              </a:schemeClr>
            </a:gs>
            <a:gs pos="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2C1C551-BB97-458A-AA91-897CFBBF67FC}"/>
              </a:ext>
            </a:extLst>
          </p:cNvPr>
          <p:cNvSpPr/>
          <p:nvPr/>
        </p:nvSpPr>
        <p:spPr>
          <a:xfrm>
            <a:off x="-162560" y="2592265"/>
            <a:ext cx="12517120" cy="3647440"/>
          </a:xfrm>
          <a:custGeom>
            <a:avLst/>
            <a:gdLst>
              <a:gd name="connsiteX0" fmla="*/ 101600 w 12517120"/>
              <a:gd name="connsiteY0" fmla="*/ 20320 h 3647440"/>
              <a:gd name="connsiteX1" fmla="*/ 101600 w 12517120"/>
              <a:gd name="connsiteY1" fmla="*/ 20320 h 3647440"/>
              <a:gd name="connsiteX2" fmla="*/ 182880 w 12517120"/>
              <a:gd name="connsiteY2" fmla="*/ 50800 h 3647440"/>
              <a:gd name="connsiteX3" fmla="*/ 243840 w 12517120"/>
              <a:gd name="connsiteY3" fmla="*/ 91440 h 3647440"/>
              <a:gd name="connsiteX4" fmla="*/ 274320 w 12517120"/>
              <a:gd name="connsiteY4" fmla="*/ 111760 h 3647440"/>
              <a:gd name="connsiteX5" fmla="*/ 304800 w 12517120"/>
              <a:gd name="connsiteY5" fmla="*/ 132080 h 3647440"/>
              <a:gd name="connsiteX6" fmla="*/ 345440 w 12517120"/>
              <a:gd name="connsiteY6" fmla="*/ 162560 h 3647440"/>
              <a:gd name="connsiteX7" fmla="*/ 406400 w 12517120"/>
              <a:gd name="connsiteY7" fmla="*/ 213360 h 3647440"/>
              <a:gd name="connsiteX8" fmla="*/ 436880 w 12517120"/>
              <a:gd name="connsiteY8" fmla="*/ 223520 h 3647440"/>
              <a:gd name="connsiteX9" fmla="*/ 538480 w 12517120"/>
              <a:gd name="connsiteY9" fmla="*/ 294640 h 3647440"/>
              <a:gd name="connsiteX10" fmla="*/ 599440 w 12517120"/>
              <a:gd name="connsiteY10" fmla="*/ 325120 h 3647440"/>
              <a:gd name="connsiteX11" fmla="*/ 629920 w 12517120"/>
              <a:gd name="connsiteY11" fmla="*/ 335280 h 3647440"/>
              <a:gd name="connsiteX12" fmla="*/ 731520 w 12517120"/>
              <a:gd name="connsiteY12" fmla="*/ 406400 h 3647440"/>
              <a:gd name="connsiteX13" fmla="*/ 762000 w 12517120"/>
              <a:gd name="connsiteY13" fmla="*/ 426720 h 3647440"/>
              <a:gd name="connsiteX14" fmla="*/ 822960 w 12517120"/>
              <a:gd name="connsiteY14" fmla="*/ 447040 h 3647440"/>
              <a:gd name="connsiteX15" fmla="*/ 924560 w 12517120"/>
              <a:gd name="connsiteY15" fmla="*/ 508000 h 3647440"/>
              <a:gd name="connsiteX16" fmla="*/ 985520 w 12517120"/>
              <a:gd name="connsiteY16" fmla="*/ 528320 h 3647440"/>
              <a:gd name="connsiteX17" fmla="*/ 1046480 w 12517120"/>
              <a:gd name="connsiteY17" fmla="*/ 568960 h 3647440"/>
              <a:gd name="connsiteX18" fmla="*/ 1137920 w 12517120"/>
              <a:gd name="connsiteY18" fmla="*/ 599440 h 3647440"/>
              <a:gd name="connsiteX19" fmla="*/ 1168400 w 12517120"/>
              <a:gd name="connsiteY19" fmla="*/ 609600 h 3647440"/>
              <a:gd name="connsiteX20" fmla="*/ 1219200 w 12517120"/>
              <a:gd name="connsiteY20" fmla="*/ 619760 h 3647440"/>
              <a:gd name="connsiteX21" fmla="*/ 1249680 w 12517120"/>
              <a:gd name="connsiteY21" fmla="*/ 629920 h 3647440"/>
              <a:gd name="connsiteX22" fmla="*/ 1483360 w 12517120"/>
              <a:gd name="connsiteY22" fmla="*/ 629920 h 3647440"/>
              <a:gd name="connsiteX23" fmla="*/ 1747520 w 12517120"/>
              <a:gd name="connsiteY23" fmla="*/ 883920 h 3647440"/>
              <a:gd name="connsiteX24" fmla="*/ 2387600 w 12517120"/>
              <a:gd name="connsiteY24" fmla="*/ 629920 h 3647440"/>
              <a:gd name="connsiteX25" fmla="*/ 2854960 w 12517120"/>
              <a:gd name="connsiteY25" fmla="*/ 304800 h 3647440"/>
              <a:gd name="connsiteX26" fmla="*/ 3271520 w 12517120"/>
              <a:gd name="connsiteY26" fmla="*/ 690880 h 3647440"/>
              <a:gd name="connsiteX27" fmla="*/ 3484880 w 12517120"/>
              <a:gd name="connsiteY27" fmla="*/ 579120 h 3647440"/>
              <a:gd name="connsiteX28" fmla="*/ 4267200 w 12517120"/>
              <a:gd name="connsiteY28" fmla="*/ 1016000 h 3647440"/>
              <a:gd name="connsiteX29" fmla="*/ 4572000 w 12517120"/>
              <a:gd name="connsiteY29" fmla="*/ 894080 h 3647440"/>
              <a:gd name="connsiteX30" fmla="*/ 4632960 w 12517120"/>
              <a:gd name="connsiteY30" fmla="*/ 975360 h 3647440"/>
              <a:gd name="connsiteX31" fmla="*/ 5374640 w 12517120"/>
              <a:gd name="connsiteY31" fmla="*/ 619760 h 3647440"/>
              <a:gd name="connsiteX32" fmla="*/ 5486400 w 12517120"/>
              <a:gd name="connsiteY32" fmla="*/ 680720 h 3647440"/>
              <a:gd name="connsiteX33" fmla="*/ 5994400 w 12517120"/>
              <a:gd name="connsiteY33" fmla="*/ 619760 h 3647440"/>
              <a:gd name="connsiteX34" fmla="*/ 6177280 w 12517120"/>
              <a:gd name="connsiteY34" fmla="*/ 863600 h 3647440"/>
              <a:gd name="connsiteX35" fmla="*/ 6410960 w 12517120"/>
              <a:gd name="connsiteY35" fmla="*/ 1117600 h 3647440"/>
              <a:gd name="connsiteX36" fmla="*/ 6604000 w 12517120"/>
              <a:gd name="connsiteY36" fmla="*/ 934720 h 3647440"/>
              <a:gd name="connsiteX37" fmla="*/ 6990080 w 12517120"/>
              <a:gd name="connsiteY37" fmla="*/ 1270000 h 3647440"/>
              <a:gd name="connsiteX38" fmla="*/ 7752080 w 12517120"/>
              <a:gd name="connsiteY38" fmla="*/ 1127760 h 3647440"/>
              <a:gd name="connsiteX39" fmla="*/ 8107680 w 12517120"/>
              <a:gd name="connsiteY39" fmla="*/ 914400 h 3647440"/>
              <a:gd name="connsiteX40" fmla="*/ 8321040 w 12517120"/>
              <a:gd name="connsiteY40" fmla="*/ 721360 h 3647440"/>
              <a:gd name="connsiteX41" fmla="*/ 8442960 w 12517120"/>
              <a:gd name="connsiteY41" fmla="*/ 772160 h 3647440"/>
              <a:gd name="connsiteX42" fmla="*/ 8524240 w 12517120"/>
              <a:gd name="connsiteY42" fmla="*/ 1056640 h 3647440"/>
              <a:gd name="connsiteX43" fmla="*/ 8829040 w 12517120"/>
              <a:gd name="connsiteY43" fmla="*/ 1097280 h 3647440"/>
              <a:gd name="connsiteX44" fmla="*/ 9001760 w 12517120"/>
              <a:gd name="connsiteY44" fmla="*/ 995680 h 3647440"/>
              <a:gd name="connsiteX45" fmla="*/ 9164320 w 12517120"/>
              <a:gd name="connsiteY45" fmla="*/ 1148080 h 3647440"/>
              <a:gd name="connsiteX46" fmla="*/ 9702800 w 12517120"/>
              <a:gd name="connsiteY46" fmla="*/ 650240 h 3647440"/>
              <a:gd name="connsiteX47" fmla="*/ 10007600 w 12517120"/>
              <a:gd name="connsiteY47" fmla="*/ 853440 h 3647440"/>
              <a:gd name="connsiteX48" fmla="*/ 10292080 w 12517120"/>
              <a:gd name="connsiteY48" fmla="*/ 772160 h 3647440"/>
              <a:gd name="connsiteX49" fmla="*/ 10789920 w 12517120"/>
              <a:gd name="connsiteY49" fmla="*/ 1026160 h 3647440"/>
              <a:gd name="connsiteX50" fmla="*/ 11115040 w 12517120"/>
              <a:gd name="connsiteY50" fmla="*/ 802640 h 3647440"/>
              <a:gd name="connsiteX51" fmla="*/ 11714480 w 12517120"/>
              <a:gd name="connsiteY51" fmla="*/ 934720 h 3647440"/>
              <a:gd name="connsiteX52" fmla="*/ 11988800 w 12517120"/>
              <a:gd name="connsiteY52" fmla="*/ 741680 h 3647440"/>
              <a:gd name="connsiteX53" fmla="*/ 12232640 w 12517120"/>
              <a:gd name="connsiteY53" fmla="*/ 924560 h 3647440"/>
              <a:gd name="connsiteX54" fmla="*/ 12435840 w 12517120"/>
              <a:gd name="connsiteY54" fmla="*/ 894080 h 3647440"/>
              <a:gd name="connsiteX55" fmla="*/ 12517120 w 12517120"/>
              <a:gd name="connsiteY55" fmla="*/ 3566160 h 3647440"/>
              <a:gd name="connsiteX56" fmla="*/ 0 w 12517120"/>
              <a:gd name="connsiteY56" fmla="*/ 3647440 h 3647440"/>
              <a:gd name="connsiteX57" fmla="*/ 40640 w 12517120"/>
              <a:gd name="connsiteY57" fmla="*/ 0 h 3647440"/>
              <a:gd name="connsiteX58" fmla="*/ 101600 w 12517120"/>
              <a:gd name="connsiteY58" fmla="*/ 20320 h 36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517120" h="3647440">
                <a:moveTo>
                  <a:pt x="101600" y="20320"/>
                </a:moveTo>
                <a:lnTo>
                  <a:pt x="101600" y="20320"/>
                </a:lnTo>
                <a:cubicBezTo>
                  <a:pt x="128693" y="30480"/>
                  <a:pt x="156999" y="37860"/>
                  <a:pt x="182880" y="50800"/>
                </a:cubicBezTo>
                <a:cubicBezTo>
                  <a:pt x="204723" y="61722"/>
                  <a:pt x="223520" y="77893"/>
                  <a:pt x="243840" y="91440"/>
                </a:cubicBezTo>
                <a:lnTo>
                  <a:pt x="274320" y="111760"/>
                </a:lnTo>
                <a:cubicBezTo>
                  <a:pt x="284480" y="118533"/>
                  <a:pt x="295031" y="124754"/>
                  <a:pt x="304800" y="132080"/>
                </a:cubicBezTo>
                <a:cubicBezTo>
                  <a:pt x="318347" y="142240"/>
                  <a:pt x="332583" y="151540"/>
                  <a:pt x="345440" y="162560"/>
                </a:cubicBezTo>
                <a:cubicBezTo>
                  <a:pt x="376898" y="189524"/>
                  <a:pt x="370472" y="195396"/>
                  <a:pt x="406400" y="213360"/>
                </a:cubicBezTo>
                <a:cubicBezTo>
                  <a:pt x="415979" y="218149"/>
                  <a:pt x="426720" y="220133"/>
                  <a:pt x="436880" y="223520"/>
                </a:cubicBezTo>
                <a:cubicBezTo>
                  <a:pt x="455427" y="237431"/>
                  <a:pt x="523470" y="289637"/>
                  <a:pt x="538480" y="294640"/>
                </a:cubicBezTo>
                <a:cubicBezTo>
                  <a:pt x="615092" y="320177"/>
                  <a:pt x="520658" y="285729"/>
                  <a:pt x="599440" y="325120"/>
                </a:cubicBezTo>
                <a:cubicBezTo>
                  <a:pt x="609019" y="329909"/>
                  <a:pt x="620558" y="330079"/>
                  <a:pt x="629920" y="335280"/>
                </a:cubicBezTo>
                <a:cubicBezTo>
                  <a:pt x="671962" y="358637"/>
                  <a:pt x="694229" y="379764"/>
                  <a:pt x="731520" y="406400"/>
                </a:cubicBezTo>
                <a:cubicBezTo>
                  <a:pt x="741456" y="413497"/>
                  <a:pt x="750842" y="421761"/>
                  <a:pt x="762000" y="426720"/>
                </a:cubicBezTo>
                <a:cubicBezTo>
                  <a:pt x="781573" y="435419"/>
                  <a:pt x="805138" y="435159"/>
                  <a:pt x="822960" y="447040"/>
                </a:cubicBezTo>
                <a:cubicBezTo>
                  <a:pt x="858740" y="470893"/>
                  <a:pt x="885508" y="492379"/>
                  <a:pt x="924560" y="508000"/>
                </a:cubicBezTo>
                <a:cubicBezTo>
                  <a:pt x="944447" y="515955"/>
                  <a:pt x="967698" y="516439"/>
                  <a:pt x="985520" y="528320"/>
                </a:cubicBezTo>
                <a:cubicBezTo>
                  <a:pt x="1005840" y="541867"/>
                  <a:pt x="1023312" y="561237"/>
                  <a:pt x="1046480" y="568960"/>
                </a:cubicBezTo>
                <a:lnTo>
                  <a:pt x="1137920" y="599440"/>
                </a:lnTo>
                <a:cubicBezTo>
                  <a:pt x="1148080" y="602827"/>
                  <a:pt x="1157898" y="607500"/>
                  <a:pt x="1168400" y="609600"/>
                </a:cubicBezTo>
                <a:cubicBezTo>
                  <a:pt x="1185333" y="612987"/>
                  <a:pt x="1202447" y="615572"/>
                  <a:pt x="1219200" y="619760"/>
                </a:cubicBezTo>
                <a:cubicBezTo>
                  <a:pt x="1229590" y="622357"/>
                  <a:pt x="1238978" y="629508"/>
                  <a:pt x="1249680" y="629920"/>
                </a:cubicBezTo>
                <a:cubicBezTo>
                  <a:pt x="1327516" y="632914"/>
                  <a:pt x="1405467" y="629920"/>
                  <a:pt x="1483360" y="629920"/>
                </a:cubicBezTo>
                <a:lnTo>
                  <a:pt x="1747520" y="883920"/>
                </a:lnTo>
                <a:lnTo>
                  <a:pt x="2387600" y="629920"/>
                </a:lnTo>
                <a:lnTo>
                  <a:pt x="2854960" y="304800"/>
                </a:lnTo>
                <a:lnTo>
                  <a:pt x="3271520" y="690880"/>
                </a:lnTo>
                <a:lnTo>
                  <a:pt x="3484880" y="579120"/>
                </a:lnTo>
                <a:lnTo>
                  <a:pt x="4267200" y="1016000"/>
                </a:lnTo>
                <a:lnTo>
                  <a:pt x="4572000" y="894080"/>
                </a:lnTo>
                <a:lnTo>
                  <a:pt x="4632960" y="975360"/>
                </a:lnTo>
                <a:lnTo>
                  <a:pt x="5374640" y="619760"/>
                </a:lnTo>
                <a:lnTo>
                  <a:pt x="5486400" y="680720"/>
                </a:lnTo>
                <a:lnTo>
                  <a:pt x="5994400" y="619760"/>
                </a:lnTo>
                <a:lnTo>
                  <a:pt x="6177280" y="863600"/>
                </a:lnTo>
                <a:lnTo>
                  <a:pt x="6410960" y="1117600"/>
                </a:lnTo>
                <a:lnTo>
                  <a:pt x="6604000" y="934720"/>
                </a:lnTo>
                <a:lnTo>
                  <a:pt x="6990080" y="1270000"/>
                </a:lnTo>
                <a:lnTo>
                  <a:pt x="7752080" y="1127760"/>
                </a:lnTo>
                <a:lnTo>
                  <a:pt x="8107680" y="914400"/>
                </a:lnTo>
                <a:lnTo>
                  <a:pt x="8321040" y="721360"/>
                </a:lnTo>
                <a:lnTo>
                  <a:pt x="8442960" y="772160"/>
                </a:lnTo>
                <a:lnTo>
                  <a:pt x="8524240" y="1056640"/>
                </a:lnTo>
                <a:lnTo>
                  <a:pt x="8829040" y="1097280"/>
                </a:lnTo>
                <a:lnTo>
                  <a:pt x="9001760" y="995680"/>
                </a:lnTo>
                <a:lnTo>
                  <a:pt x="9164320" y="1148080"/>
                </a:lnTo>
                <a:lnTo>
                  <a:pt x="9702800" y="650240"/>
                </a:lnTo>
                <a:lnTo>
                  <a:pt x="10007600" y="853440"/>
                </a:lnTo>
                <a:lnTo>
                  <a:pt x="10292080" y="772160"/>
                </a:lnTo>
                <a:lnTo>
                  <a:pt x="10789920" y="1026160"/>
                </a:lnTo>
                <a:lnTo>
                  <a:pt x="11115040" y="802640"/>
                </a:lnTo>
                <a:lnTo>
                  <a:pt x="11714480" y="934720"/>
                </a:lnTo>
                <a:lnTo>
                  <a:pt x="11988800" y="741680"/>
                </a:lnTo>
                <a:lnTo>
                  <a:pt x="12232640" y="924560"/>
                </a:lnTo>
                <a:lnTo>
                  <a:pt x="12435840" y="894080"/>
                </a:lnTo>
                <a:lnTo>
                  <a:pt x="12517120" y="3566160"/>
                </a:lnTo>
                <a:lnTo>
                  <a:pt x="0" y="3647440"/>
                </a:lnTo>
                <a:lnTo>
                  <a:pt x="40640" y="0"/>
                </a:lnTo>
                <a:lnTo>
                  <a:pt x="101600" y="20320"/>
                </a:lnTo>
                <a:close/>
              </a:path>
            </a:pathLst>
          </a:custGeom>
          <a:gradFill flip="none" rotWithShape="1">
            <a:gsLst>
              <a:gs pos="22000">
                <a:srgbClr val="FFFFFF"/>
              </a:gs>
              <a:gs pos="58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6C5CDBA1-B70D-48E5-8AC2-C656A1041BA4}"/>
              </a:ext>
            </a:extLst>
          </p:cNvPr>
          <p:cNvSpPr/>
          <p:nvPr/>
        </p:nvSpPr>
        <p:spPr>
          <a:xfrm>
            <a:off x="0" y="2511972"/>
            <a:ext cx="7723319" cy="3990427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2000">
                <a:schemeClr val="bg1"/>
              </a:gs>
            </a:gsLst>
            <a:lin ang="18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3" name="Freihandform: Form 692">
            <a:extLst>
              <a:ext uri="{FF2B5EF4-FFF2-40B4-BE49-F238E27FC236}">
                <a16:creationId xmlns:a16="http://schemas.microsoft.com/office/drawing/2014/main" id="{4C56A6B3-860A-4F44-81FF-BEFE7E194500}"/>
              </a:ext>
            </a:extLst>
          </p:cNvPr>
          <p:cNvSpPr/>
          <p:nvPr/>
        </p:nvSpPr>
        <p:spPr>
          <a:xfrm flipH="1">
            <a:off x="-667850" y="5913754"/>
            <a:ext cx="12918331" cy="1810008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hteck 202">
            <a:extLst>
              <a:ext uri="{FF2B5EF4-FFF2-40B4-BE49-F238E27FC236}">
                <a16:creationId xmlns:a16="http://schemas.microsoft.com/office/drawing/2014/main" id="{35CC7D15-DD41-4FF9-9207-CA9FF63E6B9A}"/>
              </a:ext>
            </a:extLst>
          </p:cNvPr>
          <p:cNvSpPr/>
          <p:nvPr/>
        </p:nvSpPr>
        <p:spPr>
          <a:xfrm rot="16200000">
            <a:off x="964087" y="6391685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hteck 203">
            <a:extLst>
              <a:ext uri="{FF2B5EF4-FFF2-40B4-BE49-F238E27FC236}">
                <a16:creationId xmlns:a16="http://schemas.microsoft.com/office/drawing/2014/main" id="{08A35E4D-3A57-48CA-99EC-E8A1CDEBD6A7}"/>
              </a:ext>
            </a:extLst>
          </p:cNvPr>
          <p:cNvSpPr/>
          <p:nvPr/>
        </p:nvSpPr>
        <p:spPr>
          <a:xfrm rot="16200000">
            <a:off x="2489431" y="6255190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1292E12C-4776-454C-981F-2CD48879F8E2}"/>
              </a:ext>
            </a:extLst>
          </p:cNvPr>
          <p:cNvSpPr/>
          <p:nvPr/>
        </p:nvSpPr>
        <p:spPr>
          <a:xfrm rot="16200000">
            <a:off x="4084633" y="6317584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hteck 205">
            <a:extLst>
              <a:ext uri="{FF2B5EF4-FFF2-40B4-BE49-F238E27FC236}">
                <a16:creationId xmlns:a16="http://schemas.microsoft.com/office/drawing/2014/main" id="{78919D5E-4996-497A-A021-22F0AFC86BBD}"/>
              </a:ext>
            </a:extLst>
          </p:cNvPr>
          <p:cNvSpPr/>
          <p:nvPr/>
        </p:nvSpPr>
        <p:spPr>
          <a:xfrm rot="16200000">
            <a:off x="5443702" y="6233875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hteck 206">
            <a:extLst>
              <a:ext uri="{FF2B5EF4-FFF2-40B4-BE49-F238E27FC236}">
                <a16:creationId xmlns:a16="http://schemas.microsoft.com/office/drawing/2014/main" id="{4C766A4A-A291-491F-A129-E94FC50BF823}"/>
              </a:ext>
            </a:extLst>
          </p:cNvPr>
          <p:cNvSpPr/>
          <p:nvPr/>
        </p:nvSpPr>
        <p:spPr>
          <a:xfrm rot="16200000">
            <a:off x="8142122" y="6288797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hteck 207">
            <a:extLst>
              <a:ext uri="{FF2B5EF4-FFF2-40B4-BE49-F238E27FC236}">
                <a16:creationId xmlns:a16="http://schemas.microsoft.com/office/drawing/2014/main" id="{EF70BDB7-E783-410D-A4EC-0D758CB22021}"/>
              </a:ext>
            </a:extLst>
          </p:cNvPr>
          <p:cNvSpPr/>
          <p:nvPr/>
        </p:nvSpPr>
        <p:spPr>
          <a:xfrm rot="16200000">
            <a:off x="9511302" y="6352639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hteck 208">
            <a:extLst>
              <a:ext uri="{FF2B5EF4-FFF2-40B4-BE49-F238E27FC236}">
                <a16:creationId xmlns:a16="http://schemas.microsoft.com/office/drawing/2014/main" id="{8418B663-B945-42A5-9F75-DD3933D73D5E}"/>
              </a:ext>
            </a:extLst>
          </p:cNvPr>
          <p:cNvSpPr/>
          <p:nvPr/>
        </p:nvSpPr>
        <p:spPr>
          <a:xfrm rot="16200000">
            <a:off x="6772617" y="6308321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hteck 209">
            <a:extLst>
              <a:ext uri="{FF2B5EF4-FFF2-40B4-BE49-F238E27FC236}">
                <a16:creationId xmlns:a16="http://schemas.microsoft.com/office/drawing/2014/main" id="{086F1364-1D39-487D-B5E8-FB7BA83B54EC}"/>
              </a:ext>
            </a:extLst>
          </p:cNvPr>
          <p:cNvSpPr/>
          <p:nvPr/>
        </p:nvSpPr>
        <p:spPr>
          <a:xfrm rot="16200000">
            <a:off x="10810633" y="6317584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hteck 210">
            <a:extLst>
              <a:ext uri="{FF2B5EF4-FFF2-40B4-BE49-F238E27FC236}">
                <a16:creationId xmlns:a16="http://schemas.microsoft.com/office/drawing/2014/main" id="{495E6F9F-4FEB-420B-A92F-50E8007C1D45}"/>
              </a:ext>
            </a:extLst>
          </p:cNvPr>
          <p:cNvSpPr/>
          <p:nvPr/>
        </p:nvSpPr>
        <p:spPr>
          <a:xfrm rot="16200000">
            <a:off x="10836109" y="5688073"/>
            <a:ext cx="1446873" cy="18177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fik 29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5B36BC0D-4C5D-4E42-B2CB-0EC353DAE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3161" y="5529255"/>
            <a:ext cx="1054699" cy="731583"/>
          </a:xfrm>
          <a:prstGeom prst="rect">
            <a:avLst/>
          </a:prstGeom>
        </p:spPr>
      </p:pic>
      <p:pic>
        <p:nvPicPr>
          <p:cNvPr id="673" name="Grafik 672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8B32B3E0-895B-4631-BD8C-7F99E66CA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6633" y="5601037"/>
            <a:ext cx="1054699" cy="725487"/>
          </a:xfrm>
          <a:prstGeom prst="rect">
            <a:avLst/>
          </a:prstGeom>
        </p:spPr>
      </p:pic>
      <p:pic>
        <p:nvPicPr>
          <p:cNvPr id="684" name="Grafik 683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5BF168DA-0B7A-4332-A0E2-91BB86E529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36584" y="5582930"/>
            <a:ext cx="1054699" cy="725487"/>
          </a:xfrm>
          <a:prstGeom prst="rect">
            <a:avLst/>
          </a:prstGeom>
        </p:spPr>
      </p:pic>
      <p:pic>
        <p:nvPicPr>
          <p:cNvPr id="688" name="Grafik 687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C8C7BCEC-DC22-4A38-8B23-29D18B8433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63933" y="4531139"/>
            <a:ext cx="1054699" cy="731583"/>
          </a:xfrm>
          <a:prstGeom prst="rect">
            <a:avLst/>
          </a:prstGeom>
        </p:spPr>
      </p:pic>
      <p:sp>
        <p:nvSpPr>
          <p:cNvPr id="184" name="Freihandform: Form 183">
            <a:extLst>
              <a:ext uri="{FF2B5EF4-FFF2-40B4-BE49-F238E27FC236}">
                <a16:creationId xmlns:a16="http://schemas.microsoft.com/office/drawing/2014/main" id="{9E7E5657-69D4-429C-997D-5E3B70C36720}"/>
              </a:ext>
            </a:extLst>
          </p:cNvPr>
          <p:cNvSpPr/>
          <p:nvPr/>
        </p:nvSpPr>
        <p:spPr>
          <a:xfrm>
            <a:off x="5078055" y="5355496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ihandform: Form 188">
            <a:extLst>
              <a:ext uri="{FF2B5EF4-FFF2-40B4-BE49-F238E27FC236}">
                <a16:creationId xmlns:a16="http://schemas.microsoft.com/office/drawing/2014/main" id="{C1B47BC2-C858-482A-99E8-7EC5430CCD6F}"/>
              </a:ext>
            </a:extLst>
          </p:cNvPr>
          <p:cNvSpPr/>
          <p:nvPr/>
        </p:nvSpPr>
        <p:spPr>
          <a:xfrm>
            <a:off x="6414379" y="5419947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ihandform: Form 191">
            <a:extLst>
              <a:ext uri="{FF2B5EF4-FFF2-40B4-BE49-F238E27FC236}">
                <a16:creationId xmlns:a16="http://schemas.microsoft.com/office/drawing/2014/main" id="{ED750175-7F92-426F-A962-49BC5F384023}"/>
              </a:ext>
            </a:extLst>
          </p:cNvPr>
          <p:cNvSpPr/>
          <p:nvPr/>
        </p:nvSpPr>
        <p:spPr>
          <a:xfrm flipH="1">
            <a:off x="10951706" y="4374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ihandform: Form 194">
            <a:extLst>
              <a:ext uri="{FF2B5EF4-FFF2-40B4-BE49-F238E27FC236}">
                <a16:creationId xmlns:a16="http://schemas.microsoft.com/office/drawing/2014/main" id="{2BB4E729-9618-4B4E-A563-3FEF5CE40047}"/>
              </a:ext>
            </a:extLst>
          </p:cNvPr>
          <p:cNvSpPr/>
          <p:nvPr/>
        </p:nvSpPr>
        <p:spPr>
          <a:xfrm rot="207948" flipH="1">
            <a:off x="10461134" y="541994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38" name="Gruppieren 2137">
            <a:extLst>
              <a:ext uri="{FF2B5EF4-FFF2-40B4-BE49-F238E27FC236}">
                <a16:creationId xmlns:a16="http://schemas.microsoft.com/office/drawing/2014/main" id="{24D69A08-3243-4F2F-ABE2-19E5A027FD1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315452" y="3461538"/>
            <a:ext cx="1829150" cy="2692518"/>
            <a:chOff x="0" y="0"/>
            <a:chExt cx="5423358" cy="7976923"/>
          </a:xfrm>
        </p:grpSpPr>
        <p:grpSp>
          <p:nvGrpSpPr>
            <p:cNvPr id="2139" name="Gruppieren 2138">
              <a:extLst>
                <a:ext uri="{FF2B5EF4-FFF2-40B4-BE49-F238E27FC236}">
                  <a16:creationId xmlns:a16="http://schemas.microsoft.com/office/drawing/2014/main" id="{545C20E5-2DB8-4BF9-96E7-2225C6A4F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208939"/>
              <a:ext cx="5423358" cy="4767984"/>
              <a:chOff x="0" y="0"/>
              <a:chExt cx="5060425" cy="4448810"/>
            </a:xfrm>
          </p:grpSpPr>
          <p:sp>
            <p:nvSpPr>
              <p:cNvPr id="2152" name="Ellipse 2151">
                <a:extLst>
                  <a:ext uri="{FF2B5EF4-FFF2-40B4-BE49-F238E27FC236}">
                    <a16:creationId xmlns:a16="http://schemas.microsoft.com/office/drawing/2014/main" id="{F5EDDC58-DAD8-4D39-A0B6-7098FBB00BC5}"/>
                  </a:ext>
                </a:extLst>
              </p:cNvPr>
              <p:cNvSpPr/>
              <p:nvPr/>
            </p:nvSpPr>
            <p:spPr>
              <a:xfrm>
                <a:off x="3531476" y="157656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3" name="Ellipse 2152">
                <a:extLst>
                  <a:ext uri="{FF2B5EF4-FFF2-40B4-BE49-F238E27FC236}">
                    <a16:creationId xmlns:a16="http://schemas.microsoft.com/office/drawing/2014/main" id="{B2B4095A-1849-428E-8E57-564597F7A6A6}"/>
                  </a:ext>
                </a:extLst>
              </p:cNvPr>
              <p:cNvSpPr/>
              <p:nvPr/>
            </p:nvSpPr>
            <p:spPr>
              <a:xfrm>
                <a:off x="0" y="0"/>
                <a:ext cx="5016500" cy="44488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4" name="Ellipse 2153">
                <a:extLst>
                  <a:ext uri="{FF2B5EF4-FFF2-40B4-BE49-F238E27FC236}">
                    <a16:creationId xmlns:a16="http://schemas.microsoft.com/office/drawing/2014/main" id="{0C9A4470-A0AF-4F9D-A685-87074318FDF6}"/>
                  </a:ext>
                </a:extLst>
              </p:cNvPr>
              <p:cNvSpPr/>
              <p:nvPr/>
            </p:nvSpPr>
            <p:spPr>
              <a:xfrm rot="20527534">
                <a:off x="2986252" y="712733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5" name="Ellipse 2154">
                <a:extLst>
                  <a:ext uri="{FF2B5EF4-FFF2-40B4-BE49-F238E27FC236}">
                    <a16:creationId xmlns:a16="http://schemas.microsoft.com/office/drawing/2014/main" id="{EA4A05B9-651F-429E-9353-9FF377FB6337}"/>
                  </a:ext>
                </a:extLst>
              </p:cNvPr>
              <p:cNvSpPr/>
              <p:nvPr/>
            </p:nvSpPr>
            <p:spPr>
              <a:xfrm rot="20966179">
                <a:off x="3298278" y="1579837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6" name="Ellipse 2155">
                <a:extLst>
                  <a:ext uri="{FF2B5EF4-FFF2-40B4-BE49-F238E27FC236}">
                    <a16:creationId xmlns:a16="http://schemas.microsoft.com/office/drawing/2014/main" id="{22C5CDB5-A063-4D5E-8978-D0E6C4A527C3}"/>
                  </a:ext>
                </a:extLst>
              </p:cNvPr>
              <p:cNvSpPr/>
              <p:nvPr/>
            </p:nvSpPr>
            <p:spPr>
              <a:xfrm rot="20206565">
                <a:off x="94593" y="731783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EAF2FA"/>
                  </a:gs>
                  <a:gs pos="100000">
                    <a:srgbClr val="EAF2FA"/>
                  </a:gs>
                  <a:gs pos="15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40" name="Gruppieren 2139">
              <a:extLst>
                <a:ext uri="{FF2B5EF4-FFF2-40B4-BE49-F238E27FC236}">
                  <a16:creationId xmlns:a16="http://schemas.microsoft.com/office/drawing/2014/main" id="{8A131157-4A7F-477D-9122-DFBB2E3470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8993" y="954470"/>
              <a:ext cx="3293896" cy="2848812"/>
              <a:chOff x="0" y="0"/>
              <a:chExt cx="3073400" cy="2658110"/>
            </a:xfrm>
          </p:grpSpPr>
          <p:sp>
            <p:nvSpPr>
              <p:cNvPr id="2145" name="Ellipse 2144">
                <a:extLst>
                  <a:ext uri="{FF2B5EF4-FFF2-40B4-BE49-F238E27FC236}">
                    <a16:creationId xmlns:a16="http://schemas.microsoft.com/office/drawing/2014/main" id="{14B04787-1C6C-4BEC-858F-079079F37B72}"/>
                  </a:ext>
                </a:extLst>
              </p:cNvPr>
              <p:cNvSpPr/>
              <p:nvPr/>
            </p:nvSpPr>
            <p:spPr>
              <a:xfrm>
                <a:off x="0" y="0"/>
                <a:ext cx="3073400" cy="26581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6" name="Ellipse 2145">
                <a:extLst>
                  <a:ext uri="{FF2B5EF4-FFF2-40B4-BE49-F238E27FC236}">
                    <a16:creationId xmlns:a16="http://schemas.microsoft.com/office/drawing/2014/main" id="{47C66693-862F-49C4-A078-9E0B003A7625}"/>
                  </a:ext>
                </a:extLst>
              </p:cNvPr>
              <p:cNvSpPr/>
              <p:nvPr/>
            </p:nvSpPr>
            <p:spPr>
              <a:xfrm>
                <a:off x="1115251" y="940828"/>
                <a:ext cx="254000" cy="457200"/>
              </a:xfrm>
              <a:prstGeom prst="ellipse">
                <a:avLst/>
              </a:prstGeom>
              <a:solidFill>
                <a:srgbClr val="4472C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7" name="Ellipse 2146">
                <a:extLst>
                  <a:ext uri="{FF2B5EF4-FFF2-40B4-BE49-F238E27FC236}">
                    <a16:creationId xmlns:a16="http://schemas.microsoft.com/office/drawing/2014/main" id="{6B89776C-9E7E-4468-8F66-FEDA581F277E}"/>
                  </a:ext>
                </a:extLst>
              </p:cNvPr>
              <p:cNvSpPr/>
              <p:nvPr/>
            </p:nvSpPr>
            <p:spPr>
              <a:xfrm>
                <a:off x="2056079" y="914400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48" name="Gruppieren 2147">
                <a:extLst>
                  <a:ext uri="{FF2B5EF4-FFF2-40B4-BE49-F238E27FC236}">
                    <a16:creationId xmlns:a16="http://schemas.microsoft.com/office/drawing/2014/main" id="{666A967F-282A-4955-A021-DB4B61B17368}"/>
                  </a:ext>
                </a:extLst>
              </p:cNvPr>
              <p:cNvGrpSpPr/>
              <p:nvPr/>
            </p:nvGrpSpPr>
            <p:grpSpPr>
              <a:xfrm>
                <a:off x="1607908" y="1216777"/>
                <a:ext cx="1398028" cy="523269"/>
                <a:chOff x="0" y="0"/>
                <a:chExt cx="1548367" cy="518945"/>
              </a:xfr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50" name="Gleichschenkliges Dreieck 2149">
                  <a:extLst>
                    <a:ext uri="{FF2B5EF4-FFF2-40B4-BE49-F238E27FC236}">
                      <a16:creationId xmlns:a16="http://schemas.microsoft.com/office/drawing/2014/main" id="{F48851D9-D5DE-4EA9-A849-42AC7AA66BF8}"/>
                    </a:ext>
                  </a:extLst>
                </p:cNvPr>
                <p:cNvSpPr/>
                <p:nvPr/>
              </p:nvSpPr>
              <p:spPr>
                <a:xfrm>
                  <a:off x="173183" y="16364"/>
                  <a:ext cx="1375184" cy="501650"/>
                </a:xfrm>
                <a:prstGeom prst="triangle">
                  <a:avLst>
                    <a:gd name="adj" fmla="val 623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1" name="Ellipse 2150">
                  <a:extLst>
                    <a:ext uri="{FF2B5EF4-FFF2-40B4-BE49-F238E27FC236}">
                      <a16:creationId xmlns:a16="http://schemas.microsoft.com/office/drawing/2014/main" id="{4AFF714D-78BE-477E-B2CF-2CDEB5EC93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1192" cy="5189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41" name="Gruppieren 2140">
              <a:extLst>
                <a:ext uri="{FF2B5EF4-FFF2-40B4-BE49-F238E27FC236}">
                  <a16:creationId xmlns:a16="http://schemas.microsoft.com/office/drawing/2014/main" id="{D33AAE37-018E-44EA-8CE2-57F230F0FFEC}"/>
                </a:ext>
              </a:extLst>
            </p:cNvPr>
            <p:cNvGrpSpPr>
              <a:grpSpLocks noChangeAspect="1"/>
            </p:cNvGrpSpPr>
            <p:nvPr/>
          </p:nvGrpSpPr>
          <p:grpSpPr>
            <a:xfrm rot="975702">
              <a:off x="1933904" y="0"/>
              <a:ext cx="2475186" cy="1877657"/>
              <a:chOff x="0" y="0"/>
              <a:chExt cx="2309785" cy="1752267"/>
            </a:xfrm>
          </p:grpSpPr>
          <p:sp>
            <p:nvSpPr>
              <p:cNvPr id="2142" name="Flussdiagramm: Magnetplattenspeicher 2141">
                <a:extLst>
                  <a:ext uri="{FF2B5EF4-FFF2-40B4-BE49-F238E27FC236}">
                    <a16:creationId xmlns:a16="http://schemas.microsoft.com/office/drawing/2014/main" id="{90F2AAF0-191F-4BD4-82CF-2642CA9CE6FB}"/>
                  </a:ext>
                </a:extLst>
              </p:cNvPr>
              <p:cNvSpPr/>
              <p:nvPr/>
            </p:nvSpPr>
            <p:spPr>
              <a:xfrm>
                <a:off x="0" y="0"/>
                <a:ext cx="2309785" cy="1752267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3" name="Halbbogen 2142">
                <a:extLst>
                  <a:ext uri="{FF2B5EF4-FFF2-40B4-BE49-F238E27FC236}">
                    <a16:creationId xmlns:a16="http://schemas.microsoft.com/office/drawing/2014/main" id="{4C934EDD-CF5B-47A4-8172-8FC7C7F440BF}"/>
                  </a:ext>
                </a:extLst>
              </p:cNvPr>
              <p:cNvSpPr/>
              <p:nvPr/>
            </p:nvSpPr>
            <p:spPr>
              <a:xfrm rot="11791213">
                <a:off x="118441" y="667909"/>
                <a:ext cx="778510" cy="932180"/>
              </a:xfrm>
              <a:prstGeom prst="blockArc">
                <a:avLst>
                  <a:gd name="adj1" fmla="val 9684492"/>
                  <a:gd name="adj2" fmla="val 628043"/>
                  <a:gd name="adj3" fmla="val 23013"/>
                </a:avLst>
              </a:prstGeom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4" name="Ellipse 2143">
                <a:extLst>
                  <a:ext uri="{FF2B5EF4-FFF2-40B4-BE49-F238E27FC236}">
                    <a16:creationId xmlns:a16="http://schemas.microsoft.com/office/drawing/2014/main" id="{24BF14CB-1C85-4823-86F5-E18916FC24C1}"/>
                  </a:ext>
                </a:extLst>
              </p:cNvPr>
              <p:cNvSpPr/>
              <p:nvPr/>
            </p:nvSpPr>
            <p:spPr>
              <a:xfrm>
                <a:off x="15902" y="0"/>
                <a:ext cx="2281473" cy="57646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5" name="Grafik 24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D95F0831-5C28-40CE-AE2B-09E70D41B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4090" y="5478795"/>
            <a:ext cx="1054699" cy="731583"/>
          </a:xfrm>
          <a:prstGeom prst="rect">
            <a:avLst/>
          </a:prstGeom>
        </p:spPr>
      </p:pic>
      <p:sp>
        <p:nvSpPr>
          <p:cNvPr id="182" name="Freihandform: Form 181">
            <a:extLst>
              <a:ext uri="{FF2B5EF4-FFF2-40B4-BE49-F238E27FC236}">
                <a16:creationId xmlns:a16="http://schemas.microsoft.com/office/drawing/2014/main" id="{AC3B545C-04E6-43F8-8907-DED40D6F9202}"/>
              </a:ext>
            </a:extLst>
          </p:cNvPr>
          <p:cNvSpPr/>
          <p:nvPr/>
        </p:nvSpPr>
        <p:spPr>
          <a:xfrm flipH="1">
            <a:off x="2147987" y="5317268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hteck 201">
            <a:extLst>
              <a:ext uri="{FF2B5EF4-FFF2-40B4-BE49-F238E27FC236}">
                <a16:creationId xmlns:a16="http://schemas.microsoft.com/office/drawing/2014/main" id="{4381746A-01EC-4853-9544-9E17ECA19C8B}"/>
              </a:ext>
            </a:extLst>
          </p:cNvPr>
          <p:cNvSpPr/>
          <p:nvPr/>
        </p:nvSpPr>
        <p:spPr>
          <a:xfrm rot="16200000">
            <a:off x="110145" y="5704846"/>
            <a:ext cx="1642722" cy="18529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3CC8832-7E5B-465A-BACC-4EADE4120995}"/>
              </a:ext>
            </a:extLst>
          </p:cNvPr>
          <p:cNvSpPr/>
          <p:nvPr/>
        </p:nvSpPr>
        <p:spPr>
          <a:xfrm rot="16200000">
            <a:off x="-593103" y="5147758"/>
            <a:ext cx="2325888" cy="19906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fik 16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7EF79B6C-A4E7-4AFC-A4A6-FFAFD6DC88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33" y="3497806"/>
            <a:ext cx="1054699" cy="859611"/>
          </a:xfrm>
          <a:prstGeom prst="rect">
            <a:avLst/>
          </a:prstGeom>
        </p:spPr>
      </p:pic>
      <p:pic>
        <p:nvPicPr>
          <p:cNvPr id="19" name="Grafik 18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03FBAC2B-7155-4B51-BAEB-22DC79796F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4156" y="4586768"/>
            <a:ext cx="1054699" cy="731583"/>
          </a:xfrm>
          <a:prstGeom prst="rect">
            <a:avLst/>
          </a:prstGeom>
        </p:spPr>
      </p:pic>
      <p:pic>
        <p:nvPicPr>
          <p:cNvPr id="23" name="Grafik 22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A83259B1-32C0-4E1A-8C9D-E2FE8743D1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6103" y="5656210"/>
            <a:ext cx="1054699" cy="731583"/>
          </a:xfrm>
          <a:prstGeom prst="rect">
            <a:avLst/>
          </a:prstGeom>
        </p:spPr>
      </p:pic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78E45E-4DFE-40B3-AF42-6FF7B6971106}"/>
              </a:ext>
            </a:extLst>
          </p:cNvPr>
          <p:cNvSpPr/>
          <p:nvPr/>
        </p:nvSpPr>
        <p:spPr>
          <a:xfrm>
            <a:off x="597692" y="5513881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reihandform: Form 184">
            <a:extLst>
              <a:ext uri="{FF2B5EF4-FFF2-40B4-BE49-F238E27FC236}">
                <a16:creationId xmlns:a16="http://schemas.microsoft.com/office/drawing/2014/main" id="{3EE1DFD1-8828-42E9-BAA6-34FE6143AE1D}"/>
              </a:ext>
            </a:extLst>
          </p:cNvPr>
          <p:cNvSpPr/>
          <p:nvPr/>
        </p:nvSpPr>
        <p:spPr>
          <a:xfrm rot="231405" flipH="1">
            <a:off x="338185" y="4403321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ihandform: Form 197">
            <a:extLst>
              <a:ext uri="{FF2B5EF4-FFF2-40B4-BE49-F238E27FC236}">
                <a16:creationId xmlns:a16="http://schemas.microsoft.com/office/drawing/2014/main" id="{902B0CC1-FF73-48AB-A3FD-F228C85F9DE2}"/>
              </a:ext>
            </a:extLst>
          </p:cNvPr>
          <p:cNvSpPr/>
          <p:nvPr/>
        </p:nvSpPr>
        <p:spPr>
          <a:xfrm>
            <a:off x="1283" y="3302730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 26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4EA3EFCC-A4BA-41EC-BF61-E7AF36BD8C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81232" y="5547962"/>
            <a:ext cx="1054699" cy="731583"/>
          </a:xfrm>
          <a:prstGeom prst="rect">
            <a:avLst/>
          </a:prstGeom>
        </p:spPr>
      </p:pic>
      <p:sp>
        <p:nvSpPr>
          <p:cNvPr id="201" name="Freihandform: Form 200">
            <a:extLst>
              <a:ext uri="{FF2B5EF4-FFF2-40B4-BE49-F238E27FC236}">
                <a16:creationId xmlns:a16="http://schemas.microsoft.com/office/drawing/2014/main" id="{BD8AED68-1A09-4642-8A9C-54EAB331E5ED}"/>
              </a:ext>
            </a:extLst>
          </p:cNvPr>
          <p:cNvSpPr/>
          <p:nvPr/>
        </p:nvSpPr>
        <p:spPr>
          <a:xfrm rot="21368595">
            <a:off x="3706499" y="5396024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6" name="Grafik 675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E45B4E5A-1E29-439C-AA20-C4CC8126897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38486" y="5484891"/>
            <a:ext cx="1054699" cy="725487"/>
          </a:xfrm>
          <a:prstGeom prst="rect">
            <a:avLst/>
          </a:prstGeom>
        </p:spPr>
      </p:pic>
      <p:pic>
        <p:nvPicPr>
          <p:cNvPr id="680" name="Grafik 679">
            <a:hlinkClick r:id="" action="ppaction://hlinkshowjump?jump=nextslide">
              <a:snd r:embed="rId15" name="richtig 2.wav"/>
            </a:hlinkClick>
            <a:extLst>
              <a:ext uri="{FF2B5EF4-FFF2-40B4-BE49-F238E27FC236}">
                <a16:creationId xmlns:a16="http://schemas.microsoft.com/office/drawing/2014/main" id="{99BEADD7-0E09-43DB-87ED-BA0D645851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60875" y="5717019"/>
            <a:ext cx="1060796" cy="725487"/>
          </a:xfrm>
          <a:prstGeom prst="rect">
            <a:avLst/>
          </a:prstGeom>
        </p:spPr>
      </p:pic>
      <p:sp>
        <p:nvSpPr>
          <p:cNvPr id="683" name="Freihandform: Form 682">
            <a:extLst>
              <a:ext uri="{FF2B5EF4-FFF2-40B4-BE49-F238E27FC236}">
                <a16:creationId xmlns:a16="http://schemas.microsoft.com/office/drawing/2014/main" id="{73ED9615-77ED-4D6F-85AB-4401AB348A33}"/>
              </a:ext>
            </a:extLst>
          </p:cNvPr>
          <p:cNvSpPr/>
          <p:nvPr/>
        </p:nvSpPr>
        <p:spPr>
          <a:xfrm rot="207948" flipH="1">
            <a:off x="7777574" y="532146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5" name="Freihandform: Form 684">
            <a:extLst>
              <a:ext uri="{FF2B5EF4-FFF2-40B4-BE49-F238E27FC236}">
                <a16:creationId xmlns:a16="http://schemas.microsoft.com/office/drawing/2014/main" id="{F2E037B5-263D-49C2-9255-2B75F10685E2}"/>
              </a:ext>
            </a:extLst>
          </p:cNvPr>
          <p:cNvSpPr/>
          <p:nvPr/>
        </p:nvSpPr>
        <p:spPr>
          <a:xfrm flipH="1">
            <a:off x="9156667" y="5643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29ED12F-CC76-4702-BF4A-7ACD1EA28BEE}"/>
              </a:ext>
            </a:extLst>
          </p:cNvPr>
          <p:cNvSpPr/>
          <p:nvPr/>
        </p:nvSpPr>
        <p:spPr>
          <a:xfrm>
            <a:off x="9009899" y="4479783"/>
            <a:ext cx="405958" cy="154820"/>
          </a:xfrm>
          <a:prstGeom prst="ellipse">
            <a:avLst/>
          </a:prstGeom>
          <a:solidFill>
            <a:srgbClr val="4472C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6DDC21-D372-4FE3-BEBA-BBD268C6914A}"/>
              </a:ext>
            </a:extLst>
          </p:cNvPr>
          <p:cNvSpPr/>
          <p:nvPr/>
        </p:nvSpPr>
        <p:spPr>
          <a:xfrm>
            <a:off x="8950207" y="4457168"/>
            <a:ext cx="552657" cy="154820"/>
          </a:xfrm>
          <a:prstGeom prst="ellipse">
            <a:avLst/>
          </a:prstGeom>
          <a:gradFill flip="none" rotWithShape="1">
            <a:gsLst>
              <a:gs pos="48000">
                <a:schemeClr val="accent5">
                  <a:lumMod val="20000"/>
                  <a:lumOff val="80000"/>
                </a:schemeClr>
              </a:gs>
              <a:gs pos="100000">
                <a:srgbClr val="F9FBF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0B3E687F-1ED1-4D97-9BD2-8DEBA9F79872}"/>
              </a:ext>
            </a:extLst>
          </p:cNvPr>
          <p:cNvGrpSpPr/>
          <p:nvPr/>
        </p:nvGrpSpPr>
        <p:grpSpPr>
          <a:xfrm>
            <a:off x="8596848" y="205406"/>
            <a:ext cx="3235837" cy="899135"/>
            <a:chOff x="8596848" y="205406"/>
            <a:chExt cx="3235837" cy="899135"/>
          </a:xfrm>
        </p:grpSpPr>
        <p:grpSp>
          <p:nvGrpSpPr>
            <p:cNvPr id="59" name="Gruppieren 58">
              <a:extLst>
                <a:ext uri="{FF2B5EF4-FFF2-40B4-BE49-F238E27FC236}">
                  <a16:creationId xmlns:a16="http://schemas.microsoft.com/office/drawing/2014/main" id="{1D3458A0-BC5C-4500-9879-C7A2510A7D88}"/>
                </a:ext>
              </a:extLst>
            </p:cNvPr>
            <p:cNvGrpSpPr/>
            <p:nvPr/>
          </p:nvGrpSpPr>
          <p:grpSpPr>
            <a:xfrm>
              <a:off x="8596848" y="205406"/>
              <a:ext cx="1348875" cy="683394"/>
              <a:chOff x="7887200" y="205406"/>
              <a:chExt cx="1348875" cy="683394"/>
            </a:xfrm>
          </p:grpSpPr>
          <p:sp>
            <p:nvSpPr>
              <p:cNvPr id="64" name="Wolke 63">
                <a:extLst>
                  <a:ext uri="{FF2B5EF4-FFF2-40B4-BE49-F238E27FC236}">
                    <a16:creationId xmlns:a16="http://schemas.microsoft.com/office/drawing/2014/main" id="{85AAC45E-897C-4E58-9E96-C12E48C3B73E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feld 64">
                <a:extLst>
                  <a:ext uri="{FF2B5EF4-FFF2-40B4-BE49-F238E27FC236}">
                    <a16:creationId xmlns:a16="http://schemas.microsoft.com/office/drawing/2014/main" id="{F61B76E6-EECF-490D-9075-0FAFA88CA7AA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CB837977-8EF6-42F5-B3BE-98F26033DFC3}"/>
                </a:ext>
              </a:extLst>
            </p:cNvPr>
            <p:cNvGrpSpPr/>
            <p:nvPr/>
          </p:nvGrpSpPr>
          <p:grpSpPr>
            <a:xfrm>
              <a:off x="10483810" y="421147"/>
              <a:ext cx="1348875" cy="683394"/>
              <a:chOff x="7887200" y="205406"/>
              <a:chExt cx="1348875" cy="683394"/>
            </a:xfrm>
          </p:grpSpPr>
          <p:sp>
            <p:nvSpPr>
              <p:cNvPr id="62" name="Wolke 61">
                <a:extLst>
                  <a:ext uri="{FF2B5EF4-FFF2-40B4-BE49-F238E27FC236}">
                    <a16:creationId xmlns:a16="http://schemas.microsoft.com/office/drawing/2014/main" id="{85DE5446-5224-421E-B455-DE9DC81B8E70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3CAA1FA2-BCA7-46DB-80C5-81D5C7F132AB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131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  <p:sndAc>
          <p:stSnd>
            <p:snd r:embed="rId2" name="2.wav"/>
          </p:stSnd>
        </p:sndAc>
      </p:transition>
    </mc:Choice>
    <mc:Fallback xmlns="">
      <p:transition>
        <p:fade/>
        <p:sndAc>
          <p:stSnd>
            <p:snd r:embed="rId17" name="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-4.07407E-6 C -0.00091 0.00232 -0.00091 0.00186 2.29167E-6 0.0044 C 2.29167E-6 0.00463 2.29167E-6 0.00463 2.29167E-6 0.00487 C 0.00091 0.00787 0.00039 0.00672 0.00091 0.00463 C 0.00143 0.00371 0.00143 0.00417 0.00182 0.00348 C 0.00234 0.00348 0.00234 0.00301 0.00234 0.00278 C 0.00286 0.00278 0.00286 0.00255 0.00286 0.00232 C 0.00377 0.00093 0.00039 0.00024 2.29167E-6 -4.07407E-6 Z " pathEditMode="relative" rAng="0" ptsTypes="AAAAAAAAA">
                                      <p:cBhvr>
                                        <p:cTn id="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0" y="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5000"/>
                <a:lumOff val="95000"/>
              </a:schemeClr>
            </a:gs>
            <a:gs pos="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2C1C551-BB97-458A-AA91-897CFBBF67FC}"/>
              </a:ext>
            </a:extLst>
          </p:cNvPr>
          <p:cNvSpPr/>
          <p:nvPr/>
        </p:nvSpPr>
        <p:spPr>
          <a:xfrm>
            <a:off x="-162560" y="2592265"/>
            <a:ext cx="12517120" cy="3647440"/>
          </a:xfrm>
          <a:custGeom>
            <a:avLst/>
            <a:gdLst>
              <a:gd name="connsiteX0" fmla="*/ 101600 w 12517120"/>
              <a:gd name="connsiteY0" fmla="*/ 20320 h 3647440"/>
              <a:gd name="connsiteX1" fmla="*/ 101600 w 12517120"/>
              <a:gd name="connsiteY1" fmla="*/ 20320 h 3647440"/>
              <a:gd name="connsiteX2" fmla="*/ 182880 w 12517120"/>
              <a:gd name="connsiteY2" fmla="*/ 50800 h 3647440"/>
              <a:gd name="connsiteX3" fmla="*/ 243840 w 12517120"/>
              <a:gd name="connsiteY3" fmla="*/ 91440 h 3647440"/>
              <a:gd name="connsiteX4" fmla="*/ 274320 w 12517120"/>
              <a:gd name="connsiteY4" fmla="*/ 111760 h 3647440"/>
              <a:gd name="connsiteX5" fmla="*/ 304800 w 12517120"/>
              <a:gd name="connsiteY5" fmla="*/ 132080 h 3647440"/>
              <a:gd name="connsiteX6" fmla="*/ 345440 w 12517120"/>
              <a:gd name="connsiteY6" fmla="*/ 162560 h 3647440"/>
              <a:gd name="connsiteX7" fmla="*/ 406400 w 12517120"/>
              <a:gd name="connsiteY7" fmla="*/ 213360 h 3647440"/>
              <a:gd name="connsiteX8" fmla="*/ 436880 w 12517120"/>
              <a:gd name="connsiteY8" fmla="*/ 223520 h 3647440"/>
              <a:gd name="connsiteX9" fmla="*/ 538480 w 12517120"/>
              <a:gd name="connsiteY9" fmla="*/ 294640 h 3647440"/>
              <a:gd name="connsiteX10" fmla="*/ 599440 w 12517120"/>
              <a:gd name="connsiteY10" fmla="*/ 325120 h 3647440"/>
              <a:gd name="connsiteX11" fmla="*/ 629920 w 12517120"/>
              <a:gd name="connsiteY11" fmla="*/ 335280 h 3647440"/>
              <a:gd name="connsiteX12" fmla="*/ 731520 w 12517120"/>
              <a:gd name="connsiteY12" fmla="*/ 406400 h 3647440"/>
              <a:gd name="connsiteX13" fmla="*/ 762000 w 12517120"/>
              <a:gd name="connsiteY13" fmla="*/ 426720 h 3647440"/>
              <a:gd name="connsiteX14" fmla="*/ 822960 w 12517120"/>
              <a:gd name="connsiteY14" fmla="*/ 447040 h 3647440"/>
              <a:gd name="connsiteX15" fmla="*/ 924560 w 12517120"/>
              <a:gd name="connsiteY15" fmla="*/ 508000 h 3647440"/>
              <a:gd name="connsiteX16" fmla="*/ 985520 w 12517120"/>
              <a:gd name="connsiteY16" fmla="*/ 528320 h 3647440"/>
              <a:gd name="connsiteX17" fmla="*/ 1046480 w 12517120"/>
              <a:gd name="connsiteY17" fmla="*/ 568960 h 3647440"/>
              <a:gd name="connsiteX18" fmla="*/ 1137920 w 12517120"/>
              <a:gd name="connsiteY18" fmla="*/ 599440 h 3647440"/>
              <a:gd name="connsiteX19" fmla="*/ 1168400 w 12517120"/>
              <a:gd name="connsiteY19" fmla="*/ 609600 h 3647440"/>
              <a:gd name="connsiteX20" fmla="*/ 1219200 w 12517120"/>
              <a:gd name="connsiteY20" fmla="*/ 619760 h 3647440"/>
              <a:gd name="connsiteX21" fmla="*/ 1249680 w 12517120"/>
              <a:gd name="connsiteY21" fmla="*/ 629920 h 3647440"/>
              <a:gd name="connsiteX22" fmla="*/ 1483360 w 12517120"/>
              <a:gd name="connsiteY22" fmla="*/ 629920 h 3647440"/>
              <a:gd name="connsiteX23" fmla="*/ 1747520 w 12517120"/>
              <a:gd name="connsiteY23" fmla="*/ 883920 h 3647440"/>
              <a:gd name="connsiteX24" fmla="*/ 2387600 w 12517120"/>
              <a:gd name="connsiteY24" fmla="*/ 629920 h 3647440"/>
              <a:gd name="connsiteX25" fmla="*/ 2854960 w 12517120"/>
              <a:gd name="connsiteY25" fmla="*/ 304800 h 3647440"/>
              <a:gd name="connsiteX26" fmla="*/ 3271520 w 12517120"/>
              <a:gd name="connsiteY26" fmla="*/ 690880 h 3647440"/>
              <a:gd name="connsiteX27" fmla="*/ 3484880 w 12517120"/>
              <a:gd name="connsiteY27" fmla="*/ 579120 h 3647440"/>
              <a:gd name="connsiteX28" fmla="*/ 4267200 w 12517120"/>
              <a:gd name="connsiteY28" fmla="*/ 1016000 h 3647440"/>
              <a:gd name="connsiteX29" fmla="*/ 4572000 w 12517120"/>
              <a:gd name="connsiteY29" fmla="*/ 894080 h 3647440"/>
              <a:gd name="connsiteX30" fmla="*/ 4632960 w 12517120"/>
              <a:gd name="connsiteY30" fmla="*/ 975360 h 3647440"/>
              <a:gd name="connsiteX31" fmla="*/ 5374640 w 12517120"/>
              <a:gd name="connsiteY31" fmla="*/ 619760 h 3647440"/>
              <a:gd name="connsiteX32" fmla="*/ 5486400 w 12517120"/>
              <a:gd name="connsiteY32" fmla="*/ 680720 h 3647440"/>
              <a:gd name="connsiteX33" fmla="*/ 5994400 w 12517120"/>
              <a:gd name="connsiteY33" fmla="*/ 619760 h 3647440"/>
              <a:gd name="connsiteX34" fmla="*/ 6177280 w 12517120"/>
              <a:gd name="connsiteY34" fmla="*/ 863600 h 3647440"/>
              <a:gd name="connsiteX35" fmla="*/ 6410960 w 12517120"/>
              <a:gd name="connsiteY35" fmla="*/ 1117600 h 3647440"/>
              <a:gd name="connsiteX36" fmla="*/ 6604000 w 12517120"/>
              <a:gd name="connsiteY36" fmla="*/ 934720 h 3647440"/>
              <a:gd name="connsiteX37" fmla="*/ 6990080 w 12517120"/>
              <a:gd name="connsiteY37" fmla="*/ 1270000 h 3647440"/>
              <a:gd name="connsiteX38" fmla="*/ 7752080 w 12517120"/>
              <a:gd name="connsiteY38" fmla="*/ 1127760 h 3647440"/>
              <a:gd name="connsiteX39" fmla="*/ 8107680 w 12517120"/>
              <a:gd name="connsiteY39" fmla="*/ 914400 h 3647440"/>
              <a:gd name="connsiteX40" fmla="*/ 8321040 w 12517120"/>
              <a:gd name="connsiteY40" fmla="*/ 721360 h 3647440"/>
              <a:gd name="connsiteX41" fmla="*/ 8442960 w 12517120"/>
              <a:gd name="connsiteY41" fmla="*/ 772160 h 3647440"/>
              <a:gd name="connsiteX42" fmla="*/ 8524240 w 12517120"/>
              <a:gd name="connsiteY42" fmla="*/ 1056640 h 3647440"/>
              <a:gd name="connsiteX43" fmla="*/ 8829040 w 12517120"/>
              <a:gd name="connsiteY43" fmla="*/ 1097280 h 3647440"/>
              <a:gd name="connsiteX44" fmla="*/ 9001760 w 12517120"/>
              <a:gd name="connsiteY44" fmla="*/ 995680 h 3647440"/>
              <a:gd name="connsiteX45" fmla="*/ 9164320 w 12517120"/>
              <a:gd name="connsiteY45" fmla="*/ 1148080 h 3647440"/>
              <a:gd name="connsiteX46" fmla="*/ 9702800 w 12517120"/>
              <a:gd name="connsiteY46" fmla="*/ 650240 h 3647440"/>
              <a:gd name="connsiteX47" fmla="*/ 10007600 w 12517120"/>
              <a:gd name="connsiteY47" fmla="*/ 853440 h 3647440"/>
              <a:gd name="connsiteX48" fmla="*/ 10292080 w 12517120"/>
              <a:gd name="connsiteY48" fmla="*/ 772160 h 3647440"/>
              <a:gd name="connsiteX49" fmla="*/ 10789920 w 12517120"/>
              <a:gd name="connsiteY49" fmla="*/ 1026160 h 3647440"/>
              <a:gd name="connsiteX50" fmla="*/ 11115040 w 12517120"/>
              <a:gd name="connsiteY50" fmla="*/ 802640 h 3647440"/>
              <a:gd name="connsiteX51" fmla="*/ 11714480 w 12517120"/>
              <a:gd name="connsiteY51" fmla="*/ 934720 h 3647440"/>
              <a:gd name="connsiteX52" fmla="*/ 11988800 w 12517120"/>
              <a:gd name="connsiteY52" fmla="*/ 741680 h 3647440"/>
              <a:gd name="connsiteX53" fmla="*/ 12232640 w 12517120"/>
              <a:gd name="connsiteY53" fmla="*/ 924560 h 3647440"/>
              <a:gd name="connsiteX54" fmla="*/ 12435840 w 12517120"/>
              <a:gd name="connsiteY54" fmla="*/ 894080 h 3647440"/>
              <a:gd name="connsiteX55" fmla="*/ 12517120 w 12517120"/>
              <a:gd name="connsiteY55" fmla="*/ 3566160 h 3647440"/>
              <a:gd name="connsiteX56" fmla="*/ 0 w 12517120"/>
              <a:gd name="connsiteY56" fmla="*/ 3647440 h 3647440"/>
              <a:gd name="connsiteX57" fmla="*/ 40640 w 12517120"/>
              <a:gd name="connsiteY57" fmla="*/ 0 h 3647440"/>
              <a:gd name="connsiteX58" fmla="*/ 101600 w 12517120"/>
              <a:gd name="connsiteY58" fmla="*/ 20320 h 36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517120" h="3647440">
                <a:moveTo>
                  <a:pt x="101600" y="20320"/>
                </a:moveTo>
                <a:lnTo>
                  <a:pt x="101600" y="20320"/>
                </a:lnTo>
                <a:cubicBezTo>
                  <a:pt x="128693" y="30480"/>
                  <a:pt x="156999" y="37860"/>
                  <a:pt x="182880" y="50800"/>
                </a:cubicBezTo>
                <a:cubicBezTo>
                  <a:pt x="204723" y="61722"/>
                  <a:pt x="223520" y="77893"/>
                  <a:pt x="243840" y="91440"/>
                </a:cubicBezTo>
                <a:lnTo>
                  <a:pt x="274320" y="111760"/>
                </a:lnTo>
                <a:cubicBezTo>
                  <a:pt x="284480" y="118533"/>
                  <a:pt x="295031" y="124754"/>
                  <a:pt x="304800" y="132080"/>
                </a:cubicBezTo>
                <a:cubicBezTo>
                  <a:pt x="318347" y="142240"/>
                  <a:pt x="332583" y="151540"/>
                  <a:pt x="345440" y="162560"/>
                </a:cubicBezTo>
                <a:cubicBezTo>
                  <a:pt x="376898" y="189524"/>
                  <a:pt x="370472" y="195396"/>
                  <a:pt x="406400" y="213360"/>
                </a:cubicBezTo>
                <a:cubicBezTo>
                  <a:pt x="415979" y="218149"/>
                  <a:pt x="426720" y="220133"/>
                  <a:pt x="436880" y="223520"/>
                </a:cubicBezTo>
                <a:cubicBezTo>
                  <a:pt x="455427" y="237431"/>
                  <a:pt x="523470" y="289637"/>
                  <a:pt x="538480" y="294640"/>
                </a:cubicBezTo>
                <a:cubicBezTo>
                  <a:pt x="615092" y="320177"/>
                  <a:pt x="520658" y="285729"/>
                  <a:pt x="599440" y="325120"/>
                </a:cubicBezTo>
                <a:cubicBezTo>
                  <a:pt x="609019" y="329909"/>
                  <a:pt x="620558" y="330079"/>
                  <a:pt x="629920" y="335280"/>
                </a:cubicBezTo>
                <a:cubicBezTo>
                  <a:pt x="671962" y="358637"/>
                  <a:pt x="694229" y="379764"/>
                  <a:pt x="731520" y="406400"/>
                </a:cubicBezTo>
                <a:cubicBezTo>
                  <a:pt x="741456" y="413497"/>
                  <a:pt x="750842" y="421761"/>
                  <a:pt x="762000" y="426720"/>
                </a:cubicBezTo>
                <a:cubicBezTo>
                  <a:pt x="781573" y="435419"/>
                  <a:pt x="805138" y="435159"/>
                  <a:pt x="822960" y="447040"/>
                </a:cubicBezTo>
                <a:cubicBezTo>
                  <a:pt x="858740" y="470893"/>
                  <a:pt x="885508" y="492379"/>
                  <a:pt x="924560" y="508000"/>
                </a:cubicBezTo>
                <a:cubicBezTo>
                  <a:pt x="944447" y="515955"/>
                  <a:pt x="967698" y="516439"/>
                  <a:pt x="985520" y="528320"/>
                </a:cubicBezTo>
                <a:cubicBezTo>
                  <a:pt x="1005840" y="541867"/>
                  <a:pt x="1023312" y="561237"/>
                  <a:pt x="1046480" y="568960"/>
                </a:cubicBezTo>
                <a:lnTo>
                  <a:pt x="1137920" y="599440"/>
                </a:lnTo>
                <a:cubicBezTo>
                  <a:pt x="1148080" y="602827"/>
                  <a:pt x="1157898" y="607500"/>
                  <a:pt x="1168400" y="609600"/>
                </a:cubicBezTo>
                <a:cubicBezTo>
                  <a:pt x="1185333" y="612987"/>
                  <a:pt x="1202447" y="615572"/>
                  <a:pt x="1219200" y="619760"/>
                </a:cubicBezTo>
                <a:cubicBezTo>
                  <a:pt x="1229590" y="622357"/>
                  <a:pt x="1238978" y="629508"/>
                  <a:pt x="1249680" y="629920"/>
                </a:cubicBezTo>
                <a:cubicBezTo>
                  <a:pt x="1327516" y="632914"/>
                  <a:pt x="1405467" y="629920"/>
                  <a:pt x="1483360" y="629920"/>
                </a:cubicBezTo>
                <a:lnTo>
                  <a:pt x="1747520" y="883920"/>
                </a:lnTo>
                <a:lnTo>
                  <a:pt x="2387600" y="629920"/>
                </a:lnTo>
                <a:lnTo>
                  <a:pt x="2854960" y="304800"/>
                </a:lnTo>
                <a:lnTo>
                  <a:pt x="3271520" y="690880"/>
                </a:lnTo>
                <a:lnTo>
                  <a:pt x="3484880" y="579120"/>
                </a:lnTo>
                <a:lnTo>
                  <a:pt x="4267200" y="1016000"/>
                </a:lnTo>
                <a:lnTo>
                  <a:pt x="4572000" y="894080"/>
                </a:lnTo>
                <a:lnTo>
                  <a:pt x="4632960" y="975360"/>
                </a:lnTo>
                <a:lnTo>
                  <a:pt x="5374640" y="619760"/>
                </a:lnTo>
                <a:lnTo>
                  <a:pt x="5486400" y="680720"/>
                </a:lnTo>
                <a:lnTo>
                  <a:pt x="5994400" y="619760"/>
                </a:lnTo>
                <a:lnTo>
                  <a:pt x="6177280" y="863600"/>
                </a:lnTo>
                <a:lnTo>
                  <a:pt x="6410960" y="1117600"/>
                </a:lnTo>
                <a:lnTo>
                  <a:pt x="6604000" y="934720"/>
                </a:lnTo>
                <a:lnTo>
                  <a:pt x="6990080" y="1270000"/>
                </a:lnTo>
                <a:lnTo>
                  <a:pt x="7752080" y="1127760"/>
                </a:lnTo>
                <a:lnTo>
                  <a:pt x="8107680" y="914400"/>
                </a:lnTo>
                <a:lnTo>
                  <a:pt x="8321040" y="721360"/>
                </a:lnTo>
                <a:lnTo>
                  <a:pt x="8442960" y="772160"/>
                </a:lnTo>
                <a:lnTo>
                  <a:pt x="8524240" y="1056640"/>
                </a:lnTo>
                <a:lnTo>
                  <a:pt x="8829040" y="1097280"/>
                </a:lnTo>
                <a:lnTo>
                  <a:pt x="9001760" y="995680"/>
                </a:lnTo>
                <a:lnTo>
                  <a:pt x="9164320" y="1148080"/>
                </a:lnTo>
                <a:lnTo>
                  <a:pt x="9702800" y="650240"/>
                </a:lnTo>
                <a:lnTo>
                  <a:pt x="10007600" y="853440"/>
                </a:lnTo>
                <a:lnTo>
                  <a:pt x="10292080" y="772160"/>
                </a:lnTo>
                <a:lnTo>
                  <a:pt x="10789920" y="1026160"/>
                </a:lnTo>
                <a:lnTo>
                  <a:pt x="11115040" y="802640"/>
                </a:lnTo>
                <a:lnTo>
                  <a:pt x="11714480" y="934720"/>
                </a:lnTo>
                <a:lnTo>
                  <a:pt x="11988800" y="741680"/>
                </a:lnTo>
                <a:lnTo>
                  <a:pt x="12232640" y="924560"/>
                </a:lnTo>
                <a:lnTo>
                  <a:pt x="12435840" y="894080"/>
                </a:lnTo>
                <a:lnTo>
                  <a:pt x="12517120" y="3566160"/>
                </a:lnTo>
                <a:lnTo>
                  <a:pt x="0" y="3647440"/>
                </a:lnTo>
                <a:lnTo>
                  <a:pt x="40640" y="0"/>
                </a:lnTo>
                <a:lnTo>
                  <a:pt x="101600" y="20320"/>
                </a:lnTo>
                <a:close/>
              </a:path>
            </a:pathLst>
          </a:custGeom>
          <a:gradFill flip="none" rotWithShape="1">
            <a:gsLst>
              <a:gs pos="22000">
                <a:srgbClr val="FFFFFF"/>
              </a:gs>
              <a:gs pos="58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6C5CDBA1-B70D-48E5-8AC2-C656A1041BA4}"/>
              </a:ext>
            </a:extLst>
          </p:cNvPr>
          <p:cNvSpPr/>
          <p:nvPr/>
        </p:nvSpPr>
        <p:spPr>
          <a:xfrm>
            <a:off x="0" y="2511972"/>
            <a:ext cx="7723319" cy="3990427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2000">
                <a:schemeClr val="bg1"/>
              </a:gs>
            </a:gsLst>
            <a:lin ang="18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3" name="Freihandform: Form 692">
            <a:extLst>
              <a:ext uri="{FF2B5EF4-FFF2-40B4-BE49-F238E27FC236}">
                <a16:creationId xmlns:a16="http://schemas.microsoft.com/office/drawing/2014/main" id="{4C56A6B3-860A-4F44-81FF-BEFE7E194500}"/>
              </a:ext>
            </a:extLst>
          </p:cNvPr>
          <p:cNvSpPr/>
          <p:nvPr/>
        </p:nvSpPr>
        <p:spPr>
          <a:xfrm flipH="1">
            <a:off x="-667850" y="5913754"/>
            <a:ext cx="12918331" cy="1810008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hteck 202">
            <a:extLst>
              <a:ext uri="{FF2B5EF4-FFF2-40B4-BE49-F238E27FC236}">
                <a16:creationId xmlns:a16="http://schemas.microsoft.com/office/drawing/2014/main" id="{35CC7D15-DD41-4FF9-9207-CA9FF63E6B9A}"/>
              </a:ext>
            </a:extLst>
          </p:cNvPr>
          <p:cNvSpPr/>
          <p:nvPr/>
        </p:nvSpPr>
        <p:spPr>
          <a:xfrm rot="16200000">
            <a:off x="964087" y="6391685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hteck 203">
            <a:extLst>
              <a:ext uri="{FF2B5EF4-FFF2-40B4-BE49-F238E27FC236}">
                <a16:creationId xmlns:a16="http://schemas.microsoft.com/office/drawing/2014/main" id="{08A35E4D-3A57-48CA-99EC-E8A1CDEBD6A7}"/>
              </a:ext>
            </a:extLst>
          </p:cNvPr>
          <p:cNvSpPr/>
          <p:nvPr/>
        </p:nvSpPr>
        <p:spPr>
          <a:xfrm rot="16200000">
            <a:off x="2489431" y="6255190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1292E12C-4776-454C-981F-2CD48879F8E2}"/>
              </a:ext>
            </a:extLst>
          </p:cNvPr>
          <p:cNvSpPr/>
          <p:nvPr/>
        </p:nvSpPr>
        <p:spPr>
          <a:xfrm rot="16200000">
            <a:off x="4084633" y="6317584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hteck 205">
            <a:extLst>
              <a:ext uri="{FF2B5EF4-FFF2-40B4-BE49-F238E27FC236}">
                <a16:creationId xmlns:a16="http://schemas.microsoft.com/office/drawing/2014/main" id="{78919D5E-4996-497A-A021-22F0AFC86BBD}"/>
              </a:ext>
            </a:extLst>
          </p:cNvPr>
          <p:cNvSpPr/>
          <p:nvPr/>
        </p:nvSpPr>
        <p:spPr>
          <a:xfrm rot="16200000">
            <a:off x="5443702" y="6233875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hteck 206">
            <a:extLst>
              <a:ext uri="{FF2B5EF4-FFF2-40B4-BE49-F238E27FC236}">
                <a16:creationId xmlns:a16="http://schemas.microsoft.com/office/drawing/2014/main" id="{4C766A4A-A291-491F-A129-E94FC50BF823}"/>
              </a:ext>
            </a:extLst>
          </p:cNvPr>
          <p:cNvSpPr/>
          <p:nvPr/>
        </p:nvSpPr>
        <p:spPr>
          <a:xfrm rot="16200000">
            <a:off x="8142122" y="6288797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hteck 207">
            <a:extLst>
              <a:ext uri="{FF2B5EF4-FFF2-40B4-BE49-F238E27FC236}">
                <a16:creationId xmlns:a16="http://schemas.microsoft.com/office/drawing/2014/main" id="{EF70BDB7-E783-410D-A4EC-0D758CB22021}"/>
              </a:ext>
            </a:extLst>
          </p:cNvPr>
          <p:cNvSpPr/>
          <p:nvPr/>
        </p:nvSpPr>
        <p:spPr>
          <a:xfrm rot="16200000">
            <a:off x="9511302" y="6352639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hteck 208">
            <a:extLst>
              <a:ext uri="{FF2B5EF4-FFF2-40B4-BE49-F238E27FC236}">
                <a16:creationId xmlns:a16="http://schemas.microsoft.com/office/drawing/2014/main" id="{8418B663-B945-42A5-9F75-DD3933D73D5E}"/>
              </a:ext>
            </a:extLst>
          </p:cNvPr>
          <p:cNvSpPr/>
          <p:nvPr/>
        </p:nvSpPr>
        <p:spPr>
          <a:xfrm rot="16200000">
            <a:off x="6772617" y="6308321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hteck 209">
            <a:extLst>
              <a:ext uri="{FF2B5EF4-FFF2-40B4-BE49-F238E27FC236}">
                <a16:creationId xmlns:a16="http://schemas.microsoft.com/office/drawing/2014/main" id="{086F1364-1D39-487D-B5E8-FB7BA83B54EC}"/>
              </a:ext>
            </a:extLst>
          </p:cNvPr>
          <p:cNvSpPr/>
          <p:nvPr/>
        </p:nvSpPr>
        <p:spPr>
          <a:xfrm rot="16200000">
            <a:off x="10810633" y="6317584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hteck 210">
            <a:extLst>
              <a:ext uri="{FF2B5EF4-FFF2-40B4-BE49-F238E27FC236}">
                <a16:creationId xmlns:a16="http://schemas.microsoft.com/office/drawing/2014/main" id="{495E6F9F-4FEB-420B-A92F-50E8007C1D45}"/>
              </a:ext>
            </a:extLst>
          </p:cNvPr>
          <p:cNvSpPr/>
          <p:nvPr/>
        </p:nvSpPr>
        <p:spPr>
          <a:xfrm rot="16200000">
            <a:off x="10836109" y="5688073"/>
            <a:ext cx="1446873" cy="18177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5B36BC0D-4C5D-4E42-B2CB-0EC353DAE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161" y="5529255"/>
            <a:ext cx="1054699" cy="731583"/>
          </a:xfrm>
          <a:prstGeom prst="rect">
            <a:avLst/>
          </a:prstGeom>
        </p:spPr>
      </p:pic>
      <p:pic>
        <p:nvPicPr>
          <p:cNvPr id="673" name="Grafik 672">
            <a:extLst>
              <a:ext uri="{FF2B5EF4-FFF2-40B4-BE49-F238E27FC236}">
                <a16:creationId xmlns:a16="http://schemas.microsoft.com/office/drawing/2014/main" id="{8B32B3E0-895B-4631-BD8C-7F99E66CA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633" y="5601037"/>
            <a:ext cx="1054699" cy="725487"/>
          </a:xfrm>
          <a:prstGeom prst="rect">
            <a:avLst/>
          </a:prstGeom>
        </p:spPr>
      </p:pic>
      <p:pic>
        <p:nvPicPr>
          <p:cNvPr id="684" name="Grafik 683">
            <a:extLst>
              <a:ext uri="{FF2B5EF4-FFF2-40B4-BE49-F238E27FC236}">
                <a16:creationId xmlns:a16="http://schemas.microsoft.com/office/drawing/2014/main" id="{5BF168DA-0B7A-4332-A0E2-91BB86E52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6584" y="5582930"/>
            <a:ext cx="1054699" cy="725487"/>
          </a:xfrm>
          <a:prstGeom prst="rect">
            <a:avLst/>
          </a:prstGeom>
        </p:spPr>
      </p:pic>
      <p:pic>
        <p:nvPicPr>
          <p:cNvPr id="688" name="Grafik 687">
            <a:extLst>
              <a:ext uri="{FF2B5EF4-FFF2-40B4-BE49-F238E27FC236}">
                <a16:creationId xmlns:a16="http://schemas.microsoft.com/office/drawing/2014/main" id="{C8C7BCEC-DC22-4A38-8B23-29D18B843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3933" y="4531139"/>
            <a:ext cx="1054699" cy="731583"/>
          </a:xfrm>
          <a:prstGeom prst="rect">
            <a:avLst/>
          </a:prstGeom>
        </p:spPr>
      </p:pic>
      <p:sp>
        <p:nvSpPr>
          <p:cNvPr id="184" name="Freihandform: Form 183">
            <a:extLst>
              <a:ext uri="{FF2B5EF4-FFF2-40B4-BE49-F238E27FC236}">
                <a16:creationId xmlns:a16="http://schemas.microsoft.com/office/drawing/2014/main" id="{9E7E5657-69D4-429C-997D-5E3B70C36720}"/>
              </a:ext>
            </a:extLst>
          </p:cNvPr>
          <p:cNvSpPr/>
          <p:nvPr/>
        </p:nvSpPr>
        <p:spPr>
          <a:xfrm>
            <a:off x="5078055" y="5355496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ihandform: Form 188">
            <a:extLst>
              <a:ext uri="{FF2B5EF4-FFF2-40B4-BE49-F238E27FC236}">
                <a16:creationId xmlns:a16="http://schemas.microsoft.com/office/drawing/2014/main" id="{C1B47BC2-C858-482A-99E8-7EC5430CCD6F}"/>
              </a:ext>
            </a:extLst>
          </p:cNvPr>
          <p:cNvSpPr/>
          <p:nvPr/>
        </p:nvSpPr>
        <p:spPr>
          <a:xfrm>
            <a:off x="6414379" y="5419947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ihandform: Form 191">
            <a:extLst>
              <a:ext uri="{FF2B5EF4-FFF2-40B4-BE49-F238E27FC236}">
                <a16:creationId xmlns:a16="http://schemas.microsoft.com/office/drawing/2014/main" id="{ED750175-7F92-426F-A962-49BC5F384023}"/>
              </a:ext>
            </a:extLst>
          </p:cNvPr>
          <p:cNvSpPr/>
          <p:nvPr/>
        </p:nvSpPr>
        <p:spPr>
          <a:xfrm flipH="1">
            <a:off x="10951706" y="4374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ihandform: Form 194">
            <a:extLst>
              <a:ext uri="{FF2B5EF4-FFF2-40B4-BE49-F238E27FC236}">
                <a16:creationId xmlns:a16="http://schemas.microsoft.com/office/drawing/2014/main" id="{2BB4E729-9618-4B4E-A563-3FEF5CE40047}"/>
              </a:ext>
            </a:extLst>
          </p:cNvPr>
          <p:cNvSpPr/>
          <p:nvPr/>
        </p:nvSpPr>
        <p:spPr>
          <a:xfrm rot="207948" flipH="1">
            <a:off x="10461134" y="541994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38" name="Gruppieren 2137">
            <a:extLst>
              <a:ext uri="{FF2B5EF4-FFF2-40B4-BE49-F238E27FC236}">
                <a16:creationId xmlns:a16="http://schemas.microsoft.com/office/drawing/2014/main" id="{24D69A08-3243-4F2F-ABE2-19E5A027FD1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315452" y="3461538"/>
            <a:ext cx="1829150" cy="2692518"/>
            <a:chOff x="0" y="0"/>
            <a:chExt cx="5423358" cy="7976923"/>
          </a:xfrm>
        </p:grpSpPr>
        <p:grpSp>
          <p:nvGrpSpPr>
            <p:cNvPr id="2139" name="Gruppieren 2138">
              <a:extLst>
                <a:ext uri="{FF2B5EF4-FFF2-40B4-BE49-F238E27FC236}">
                  <a16:creationId xmlns:a16="http://schemas.microsoft.com/office/drawing/2014/main" id="{545C20E5-2DB8-4BF9-96E7-2225C6A4F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208939"/>
              <a:ext cx="5423358" cy="4767984"/>
              <a:chOff x="0" y="0"/>
              <a:chExt cx="5060425" cy="4448810"/>
            </a:xfrm>
          </p:grpSpPr>
          <p:sp>
            <p:nvSpPr>
              <p:cNvPr id="2152" name="Ellipse 2151">
                <a:extLst>
                  <a:ext uri="{FF2B5EF4-FFF2-40B4-BE49-F238E27FC236}">
                    <a16:creationId xmlns:a16="http://schemas.microsoft.com/office/drawing/2014/main" id="{F5EDDC58-DAD8-4D39-A0B6-7098FBB00BC5}"/>
                  </a:ext>
                </a:extLst>
              </p:cNvPr>
              <p:cNvSpPr/>
              <p:nvPr/>
            </p:nvSpPr>
            <p:spPr>
              <a:xfrm>
                <a:off x="3531476" y="157656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3" name="Ellipse 2152">
                <a:extLst>
                  <a:ext uri="{FF2B5EF4-FFF2-40B4-BE49-F238E27FC236}">
                    <a16:creationId xmlns:a16="http://schemas.microsoft.com/office/drawing/2014/main" id="{B2B4095A-1849-428E-8E57-564597F7A6A6}"/>
                  </a:ext>
                </a:extLst>
              </p:cNvPr>
              <p:cNvSpPr/>
              <p:nvPr/>
            </p:nvSpPr>
            <p:spPr>
              <a:xfrm>
                <a:off x="0" y="0"/>
                <a:ext cx="5016500" cy="44488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4" name="Ellipse 2153">
                <a:extLst>
                  <a:ext uri="{FF2B5EF4-FFF2-40B4-BE49-F238E27FC236}">
                    <a16:creationId xmlns:a16="http://schemas.microsoft.com/office/drawing/2014/main" id="{0C9A4470-A0AF-4F9D-A685-87074318FDF6}"/>
                  </a:ext>
                </a:extLst>
              </p:cNvPr>
              <p:cNvSpPr/>
              <p:nvPr/>
            </p:nvSpPr>
            <p:spPr>
              <a:xfrm rot="20527534">
                <a:off x="2986252" y="712733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5" name="Ellipse 2154">
                <a:extLst>
                  <a:ext uri="{FF2B5EF4-FFF2-40B4-BE49-F238E27FC236}">
                    <a16:creationId xmlns:a16="http://schemas.microsoft.com/office/drawing/2014/main" id="{EA4A05B9-651F-429E-9353-9FF377FB6337}"/>
                  </a:ext>
                </a:extLst>
              </p:cNvPr>
              <p:cNvSpPr/>
              <p:nvPr/>
            </p:nvSpPr>
            <p:spPr>
              <a:xfrm rot="20966179">
                <a:off x="3298278" y="1579837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6" name="Ellipse 2155">
                <a:extLst>
                  <a:ext uri="{FF2B5EF4-FFF2-40B4-BE49-F238E27FC236}">
                    <a16:creationId xmlns:a16="http://schemas.microsoft.com/office/drawing/2014/main" id="{22C5CDB5-A063-4D5E-8978-D0E6C4A527C3}"/>
                  </a:ext>
                </a:extLst>
              </p:cNvPr>
              <p:cNvSpPr/>
              <p:nvPr/>
            </p:nvSpPr>
            <p:spPr>
              <a:xfrm rot="20206565">
                <a:off x="94593" y="731783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EAF2FA"/>
                  </a:gs>
                  <a:gs pos="100000">
                    <a:srgbClr val="EAF2FA"/>
                  </a:gs>
                  <a:gs pos="15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40" name="Gruppieren 2139">
              <a:extLst>
                <a:ext uri="{FF2B5EF4-FFF2-40B4-BE49-F238E27FC236}">
                  <a16:creationId xmlns:a16="http://schemas.microsoft.com/office/drawing/2014/main" id="{8A131157-4A7F-477D-9122-DFBB2E3470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8993" y="954470"/>
              <a:ext cx="3293896" cy="2848812"/>
              <a:chOff x="0" y="0"/>
              <a:chExt cx="3073400" cy="2658110"/>
            </a:xfrm>
          </p:grpSpPr>
          <p:sp>
            <p:nvSpPr>
              <p:cNvPr id="2145" name="Ellipse 2144">
                <a:extLst>
                  <a:ext uri="{FF2B5EF4-FFF2-40B4-BE49-F238E27FC236}">
                    <a16:creationId xmlns:a16="http://schemas.microsoft.com/office/drawing/2014/main" id="{14B04787-1C6C-4BEC-858F-079079F37B72}"/>
                  </a:ext>
                </a:extLst>
              </p:cNvPr>
              <p:cNvSpPr/>
              <p:nvPr/>
            </p:nvSpPr>
            <p:spPr>
              <a:xfrm>
                <a:off x="0" y="0"/>
                <a:ext cx="3073400" cy="26581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6" name="Ellipse 2145">
                <a:extLst>
                  <a:ext uri="{FF2B5EF4-FFF2-40B4-BE49-F238E27FC236}">
                    <a16:creationId xmlns:a16="http://schemas.microsoft.com/office/drawing/2014/main" id="{47C66693-862F-49C4-A078-9E0B003A7625}"/>
                  </a:ext>
                </a:extLst>
              </p:cNvPr>
              <p:cNvSpPr/>
              <p:nvPr/>
            </p:nvSpPr>
            <p:spPr>
              <a:xfrm>
                <a:off x="1115251" y="940828"/>
                <a:ext cx="254000" cy="457200"/>
              </a:xfrm>
              <a:prstGeom prst="ellipse">
                <a:avLst/>
              </a:prstGeom>
              <a:solidFill>
                <a:srgbClr val="4472C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7" name="Ellipse 2146">
                <a:extLst>
                  <a:ext uri="{FF2B5EF4-FFF2-40B4-BE49-F238E27FC236}">
                    <a16:creationId xmlns:a16="http://schemas.microsoft.com/office/drawing/2014/main" id="{6B89776C-9E7E-4468-8F66-FEDA581F277E}"/>
                  </a:ext>
                </a:extLst>
              </p:cNvPr>
              <p:cNvSpPr/>
              <p:nvPr/>
            </p:nvSpPr>
            <p:spPr>
              <a:xfrm>
                <a:off x="2056079" y="914400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48" name="Gruppieren 2147">
                <a:extLst>
                  <a:ext uri="{FF2B5EF4-FFF2-40B4-BE49-F238E27FC236}">
                    <a16:creationId xmlns:a16="http://schemas.microsoft.com/office/drawing/2014/main" id="{666A967F-282A-4955-A021-DB4B61B17368}"/>
                  </a:ext>
                </a:extLst>
              </p:cNvPr>
              <p:cNvGrpSpPr/>
              <p:nvPr/>
            </p:nvGrpSpPr>
            <p:grpSpPr>
              <a:xfrm>
                <a:off x="1607908" y="1216777"/>
                <a:ext cx="1398028" cy="523269"/>
                <a:chOff x="0" y="0"/>
                <a:chExt cx="1548367" cy="518945"/>
              </a:xfr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50" name="Gleichschenkliges Dreieck 2149">
                  <a:extLst>
                    <a:ext uri="{FF2B5EF4-FFF2-40B4-BE49-F238E27FC236}">
                      <a16:creationId xmlns:a16="http://schemas.microsoft.com/office/drawing/2014/main" id="{F48851D9-D5DE-4EA9-A849-42AC7AA66BF8}"/>
                    </a:ext>
                  </a:extLst>
                </p:cNvPr>
                <p:cNvSpPr/>
                <p:nvPr/>
              </p:nvSpPr>
              <p:spPr>
                <a:xfrm>
                  <a:off x="173183" y="16364"/>
                  <a:ext cx="1375184" cy="501650"/>
                </a:xfrm>
                <a:prstGeom prst="triangle">
                  <a:avLst>
                    <a:gd name="adj" fmla="val 623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1" name="Ellipse 2150">
                  <a:extLst>
                    <a:ext uri="{FF2B5EF4-FFF2-40B4-BE49-F238E27FC236}">
                      <a16:creationId xmlns:a16="http://schemas.microsoft.com/office/drawing/2014/main" id="{4AFF714D-78BE-477E-B2CF-2CDEB5EC93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1192" cy="5189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41" name="Gruppieren 2140">
              <a:extLst>
                <a:ext uri="{FF2B5EF4-FFF2-40B4-BE49-F238E27FC236}">
                  <a16:creationId xmlns:a16="http://schemas.microsoft.com/office/drawing/2014/main" id="{D33AAE37-018E-44EA-8CE2-57F230F0FFEC}"/>
                </a:ext>
              </a:extLst>
            </p:cNvPr>
            <p:cNvGrpSpPr>
              <a:grpSpLocks noChangeAspect="1"/>
            </p:cNvGrpSpPr>
            <p:nvPr/>
          </p:nvGrpSpPr>
          <p:grpSpPr>
            <a:xfrm rot="975702">
              <a:off x="1933904" y="0"/>
              <a:ext cx="2475186" cy="1877657"/>
              <a:chOff x="0" y="0"/>
              <a:chExt cx="2309785" cy="1752267"/>
            </a:xfrm>
          </p:grpSpPr>
          <p:sp>
            <p:nvSpPr>
              <p:cNvPr id="2142" name="Flussdiagramm: Magnetplattenspeicher 2141">
                <a:extLst>
                  <a:ext uri="{FF2B5EF4-FFF2-40B4-BE49-F238E27FC236}">
                    <a16:creationId xmlns:a16="http://schemas.microsoft.com/office/drawing/2014/main" id="{90F2AAF0-191F-4BD4-82CF-2642CA9CE6FB}"/>
                  </a:ext>
                </a:extLst>
              </p:cNvPr>
              <p:cNvSpPr/>
              <p:nvPr/>
            </p:nvSpPr>
            <p:spPr>
              <a:xfrm>
                <a:off x="0" y="0"/>
                <a:ext cx="2309785" cy="1752267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3" name="Halbbogen 2142">
                <a:extLst>
                  <a:ext uri="{FF2B5EF4-FFF2-40B4-BE49-F238E27FC236}">
                    <a16:creationId xmlns:a16="http://schemas.microsoft.com/office/drawing/2014/main" id="{4C934EDD-CF5B-47A4-8172-8FC7C7F440BF}"/>
                  </a:ext>
                </a:extLst>
              </p:cNvPr>
              <p:cNvSpPr/>
              <p:nvPr/>
            </p:nvSpPr>
            <p:spPr>
              <a:xfrm rot="11791213">
                <a:off x="118441" y="667909"/>
                <a:ext cx="778510" cy="932180"/>
              </a:xfrm>
              <a:prstGeom prst="blockArc">
                <a:avLst>
                  <a:gd name="adj1" fmla="val 9684492"/>
                  <a:gd name="adj2" fmla="val 628043"/>
                  <a:gd name="adj3" fmla="val 23013"/>
                </a:avLst>
              </a:prstGeom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4" name="Ellipse 2143">
                <a:extLst>
                  <a:ext uri="{FF2B5EF4-FFF2-40B4-BE49-F238E27FC236}">
                    <a16:creationId xmlns:a16="http://schemas.microsoft.com/office/drawing/2014/main" id="{24BF14CB-1C85-4823-86F5-E18916FC24C1}"/>
                  </a:ext>
                </a:extLst>
              </p:cNvPr>
              <p:cNvSpPr/>
              <p:nvPr/>
            </p:nvSpPr>
            <p:spPr>
              <a:xfrm>
                <a:off x="15902" y="0"/>
                <a:ext cx="2281473" cy="57646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5" name="Grafik 24">
            <a:extLst>
              <a:ext uri="{FF2B5EF4-FFF2-40B4-BE49-F238E27FC236}">
                <a16:creationId xmlns:a16="http://schemas.microsoft.com/office/drawing/2014/main" id="{D95F0831-5C28-40CE-AE2B-09E70D41BB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4090" y="5478795"/>
            <a:ext cx="1054699" cy="731583"/>
          </a:xfrm>
          <a:prstGeom prst="rect">
            <a:avLst/>
          </a:prstGeom>
        </p:spPr>
      </p:pic>
      <p:sp>
        <p:nvSpPr>
          <p:cNvPr id="182" name="Freihandform: Form 181">
            <a:extLst>
              <a:ext uri="{FF2B5EF4-FFF2-40B4-BE49-F238E27FC236}">
                <a16:creationId xmlns:a16="http://schemas.microsoft.com/office/drawing/2014/main" id="{AC3B545C-04E6-43F8-8907-DED40D6F9202}"/>
              </a:ext>
            </a:extLst>
          </p:cNvPr>
          <p:cNvSpPr/>
          <p:nvPr/>
        </p:nvSpPr>
        <p:spPr>
          <a:xfrm flipH="1">
            <a:off x="2147987" y="5317268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hteck 201">
            <a:extLst>
              <a:ext uri="{FF2B5EF4-FFF2-40B4-BE49-F238E27FC236}">
                <a16:creationId xmlns:a16="http://schemas.microsoft.com/office/drawing/2014/main" id="{4381746A-01EC-4853-9544-9E17ECA19C8B}"/>
              </a:ext>
            </a:extLst>
          </p:cNvPr>
          <p:cNvSpPr/>
          <p:nvPr/>
        </p:nvSpPr>
        <p:spPr>
          <a:xfrm rot="16200000">
            <a:off x="110145" y="5704846"/>
            <a:ext cx="1642722" cy="18529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3CC8832-7E5B-465A-BACC-4EADE4120995}"/>
              </a:ext>
            </a:extLst>
          </p:cNvPr>
          <p:cNvSpPr/>
          <p:nvPr/>
        </p:nvSpPr>
        <p:spPr>
          <a:xfrm rot="16200000">
            <a:off x="-593103" y="5147758"/>
            <a:ext cx="2325888" cy="19906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EF79B6C-A4E7-4AFC-A4A6-FFAFD6DC88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33" y="3497806"/>
            <a:ext cx="1054699" cy="85961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3FBAC2B-7155-4B51-BAEB-22DC79796F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156" y="4586768"/>
            <a:ext cx="1054699" cy="73158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A83259B1-32C0-4E1A-8C9D-E2FE8743D1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103" y="5656210"/>
            <a:ext cx="1054699" cy="731583"/>
          </a:xfrm>
          <a:prstGeom prst="rect">
            <a:avLst/>
          </a:prstGeom>
        </p:spPr>
      </p:pic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78E45E-4DFE-40B3-AF42-6FF7B6971106}"/>
              </a:ext>
            </a:extLst>
          </p:cNvPr>
          <p:cNvSpPr/>
          <p:nvPr/>
        </p:nvSpPr>
        <p:spPr>
          <a:xfrm>
            <a:off x="597692" y="5513881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reihandform: Form 184">
            <a:extLst>
              <a:ext uri="{FF2B5EF4-FFF2-40B4-BE49-F238E27FC236}">
                <a16:creationId xmlns:a16="http://schemas.microsoft.com/office/drawing/2014/main" id="{3EE1DFD1-8828-42E9-BAA6-34FE6143AE1D}"/>
              </a:ext>
            </a:extLst>
          </p:cNvPr>
          <p:cNvSpPr/>
          <p:nvPr/>
        </p:nvSpPr>
        <p:spPr>
          <a:xfrm rot="231405" flipH="1">
            <a:off x="338185" y="4403321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ihandform: Form 197">
            <a:extLst>
              <a:ext uri="{FF2B5EF4-FFF2-40B4-BE49-F238E27FC236}">
                <a16:creationId xmlns:a16="http://schemas.microsoft.com/office/drawing/2014/main" id="{902B0CC1-FF73-48AB-A3FD-F228C85F9DE2}"/>
              </a:ext>
            </a:extLst>
          </p:cNvPr>
          <p:cNvSpPr/>
          <p:nvPr/>
        </p:nvSpPr>
        <p:spPr>
          <a:xfrm>
            <a:off x="1283" y="3302730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4EA3EFCC-A4BA-41EC-BF61-E7AF36BD8C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1232" y="5547962"/>
            <a:ext cx="1054699" cy="731583"/>
          </a:xfrm>
          <a:prstGeom prst="rect">
            <a:avLst/>
          </a:prstGeom>
        </p:spPr>
      </p:pic>
      <p:sp>
        <p:nvSpPr>
          <p:cNvPr id="201" name="Freihandform: Form 200">
            <a:extLst>
              <a:ext uri="{FF2B5EF4-FFF2-40B4-BE49-F238E27FC236}">
                <a16:creationId xmlns:a16="http://schemas.microsoft.com/office/drawing/2014/main" id="{BD8AED68-1A09-4642-8A9C-54EAB331E5ED}"/>
              </a:ext>
            </a:extLst>
          </p:cNvPr>
          <p:cNvSpPr/>
          <p:nvPr/>
        </p:nvSpPr>
        <p:spPr>
          <a:xfrm rot="21368595">
            <a:off x="3706499" y="5396024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6" name="Grafik 675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E45B4E5A-1E29-439C-AA20-C4CC812689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38486" y="5484891"/>
            <a:ext cx="1054699" cy="725487"/>
          </a:xfrm>
          <a:prstGeom prst="rect">
            <a:avLst/>
          </a:prstGeom>
        </p:spPr>
      </p:pic>
      <p:pic>
        <p:nvPicPr>
          <p:cNvPr id="680" name="Grafik 679">
            <a:extLst>
              <a:ext uri="{FF2B5EF4-FFF2-40B4-BE49-F238E27FC236}">
                <a16:creationId xmlns:a16="http://schemas.microsoft.com/office/drawing/2014/main" id="{99BEADD7-0E09-43DB-87ED-BA0D645851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60875" y="5717019"/>
            <a:ext cx="1060796" cy="725487"/>
          </a:xfrm>
          <a:prstGeom prst="rect">
            <a:avLst/>
          </a:prstGeom>
        </p:spPr>
      </p:pic>
      <p:sp>
        <p:nvSpPr>
          <p:cNvPr id="683" name="Freihandform: Form 682">
            <a:extLst>
              <a:ext uri="{FF2B5EF4-FFF2-40B4-BE49-F238E27FC236}">
                <a16:creationId xmlns:a16="http://schemas.microsoft.com/office/drawing/2014/main" id="{73ED9615-77ED-4D6F-85AB-4401AB348A33}"/>
              </a:ext>
            </a:extLst>
          </p:cNvPr>
          <p:cNvSpPr/>
          <p:nvPr/>
        </p:nvSpPr>
        <p:spPr>
          <a:xfrm rot="207948" flipH="1">
            <a:off x="7777574" y="532146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5" name="Freihandform: Form 684">
            <a:extLst>
              <a:ext uri="{FF2B5EF4-FFF2-40B4-BE49-F238E27FC236}">
                <a16:creationId xmlns:a16="http://schemas.microsoft.com/office/drawing/2014/main" id="{F2E037B5-263D-49C2-9255-2B75F10685E2}"/>
              </a:ext>
            </a:extLst>
          </p:cNvPr>
          <p:cNvSpPr/>
          <p:nvPr/>
        </p:nvSpPr>
        <p:spPr>
          <a:xfrm flipH="1">
            <a:off x="9156667" y="5643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29ED12F-CC76-4702-BF4A-7ACD1EA28BEE}"/>
              </a:ext>
            </a:extLst>
          </p:cNvPr>
          <p:cNvSpPr/>
          <p:nvPr/>
        </p:nvSpPr>
        <p:spPr>
          <a:xfrm>
            <a:off x="9009899" y="4479783"/>
            <a:ext cx="405958" cy="154820"/>
          </a:xfrm>
          <a:prstGeom prst="ellipse">
            <a:avLst/>
          </a:prstGeom>
          <a:solidFill>
            <a:srgbClr val="4472C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6DDC21-D372-4FE3-BEBA-BBD268C6914A}"/>
              </a:ext>
            </a:extLst>
          </p:cNvPr>
          <p:cNvSpPr/>
          <p:nvPr/>
        </p:nvSpPr>
        <p:spPr>
          <a:xfrm>
            <a:off x="8950207" y="4457168"/>
            <a:ext cx="552657" cy="154820"/>
          </a:xfrm>
          <a:prstGeom prst="ellipse">
            <a:avLst/>
          </a:prstGeom>
          <a:gradFill flip="none" rotWithShape="1">
            <a:gsLst>
              <a:gs pos="48000">
                <a:schemeClr val="accent5">
                  <a:lumMod val="20000"/>
                  <a:lumOff val="80000"/>
                </a:schemeClr>
              </a:gs>
              <a:gs pos="100000">
                <a:srgbClr val="F9FBF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97D6C0D-2DD4-4F61-B061-D40CAE35A349}"/>
              </a:ext>
            </a:extLst>
          </p:cNvPr>
          <p:cNvGrpSpPr/>
          <p:nvPr/>
        </p:nvGrpSpPr>
        <p:grpSpPr>
          <a:xfrm>
            <a:off x="8596848" y="205406"/>
            <a:ext cx="3235837" cy="899135"/>
            <a:chOff x="8596848" y="205406"/>
            <a:chExt cx="3235837" cy="899135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4970BB2F-5845-406B-BF80-CB3B3F9AEEFE}"/>
                </a:ext>
              </a:extLst>
            </p:cNvPr>
            <p:cNvGrpSpPr/>
            <p:nvPr/>
          </p:nvGrpSpPr>
          <p:grpSpPr>
            <a:xfrm>
              <a:off x="8596848" y="205406"/>
              <a:ext cx="1348875" cy="683394"/>
              <a:chOff x="7887200" y="205406"/>
              <a:chExt cx="1348875" cy="683394"/>
            </a:xfrm>
          </p:grpSpPr>
          <p:sp>
            <p:nvSpPr>
              <p:cNvPr id="5" name="Wolke 4">
                <a:extLst>
                  <a:ext uri="{FF2B5EF4-FFF2-40B4-BE49-F238E27FC236}">
                    <a16:creationId xmlns:a16="http://schemas.microsoft.com/office/drawing/2014/main" id="{A8B7BDCE-E796-42E8-934D-571A86AEE34F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08E82047-2F31-45FB-86A2-EFA9DABCD11F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grpSp>
          <p:nvGrpSpPr>
            <p:cNvPr id="62" name="Gruppieren 61">
              <a:extLst>
                <a:ext uri="{FF2B5EF4-FFF2-40B4-BE49-F238E27FC236}">
                  <a16:creationId xmlns:a16="http://schemas.microsoft.com/office/drawing/2014/main" id="{987C0984-CC1B-402C-985A-B773A867EDF7}"/>
                </a:ext>
              </a:extLst>
            </p:cNvPr>
            <p:cNvGrpSpPr/>
            <p:nvPr/>
          </p:nvGrpSpPr>
          <p:grpSpPr>
            <a:xfrm>
              <a:off x="10483810" y="421147"/>
              <a:ext cx="1348875" cy="683394"/>
              <a:chOff x="7887200" y="205406"/>
              <a:chExt cx="1348875" cy="683394"/>
            </a:xfrm>
          </p:grpSpPr>
          <p:sp>
            <p:nvSpPr>
              <p:cNvPr id="63" name="Wolke 62">
                <a:extLst>
                  <a:ext uri="{FF2B5EF4-FFF2-40B4-BE49-F238E27FC236}">
                    <a16:creationId xmlns:a16="http://schemas.microsoft.com/office/drawing/2014/main" id="{59422FE4-535C-43E9-BD60-EA943A6455FD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2F5416B9-BB52-4CD3-BEB9-1F7EBCFFE2C4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7845960"/>
      </p:ext>
    </p:extLst>
  </p:cSld>
  <p:clrMapOvr>
    <a:masterClrMapping/>
  </p:clrMapOvr>
  <p:transition spd="med" advClick="0" advTm="2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5000"/>
                <a:lumOff val="95000"/>
              </a:schemeClr>
            </a:gs>
            <a:gs pos="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2C1C551-BB97-458A-AA91-897CFBBF67FC}"/>
              </a:ext>
            </a:extLst>
          </p:cNvPr>
          <p:cNvSpPr/>
          <p:nvPr/>
        </p:nvSpPr>
        <p:spPr>
          <a:xfrm>
            <a:off x="-162560" y="2592265"/>
            <a:ext cx="12517120" cy="3647440"/>
          </a:xfrm>
          <a:custGeom>
            <a:avLst/>
            <a:gdLst>
              <a:gd name="connsiteX0" fmla="*/ 101600 w 12517120"/>
              <a:gd name="connsiteY0" fmla="*/ 20320 h 3647440"/>
              <a:gd name="connsiteX1" fmla="*/ 101600 w 12517120"/>
              <a:gd name="connsiteY1" fmla="*/ 20320 h 3647440"/>
              <a:gd name="connsiteX2" fmla="*/ 182880 w 12517120"/>
              <a:gd name="connsiteY2" fmla="*/ 50800 h 3647440"/>
              <a:gd name="connsiteX3" fmla="*/ 243840 w 12517120"/>
              <a:gd name="connsiteY3" fmla="*/ 91440 h 3647440"/>
              <a:gd name="connsiteX4" fmla="*/ 274320 w 12517120"/>
              <a:gd name="connsiteY4" fmla="*/ 111760 h 3647440"/>
              <a:gd name="connsiteX5" fmla="*/ 304800 w 12517120"/>
              <a:gd name="connsiteY5" fmla="*/ 132080 h 3647440"/>
              <a:gd name="connsiteX6" fmla="*/ 345440 w 12517120"/>
              <a:gd name="connsiteY6" fmla="*/ 162560 h 3647440"/>
              <a:gd name="connsiteX7" fmla="*/ 406400 w 12517120"/>
              <a:gd name="connsiteY7" fmla="*/ 213360 h 3647440"/>
              <a:gd name="connsiteX8" fmla="*/ 436880 w 12517120"/>
              <a:gd name="connsiteY8" fmla="*/ 223520 h 3647440"/>
              <a:gd name="connsiteX9" fmla="*/ 538480 w 12517120"/>
              <a:gd name="connsiteY9" fmla="*/ 294640 h 3647440"/>
              <a:gd name="connsiteX10" fmla="*/ 599440 w 12517120"/>
              <a:gd name="connsiteY10" fmla="*/ 325120 h 3647440"/>
              <a:gd name="connsiteX11" fmla="*/ 629920 w 12517120"/>
              <a:gd name="connsiteY11" fmla="*/ 335280 h 3647440"/>
              <a:gd name="connsiteX12" fmla="*/ 731520 w 12517120"/>
              <a:gd name="connsiteY12" fmla="*/ 406400 h 3647440"/>
              <a:gd name="connsiteX13" fmla="*/ 762000 w 12517120"/>
              <a:gd name="connsiteY13" fmla="*/ 426720 h 3647440"/>
              <a:gd name="connsiteX14" fmla="*/ 822960 w 12517120"/>
              <a:gd name="connsiteY14" fmla="*/ 447040 h 3647440"/>
              <a:gd name="connsiteX15" fmla="*/ 924560 w 12517120"/>
              <a:gd name="connsiteY15" fmla="*/ 508000 h 3647440"/>
              <a:gd name="connsiteX16" fmla="*/ 985520 w 12517120"/>
              <a:gd name="connsiteY16" fmla="*/ 528320 h 3647440"/>
              <a:gd name="connsiteX17" fmla="*/ 1046480 w 12517120"/>
              <a:gd name="connsiteY17" fmla="*/ 568960 h 3647440"/>
              <a:gd name="connsiteX18" fmla="*/ 1137920 w 12517120"/>
              <a:gd name="connsiteY18" fmla="*/ 599440 h 3647440"/>
              <a:gd name="connsiteX19" fmla="*/ 1168400 w 12517120"/>
              <a:gd name="connsiteY19" fmla="*/ 609600 h 3647440"/>
              <a:gd name="connsiteX20" fmla="*/ 1219200 w 12517120"/>
              <a:gd name="connsiteY20" fmla="*/ 619760 h 3647440"/>
              <a:gd name="connsiteX21" fmla="*/ 1249680 w 12517120"/>
              <a:gd name="connsiteY21" fmla="*/ 629920 h 3647440"/>
              <a:gd name="connsiteX22" fmla="*/ 1483360 w 12517120"/>
              <a:gd name="connsiteY22" fmla="*/ 629920 h 3647440"/>
              <a:gd name="connsiteX23" fmla="*/ 1747520 w 12517120"/>
              <a:gd name="connsiteY23" fmla="*/ 883920 h 3647440"/>
              <a:gd name="connsiteX24" fmla="*/ 2387600 w 12517120"/>
              <a:gd name="connsiteY24" fmla="*/ 629920 h 3647440"/>
              <a:gd name="connsiteX25" fmla="*/ 2854960 w 12517120"/>
              <a:gd name="connsiteY25" fmla="*/ 304800 h 3647440"/>
              <a:gd name="connsiteX26" fmla="*/ 3271520 w 12517120"/>
              <a:gd name="connsiteY26" fmla="*/ 690880 h 3647440"/>
              <a:gd name="connsiteX27" fmla="*/ 3484880 w 12517120"/>
              <a:gd name="connsiteY27" fmla="*/ 579120 h 3647440"/>
              <a:gd name="connsiteX28" fmla="*/ 4267200 w 12517120"/>
              <a:gd name="connsiteY28" fmla="*/ 1016000 h 3647440"/>
              <a:gd name="connsiteX29" fmla="*/ 4572000 w 12517120"/>
              <a:gd name="connsiteY29" fmla="*/ 894080 h 3647440"/>
              <a:gd name="connsiteX30" fmla="*/ 4632960 w 12517120"/>
              <a:gd name="connsiteY30" fmla="*/ 975360 h 3647440"/>
              <a:gd name="connsiteX31" fmla="*/ 5374640 w 12517120"/>
              <a:gd name="connsiteY31" fmla="*/ 619760 h 3647440"/>
              <a:gd name="connsiteX32" fmla="*/ 5486400 w 12517120"/>
              <a:gd name="connsiteY32" fmla="*/ 680720 h 3647440"/>
              <a:gd name="connsiteX33" fmla="*/ 5994400 w 12517120"/>
              <a:gd name="connsiteY33" fmla="*/ 619760 h 3647440"/>
              <a:gd name="connsiteX34" fmla="*/ 6177280 w 12517120"/>
              <a:gd name="connsiteY34" fmla="*/ 863600 h 3647440"/>
              <a:gd name="connsiteX35" fmla="*/ 6410960 w 12517120"/>
              <a:gd name="connsiteY35" fmla="*/ 1117600 h 3647440"/>
              <a:gd name="connsiteX36" fmla="*/ 6604000 w 12517120"/>
              <a:gd name="connsiteY36" fmla="*/ 934720 h 3647440"/>
              <a:gd name="connsiteX37" fmla="*/ 6990080 w 12517120"/>
              <a:gd name="connsiteY37" fmla="*/ 1270000 h 3647440"/>
              <a:gd name="connsiteX38" fmla="*/ 7752080 w 12517120"/>
              <a:gd name="connsiteY38" fmla="*/ 1127760 h 3647440"/>
              <a:gd name="connsiteX39" fmla="*/ 8107680 w 12517120"/>
              <a:gd name="connsiteY39" fmla="*/ 914400 h 3647440"/>
              <a:gd name="connsiteX40" fmla="*/ 8321040 w 12517120"/>
              <a:gd name="connsiteY40" fmla="*/ 721360 h 3647440"/>
              <a:gd name="connsiteX41" fmla="*/ 8442960 w 12517120"/>
              <a:gd name="connsiteY41" fmla="*/ 772160 h 3647440"/>
              <a:gd name="connsiteX42" fmla="*/ 8524240 w 12517120"/>
              <a:gd name="connsiteY42" fmla="*/ 1056640 h 3647440"/>
              <a:gd name="connsiteX43" fmla="*/ 8829040 w 12517120"/>
              <a:gd name="connsiteY43" fmla="*/ 1097280 h 3647440"/>
              <a:gd name="connsiteX44" fmla="*/ 9001760 w 12517120"/>
              <a:gd name="connsiteY44" fmla="*/ 995680 h 3647440"/>
              <a:gd name="connsiteX45" fmla="*/ 9164320 w 12517120"/>
              <a:gd name="connsiteY45" fmla="*/ 1148080 h 3647440"/>
              <a:gd name="connsiteX46" fmla="*/ 9702800 w 12517120"/>
              <a:gd name="connsiteY46" fmla="*/ 650240 h 3647440"/>
              <a:gd name="connsiteX47" fmla="*/ 10007600 w 12517120"/>
              <a:gd name="connsiteY47" fmla="*/ 853440 h 3647440"/>
              <a:gd name="connsiteX48" fmla="*/ 10292080 w 12517120"/>
              <a:gd name="connsiteY48" fmla="*/ 772160 h 3647440"/>
              <a:gd name="connsiteX49" fmla="*/ 10789920 w 12517120"/>
              <a:gd name="connsiteY49" fmla="*/ 1026160 h 3647440"/>
              <a:gd name="connsiteX50" fmla="*/ 11115040 w 12517120"/>
              <a:gd name="connsiteY50" fmla="*/ 802640 h 3647440"/>
              <a:gd name="connsiteX51" fmla="*/ 11714480 w 12517120"/>
              <a:gd name="connsiteY51" fmla="*/ 934720 h 3647440"/>
              <a:gd name="connsiteX52" fmla="*/ 11988800 w 12517120"/>
              <a:gd name="connsiteY52" fmla="*/ 741680 h 3647440"/>
              <a:gd name="connsiteX53" fmla="*/ 12232640 w 12517120"/>
              <a:gd name="connsiteY53" fmla="*/ 924560 h 3647440"/>
              <a:gd name="connsiteX54" fmla="*/ 12435840 w 12517120"/>
              <a:gd name="connsiteY54" fmla="*/ 894080 h 3647440"/>
              <a:gd name="connsiteX55" fmla="*/ 12517120 w 12517120"/>
              <a:gd name="connsiteY55" fmla="*/ 3566160 h 3647440"/>
              <a:gd name="connsiteX56" fmla="*/ 0 w 12517120"/>
              <a:gd name="connsiteY56" fmla="*/ 3647440 h 3647440"/>
              <a:gd name="connsiteX57" fmla="*/ 40640 w 12517120"/>
              <a:gd name="connsiteY57" fmla="*/ 0 h 3647440"/>
              <a:gd name="connsiteX58" fmla="*/ 101600 w 12517120"/>
              <a:gd name="connsiteY58" fmla="*/ 20320 h 36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517120" h="3647440">
                <a:moveTo>
                  <a:pt x="101600" y="20320"/>
                </a:moveTo>
                <a:lnTo>
                  <a:pt x="101600" y="20320"/>
                </a:lnTo>
                <a:cubicBezTo>
                  <a:pt x="128693" y="30480"/>
                  <a:pt x="156999" y="37860"/>
                  <a:pt x="182880" y="50800"/>
                </a:cubicBezTo>
                <a:cubicBezTo>
                  <a:pt x="204723" y="61722"/>
                  <a:pt x="223520" y="77893"/>
                  <a:pt x="243840" y="91440"/>
                </a:cubicBezTo>
                <a:lnTo>
                  <a:pt x="274320" y="111760"/>
                </a:lnTo>
                <a:cubicBezTo>
                  <a:pt x="284480" y="118533"/>
                  <a:pt x="295031" y="124754"/>
                  <a:pt x="304800" y="132080"/>
                </a:cubicBezTo>
                <a:cubicBezTo>
                  <a:pt x="318347" y="142240"/>
                  <a:pt x="332583" y="151540"/>
                  <a:pt x="345440" y="162560"/>
                </a:cubicBezTo>
                <a:cubicBezTo>
                  <a:pt x="376898" y="189524"/>
                  <a:pt x="370472" y="195396"/>
                  <a:pt x="406400" y="213360"/>
                </a:cubicBezTo>
                <a:cubicBezTo>
                  <a:pt x="415979" y="218149"/>
                  <a:pt x="426720" y="220133"/>
                  <a:pt x="436880" y="223520"/>
                </a:cubicBezTo>
                <a:cubicBezTo>
                  <a:pt x="455427" y="237431"/>
                  <a:pt x="523470" y="289637"/>
                  <a:pt x="538480" y="294640"/>
                </a:cubicBezTo>
                <a:cubicBezTo>
                  <a:pt x="615092" y="320177"/>
                  <a:pt x="520658" y="285729"/>
                  <a:pt x="599440" y="325120"/>
                </a:cubicBezTo>
                <a:cubicBezTo>
                  <a:pt x="609019" y="329909"/>
                  <a:pt x="620558" y="330079"/>
                  <a:pt x="629920" y="335280"/>
                </a:cubicBezTo>
                <a:cubicBezTo>
                  <a:pt x="671962" y="358637"/>
                  <a:pt x="694229" y="379764"/>
                  <a:pt x="731520" y="406400"/>
                </a:cubicBezTo>
                <a:cubicBezTo>
                  <a:pt x="741456" y="413497"/>
                  <a:pt x="750842" y="421761"/>
                  <a:pt x="762000" y="426720"/>
                </a:cubicBezTo>
                <a:cubicBezTo>
                  <a:pt x="781573" y="435419"/>
                  <a:pt x="805138" y="435159"/>
                  <a:pt x="822960" y="447040"/>
                </a:cubicBezTo>
                <a:cubicBezTo>
                  <a:pt x="858740" y="470893"/>
                  <a:pt x="885508" y="492379"/>
                  <a:pt x="924560" y="508000"/>
                </a:cubicBezTo>
                <a:cubicBezTo>
                  <a:pt x="944447" y="515955"/>
                  <a:pt x="967698" y="516439"/>
                  <a:pt x="985520" y="528320"/>
                </a:cubicBezTo>
                <a:cubicBezTo>
                  <a:pt x="1005840" y="541867"/>
                  <a:pt x="1023312" y="561237"/>
                  <a:pt x="1046480" y="568960"/>
                </a:cubicBezTo>
                <a:lnTo>
                  <a:pt x="1137920" y="599440"/>
                </a:lnTo>
                <a:cubicBezTo>
                  <a:pt x="1148080" y="602827"/>
                  <a:pt x="1157898" y="607500"/>
                  <a:pt x="1168400" y="609600"/>
                </a:cubicBezTo>
                <a:cubicBezTo>
                  <a:pt x="1185333" y="612987"/>
                  <a:pt x="1202447" y="615572"/>
                  <a:pt x="1219200" y="619760"/>
                </a:cubicBezTo>
                <a:cubicBezTo>
                  <a:pt x="1229590" y="622357"/>
                  <a:pt x="1238978" y="629508"/>
                  <a:pt x="1249680" y="629920"/>
                </a:cubicBezTo>
                <a:cubicBezTo>
                  <a:pt x="1327516" y="632914"/>
                  <a:pt x="1405467" y="629920"/>
                  <a:pt x="1483360" y="629920"/>
                </a:cubicBezTo>
                <a:lnTo>
                  <a:pt x="1747520" y="883920"/>
                </a:lnTo>
                <a:lnTo>
                  <a:pt x="2387600" y="629920"/>
                </a:lnTo>
                <a:lnTo>
                  <a:pt x="2854960" y="304800"/>
                </a:lnTo>
                <a:lnTo>
                  <a:pt x="3271520" y="690880"/>
                </a:lnTo>
                <a:lnTo>
                  <a:pt x="3484880" y="579120"/>
                </a:lnTo>
                <a:lnTo>
                  <a:pt x="4267200" y="1016000"/>
                </a:lnTo>
                <a:lnTo>
                  <a:pt x="4572000" y="894080"/>
                </a:lnTo>
                <a:lnTo>
                  <a:pt x="4632960" y="975360"/>
                </a:lnTo>
                <a:lnTo>
                  <a:pt x="5374640" y="619760"/>
                </a:lnTo>
                <a:lnTo>
                  <a:pt x="5486400" y="680720"/>
                </a:lnTo>
                <a:lnTo>
                  <a:pt x="5994400" y="619760"/>
                </a:lnTo>
                <a:lnTo>
                  <a:pt x="6177280" y="863600"/>
                </a:lnTo>
                <a:lnTo>
                  <a:pt x="6410960" y="1117600"/>
                </a:lnTo>
                <a:lnTo>
                  <a:pt x="6604000" y="934720"/>
                </a:lnTo>
                <a:lnTo>
                  <a:pt x="6990080" y="1270000"/>
                </a:lnTo>
                <a:lnTo>
                  <a:pt x="7752080" y="1127760"/>
                </a:lnTo>
                <a:lnTo>
                  <a:pt x="8107680" y="914400"/>
                </a:lnTo>
                <a:lnTo>
                  <a:pt x="8321040" y="721360"/>
                </a:lnTo>
                <a:lnTo>
                  <a:pt x="8442960" y="772160"/>
                </a:lnTo>
                <a:lnTo>
                  <a:pt x="8524240" y="1056640"/>
                </a:lnTo>
                <a:lnTo>
                  <a:pt x="8829040" y="1097280"/>
                </a:lnTo>
                <a:lnTo>
                  <a:pt x="9001760" y="995680"/>
                </a:lnTo>
                <a:lnTo>
                  <a:pt x="9164320" y="1148080"/>
                </a:lnTo>
                <a:lnTo>
                  <a:pt x="9702800" y="650240"/>
                </a:lnTo>
                <a:lnTo>
                  <a:pt x="10007600" y="853440"/>
                </a:lnTo>
                <a:lnTo>
                  <a:pt x="10292080" y="772160"/>
                </a:lnTo>
                <a:lnTo>
                  <a:pt x="10789920" y="1026160"/>
                </a:lnTo>
                <a:lnTo>
                  <a:pt x="11115040" y="802640"/>
                </a:lnTo>
                <a:lnTo>
                  <a:pt x="11714480" y="934720"/>
                </a:lnTo>
                <a:lnTo>
                  <a:pt x="11988800" y="741680"/>
                </a:lnTo>
                <a:lnTo>
                  <a:pt x="12232640" y="924560"/>
                </a:lnTo>
                <a:lnTo>
                  <a:pt x="12435840" y="894080"/>
                </a:lnTo>
                <a:lnTo>
                  <a:pt x="12517120" y="3566160"/>
                </a:lnTo>
                <a:lnTo>
                  <a:pt x="0" y="3647440"/>
                </a:lnTo>
                <a:lnTo>
                  <a:pt x="40640" y="0"/>
                </a:lnTo>
                <a:lnTo>
                  <a:pt x="101600" y="20320"/>
                </a:lnTo>
                <a:close/>
              </a:path>
            </a:pathLst>
          </a:custGeom>
          <a:gradFill flip="none" rotWithShape="1">
            <a:gsLst>
              <a:gs pos="22000">
                <a:srgbClr val="FFFFFF"/>
              </a:gs>
              <a:gs pos="58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6C5CDBA1-B70D-48E5-8AC2-C656A1041BA4}"/>
              </a:ext>
            </a:extLst>
          </p:cNvPr>
          <p:cNvSpPr/>
          <p:nvPr/>
        </p:nvSpPr>
        <p:spPr>
          <a:xfrm>
            <a:off x="0" y="2511972"/>
            <a:ext cx="7723319" cy="3990427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2000">
                <a:schemeClr val="bg1"/>
              </a:gs>
            </a:gsLst>
            <a:lin ang="18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3" name="Freihandform: Form 692">
            <a:extLst>
              <a:ext uri="{FF2B5EF4-FFF2-40B4-BE49-F238E27FC236}">
                <a16:creationId xmlns:a16="http://schemas.microsoft.com/office/drawing/2014/main" id="{4C56A6B3-860A-4F44-81FF-BEFE7E194500}"/>
              </a:ext>
            </a:extLst>
          </p:cNvPr>
          <p:cNvSpPr/>
          <p:nvPr/>
        </p:nvSpPr>
        <p:spPr>
          <a:xfrm flipH="1">
            <a:off x="-667850" y="5913754"/>
            <a:ext cx="12918331" cy="1810008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hteck 202">
            <a:extLst>
              <a:ext uri="{FF2B5EF4-FFF2-40B4-BE49-F238E27FC236}">
                <a16:creationId xmlns:a16="http://schemas.microsoft.com/office/drawing/2014/main" id="{35CC7D15-DD41-4FF9-9207-CA9FF63E6B9A}"/>
              </a:ext>
            </a:extLst>
          </p:cNvPr>
          <p:cNvSpPr/>
          <p:nvPr/>
        </p:nvSpPr>
        <p:spPr>
          <a:xfrm rot="16200000">
            <a:off x="964087" y="6391685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hteck 203">
            <a:extLst>
              <a:ext uri="{FF2B5EF4-FFF2-40B4-BE49-F238E27FC236}">
                <a16:creationId xmlns:a16="http://schemas.microsoft.com/office/drawing/2014/main" id="{08A35E4D-3A57-48CA-99EC-E8A1CDEBD6A7}"/>
              </a:ext>
            </a:extLst>
          </p:cNvPr>
          <p:cNvSpPr/>
          <p:nvPr/>
        </p:nvSpPr>
        <p:spPr>
          <a:xfrm rot="16200000">
            <a:off x="2489431" y="6255190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1292E12C-4776-454C-981F-2CD48879F8E2}"/>
              </a:ext>
            </a:extLst>
          </p:cNvPr>
          <p:cNvSpPr/>
          <p:nvPr/>
        </p:nvSpPr>
        <p:spPr>
          <a:xfrm rot="16200000">
            <a:off x="4084633" y="6317584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hteck 205">
            <a:extLst>
              <a:ext uri="{FF2B5EF4-FFF2-40B4-BE49-F238E27FC236}">
                <a16:creationId xmlns:a16="http://schemas.microsoft.com/office/drawing/2014/main" id="{78919D5E-4996-497A-A021-22F0AFC86BBD}"/>
              </a:ext>
            </a:extLst>
          </p:cNvPr>
          <p:cNvSpPr/>
          <p:nvPr/>
        </p:nvSpPr>
        <p:spPr>
          <a:xfrm rot="16200000">
            <a:off x="5443702" y="6233875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hteck 206">
            <a:extLst>
              <a:ext uri="{FF2B5EF4-FFF2-40B4-BE49-F238E27FC236}">
                <a16:creationId xmlns:a16="http://schemas.microsoft.com/office/drawing/2014/main" id="{4C766A4A-A291-491F-A129-E94FC50BF823}"/>
              </a:ext>
            </a:extLst>
          </p:cNvPr>
          <p:cNvSpPr/>
          <p:nvPr/>
        </p:nvSpPr>
        <p:spPr>
          <a:xfrm rot="16200000">
            <a:off x="8142122" y="6288797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hteck 207">
            <a:extLst>
              <a:ext uri="{FF2B5EF4-FFF2-40B4-BE49-F238E27FC236}">
                <a16:creationId xmlns:a16="http://schemas.microsoft.com/office/drawing/2014/main" id="{EF70BDB7-E783-410D-A4EC-0D758CB22021}"/>
              </a:ext>
            </a:extLst>
          </p:cNvPr>
          <p:cNvSpPr/>
          <p:nvPr/>
        </p:nvSpPr>
        <p:spPr>
          <a:xfrm rot="16200000">
            <a:off x="9511302" y="6352639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hteck 208">
            <a:extLst>
              <a:ext uri="{FF2B5EF4-FFF2-40B4-BE49-F238E27FC236}">
                <a16:creationId xmlns:a16="http://schemas.microsoft.com/office/drawing/2014/main" id="{8418B663-B945-42A5-9F75-DD3933D73D5E}"/>
              </a:ext>
            </a:extLst>
          </p:cNvPr>
          <p:cNvSpPr/>
          <p:nvPr/>
        </p:nvSpPr>
        <p:spPr>
          <a:xfrm rot="16200000">
            <a:off x="6772617" y="6308321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hteck 209">
            <a:extLst>
              <a:ext uri="{FF2B5EF4-FFF2-40B4-BE49-F238E27FC236}">
                <a16:creationId xmlns:a16="http://schemas.microsoft.com/office/drawing/2014/main" id="{086F1364-1D39-487D-B5E8-FB7BA83B54EC}"/>
              </a:ext>
            </a:extLst>
          </p:cNvPr>
          <p:cNvSpPr/>
          <p:nvPr/>
        </p:nvSpPr>
        <p:spPr>
          <a:xfrm rot="16200000">
            <a:off x="10810633" y="6317584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hteck 210">
            <a:extLst>
              <a:ext uri="{FF2B5EF4-FFF2-40B4-BE49-F238E27FC236}">
                <a16:creationId xmlns:a16="http://schemas.microsoft.com/office/drawing/2014/main" id="{495E6F9F-4FEB-420B-A92F-50E8007C1D45}"/>
              </a:ext>
            </a:extLst>
          </p:cNvPr>
          <p:cNvSpPr/>
          <p:nvPr/>
        </p:nvSpPr>
        <p:spPr>
          <a:xfrm rot="16200000">
            <a:off x="10836109" y="5688073"/>
            <a:ext cx="1446873" cy="18177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fik 29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5B36BC0D-4C5D-4E42-B2CB-0EC353DAE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3161" y="5529255"/>
            <a:ext cx="1054699" cy="731583"/>
          </a:xfrm>
          <a:prstGeom prst="rect">
            <a:avLst/>
          </a:prstGeom>
        </p:spPr>
      </p:pic>
      <p:pic>
        <p:nvPicPr>
          <p:cNvPr id="673" name="Grafik 672">
            <a:hlinkClick r:id="" action="ppaction://hlinkshowjump?jump=nextslide">
              <a:snd r:embed="rId6" name="richtig 2.wav"/>
            </a:hlinkClick>
            <a:extLst>
              <a:ext uri="{FF2B5EF4-FFF2-40B4-BE49-F238E27FC236}">
                <a16:creationId xmlns:a16="http://schemas.microsoft.com/office/drawing/2014/main" id="{8B32B3E0-895B-4631-BD8C-7F99E66CAA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6633" y="5601037"/>
            <a:ext cx="1054699" cy="725487"/>
          </a:xfrm>
          <a:prstGeom prst="rect">
            <a:avLst/>
          </a:prstGeom>
        </p:spPr>
      </p:pic>
      <p:pic>
        <p:nvPicPr>
          <p:cNvPr id="684" name="Grafik 683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5BF168DA-0B7A-4332-A0E2-91BB86E529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36584" y="5582930"/>
            <a:ext cx="1054699" cy="725487"/>
          </a:xfrm>
          <a:prstGeom prst="rect">
            <a:avLst/>
          </a:prstGeom>
        </p:spPr>
      </p:pic>
      <p:pic>
        <p:nvPicPr>
          <p:cNvPr id="688" name="Grafik 687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C8C7BCEC-DC22-4A38-8B23-29D18B8433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63933" y="4531139"/>
            <a:ext cx="1054699" cy="731583"/>
          </a:xfrm>
          <a:prstGeom prst="rect">
            <a:avLst/>
          </a:prstGeom>
        </p:spPr>
      </p:pic>
      <p:sp>
        <p:nvSpPr>
          <p:cNvPr id="184" name="Freihandform: Form 183">
            <a:extLst>
              <a:ext uri="{FF2B5EF4-FFF2-40B4-BE49-F238E27FC236}">
                <a16:creationId xmlns:a16="http://schemas.microsoft.com/office/drawing/2014/main" id="{9E7E5657-69D4-429C-997D-5E3B70C36720}"/>
              </a:ext>
            </a:extLst>
          </p:cNvPr>
          <p:cNvSpPr/>
          <p:nvPr/>
        </p:nvSpPr>
        <p:spPr>
          <a:xfrm>
            <a:off x="5078055" y="5355496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ihandform: Form 188">
            <a:extLst>
              <a:ext uri="{FF2B5EF4-FFF2-40B4-BE49-F238E27FC236}">
                <a16:creationId xmlns:a16="http://schemas.microsoft.com/office/drawing/2014/main" id="{C1B47BC2-C858-482A-99E8-7EC5430CCD6F}"/>
              </a:ext>
            </a:extLst>
          </p:cNvPr>
          <p:cNvSpPr/>
          <p:nvPr/>
        </p:nvSpPr>
        <p:spPr>
          <a:xfrm>
            <a:off x="6414379" y="5419947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ihandform: Form 191">
            <a:extLst>
              <a:ext uri="{FF2B5EF4-FFF2-40B4-BE49-F238E27FC236}">
                <a16:creationId xmlns:a16="http://schemas.microsoft.com/office/drawing/2014/main" id="{ED750175-7F92-426F-A962-49BC5F384023}"/>
              </a:ext>
            </a:extLst>
          </p:cNvPr>
          <p:cNvSpPr/>
          <p:nvPr/>
        </p:nvSpPr>
        <p:spPr>
          <a:xfrm flipH="1">
            <a:off x="10951706" y="4374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ihandform: Form 194">
            <a:extLst>
              <a:ext uri="{FF2B5EF4-FFF2-40B4-BE49-F238E27FC236}">
                <a16:creationId xmlns:a16="http://schemas.microsoft.com/office/drawing/2014/main" id="{2BB4E729-9618-4B4E-A563-3FEF5CE40047}"/>
              </a:ext>
            </a:extLst>
          </p:cNvPr>
          <p:cNvSpPr/>
          <p:nvPr/>
        </p:nvSpPr>
        <p:spPr>
          <a:xfrm rot="207948" flipH="1">
            <a:off x="10461134" y="541994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38" name="Gruppieren 2137">
            <a:extLst>
              <a:ext uri="{FF2B5EF4-FFF2-40B4-BE49-F238E27FC236}">
                <a16:creationId xmlns:a16="http://schemas.microsoft.com/office/drawing/2014/main" id="{24D69A08-3243-4F2F-ABE2-19E5A027FD1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315452" y="3461538"/>
            <a:ext cx="1829150" cy="2692518"/>
            <a:chOff x="0" y="0"/>
            <a:chExt cx="5423358" cy="7976923"/>
          </a:xfrm>
        </p:grpSpPr>
        <p:grpSp>
          <p:nvGrpSpPr>
            <p:cNvPr id="2139" name="Gruppieren 2138">
              <a:extLst>
                <a:ext uri="{FF2B5EF4-FFF2-40B4-BE49-F238E27FC236}">
                  <a16:creationId xmlns:a16="http://schemas.microsoft.com/office/drawing/2014/main" id="{545C20E5-2DB8-4BF9-96E7-2225C6A4F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208939"/>
              <a:ext cx="5423358" cy="4767984"/>
              <a:chOff x="0" y="0"/>
              <a:chExt cx="5060425" cy="4448810"/>
            </a:xfrm>
          </p:grpSpPr>
          <p:sp>
            <p:nvSpPr>
              <p:cNvPr id="2152" name="Ellipse 2151">
                <a:extLst>
                  <a:ext uri="{FF2B5EF4-FFF2-40B4-BE49-F238E27FC236}">
                    <a16:creationId xmlns:a16="http://schemas.microsoft.com/office/drawing/2014/main" id="{F5EDDC58-DAD8-4D39-A0B6-7098FBB00BC5}"/>
                  </a:ext>
                </a:extLst>
              </p:cNvPr>
              <p:cNvSpPr/>
              <p:nvPr/>
            </p:nvSpPr>
            <p:spPr>
              <a:xfrm>
                <a:off x="3531476" y="157656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3" name="Ellipse 2152">
                <a:extLst>
                  <a:ext uri="{FF2B5EF4-FFF2-40B4-BE49-F238E27FC236}">
                    <a16:creationId xmlns:a16="http://schemas.microsoft.com/office/drawing/2014/main" id="{B2B4095A-1849-428E-8E57-564597F7A6A6}"/>
                  </a:ext>
                </a:extLst>
              </p:cNvPr>
              <p:cNvSpPr/>
              <p:nvPr/>
            </p:nvSpPr>
            <p:spPr>
              <a:xfrm>
                <a:off x="0" y="0"/>
                <a:ext cx="5016500" cy="44488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4" name="Ellipse 2153">
                <a:extLst>
                  <a:ext uri="{FF2B5EF4-FFF2-40B4-BE49-F238E27FC236}">
                    <a16:creationId xmlns:a16="http://schemas.microsoft.com/office/drawing/2014/main" id="{0C9A4470-A0AF-4F9D-A685-87074318FDF6}"/>
                  </a:ext>
                </a:extLst>
              </p:cNvPr>
              <p:cNvSpPr/>
              <p:nvPr/>
            </p:nvSpPr>
            <p:spPr>
              <a:xfrm rot="20527534">
                <a:off x="2986252" y="712733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5" name="Ellipse 2154">
                <a:extLst>
                  <a:ext uri="{FF2B5EF4-FFF2-40B4-BE49-F238E27FC236}">
                    <a16:creationId xmlns:a16="http://schemas.microsoft.com/office/drawing/2014/main" id="{EA4A05B9-651F-429E-9353-9FF377FB6337}"/>
                  </a:ext>
                </a:extLst>
              </p:cNvPr>
              <p:cNvSpPr/>
              <p:nvPr/>
            </p:nvSpPr>
            <p:spPr>
              <a:xfrm rot="20966179">
                <a:off x="3298278" y="1579837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6" name="Ellipse 2155">
                <a:extLst>
                  <a:ext uri="{FF2B5EF4-FFF2-40B4-BE49-F238E27FC236}">
                    <a16:creationId xmlns:a16="http://schemas.microsoft.com/office/drawing/2014/main" id="{22C5CDB5-A063-4D5E-8978-D0E6C4A527C3}"/>
                  </a:ext>
                </a:extLst>
              </p:cNvPr>
              <p:cNvSpPr/>
              <p:nvPr/>
            </p:nvSpPr>
            <p:spPr>
              <a:xfrm rot="20206565">
                <a:off x="94593" y="731783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EAF2FA"/>
                  </a:gs>
                  <a:gs pos="100000">
                    <a:srgbClr val="EAF2FA"/>
                  </a:gs>
                  <a:gs pos="15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40" name="Gruppieren 2139">
              <a:extLst>
                <a:ext uri="{FF2B5EF4-FFF2-40B4-BE49-F238E27FC236}">
                  <a16:creationId xmlns:a16="http://schemas.microsoft.com/office/drawing/2014/main" id="{8A131157-4A7F-477D-9122-DFBB2E3470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8993" y="954470"/>
              <a:ext cx="3293896" cy="2848812"/>
              <a:chOff x="0" y="0"/>
              <a:chExt cx="3073400" cy="2658110"/>
            </a:xfrm>
          </p:grpSpPr>
          <p:sp>
            <p:nvSpPr>
              <p:cNvPr id="2145" name="Ellipse 2144">
                <a:extLst>
                  <a:ext uri="{FF2B5EF4-FFF2-40B4-BE49-F238E27FC236}">
                    <a16:creationId xmlns:a16="http://schemas.microsoft.com/office/drawing/2014/main" id="{14B04787-1C6C-4BEC-858F-079079F37B72}"/>
                  </a:ext>
                </a:extLst>
              </p:cNvPr>
              <p:cNvSpPr/>
              <p:nvPr/>
            </p:nvSpPr>
            <p:spPr>
              <a:xfrm>
                <a:off x="0" y="0"/>
                <a:ext cx="3073400" cy="26581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6" name="Ellipse 2145">
                <a:extLst>
                  <a:ext uri="{FF2B5EF4-FFF2-40B4-BE49-F238E27FC236}">
                    <a16:creationId xmlns:a16="http://schemas.microsoft.com/office/drawing/2014/main" id="{47C66693-862F-49C4-A078-9E0B003A7625}"/>
                  </a:ext>
                </a:extLst>
              </p:cNvPr>
              <p:cNvSpPr/>
              <p:nvPr/>
            </p:nvSpPr>
            <p:spPr>
              <a:xfrm>
                <a:off x="1115251" y="940828"/>
                <a:ext cx="254000" cy="457200"/>
              </a:xfrm>
              <a:prstGeom prst="ellipse">
                <a:avLst/>
              </a:prstGeom>
              <a:solidFill>
                <a:srgbClr val="4472C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7" name="Ellipse 2146">
                <a:extLst>
                  <a:ext uri="{FF2B5EF4-FFF2-40B4-BE49-F238E27FC236}">
                    <a16:creationId xmlns:a16="http://schemas.microsoft.com/office/drawing/2014/main" id="{6B89776C-9E7E-4468-8F66-FEDA581F277E}"/>
                  </a:ext>
                </a:extLst>
              </p:cNvPr>
              <p:cNvSpPr/>
              <p:nvPr/>
            </p:nvSpPr>
            <p:spPr>
              <a:xfrm>
                <a:off x="2056079" y="914400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48" name="Gruppieren 2147">
                <a:extLst>
                  <a:ext uri="{FF2B5EF4-FFF2-40B4-BE49-F238E27FC236}">
                    <a16:creationId xmlns:a16="http://schemas.microsoft.com/office/drawing/2014/main" id="{666A967F-282A-4955-A021-DB4B61B17368}"/>
                  </a:ext>
                </a:extLst>
              </p:cNvPr>
              <p:cNvGrpSpPr/>
              <p:nvPr/>
            </p:nvGrpSpPr>
            <p:grpSpPr>
              <a:xfrm>
                <a:off x="1607908" y="1216777"/>
                <a:ext cx="1398028" cy="523269"/>
                <a:chOff x="0" y="0"/>
                <a:chExt cx="1548367" cy="518945"/>
              </a:xfr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50" name="Gleichschenkliges Dreieck 2149">
                  <a:extLst>
                    <a:ext uri="{FF2B5EF4-FFF2-40B4-BE49-F238E27FC236}">
                      <a16:creationId xmlns:a16="http://schemas.microsoft.com/office/drawing/2014/main" id="{F48851D9-D5DE-4EA9-A849-42AC7AA66BF8}"/>
                    </a:ext>
                  </a:extLst>
                </p:cNvPr>
                <p:cNvSpPr/>
                <p:nvPr/>
              </p:nvSpPr>
              <p:spPr>
                <a:xfrm>
                  <a:off x="173183" y="16364"/>
                  <a:ext cx="1375184" cy="501650"/>
                </a:xfrm>
                <a:prstGeom prst="triangle">
                  <a:avLst>
                    <a:gd name="adj" fmla="val 623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1" name="Ellipse 2150">
                  <a:extLst>
                    <a:ext uri="{FF2B5EF4-FFF2-40B4-BE49-F238E27FC236}">
                      <a16:creationId xmlns:a16="http://schemas.microsoft.com/office/drawing/2014/main" id="{4AFF714D-78BE-477E-B2CF-2CDEB5EC93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1192" cy="5189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41" name="Gruppieren 2140">
              <a:extLst>
                <a:ext uri="{FF2B5EF4-FFF2-40B4-BE49-F238E27FC236}">
                  <a16:creationId xmlns:a16="http://schemas.microsoft.com/office/drawing/2014/main" id="{D33AAE37-018E-44EA-8CE2-57F230F0FFEC}"/>
                </a:ext>
              </a:extLst>
            </p:cNvPr>
            <p:cNvGrpSpPr>
              <a:grpSpLocks noChangeAspect="1"/>
            </p:cNvGrpSpPr>
            <p:nvPr/>
          </p:nvGrpSpPr>
          <p:grpSpPr>
            <a:xfrm rot="975702">
              <a:off x="1933904" y="0"/>
              <a:ext cx="2475186" cy="1877657"/>
              <a:chOff x="0" y="0"/>
              <a:chExt cx="2309785" cy="1752267"/>
            </a:xfrm>
          </p:grpSpPr>
          <p:sp>
            <p:nvSpPr>
              <p:cNvPr id="2142" name="Flussdiagramm: Magnetplattenspeicher 2141">
                <a:extLst>
                  <a:ext uri="{FF2B5EF4-FFF2-40B4-BE49-F238E27FC236}">
                    <a16:creationId xmlns:a16="http://schemas.microsoft.com/office/drawing/2014/main" id="{90F2AAF0-191F-4BD4-82CF-2642CA9CE6FB}"/>
                  </a:ext>
                </a:extLst>
              </p:cNvPr>
              <p:cNvSpPr/>
              <p:nvPr/>
            </p:nvSpPr>
            <p:spPr>
              <a:xfrm>
                <a:off x="0" y="0"/>
                <a:ext cx="2309785" cy="1752267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3" name="Halbbogen 2142">
                <a:extLst>
                  <a:ext uri="{FF2B5EF4-FFF2-40B4-BE49-F238E27FC236}">
                    <a16:creationId xmlns:a16="http://schemas.microsoft.com/office/drawing/2014/main" id="{4C934EDD-CF5B-47A4-8172-8FC7C7F440BF}"/>
                  </a:ext>
                </a:extLst>
              </p:cNvPr>
              <p:cNvSpPr/>
              <p:nvPr/>
            </p:nvSpPr>
            <p:spPr>
              <a:xfrm rot="11791213">
                <a:off x="118441" y="667909"/>
                <a:ext cx="778510" cy="932180"/>
              </a:xfrm>
              <a:prstGeom prst="blockArc">
                <a:avLst>
                  <a:gd name="adj1" fmla="val 9684492"/>
                  <a:gd name="adj2" fmla="val 628043"/>
                  <a:gd name="adj3" fmla="val 23013"/>
                </a:avLst>
              </a:prstGeom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4" name="Ellipse 2143">
                <a:extLst>
                  <a:ext uri="{FF2B5EF4-FFF2-40B4-BE49-F238E27FC236}">
                    <a16:creationId xmlns:a16="http://schemas.microsoft.com/office/drawing/2014/main" id="{24BF14CB-1C85-4823-86F5-E18916FC24C1}"/>
                  </a:ext>
                </a:extLst>
              </p:cNvPr>
              <p:cNvSpPr/>
              <p:nvPr/>
            </p:nvSpPr>
            <p:spPr>
              <a:xfrm>
                <a:off x="15902" y="0"/>
                <a:ext cx="2281473" cy="57646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5" name="Grafik 24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D95F0831-5C28-40CE-AE2B-09E70D41BB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4090" y="5478795"/>
            <a:ext cx="1054699" cy="731583"/>
          </a:xfrm>
          <a:prstGeom prst="rect">
            <a:avLst/>
          </a:prstGeom>
        </p:spPr>
      </p:pic>
      <p:sp>
        <p:nvSpPr>
          <p:cNvPr id="182" name="Freihandform: Form 181">
            <a:extLst>
              <a:ext uri="{FF2B5EF4-FFF2-40B4-BE49-F238E27FC236}">
                <a16:creationId xmlns:a16="http://schemas.microsoft.com/office/drawing/2014/main" id="{AC3B545C-04E6-43F8-8907-DED40D6F9202}"/>
              </a:ext>
            </a:extLst>
          </p:cNvPr>
          <p:cNvSpPr/>
          <p:nvPr/>
        </p:nvSpPr>
        <p:spPr>
          <a:xfrm flipH="1">
            <a:off x="2147987" y="5317268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hteck 201">
            <a:extLst>
              <a:ext uri="{FF2B5EF4-FFF2-40B4-BE49-F238E27FC236}">
                <a16:creationId xmlns:a16="http://schemas.microsoft.com/office/drawing/2014/main" id="{4381746A-01EC-4853-9544-9E17ECA19C8B}"/>
              </a:ext>
            </a:extLst>
          </p:cNvPr>
          <p:cNvSpPr/>
          <p:nvPr/>
        </p:nvSpPr>
        <p:spPr>
          <a:xfrm rot="16200000">
            <a:off x="110145" y="5704846"/>
            <a:ext cx="1642722" cy="18529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3CC8832-7E5B-465A-BACC-4EADE4120995}"/>
              </a:ext>
            </a:extLst>
          </p:cNvPr>
          <p:cNvSpPr/>
          <p:nvPr/>
        </p:nvSpPr>
        <p:spPr>
          <a:xfrm rot="16200000">
            <a:off x="-593103" y="5147758"/>
            <a:ext cx="2325888" cy="19906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fik 16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7EF79B6C-A4E7-4AFC-A4A6-FFAFD6DC88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33" y="3497806"/>
            <a:ext cx="1054699" cy="859611"/>
          </a:xfrm>
          <a:prstGeom prst="rect">
            <a:avLst/>
          </a:prstGeom>
        </p:spPr>
      </p:pic>
      <p:pic>
        <p:nvPicPr>
          <p:cNvPr id="19" name="Grafik 18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03FBAC2B-7155-4B51-BAEB-22DC79796F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156" y="4586768"/>
            <a:ext cx="1054699" cy="731583"/>
          </a:xfrm>
          <a:prstGeom prst="rect">
            <a:avLst/>
          </a:prstGeom>
        </p:spPr>
      </p:pic>
      <p:pic>
        <p:nvPicPr>
          <p:cNvPr id="23" name="Grafik 22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A83259B1-32C0-4E1A-8C9D-E2FE8743D1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6103" y="5656210"/>
            <a:ext cx="1054699" cy="731583"/>
          </a:xfrm>
          <a:prstGeom prst="rect">
            <a:avLst/>
          </a:prstGeom>
        </p:spPr>
      </p:pic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78E45E-4DFE-40B3-AF42-6FF7B6971106}"/>
              </a:ext>
            </a:extLst>
          </p:cNvPr>
          <p:cNvSpPr/>
          <p:nvPr/>
        </p:nvSpPr>
        <p:spPr>
          <a:xfrm>
            <a:off x="597692" y="5513881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reihandform: Form 184">
            <a:extLst>
              <a:ext uri="{FF2B5EF4-FFF2-40B4-BE49-F238E27FC236}">
                <a16:creationId xmlns:a16="http://schemas.microsoft.com/office/drawing/2014/main" id="{3EE1DFD1-8828-42E9-BAA6-34FE6143AE1D}"/>
              </a:ext>
            </a:extLst>
          </p:cNvPr>
          <p:cNvSpPr/>
          <p:nvPr/>
        </p:nvSpPr>
        <p:spPr>
          <a:xfrm rot="231405" flipH="1">
            <a:off x="338185" y="4403321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ihandform: Form 197">
            <a:extLst>
              <a:ext uri="{FF2B5EF4-FFF2-40B4-BE49-F238E27FC236}">
                <a16:creationId xmlns:a16="http://schemas.microsoft.com/office/drawing/2014/main" id="{902B0CC1-FF73-48AB-A3FD-F228C85F9DE2}"/>
              </a:ext>
            </a:extLst>
          </p:cNvPr>
          <p:cNvSpPr/>
          <p:nvPr/>
        </p:nvSpPr>
        <p:spPr>
          <a:xfrm>
            <a:off x="1283" y="3302730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 26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4EA3EFCC-A4BA-41EC-BF61-E7AF36BD8C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81232" y="5547962"/>
            <a:ext cx="1054699" cy="731583"/>
          </a:xfrm>
          <a:prstGeom prst="rect">
            <a:avLst/>
          </a:prstGeom>
        </p:spPr>
      </p:pic>
      <p:sp>
        <p:nvSpPr>
          <p:cNvPr id="201" name="Freihandform: Form 200">
            <a:extLst>
              <a:ext uri="{FF2B5EF4-FFF2-40B4-BE49-F238E27FC236}">
                <a16:creationId xmlns:a16="http://schemas.microsoft.com/office/drawing/2014/main" id="{BD8AED68-1A09-4642-8A9C-54EAB331E5ED}"/>
              </a:ext>
            </a:extLst>
          </p:cNvPr>
          <p:cNvSpPr/>
          <p:nvPr/>
        </p:nvSpPr>
        <p:spPr>
          <a:xfrm rot="21368595">
            <a:off x="3706499" y="5396024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6" name="Grafik 675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E45B4E5A-1E29-439C-AA20-C4CC812689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38486" y="5484891"/>
            <a:ext cx="1054699" cy="725487"/>
          </a:xfrm>
          <a:prstGeom prst="rect">
            <a:avLst/>
          </a:prstGeom>
        </p:spPr>
      </p:pic>
      <p:pic>
        <p:nvPicPr>
          <p:cNvPr id="680" name="Grafik 679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99BEADD7-0E09-43DB-87ED-BA0D645851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60875" y="5717019"/>
            <a:ext cx="1060796" cy="725487"/>
          </a:xfrm>
          <a:prstGeom prst="rect">
            <a:avLst/>
          </a:prstGeom>
        </p:spPr>
      </p:pic>
      <p:sp>
        <p:nvSpPr>
          <p:cNvPr id="683" name="Freihandform: Form 682">
            <a:extLst>
              <a:ext uri="{FF2B5EF4-FFF2-40B4-BE49-F238E27FC236}">
                <a16:creationId xmlns:a16="http://schemas.microsoft.com/office/drawing/2014/main" id="{73ED9615-77ED-4D6F-85AB-4401AB348A33}"/>
              </a:ext>
            </a:extLst>
          </p:cNvPr>
          <p:cNvSpPr/>
          <p:nvPr/>
        </p:nvSpPr>
        <p:spPr>
          <a:xfrm rot="207948" flipH="1">
            <a:off x="7777574" y="532146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5" name="Freihandform: Form 684">
            <a:extLst>
              <a:ext uri="{FF2B5EF4-FFF2-40B4-BE49-F238E27FC236}">
                <a16:creationId xmlns:a16="http://schemas.microsoft.com/office/drawing/2014/main" id="{F2E037B5-263D-49C2-9255-2B75F10685E2}"/>
              </a:ext>
            </a:extLst>
          </p:cNvPr>
          <p:cNvSpPr/>
          <p:nvPr/>
        </p:nvSpPr>
        <p:spPr>
          <a:xfrm flipH="1">
            <a:off x="9156667" y="5643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29ED12F-CC76-4702-BF4A-7ACD1EA28BEE}"/>
              </a:ext>
            </a:extLst>
          </p:cNvPr>
          <p:cNvSpPr/>
          <p:nvPr/>
        </p:nvSpPr>
        <p:spPr>
          <a:xfrm>
            <a:off x="9009899" y="4479783"/>
            <a:ext cx="405958" cy="154820"/>
          </a:xfrm>
          <a:prstGeom prst="ellipse">
            <a:avLst/>
          </a:prstGeom>
          <a:solidFill>
            <a:srgbClr val="4472C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6DDC21-D372-4FE3-BEBA-BBD268C6914A}"/>
              </a:ext>
            </a:extLst>
          </p:cNvPr>
          <p:cNvSpPr/>
          <p:nvPr/>
        </p:nvSpPr>
        <p:spPr>
          <a:xfrm>
            <a:off x="8950207" y="4457168"/>
            <a:ext cx="552657" cy="154820"/>
          </a:xfrm>
          <a:prstGeom prst="ellipse">
            <a:avLst/>
          </a:prstGeom>
          <a:gradFill flip="none" rotWithShape="1">
            <a:gsLst>
              <a:gs pos="48000">
                <a:schemeClr val="accent5">
                  <a:lumMod val="20000"/>
                  <a:lumOff val="80000"/>
                </a:schemeClr>
              </a:gs>
              <a:gs pos="100000">
                <a:srgbClr val="F9FBF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0B3E687F-1ED1-4D97-9BD2-8DEBA9F79872}"/>
              </a:ext>
            </a:extLst>
          </p:cNvPr>
          <p:cNvGrpSpPr/>
          <p:nvPr/>
        </p:nvGrpSpPr>
        <p:grpSpPr>
          <a:xfrm>
            <a:off x="8596848" y="205406"/>
            <a:ext cx="3235837" cy="899135"/>
            <a:chOff x="8596848" y="205406"/>
            <a:chExt cx="3235837" cy="899135"/>
          </a:xfrm>
        </p:grpSpPr>
        <p:grpSp>
          <p:nvGrpSpPr>
            <p:cNvPr id="59" name="Gruppieren 58">
              <a:extLst>
                <a:ext uri="{FF2B5EF4-FFF2-40B4-BE49-F238E27FC236}">
                  <a16:creationId xmlns:a16="http://schemas.microsoft.com/office/drawing/2014/main" id="{1D3458A0-BC5C-4500-9879-C7A2510A7D88}"/>
                </a:ext>
              </a:extLst>
            </p:cNvPr>
            <p:cNvGrpSpPr/>
            <p:nvPr/>
          </p:nvGrpSpPr>
          <p:grpSpPr>
            <a:xfrm>
              <a:off x="8596848" y="205406"/>
              <a:ext cx="1348875" cy="683394"/>
              <a:chOff x="7887200" y="205406"/>
              <a:chExt cx="1348875" cy="683394"/>
            </a:xfrm>
          </p:grpSpPr>
          <p:sp>
            <p:nvSpPr>
              <p:cNvPr id="64" name="Wolke 63">
                <a:extLst>
                  <a:ext uri="{FF2B5EF4-FFF2-40B4-BE49-F238E27FC236}">
                    <a16:creationId xmlns:a16="http://schemas.microsoft.com/office/drawing/2014/main" id="{85AAC45E-897C-4E58-9E96-C12E48C3B73E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feld 64">
                <a:extLst>
                  <a:ext uri="{FF2B5EF4-FFF2-40B4-BE49-F238E27FC236}">
                    <a16:creationId xmlns:a16="http://schemas.microsoft.com/office/drawing/2014/main" id="{F61B76E6-EECF-490D-9075-0FAFA88CA7AA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CB837977-8EF6-42F5-B3BE-98F26033DFC3}"/>
                </a:ext>
              </a:extLst>
            </p:cNvPr>
            <p:cNvGrpSpPr/>
            <p:nvPr/>
          </p:nvGrpSpPr>
          <p:grpSpPr>
            <a:xfrm>
              <a:off x="10483810" y="421147"/>
              <a:ext cx="1348875" cy="683394"/>
              <a:chOff x="7887200" y="205406"/>
              <a:chExt cx="1348875" cy="683394"/>
            </a:xfrm>
          </p:grpSpPr>
          <p:sp>
            <p:nvSpPr>
              <p:cNvPr id="62" name="Wolke 61">
                <a:extLst>
                  <a:ext uri="{FF2B5EF4-FFF2-40B4-BE49-F238E27FC236}">
                    <a16:creationId xmlns:a16="http://schemas.microsoft.com/office/drawing/2014/main" id="{85DE5446-5224-421E-B455-DE9DC81B8E70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3CAA1FA2-BCA7-46DB-80C5-81D5C7F132AB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931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  <p:sndAc>
          <p:stSnd>
            <p:snd r:embed="rId2" name="4.wav"/>
          </p:stSnd>
        </p:sndAc>
      </p:transition>
    </mc:Choice>
    <mc:Fallback xmlns="">
      <p:transition>
        <p:fade/>
        <p:sndAc>
          <p:stSnd>
            <p:snd r:embed="rId17" name="4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-4.07407E-6 C -0.00091 0.00232 -0.00091 0.00186 2.29167E-6 0.0044 C 2.29167E-6 0.00463 2.29167E-6 0.00463 2.29167E-6 0.00487 C 0.00091 0.00787 0.00039 0.00672 0.00091 0.00463 C 0.00143 0.00371 0.00143 0.00417 0.00182 0.00348 C 0.00234 0.00348 0.00234 0.00301 0.00234 0.00278 C 0.00286 0.00278 0.00286 0.00255 0.00286 0.00232 C 0.00377 0.00093 0.00039 0.00024 2.29167E-6 -4.07407E-6 Z " pathEditMode="relative" rAng="0" ptsTypes="AAAAAAAAA">
                                      <p:cBhvr>
                                        <p:cTn id="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0" y="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5000"/>
                <a:lumOff val="95000"/>
              </a:schemeClr>
            </a:gs>
            <a:gs pos="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2C1C551-BB97-458A-AA91-897CFBBF67FC}"/>
              </a:ext>
            </a:extLst>
          </p:cNvPr>
          <p:cNvSpPr/>
          <p:nvPr/>
        </p:nvSpPr>
        <p:spPr>
          <a:xfrm>
            <a:off x="-162560" y="2592265"/>
            <a:ext cx="12517120" cy="3647440"/>
          </a:xfrm>
          <a:custGeom>
            <a:avLst/>
            <a:gdLst>
              <a:gd name="connsiteX0" fmla="*/ 101600 w 12517120"/>
              <a:gd name="connsiteY0" fmla="*/ 20320 h 3647440"/>
              <a:gd name="connsiteX1" fmla="*/ 101600 w 12517120"/>
              <a:gd name="connsiteY1" fmla="*/ 20320 h 3647440"/>
              <a:gd name="connsiteX2" fmla="*/ 182880 w 12517120"/>
              <a:gd name="connsiteY2" fmla="*/ 50800 h 3647440"/>
              <a:gd name="connsiteX3" fmla="*/ 243840 w 12517120"/>
              <a:gd name="connsiteY3" fmla="*/ 91440 h 3647440"/>
              <a:gd name="connsiteX4" fmla="*/ 274320 w 12517120"/>
              <a:gd name="connsiteY4" fmla="*/ 111760 h 3647440"/>
              <a:gd name="connsiteX5" fmla="*/ 304800 w 12517120"/>
              <a:gd name="connsiteY5" fmla="*/ 132080 h 3647440"/>
              <a:gd name="connsiteX6" fmla="*/ 345440 w 12517120"/>
              <a:gd name="connsiteY6" fmla="*/ 162560 h 3647440"/>
              <a:gd name="connsiteX7" fmla="*/ 406400 w 12517120"/>
              <a:gd name="connsiteY7" fmla="*/ 213360 h 3647440"/>
              <a:gd name="connsiteX8" fmla="*/ 436880 w 12517120"/>
              <a:gd name="connsiteY8" fmla="*/ 223520 h 3647440"/>
              <a:gd name="connsiteX9" fmla="*/ 538480 w 12517120"/>
              <a:gd name="connsiteY9" fmla="*/ 294640 h 3647440"/>
              <a:gd name="connsiteX10" fmla="*/ 599440 w 12517120"/>
              <a:gd name="connsiteY10" fmla="*/ 325120 h 3647440"/>
              <a:gd name="connsiteX11" fmla="*/ 629920 w 12517120"/>
              <a:gd name="connsiteY11" fmla="*/ 335280 h 3647440"/>
              <a:gd name="connsiteX12" fmla="*/ 731520 w 12517120"/>
              <a:gd name="connsiteY12" fmla="*/ 406400 h 3647440"/>
              <a:gd name="connsiteX13" fmla="*/ 762000 w 12517120"/>
              <a:gd name="connsiteY13" fmla="*/ 426720 h 3647440"/>
              <a:gd name="connsiteX14" fmla="*/ 822960 w 12517120"/>
              <a:gd name="connsiteY14" fmla="*/ 447040 h 3647440"/>
              <a:gd name="connsiteX15" fmla="*/ 924560 w 12517120"/>
              <a:gd name="connsiteY15" fmla="*/ 508000 h 3647440"/>
              <a:gd name="connsiteX16" fmla="*/ 985520 w 12517120"/>
              <a:gd name="connsiteY16" fmla="*/ 528320 h 3647440"/>
              <a:gd name="connsiteX17" fmla="*/ 1046480 w 12517120"/>
              <a:gd name="connsiteY17" fmla="*/ 568960 h 3647440"/>
              <a:gd name="connsiteX18" fmla="*/ 1137920 w 12517120"/>
              <a:gd name="connsiteY18" fmla="*/ 599440 h 3647440"/>
              <a:gd name="connsiteX19" fmla="*/ 1168400 w 12517120"/>
              <a:gd name="connsiteY19" fmla="*/ 609600 h 3647440"/>
              <a:gd name="connsiteX20" fmla="*/ 1219200 w 12517120"/>
              <a:gd name="connsiteY20" fmla="*/ 619760 h 3647440"/>
              <a:gd name="connsiteX21" fmla="*/ 1249680 w 12517120"/>
              <a:gd name="connsiteY21" fmla="*/ 629920 h 3647440"/>
              <a:gd name="connsiteX22" fmla="*/ 1483360 w 12517120"/>
              <a:gd name="connsiteY22" fmla="*/ 629920 h 3647440"/>
              <a:gd name="connsiteX23" fmla="*/ 1747520 w 12517120"/>
              <a:gd name="connsiteY23" fmla="*/ 883920 h 3647440"/>
              <a:gd name="connsiteX24" fmla="*/ 2387600 w 12517120"/>
              <a:gd name="connsiteY24" fmla="*/ 629920 h 3647440"/>
              <a:gd name="connsiteX25" fmla="*/ 2854960 w 12517120"/>
              <a:gd name="connsiteY25" fmla="*/ 304800 h 3647440"/>
              <a:gd name="connsiteX26" fmla="*/ 3271520 w 12517120"/>
              <a:gd name="connsiteY26" fmla="*/ 690880 h 3647440"/>
              <a:gd name="connsiteX27" fmla="*/ 3484880 w 12517120"/>
              <a:gd name="connsiteY27" fmla="*/ 579120 h 3647440"/>
              <a:gd name="connsiteX28" fmla="*/ 4267200 w 12517120"/>
              <a:gd name="connsiteY28" fmla="*/ 1016000 h 3647440"/>
              <a:gd name="connsiteX29" fmla="*/ 4572000 w 12517120"/>
              <a:gd name="connsiteY29" fmla="*/ 894080 h 3647440"/>
              <a:gd name="connsiteX30" fmla="*/ 4632960 w 12517120"/>
              <a:gd name="connsiteY30" fmla="*/ 975360 h 3647440"/>
              <a:gd name="connsiteX31" fmla="*/ 5374640 w 12517120"/>
              <a:gd name="connsiteY31" fmla="*/ 619760 h 3647440"/>
              <a:gd name="connsiteX32" fmla="*/ 5486400 w 12517120"/>
              <a:gd name="connsiteY32" fmla="*/ 680720 h 3647440"/>
              <a:gd name="connsiteX33" fmla="*/ 5994400 w 12517120"/>
              <a:gd name="connsiteY33" fmla="*/ 619760 h 3647440"/>
              <a:gd name="connsiteX34" fmla="*/ 6177280 w 12517120"/>
              <a:gd name="connsiteY34" fmla="*/ 863600 h 3647440"/>
              <a:gd name="connsiteX35" fmla="*/ 6410960 w 12517120"/>
              <a:gd name="connsiteY35" fmla="*/ 1117600 h 3647440"/>
              <a:gd name="connsiteX36" fmla="*/ 6604000 w 12517120"/>
              <a:gd name="connsiteY36" fmla="*/ 934720 h 3647440"/>
              <a:gd name="connsiteX37" fmla="*/ 6990080 w 12517120"/>
              <a:gd name="connsiteY37" fmla="*/ 1270000 h 3647440"/>
              <a:gd name="connsiteX38" fmla="*/ 7752080 w 12517120"/>
              <a:gd name="connsiteY38" fmla="*/ 1127760 h 3647440"/>
              <a:gd name="connsiteX39" fmla="*/ 8107680 w 12517120"/>
              <a:gd name="connsiteY39" fmla="*/ 914400 h 3647440"/>
              <a:gd name="connsiteX40" fmla="*/ 8321040 w 12517120"/>
              <a:gd name="connsiteY40" fmla="*/ 721360 h 3647440"/>
              <a:gd name="connsiteX41" fmla="*/ 8442960 w 12517120"/>
              <a:gd name="connsiteY41" fmla="*/ 772160 h 3647440"/>
              <a:gd name="connsiteX42" fmla="*/ 8524240 w 12517120"/>
              <a:gd name="connsiteY42" fmla="*/ 1056640 h 3647440"/>
              <a:gd name="connsiteX43" fmla="*/ 8829040 w 12517120"/>
              <a:gd name="connsiteY43" fmla="*/ 1097280 h 3647440"/>
              <a:gd name="connsiteX44" fmla="*/ 9001760 w 12517120"/>
              <a:gd name="connsiteY44" fmla="*/ 995680 h 3647440"/>
              <a:gd name="connsiteX45" fmla="*/ 9164320 w 12517120"/>
              <a:gd name="connsiteY45" fmla="*/ 1148080 h 3647440"/>
              <a:gd name="connsiteX46" fmla="*/ 9702800 w 12517120"/>
              <a:gd name="connsiteY46" fmla="*/ 650240 h 3647440"/>
              <a:gd name="connsiteX47" fmla="*/ 10007600 w 12517120"/>
              <a:gd name="connsiteY47" fmla="*/ 853440 h 3647440"/>
              <a:gd name="connsiteX48" fmla="*/ 10292080 w 12517120"/>
              <a:gd name="connsiteY48" fmla="*/ 772160 h 3647440"/>
              <a:gd name="connsiteX49" fmla="*/ 10789920 w 12517120"/>
              <a:gd name="connsiteY49" fmla="*/ 1026160 h 3647440"/>
              <a:gd name="connsiteX50" fmla="*/ 11115040 w 12517120"/>
              <a:gd name="connsiteY50" fmla="*/ 802640 h 3647440"/>
              <a:gd name="connsiteX51" fmla="*/ 11714480 w 12517120"/>
              <a:gd name="connsiteY51" fmla="*/ 934720 h 3647440"/>
              <a:gd name="connsiteX52" fmla="*/ 11988800 w 12517120"/>
              <a:gd name="connsiteY52" fmla="*/ 741680 h 3647440"/>
              <a:gd name="connsiteX53" fmla="*/ 12232640 w 12517120"/>
              <a:gd name="connsiteY53" fmla="*/ 924560 h 3647440"/>
              <a:gd name="connsiteX54" fmla="*/ 12435840 w 12517120"/>
              <a:gd name="connsiteY54" fmla="*/ 894080 h 3647440"/>
              <a:gd name="connsiteX55" fmla="*/ 12517120 w 12517120"/>
              <a:gd name="connsiteY55" fmla="*/ 3566160 h 3647440"/>
              <a:gd name="connsiteX56" fmla="*/ 0 w 12517120"/>
              <a:gd name="connsiteY56" fmla="*/ 3647440 h 3647440"/>
              <a:gd name="connsiteX57" fmla="*/ 40640 w 12517120"/>
              <a:gd name="connsiteY57" fmla="*/ 0 h 3647440"/>
              <a:gd name="connsiteX58" fmla="*/ 101600 w 12517120"/>
              <a:gd name="connsiteY58" fmla="*/ 20320 h 36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517120" h="3647440">
                <a:moveTo>
                  <a:pt x="101600" y="20320"/>
                </a:moveTo>
                <a:lnTo>
                  <a:pt x="101600" y="20320"/>
                </a:lnTo>
                <a:cubicBezTo>
                  <a:pt x="128693" y="30480"/>
                  <a:pt x="156999" y="37860"/>
                  <a:pt x="182880" y="50800"/>
                </a:cubicBezTo>
                <a:cubicBezTo>
                  <a:pt x="204723" y="61722"/>
                  <a:pt x="223520" y="77893"/>
                  <a:pt x="243840" y="91440"/>
                </a:cubicBezTo>
                <a:lnTo>
                  <a:pt x="274320" y="111760"/>
                </a:lnTo>
                <a:cubicBezTo>
                  <a:pt x="284480" y="118533"/>
                  <a:pt x="295031" y="124754"/>
                  <a:pt x="304800" y="132080"/>
                </a:cubicBezTo>
                <a:cubicBezTo>
                  <a:pt x="318347" y="142240"/>
                  <a:pt x="332583" y="151540"/>
                  <a:pt x="345440" y="162560"/>
                </a:cubicBezTo>
                <a:cubicBezTo>
                  <a:pt x="376898" y="189524"/>
                  <a:pt x="370472" y="195396"/>
                  <a:pt x="406400" y="213360"/>
                </a:cubicBezTo>
                <a:cubicBezTo>
                  <a:pt x="415979" y="218149"/>
                  <a:pt x="426720" y="220133"/>
                  <a:pt x="436880" y="223520"/>
                </a:cubicBezTo>
                <a:cubicBezTo>
                  <a:pt x="455427" y="237431"/>
                  <a:pt x="523470" y="289637"/>
                  <a:pt x="538480" y="294640"/>
                </a:cubicBezTo>
                <a:cubicBezTo>
                  <a:pt x="615092" y="320177"/>
                  <a:pt x="520658" y="285729"/>
                  <a:pt x="599440" y="325120"/>
                </a:cubicBezTo>
                <a:cubicBezTo>
                  <a:pt x="609019" y="329909"/>
                  <a:pt x="620558" y="330079"/>
                  <a:pt x="629920" y="335280"/>
                </a:cubicBezTo>
                <a:cubicBezTo>
                  <a:pt x="671962" y="358637"/>
                  <a:pt x="694229" y="379764"/>
                  <a:pt x="731520" y="406400"/>
                </a:cubicBezTo>
                <a:cubicBezTo>
                  <a:pt x="741456" y="413497"/>
                  <a:pt x="750842" y="421761"/>
                  <a:pt x="762000" y="426720"/>
                </a:cubicBezTo>
                <a:cubicBezTo>
                  <a:pt x="781573" y="435419"/>
                  <a:pt x="805138" y="435159"/>
                  <a:pt x="822960" y="447040"/>
                </a:cubicBezTo>
                <a:cubicBezTo>
                  <a:pt x="858740" y="470893"/>
                  <a:pt x="885508" y="492379"/>
                  <a:pt x="924560" y="508000"/>
                </a:cubicBezTo>
                <a:cubicBezTo>
                  <a:pt x="944447" y="515955"/>
                  <a:pt x="967698" y="516439"/>
                  <a:pt x="985520" y="528320"/>
                </a:cubicBezTo>
                <a:cubicBezTo>
                  <a:pt x="1005840" y="541867"/>
                  <a:pt x="1023312" y="561237"/>
                  <a:pt x="1046480" y="568960"/>
                </a:cubicBezTo>
                <a:lnTo>
                  <a:pt x="1137920" y="599440"/>
                </a:lnTo>
                <a:cubicBezTo>
                  <a:pt x="1148080" y="602827"/>
                  <a:pt x="1157898" y="607500"/>
                  <a:pt x="1168400" y="609600"/>
                </a:cubicBezTo>
                <a:cubicBezTo>
                  <a:pt x="1185333" y="612987"/>
                  <a:pt x="1202447" y="615572"/>
                  <a:pt x="1219200" y="619760"/>
                </a:cubicBezTo>
                <a:cubicBezTo>
                  <a:pt x="1229590" y="622357"/>
                  <a:pt x="1238978" y="629508"/>
                  <a:pt x="1249680" y="629920"/>
                </a:cubicBezTo>
                <a:cubicBezTo>
                  <a:pt x="1327516" y="632914"/>
                  <a:pt x="1405467" y="629920"/>
                  <a:pt x="1483360" y="629920"/>
                </a:cubicBezTo>
                <a:lnTo>
                  <a:pt x="1747520" y="883920"/>
                </a:lnTo>
                <a:lnTo>
                  <a:pt x="2387600" y="629920"/>
                </a:lnTo>
                <a:lnTo>
                  <a:pt x="2854960" y="304800"/>
                </a:lnTo>
                <a:lnTo>
                  <a:pt x="3271520" y="690880"/>
                </a:lnTo>
                <a:lnTo>
                  <a:pt x="3484880" y="579120"/>
                </a:lnTo>
                <a:lnTo>
                  <a:pt x="4267200" y="1016000"/>
                </a:lnTo>
                <a:lnTo>
                  <a:pt x="4572000" y="894080"/>
                </a:lnTo>
                <a:lnTo>
                  <a:pt x="4632960" y="975360"/>
                </a:lnTo>
                <a:lnTo>
                  <a:pt x="5374640" y="619760"/>
                </a:lnTo>
                <a:lnTo>
                  <a:pt x="5486400" y="680720"/>
                </a:lnTo>
                <a:lnTo>
                  <a:pt x="5994400" y="619760"/>
                </a:lnTo>
                <a:lnTo>
                  <a:pt x="6177280" y="863600"/>
                </a:lnTo>
                <a:lnTo>
                  <a:pt x="6410960" y="1117600"/>
                </a:lnTo>
                <a:lnTo>
                  <a:pt x="6604000" y="934720"/>
                </a:lnTo>
                <a:lnTo>
                  <a:pt x="6990080" y="1270000"/>
                </a:lnTo>
                <a:lnTo>
                  <a:pt x="7752080" y="1127760"/>
                </a:lnTo>
                <a:lnTo>
                  <a:pt x="8107680" y="914400"/>
                </a:lnTo>
                <a:lnTo>
                  <a:pt x="8321040" y="721360"/>
                </a:lnTo>
                <a:lnTo>
                  <a:pt x="8442960" y="772160"/>
                </a:lnTo>
                <a:lnTo>
                  <a:pt x="8524240" y="1056640"/>
                </a:lnTo>
                <a:lnTo>
                  <a:pt x="8829040" y="1097280"/>
                </a:lnTo>
                <a:lnTo>
                  <a:pt x="9001760" y="995680"/>
                </a:lnTo>
                <a:lnTo>
                  <a:pt x="9164320" y="1148080"/>
                </a:lnTo>
                <a:lnTo>
                  <a:pt x="9702800" y="650240"/>
                </a:lnTo>
                <a:lnTo>
                  <a:pt x="10007600" y="853440"/>
                </a:lnTo>
                <a:lnTo>
                  <a:pt x="10292080" y="772160"/>
                </a:lnTo>
                <a:lnTo>
                  <a:pt x="10789920" y="1026160"/>
                </a:lnTo>
                <a:lnTo>
                  <a:pt x="11115040" y="802640"/>
                </a:lnTo>
                <a:lnTo>
                  <a:pt x="11714480" y="934720"/>
                </a:lnTo>
                <a:lnTo>
                  <a:pt x="11988800" y="741680"/>
                </a:lnTo>
                <a:lnTo>
                  <a:pt x="12232640" y="924560"/>
                </a:lnTo>
                <a:lnTo>
                  <a:pt x="12435840" y="894080"/>
                </a:lnTo>
                <a:lnTo>
                  <a:pt x="12517120" y="3566160"/>
                </a:lnTo>
                <a:lnTo>
                  <a:pt x="0" y="3647440"/>
                </a:lnTo>
                <a:lnTo>
                  <a:pt x="40640" y="0"/>
                </a:lnTo>
                <a:lnTo>
                  <a:pt x="101600" y="20320"/>
                </a:lnTo>
                <a:close/>
              </a:path>
            </a:pathLst>
          </a:custGeom>
          <a:gradFill flip="none" rotWithShape="1">
            <a:gsLst>
              <a:gs pos="22000">
                <a:srgbClr val="FFFFFF"/>
              </a:gs>
              <a:gs pos="58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6C5CDBA1-B70D-48E5-8AC2-C656A1041BA4}"/>
              </a:ext>
            </a:extLst>
          </p:cNvPr>
          <p:cNvSpPr/>
          <p:nvPr/>
        </p:nvSpPr>
        <p:spPr>
          <a:xfrm>
            <a:off x="0" y="2511972"/>
            <a:ext cx="7723319" cy="3990427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2000">
                <a:schemeClr val="bg1"/>
              </a:gs>
            </a:gsLst>
            <a:lin ang="18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3" name="Freihandform: Form 692">
            <a:extLst>
              <a:ext uri="{FF2B5EF4-FFF2-40B4-BE49-F238E27FC236}">
                <a16:creationId xmlns:a16="http://schemas.microsoft.com/office/drawing/2014/main" id="{4C56A6B3-860A-4F44-81FF-BEFE7E194500}"/>
              </a:ext>
            </a:extLst>
          </p:cNvPr>
          <p:cNvSpPr/>
          <p:nvPr/>
        </p:nvSpPr>
        <p:spPr>
          <a:xfrm flipH="1">
            <a:off x="-667850" y="5913754"/>
            <a:ext cx="12918331" cy="1810008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hteck 202">
            <a:extLst>
              <a:ext uri="{FF2B5EF4-FFF2-40B4-BE49-F238E27FC236}">
                <a16:creationId xmlns:a16="http://schemas.microsoft.com/office/drawing/2014/main" id="{35CC7D15-DD41-4FF9-9207-CA9FF63E6B9A}"/>
              </a:ext>
            </a:extLst>
          </p:cNvPr>
          <p:cNvSpPr/>
          <p:nvPr/>
        </p:nvSpPr>
        <p:spPr>
          <a:xfrm rot="16200000">
            <a:off x="964087" y="6391685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hteck 203">
            <a:extLst>
              <a:ext uri="{FF2B5EF4-FFF2-40B4-BE49-F238E27FC236}">
                <a16:creationId xmlns:a16="http://schemas.microsoft.com/office/drawing/2014/main" id="{08A35E4D-3A57-48CA-99EC-E8A1CDEBD6A7}"/>
              </a:ext>
            </a:extLst>
          </p:cNvPr>
          <p:cNvSpPr/>
          <p:nvPr/>
        </p:nvSpPr>
        <p:spPr>
          <a:xfrm rot="16200000">
            <a:off x="2489431" y="6255190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1292E12C-4776-454C-981F-2CD48879F8E2}"/>
              </a:ext>
            </a:extLst>
          </p:cNvPr>
          <p:cNvSpPr/>
          <p:nvPr/>
        </p:nvSpPr>
        <p:spPr>
          <a:xfrm rot="16200000">
            <a:off x="4084633" y="6317584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hteck 205">
            <a:extLst>
              <a:ext uri="{FF2B5EF4-FFF2-40B4-BE49-F238E27FC236}">
                <a16:creationId xmlns:a16="http://schemas.microsoft.com/office/drawing/2014/main" id="{78919D5E-4996-497A-A021-22F0AFC86BBD}"/>
              </a:ext>
            </a:extLst>
          </p:cNvPr>
          <p:cNvSpPr/>
          <p:nvPr/>
        </p:nvSpPr>
        <p:spPr>
          <a:xfrm rot="16200000">
            <a:off x="5443702" y="6233875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hteck 206">
            <a:extLst>
              <a:ext uri="{FF2B5EF4-FFF2-40B4-BE49-F238E27FC236}">
                <a16:creationId xmlns:a16="http://schemas.microsoft.com/office/drawing/2014/main" id="{4C766A4A-A291-491F-A129-E94FC50BF823}"/>
              </a:ext>
            </a:extLst>
          </p:cNvPr>
          <p:cNvSpPr/>
          <p:nvPr/>
        </p:nvSpPr>
        <p:spPr>
          <a:xfrm rot="16200000">
            <a:off x="8142122" y="6288797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hteck 207">
            <a:extLst>
              <a:ext uri="{FF2B5EF4-FFF2-40B4-BE49-F238E27FC236}">
                <a16:creationId xmlns:a16="http://schemas.microsoft.com/office/drawing/2014/main" id="{EF70BDB7-E783-410D-A4EC-0D758CB22021}"/>
              </a:ext>
            </a:extLst>
          </p:cNvPr>
          <p:cNvSpPr/>
          <p:nvPr/>
        </p:nvSpPr>
        <p:spPr>
          <a:xfrm rot="16200000">
            <a:off x="9511302" y="6352639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hteck 208">
            <a:extLst>
              <a:ext uri="{FF2B5EF4-FFF2-40B4-BE49-F238E27FC236}">
                <a16:creationId xmlns:a16="http://schemas.microsoft.com/office/drawing/2014/main" id="{8418B663-B945-42A5-9F75-DD3933D73D5E}"/>
              </a:ext>
            </a:extLst>
          </p:cNvPr>
          <p:cNvSpPr/>
          <p:nvPr/>
        </p:nvSpPr>
        <p:spPr>
          <a:xfrm rot="16200000">
            <a:off x="6772617" y="6308321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hteck 209">
            <a:extLst>
              <a:ext uri="{FF2B5EF4-FFF2-40B4-BE49-F238E27FC236}">
                <a16:creationId xmlns:a16="http://schemas.microsoft.com/office/drawing/2014/main" id="{086F1364-1D39-487D-B5E8-FB7BA83B54EC}"/>
              </a:ext>
            </a:extLst>
          </p:cNvPr>
          <p:cNvSpPr/>
          <p:nvPr/>
        </p:nvSpPr>
        <p:spPr>
          <a:xfrm rot="16200000">
            <a:off x="10810633" y="6317584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hteck 210">
            <a:extLst>
              <a:ext uri="{FF2B5EF4-FFF2-40B4-BE49-F238E27FC236}">
                <a16:creationId xmlns:a16="http://schemas.microsoft.com/office/drawing/2014/main" id="{495E6F9F-4FEB-420B-A92F-50E8007C1D45}"/>
              </a:ext>
            </a:extLst>
          </p:cNvPr>
          <p:cNvSpPr/>
          <p:nvPr/>
        </p:nvSpPr>
        <p:spPr>
          <a:xfrm rot="16200000">
            <a:off x="10836109" y="5688073"/>
            <a:ext cx="1446873" cy="18177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5B36BC0D-4C5D-4E42-B2CB-0EC353DAE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161" y="5529255"/>
            <a:ext cx="1054699" cy="731583"/>
          </a:xfrm>
          <a:prstGeom prst="rect">
            <a:avLst/>
          </a:prstGeom>
        </p:spPr>
      </p:pic>
      <p:pic>
        <p:nvPicPr>
          <p:cNvPr id="673" name="Grafik 672">
            <a:extLst>
              <a:ext uri="{FF2B5EF4-FFF2-40B4-BE49-F238E27FC236}">
                <a16:creationId xmlns:a16="http://schemas.microsoft.com/office/drawing/2014/main" id="{8B32B3E0-895B-4631-BD8C-7F99E66CA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633" y="5601037"/>
            <a:ext cx="1054699" cy="725487"/>
          </a:xfrm>
          <a:prstGeom prst="rect">
            <a:avLst/>
          </a:prstGeom>
        </p:spPr>
      </p:pic>
      <p:pic>
        <p:nvPicPr>
          <p:cNvPr id="684" name="Grafik 683">
            <a:extLst>
              <a:ext uri="{FF2B5EF4-FFF2-40B4-BE49-F238E27FC236}">
                <a16:creationId xmlns:a16="http://schemas.microsoft.com/office/drawing/2014/main" id="{5BF168DA-0B7A-4332-A0E2-91BB86E52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6584" y="5582930"/>
            <a:ext cx="1054699" cy="725487"/>
          </a:xfrm>
          <a:prstGeom prst="rect">
            <a:avLst/>
          </a:prstGeom>
        </p:spPr>
      </p:pic>
      <p:pic>
        <p:nvPicPr>
          <p:cNvPr id="688" name="Grafik 687">
            <a:extLst>
              <a:ext uri="{FF2B5EF4-FFF2-40B4-BE49-F238E27FC236}">
                <a16:creationId xmlns:a16="http://schemas.microsoft.com/office/drawing/2014/main" id="{C8C7BCEC-DC22-4A38-8B23-29D18B843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3933" y="4531139"/>
            <a:ext cx="1054699" cy="731583"/>
          </a:xfrm>
          <a:prstGeom prst="rect">
            <a:avLst/>
          </a:prstGeom>
        </p:spPr>
      </p:pic>
      <p:sp>
        <p:nvSpPr>
          <p:cNvPr id="184" name="Freihandform: Form 183">
            <a:extLst>
              <a:ext uri="{FF2B5EF4-FFF2-40B4-BE49-F238E27FC236}">
                <a16:creationId xmlns:a16="http://schemas.microsoft.com/office/drawing/2014/main" id="{9E7E5657-69D4-429C-997D-5E3B70C36720}"/>
              </a:ext>
            </a:extLst>
          </p:cNvPr>
          <p:cNvSpPr/>
          <p:nvPr/>
        </p:nvSpPr>
        <p:spPr>
          <a:xfrm>
            <a:off x="5078055" y="5355496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ihandform: Form 188">
            <a:extLst>
              <a:ext uri="{FF2B5EF4-FFF2-40B4-BE49-F238E27FC236}">
                <a16:creationId xmlns:a16="http://schemas.microsoft.com/office/drawing/2014/main" id="{C1B47BC2-C858-482A-99E8-7EC5430CCD6F}"/>
              </a:ext>
            </a:extLst>
          </p:cNvPr>
          <p:cNvSpPr/>
          <p:nvPr/>
        </p:nvSpPr>
        <p:spPr>
          <a:xfrm>
            <a:off x="6414379" y="5419947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ihandform: Form 191">
            <a:extLst>
              <a:ext uri="{FF2B5EF4-FFF2-40B4-BE49-F238E27FC236}">
                <a16:creationId xmlns:a16="http://schemas.microsoft.com/office/drawing/2014/main" id="{ED750175-7F92-426F-A962-49BC5F384023}"/>
              </a:ext>
            </a:extLst>
          </p:cNvPr>
          <p:cNvSpPr/>
          <p:nvPr/>
        </p:nvSpPr>
        <p:spPr>
          <a:xfrm flipH="1">
            <a:off x="10951706" y="4374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ihandform: Form 194">
            <a:extLst>
              <a:ext uri="{FF2B5EF4-FFF2-40B4-BE49-F238E27FC236}">
                <a16:creationId xmlns:a16="http://schemas.microsoft.com/office/drawing/2014/main" id="{2BB4E729-9618-4B4E-A563-3FEF5CE40047}"/>
              </a:ext>
            </a:extLst>
          </p:cNvPr>
          <p:cNvSpPr/>
          <p:nvPr/>
        </p:nvSpPr>
        <p:spPr>
          <a:xfrm rot="207948" flipH="1">
            <a:off x="10461134" y="541994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38" name="Gruppieren 2137">
            <a:extLst>
              <a:ext uri="{FF2B5EF4-FFF2-40B4-BE49-F238E27FC236}">
                <a16:creationId xmlns:a16="http://schemas.microsoft.com/office/drawing/2014/main" id="{24D69A08-3243-4F2F-ABE2-19E5A027FD1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315452" y="3461538"/>
            <a:ext cx="1829150" cy="2692518"/>
            <a:chOff x="0" y="0"/>
            <a:chExt cx="5423358" cy="7976923"/>
          </a:xfrm>
        </p:grpSpPr>
        <p:grpSp>
          <p:nvGrpSpPr>
            <p:cNvPr id="2139" name="Gruppieren 2138">
              <a:extLst>
                <a:ext uri="{FF2B5EF4-FFF2-40B4-BE49-F238E27FC236}">
                  <a16:creationId xmlns:a16="http://schemas.microsoft.com/office/drawing/2014/main" id="{545C20E5-2DB8-4BF9-96E7-2225C6A4F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208939"/>
              <a:ext cx="5423358" cy="4767984"/>
              <a:chOff x="0" y="0"/>
              <a:chExt cx="5060425" cy="4448810"/>
            </a:xfrm>
          </p:grpSpPr>
          <p:sp>
            <p:nvSpPr>
              <p:cNvPr id="2152" name="Ellipse 2151">
                <a:extLst>
                  <a:ext uri="{FF2B5EF4-FFF2-40B4-BE49-F238E27FC236}">
                    <a16:creationId xmlns:a16="http://schemas.microsoft.com/office/drawing/2014/main" id="{F5EDDC58-DAD8-4D39-A0B6-7098FBB00BC5}"/>
                  </a:ext>
                </a:extLst>
              </p:cNvPr>
              <p:cNvSpPr/>
              <p:nvPr/>
            </p:nvSpPr>
            <p:spPr>
              <a:xfrm>
                <a:off x="3531476" y="157656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3" name="Ellipse 2152">
                <a:extLst>
                  <a:ext uri="{FF2B5EF4-FFF2-40B4-BE49-F238E27FC236}">
                    <a16:creationId xmlns:a16="http://schemas.microsoft.com/office/drawing/2014/main" id="{B2B4095A-1849-428E-8E57-564597F7A6A6}"/>
                  </a:ext>
                </a:extLst>
              </p:cNvPr>
              <p:cNvSpPr/>
              <p:nvPr/>
            </p:nvSpPr>
            <p:spPr>
              <a:xfrm>
                <a:off x="0" y="0"/>
                <a:ext cx="5016500" cy="44488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4" name="Ellipse 2153">
                <a:extLst>
                  <a:ext uri="{FF2B5EF4-FFF2-40B4-BE49-F238E27FC236}">
                    <a16:creationId xmlns:a16="http://schemas.microsoft.com/office/drawing/2014/main" id="{0C9A4470-A0AF-4F9D-A685-87074318FDF6}"/>
                  </a:ext>
                </a:extLst>
              </p:cNvPr>
              <p:cNvSpPr/>
              <p:nvPr/>
            </p:nvSpPr>
            <p:spPr>
              <a:xfrm rot="20527534">
                <a:off x="2986252" y="712733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5" name="Ellipse 2154">
                <a:extLst>
                  <a:ext uri="{FF2B5EF4-FFF2-40B4-BE49-F238E27FC236}">
                    <a16:creationId xmlns:a16="http://schemas.microsoft.com/office/drawing/2014/main" id="{EA4A05B9-651F-429E-9353-9FF377FB6337}"/>
                  </a:ext>
                </a:extLst>
              </p:cNvPr>
              <p:cNvSpPr/>
              <p:nvPr/>
            </p:nvSpPr>
            <p:spPr>
              <a:xfrm rot="20966179">
                <a:off x="3298278" y="1579837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6" name="Ellipse 2155">
                <a:extLst>
                  <a:ext uri="{FF2B5EF4-FFF2-40B4-BE49-F238E27FC236}">
                    <a16:creationId xmlns:a16="http://schemas.microsoft.com/office/drawing/2014/main" id="{22C5CDB5-A063-4D5E-8978-D0E6C4A527C3}"/>
                  </a:ext>
                </a:extLst>
              </p:cNvPr>
              <p:cNvSpPr/>
              <p:nvPr/>
            </p:nvSpPr>
            <p:spPr>
              <a:xfrm rot="20206565">
                <a:off x="94593" y="731783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EAF2FA"/>
                  </a:gs>
                  <a:gs pos="100000">
                    <a:srgbClr val="EAF2FA"/>
                  </a:gs>
                  <a:gs pos="15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40" name="Gruppieren 2139">
              <a:extLst>
                <a:ext uri="{FF2B5EF4-FFF2-40B4-BE49-F238E27FC236}">
                  <a16:creationId xmlns:a16="http://schemas.microsoft.com/office/drawing/2014/main" id="{8A131157-4A7F-477D-9122-DFBB2E3470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8993" y="954470"/>
              <a:ext cx="3293896" cy="2848812"/>
              <a:chOff x="0" y="0"/>
              <a:chExt cx="3073400" cy="2658110"/>
            </a:xfrm>
          </p:grpSpPr>
          <p:sp>
            <p:nvSpPr>
              <p:cNvPr id="2145" name="Ellipse 2144">
                <a:extLst>
                  <a:ext uri="{FF2B5EF4-FFF2-40B4-BE49-F238E27FC236}">
                    <a16:creationId xmlns:a16="http://schemas.microsoft.com/office/drawing/2014/main" id="{14B04787-1C6C-4BEC-858F-079079F37B72}"/>
                  </a:ext>
                </a:extLst>
              </p:cNvPr>
              <p:cNvSpPr/>
              <p:nvPr/>
            </p:nvSpPr>
            <p:spPr>
              <a:xfrm>
                <a:off x="0" y="0"/>
                <a:ext cx="3073400" cy="26581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6" name="Ellipse 2145">
                <a:extLst>
                  <a:ext uri="{FF2B5EF4-FFF2-40B4-BE49-F238E27FC236}">
                    <a16:creationId xmlns:a16="http://schemas.microsoft.com/office/drawing/2014/main" id="{47C66693-862F-49C4-A078-9E0B003A7625}"/>
                  </a:ext>
                </a:extLst>
              </p:cNvPr>
              <p:cNvSpPr/>
              <p:nvPr/>
            </p:nvSpPr>
            <p:spPr>
              <a:xfrm>
                <a:off x="1115251" y="940828"/>
                <a:ext cx="254000" cy="457200"/>
              </a:xfrm>
              <a:prstGeom prst="ellipse">
                <a:avLst/>
              </a:prstGeom>
              <a:solidFill>
                <a:srgbClr val="4472C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7" name="Ellipse 2146">
                <a:extLst>
                  <a:ext uri="{FF2B5EF4-FFF2-40B4-BE49-F238E27FC236}">
                    <a16:creationId xmlns:a16="http://schemas.microsoft.com/office/drawing/2014/main" id="{6B89776C-9E7E-4468-8F66-FEDA581F277E}"/>
                  </a:ext>
                </a:extLst>
              </p:cNvPr>
              <p:cNvSpPr/>
              <p:nvPr/>
            </p:nvSpPr>
            <p:spPr>
              <a:xfrm>
                <a:off x="2056079" y="914400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48" name="Gruppieren 2147">
                <a:extLst>
                  <a:ext uri="{FF2B5EF4-FFF2-40B4-BE49-F238E27FC236}">
                    <a16:creationId xmlns:a16="http://schemas.microsoft.com/office/drawing/2014/main" id="{666A967F-282A-4955-A021-DB4B61B17368}"/>
                  </a:ext>
                </a:extLst>
              </p:cNvPr>
              <p:cNvGrpSpPr/>
              <p:nvPr/>
            </p:nvGrpSpPr>
            <p:grpSpPr>
              <a:xfrm>
                <a:off x="1607908" y="1216777"/>
                <a:ext cx="1398028" cy="523269"/>
                <a:chOff x="0" y="0"/>
                <a:chExt cx="1548367" cy="518945"/>
              </a:xfr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50" name="Gleichschenkliges Dreieck 2149">
                  <a:extLst>
                    <a:ext uri="{FF2B5EF4-FFF2-40B4-BE49-F238E27FC236}">
                      <a16:creationId xmlns:a16="http://schemas.microsoft.com/office/drawing/2014/main" id="{F48851D9-D5DE-4EA9-A849-42AC7AA66BF8}"/>
                    </a:ext>
                  </a:extLst>
                </p:cNvPr>
                <p:cNvSpPr/>
                <p:nvPr/>
              </p:nvSpPr>
              <p:spPr>
                <a:xfrm>
                  <a:off x="173183" y="16364"/>
                  <a:ext cx="1375184" cy="501650"/>
                </a:xfrm>
                <a:prstGeom prst="triangle">
                  <a:avLst>
                    <a:gd name="adj" fmla="val 623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1" name="Ellipse 2150">
                  <a:extLst>
                    <a:ext uri="{FF2B5EF4-FFF2-40B4-BE49-F238E27FC236}">
                      <a16:creationId xmlns:a16="http://schemas.microsoft.com/office/drawing/2014/main" id="{4AFF714D-78BE-477E-B2CF-2CDEB5EC93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1192" cy="5189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41" name="Gruppieren 2140">
              <a:extLst>
                <a:ext uri="{FF2B5EF4-FFF2-40B4-BE49-F238E27FC236}">
                  <a16:creationId xmlns:a16="http://schemas.microsoft.com/office/drawing/2014/main" id="{D33AAE37-018E-44EA-8CE2-57F230F0FFEC}"/>
                </a:ext>
              </a:extLst>
            </p:cNvPr>
            <p:cNvGrpSpPr>
              <a:grpSpLocks noChangeAspect="1"/>
            </p:cNvGrpSpPr>
            <p:nvPr/>
          </p:nvGrpSpPr>
          <p:grpSpPr>
            <a:xfrm rot="975702">
              <a:off x="1933904" y="0"/>
              <a:ext cx="2475186" cy="1877657"/>
              <a:chOff x="0" y="0"/>
              <a:chExt cx="2309785" cy="1752267"/>
            </a:xfrm>
          </p:grpSpPr>
          <p:sp>
            <p:nvSpPr>
              <p:cNvPr id="2142" name="Flussdiagramm: Magnetplattenspeicher 2141">
                <a:extLst>
                  <a:ext uri="{FF2B5EF4-FFF2-40B4-BE49-F238E27FC236}">
                    <a16:creationId xmlns:a16="http://schemas.microsoft.com/office/drawing/2014/main" id="{90F2AAF0-191F-4BD4-82CF-2642CA9CE6FB}"/>
                  </a:ext>
                </a:extLst>
              </p:cNvPr>
              <p:cNvSpPr/>
              <p:nvPr/>
            </p:nvSpPr>
            <p:spPr>
              <a:xfrm>
                <a:off x="0" y="0"/>
                <a:ext cx="2309785" cy="1752267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3" name="Halbbogen 2142">
                <a:extLst>
                  <a:ext uri="{FF2B5EF4-FFF2-40B4-BE49-F238E27FC236}">
                    <a16:creationId xmlns:a16="http://schemas.microsoft.com/office/drawing/2014/main" id="{4C934EDD-CF5B-47A4-8172-8FC7C7F440BF}"/>
                  </a:ext>
                </a:extLst>
              </p:cNvPr>
              <p:cNvSpPr/>
              <p:nvPr/>
            </p:nvSpPr>
            <p:spPr>
              <a:xfrm rot="11791213">
                <a:off x="118441" y="667909"/>
                <a:ext cx="778510" cy="932180"/>
              </a:xfrm>
              <a:prstGeom prst="blockArc">
                <a:avLst>
                  <a:gd name="adj1" fmla="val 9684492"/>
                  <a:gd name="adj2" fmla="val 628043"/>
                  <a:gd name="adj3" fmla="val 23013"/>
                </a:avLst>
              </a:prstGeom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4" name="Ellipse 2143">
                <a:extLst>
                  <a:ext uri="{FF2B5EF4-FFF2-40B4-BE49-F238E27FC236}">
                    <a16:creationId xmlns:a16="http://schemas.microsoft.com/office/drawing/2014/main" id="{24BF14CB-1C85-4823-86F5-E18916FC24C1}"/>
                  </a:ext>
                </a:extLst>
              </p:cNvPr>
              <p:cNvSpPr/>
              <p:nvPr/>
            </p:nvSpPr>
            <p:spPr>
              <a:xfrm>
                <a:off x="15902" y="0"/>
                <a:ext cx="2281473" cy="57646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5" name="Grafik 24">
            <a:extLst>
              <a:ext uri="{FF2B5EF4-FFF2-40B4-BE49-F238E27FC236}">
                <a16:creationId xmlns:a16="http://schemas.microsoft.com/office/drawing/2014/main" id="{D95F0831-5C28-40CE-AE2B-09E70D41BB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4090" y="5478795"/>
            <a:ext cx="1054699" cy="731583"/>
          </a:xfrm>
          <a:prstGeom prst="rect">
            <a:avLst/>
          </a:prstGeom>
        </p:spPr>
      </p:pic>
      <p:sp>
        <p:nvSpPr>
          <p:cNvPr id="182" name="Freihandform: Form 181">
            <a:extLst>
              <a:ext uri="{FF2B5EF4-FFF2-40B4-BE49-F238E27FC236}">
                <a16:creationId xmlns:a16="http://schemas.microsoft.com/office/drawing/2014/main" id="{AC3B545C-04E6-43F8-8907-DED40D6F9202}"/>
              </a:ext>
            </a:extLst>
          </p:cNvPr>
          <p:cNvSpPr/>
          <p:nvPr/>
        </p:nvSpPr>
        <p:spPr>
          <a:xfrm flipH="1">
            <a:off x="2147987" y="5317268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hteck 201">
            <a:extLst>
              <a:ext uri="{FF2B5EF4-FFF2-40B4-BE49-F238E27FC236}">
                <a16:creationId xmlns:a16="http://schemas.microsoft.com/office/drawing/2014/main" id="{4381746A-01EC-4853-9544-9E17ECA19C8B}"/>
              </a:ext>
            </a:extLst>
          </p:cNvPr>
          <p:cNvSpPr/>
          <p:nvPr/>
        </p:nvSpPr>
        <p:spPr>
          <a:xfrm rot="16200000">
            <a:off x="110145" y="5704846"/>
            <a:ext cx="1642722" cy="18529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3CC8832-7E5B-465A-BACC-4EADE4120995}"/>
              </a:ext>
            </a:extLst>
          </p:cNvPr>
          <p:cNvSpPr/>
          <p:nvPr/>
        </p:nvSpPr>
        <p:spPr>
          <a:xfrm rot="16200000">
            <a:off x="-593103" y="5147758"/>
            <a:ext cx="2325888" cy="19906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EF79B6C-A4E7-4AFC-A4A6-FFAFD6DC88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33" y="3497806"/>
            <a:ext cx="1054699" cy="85961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3FBAC2B-7155-4B51-BAEB-22DC79796F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156" y="4586768"/>
            <a:ext cx="1054699" cy="73158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A83259B1-32C0-4E1A-8C9D-E2FE8743D1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103" y="5656210"/>
            <a:ext cx="1054699" cy="731583"/>
          </a:xfrm>
          <a:prstGeom prst="rect">
            <a:avLst/>
          </a:prstGeom>
        </p:spPr>
      </p:pic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78E45E-4DFE-40B3-AF42-6FF7B6971106}"/>
              </a:ext>
            </a:extLst>
          </p:cNvPr>
          <p:cNvSpPr/>
          <p:nvPr/>
        </p:nvSpPr>
        <p:spPr>
          <a:xfrm>
            <a:off x="597692" y="5513881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reihandform: Form 184">
            <a:extLst>
              <a:ext uri="{FF2B5EF4-FFF2-40B4-BE49-F238E27FC236}">
                <a16:creationId xmlns:a16="http://schemas.microsoft.com/office/drawing/2014/main" id="{3EE1DFD1-8828-42E9-BAA6-34FE6143AE1D}"/>
              </a:ext>
            </a:extLst>
          </p:cNvPr>
          <p:cNvSpPr/>
          <p:nvPr/>
        </p:nvSpPr>
        <p:spPr>
          <a:xfrm rot="231405" flipH="1">
            <a:off x="338185" y="4403321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ihandform: Form 197">
            <a:extLst>
              <a:ext uri="{FF2B5EF4-FFF2-40B4-BE49-F238E27FC236}">
                <a16:creationId xmlns:a16="http://schemas.microsoft.com/office/drawing/2014/main" id="{902B0CC1-FF73-48AB-A3FD-F228C85F9DE2}"/>
              </a:ext>
            </a:extLst>
          </p:cNvPr>
          <p:cNvSpPr/>
          <p:nvPr/>
        </p:nvSpPr>
        <p:spPr>
          <a:xfrm>
            <a:off x="1283" y="3302730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4EA3EFCC-A4BA-41EC-BF61-E7AF36BD8C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1232" y="5547962"/>
            <a:ext cx="1054699" cy="731583"/>
          </a:xfrm>
          <a:prstGeom prst="rect">
            <a:avLst/>
          </a:prstGeom>
        </p:spPr>
      </p:pic>
      <p:sp>
        <p:nvSpPr>
          <p:cNvPr id="201" name="Freihandform: Form 200">
            <a:extLst>
              <a:ext uri="{FF2B5EF4-FFF2-40B4-BE49-F238E27FC236}">
                <a16:creationId xmlns:a16="http://schemas.microsoft.com/office/drawing/2014/main" id="{BD8AED68-1A09-4642-8A9C-54EAB331E5ED}"/>
              </a:ext>
            </a:extLst>
          </p:cNvPr>
          <p:cNvSpPr/>
          <p:nvPr/>
        </p:nvSpPr>
        <p:spPr>
          <a:xfrm rot="21368595">
            <a:off x="3706499" y="5396024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6" name="Grafik 675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E45B4E5A-1E29-439C-AA20-C4CC812689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38486" y="5484891"/>
            <a:ext cx="1054699" cy="725487"/>
          </a:xfrm>
          <a:prstGeom prst="rect">
            <a:avLst/>
          </a:prstGeom>
        </p:spPr>
      </p:pic>
      <p:pic>
        <p:nvPicPr>
          <p:cNvPr id="680" name="Grafik 679">
            <a:extLst>
              <a:ext uri="{FF2B5EF4-FFF2-40B4-BE49-F238E27FC236}">
                <a16:creationId xmlns:a16="http://schemas.microsoft.com/office/drawing/2014/main" id="{99BEADD7-0E09-43DB-87ED-BA0D645851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60875" y="5717019"/>
            <a:ext cx="1060796" cy="725487"/>
          </a:xfrm>
          <a:prstGeom prst="rect">
            <a:avLst/>
          </a:prstGeom>
        </p:spPr>
      </p:pic>
      <p:sp>
        <p:nvSpPr>
          <p:cNvPr id="683" name="Freihandform: Form 682">
            <a:extLst>
              <a:ext uri="{FF2B5EF4-FFF2-40B4-BE49-F238E27FC236}">
                <a16:creationId xmlns:a16="http://schemas.microsoft.com/office/drawing/2014/main" id="{73ED9615-77ED-4D6F-85AB-4401AB348A33}"/>
              </a:ext>
            </a:extLst>
          </p:cNvPr>
          <p:cNvSpPr/>
          <p:nvPr/>
        </p:nvSpPr>
        <p:spPr>
          <a:xfrm rot="207948" flipH="1">
            <a:off x="7777574" y="532146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5" name="Freihandform: Form 684">
            <a:extLst>
              <a:ext uri="{FF2B5EF4-FFF2-40B4-BE49-F238E27FC236}">
                <a16:creationId xmlns:a16="http://schemas.microsoft.com/office/drawing/2014/main" id="{F2E037B5-263D-49C2-9255-2B75F10685E2}"/>
              </a:ext>
            </a:extLst>
          </p:cNvPr>
          <p:cNvSpPr/>
          <p:nvPr/>
        </p:nvSpPr>
        <p:spPr>
          <a:xfrm flipH="1">
            <a:off x="9156667" y="5643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29ED12F-CC76-4702-BF4A-7ACD1EA28BEE}"/>
              </a:ext>
            </a:extLst>
          </p:cNvPr>
          <p:cNvSpPr/>
          <p:nvPr/>
        </p:nvSpPr>
        <p:spPr>
          <a:xfrm>
            <a:off x="9009899" y="4479783"/>
            <a:ext cx="405958" cy="154820"/>
          </a:xfrm>
          <a:prstGeom prst="ellipse">
            <a:avLst/>
          </a:prstGeom>
          <a:solidFill>
            <a:srgbClr val="4472C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6DDC21-D372-4FE3-BEBA-BBD268C6914A}"/>
              </a:ext>
            </a:extLst>
          </p:cNvPr>
          <p:cNvSpPr/>
          <p:nvPr/>
        </p:nvSpPr>
        <p:spPr>
          <a:xfrm>
            <a:off x="8950207" y="4457168"/>
            <a:ext cx="552657" cy="154820"/>
          </a:xfrm>
          <a:prstGeom prst="ellipse">
            <a:avLst/>
          </a:prstGeom>
          <a:gradFill flip="none" rotWithShape="1">
            <a:gsLst>
              <a:gs pos="48000">
                <a:schemeClr val="accent5">
                  <a:lumMod val="20000"/>
                  <a:lumOff val="80000"/>
                </a:schemeClr>
              </a:gs>
              <a:gs pos="100000">
                <a:srgbClr val="F9FBF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97D6C0D-2DD4-4F61-B061-D40CAE35A349}"/>
              </a:ext>
            </a:extLst>
          </p:cNvPr>
          <p:cNvGrpSpPr/>
          <p:nvPr/>
        </p:nvGrpSpPr>
        <p:grpSpPr>
          <a:xfrm>
            <a:off x="8596848" y="205406"/>
            <a:ext cx="3235837" cy="899135"/>
            <a:chOff x="8596848" y="205406"/>
            <a:chExt cx="3235837" cy="899135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4970BB2F-5845-406B-BF80-CB3B3F9AEEFE}"/>
                </a:ext>
              </a:extLst>
            </p:cNvPr>
            <p:cNvGrpSpPr/>
            <p:nvPr/>
          </p:nvGrpSpPr>
          <p:grpSpPr>
            <a:xfrm>
              <a:off x="8596848" y="205406"/>
              <a:ext cx="1348875" cy="683394"/>
              <a:chOff x="7887200" y="205406"/>
              <a:chExt cx="1348875" cy="683394"/>
            </a:xfrm>
          </p:grpSpPr>
          <p:sp>
            <p:nvSpPr>
              <p:cNvPr id="5" name="Wolke 4">
                <a:extLst>
                  <a:ext uri="{FF2B5EF4-FFF2-40B4-BE49-F238E27FC236}">
                    <a16:creationId xmlns:a16="http://schemas.microsoft.com/office/drawing/2014/main" id="{A8B7BDCE-E796-42E8-934D-571A86AEE34F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08E82047-2F31-45FB-86A2-EFA9DABCD11F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5</a:t>
                </a:r>
              </a:p>
            </p:txBody>
          </p:sp>
        </p:grpSp>
        <p:grpSp>
          <p:nvGrpSpPr>
            <p:cNvPr id="62" name="Gruppieren 61">
              <a:extLst>
                <a:ext uri="{FF2B5EF4-FFF2-40B4-BE49-F238E27FC236}">
                  <a16:creationId xmlns:a16="http://schemas.microsoft.com/office/drawing/2014/main" id="{987C0984-CC1B-402C-985A-B773A867EDF7}"/>
                </a:ext>
              </a:extLst>
            </p:cNvPr>
            <p:cNvGrpSpPr/>
            <p:nvPr/>
          </p:nvGrpSpPr>
          <p:grpSpPr>
            <a:xfrm>
              <a:off x="10483810" y="421147"/>
              <a:ext cx="1348875" cy="683394"/>
              <a:chOff x="7887200" y="205406"/>
              <a:chExt cx="1348875" cy="683394"/>
            </a:xfrm>
          </p:grpSpPr>
          <p:sp>
            <p:nvSpPr>
              <p:cNvPr id="63" name="Wolke 62">
                <a:extLst>
                  <a:ext uri="{FF2B5EF4-FFF2-40B4-BE49-F238E27FC236}">
                    <a16:creationId xmlns:a16="http://schemas.microsoft.com/office/drawing/2014/main" id="{59422FE4-535C-43E9-BD60-EA943A6455FD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2F5416B9-BB52-4CD3-BEB9-1F7EBCFFE2C4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36376214"/>
      </p:ext>
    </p:extLst>
  </p:cSld>
  <p:clrMapOvr>
    <a:masterClrMapping/>
  </p:clrMapOvr>
  <p:transition spd="med" advClick="0" advTm="2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5000"/>
                <a:lumOff val="95000"/>
              </a:schemeClr>
            </a:gs>
            <a:gs pos="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2C1C551-BB97-458A-AA91-897CFBBF67FC}"/>
              </a:ext>
            </a:extLst>
          </p:cNvPr>
          <p:cNvSpPr/>
          <p:nvPr/>
        </p:nvSpPr>
        <p:spPr>
          <a:xfrm>
            <a:off x="-162560" y="2592265"/>
            <a:ext cx="12517120" cy="3647440"/>
          </a:xfrm>
          <a:custGeom>
            <a:avLst/>
            <a:gdLst>
              <a:gd name="connsiteX0" fmla="*/ 101600 w 12517120"/>
              <a:gd name="connsiteY0" fmla="*/ 20320 h 3647440"/>
              <a:gd name="connsiteX1" fmla="*/ 101600 w 12517120"/>
              <a:gd name="connsiteY1" fmla="*/ 20320 h 3647440"/>
              <a:gd name="connsiteX2" fmla="*/ 182880 w 12517120"/>
              <a:gd name="connsiteY2" fmla="*/ 50800 h 3647440"/>
              <a:gd name="connsiteX3" fmla="*/ 243840 w 12517120"/>
              <a:gd name="connsiteY3" fmla="*/ 91440 h 3647440"/>
              <a:gd name="connsiteX4" fmla="*/ 274320 w 12517120"/>
              <a:gd name="connsiteY4" fmla="*/ 111760 h 3647440"/>
              <a:gd name="connsiteX5" fmla="*/ 304800 w 12517120"/>
              <a:gd name="connsiteY5" fmla="*/ 132080 h 3647440"/>
              <a:gd name="connsiteX6" fmla="*/ 345440 w 12517120"/>
              <a:gd name="connsiteY6" fmla="*/ 162560 h 3647440"/>
              <a:gd name="connsiteX7" fmla="*/ 406400 w 12517120"/>
              <a:gd name="connsiteY7" fmla="*/ 213360 h 3647440"/>
              <a:gd name="connsiteX8" fmla="*/ 436880 w 12517120"/>
              <a:gd name="connsiteY8" fmla="*/ 223520 h 3647440"/>
              <a:gd name="connsiteX9" fmla="*/ 538480 w 12517120"/>
              <a:gd name="connsiteY9" fmla="*/ 294640 h 3647440"/>
              <a:gd name="connsiteX10" fmla="*/ 599440 w 12517120"/>
              <a:gd name="connsiteY10" fmla="*/ 325120 h 3647440"/>
              <a:gd name="connsiteX11" fmla="*/ 629920 w 12517120"/>
              <a:gd name="connsiteY11" fmla="*/ 335280 h 3647440"/>
              <a:gd name="connsiteX12" fmla="*/ 731520 w 12517120"/>
              <a:gd name="connsiteY12" fmla="*/ 406400 h 3647440"/>
              <a:gd name="connsiteX13" fmla="*/ 762000 w 12517120"/>
              <a:gd name="connsiteY13" fmla="*/ 426720 h 3647440"/>
              <a:gd name="connsiteX14" fmla="*/ 822960 w 12517120"/>
              <a:gd name="connsiteY14" fmla="*/ 447040 h 3647440"/>
              <a:gd name="connsiteX15" fmla="*/ 924560 w 12517120"/>
              <a:gd name="connsiteY15" fmla="*/ 508000 h 3647440"/>
              <a:gd name="connsiteX16" fmla="*/ 985520 w 12517120"/>
              <a:gd name="connsiteY16" fmla="*/ 528320 h 3647440"/>
              <a:gd name="connsiteX17" fmla="*/ 1046480 w 12517120"/>
              <a:gd name="connsiteY17" fmla="*/ 568960 h 3647440"/>
              <a:gd name="connsiteX18" fmla="*/ 1137920 w 12517120"/>
              <a:gd name="connsiteY18" fmla="*/ 599440 h 3647440"/>
              <a:gd name="connsiteX19" fmla="*/ 1168400 w 12517120"/>
              <a:gd name="connsiteY19" fmla="*/ 609600 h 3647440"/>
              <a:gd name="connsiteX20" fmla="*/ 1219200 w 12517120"/>
              <a:gd name="connsiteY20" fmla="*/ 619760 h 3647440"/>
              <a:gd name="connsiteX21" fmla="*/ 1249680 w 12517120"/>
              <a:gd name="connsiteY21" fmla="*/ 629920 h 3647440"/>
              <a:gd name="connsiteX22" fmla="*/ 1483360 w 12517120"/>
              <a:gd name="connsiteY22" fmla="*/ 629920 h 3647440"/>
              <a:gd name="connsiteX23" fmla="*/ 1747520 w 12517120"/>
              <a:gd name="connsiteY23" fmla="*/ 883920 h 3647440"/>
              <a:gd name="connsiteX24" fmla="*/ 2387600 w 12517120"/>
              <a:gd name="connsiteY24" fmla="*/ 629920 h 3647440"/>
              <a:gd name="connsiteX25" fmla="*/ 2854960 w 12517120"/>
              <a:gd name="connsiteY25" fmla="*/ 304800 h 3647440"/>
              <a:gd name="connsiteX26" fmla="*/ 3271520 w 12517120"/>
              <a:gd name="connsiteY26" fmla="*/ 690880 h 3647440"/>
              <a:gd name="connsiteX27" fmla="*/ 3484880 w 12517120"/>
              <a:gd name="connsiteY27" fmla="*/ 579120 h 3647440"/>
              <a:gd name="connsiteX28" fmla="*/ 4267200 w 12517120"/>
              <a:gd name="connsiteY28" fmla="*/ 1016000 h 3647440"/>
              <a:gd name="connsiteX29" fmla="*/ 4572000 w 12517120"/>
              <a:gd name="connsiteY29" fmla="*/ 894080 h 3647440"/>
              <a:gd name="connsiteX30" fmla="*/ 4632960 w 12517120"/>
              <a:gd name="connsiteY30" fmla="*/ 975360 h 3647440"/>
              <a:gd name="connsiteX31" fmla="*/ 5374640 w 12517120"/>
              <a:gd name="connsiteY31" fmla="*/ 619760 h 3647440"/>
              <a:gd name="connsiteX32" fmla="*/ 5486400 w 12517120"/>
              <a:gd name="connsiteY32" fmla="*/ 680720 h 3647440"/>
              <a:gd name="connsiteX33" fmla="*/ 5994400 w 12517120"/>
              <a:gd name="connsiteY33" fmla="*/ 619760 h 3647440"/>
              <a:gd name="connsiteX34" fmla="*/ 6177280 w 12517120"/>
              <a:gd name="connsiteY34" fmla="*/ 863600 h 3647440"/>
              <a:gd name="connsiteX35" fmla="*/ 6410960 w 12517120"/>
              <a:gd name="connsiteY35" fmla="*/ 1117600 h 3647440"/>
              <a:gd name="connsiteX36" fmla="*/ 6604000 w 12517120"/>
              <a:gd name="connsiteY36" fmla="*/ 934720 h 3647440"/>
              <a:gd name="connsiteX37" fmla="*/ 6990080 w 12517120"/>
              <a:gd name="connsiteY37" fmla="*/ 1270000 h 3647440"/>
              <a:gd name="connsiteX38" fmla="*/ 7752080 w 12517120"/>
              <a:gd name="connsiteY38" fmla="*/ 1127760 h 3647440"/>
              <a:gd name="connsiteX39" fmla="*/ 8107680 w 12517120"/>
              <a:gd name="connsiteY39" fmla="*/ 914400 h 3647440"/>
              <a:gd name="connsiteX40" fmla="*/ 8321040 w 12517120"/>
              <a:gd name="connsiteY40" fmla="*/ 721360 h 3647440"/>
              <a:gd name="connsiteX41" fmla="*/ 8442960 w 12517120"/>
              <a:gd name="connsiteY41" fmla="*/ 772160 h 3647440"/>
              <a:gd name="connsiteX42" fmla="*/ 8524240 w 12517120"/>
              <a:gd name="connsiteY42" fmla="*/ 1056640 h 3647440"/>
              <a:gd name="connsiteX43" fmla="*/ 8829040 w 12517120"/>
              <a:gd name="connsiteY43" fmla="*/ 1097280 h 3647440"/>
              <a:gd name="connsiteX44" fmla="*/ 9001760 w 12517120"/>
              <a:gd name="connsiteY44" fmla="*/ 995680 h 3647440"/>
              <a:gd name="connsiteX45" fmla="*/ 9164320 w 12517120"/>
              <a:gd name="connsiteY45" fmla="*/ 1148080 h 3647440"/>
              <a:gd name="connsiteX46" fmla="*/ 9702800 w 12517120"/>
              <a:gd name="connsiteY46" fmla="*/ 650240 h 3647440"/>
              <a:gd name="connsiteX47" fmla="*/ 10007600 w 12517120"/>
              <a:gd name="connsiteY47" fmla="*/ 853440 h 3647440"/>
              <a:gd name="connsiteX48" fmla="*/ 10292080 w 12517120"/>
              <a:gd name="connsiteY48" fmla="*/ 772160 h 3647440"/>
              <a:gd name="connsiteX49" fmla="*/ 10789920 w 12517120"/>
              <a:gd name="connsiteY49" fmla="*/ 1026160 h 3647440"/>
              <a:gd name="connsiteX50" fmla="*/ 11115040 w 12517120"/>
              <a:gd name="connsiteY50" fmla="*/ 802640 h 3647440"/>
              <a:gd name="connsiteX51" fmla="*/ 11714480 w 12517120"/>
              <a:gd name="connsiteY51" fmla="*/ 934720 h 3647440"/>
              <a:gd name="connsiteX52" fmla="*/ 11988800 w 12517120"/>
              <a:gd name="connsiteY52" fmla="*/ 741680 h 3647440"/>
              <a:gd name="connsiteX53" fmla="*/ 12232640 w 12517120"/>
              <a:gd name="connsiteY53" fmla="*/ 924560 h 3647440"/>
              <a:gd name="connsiteX54" fmla="*/ 12435840 w 12517120"/>
              <a:gd name="connsiteY54" fmla="*/ 894080 h 3647440"/>
              <a:gd name="connsiteX55" fmla="*/ 12517120 w 12517120"/>
              <a:gd name="connsiteY55" fmla="*/ 3566160 h 3647440"/>
              <a:gd name="connsiteX56" fmla="*/ 0 w 12517120"/>
              <a:gd name="connsiteY56" fmla="*/ 3647440 h 3647440"/>
              <a:gd name="connsiteX57" fmla="*/ 40640 w 12517120"/>
              <a:gd name="connsiteY57" fmla="*/ 0 h 3647440"/>
              <a:gd name="connsiteX58" fmla="*/ 101600 w 12517120"/>
              <a:gd name="connsiteY58" fmla="*/ 20320 h 36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517120" h="3647440">
                <a:moveTo>
                  <a:pt x="101600" y="20320"/>
                </a:moveTo>
                <a:lnTo>
                  <a:pt x="101600" y="20320"/>
                </a:lnTo>
                <a:cubicBezTo>
                  <a:pt x="128693" y="30480"/>
                  <a:pt x="156999" y="37860"/>
                  <a:pt x="182880" y="50800"/>
                </a:cubicBezTo>
                <a:cubicBezTo>
                  <a:pt x="204723" y="61722"/>
                  <a:pt x="223520" y="77893"/>
                  <a:pt x="243840" y="91440"/>
                </a:cubicBezTo>
                <a:lnTo>
                  <a:pt x="274320" y="111760"/>
                </a:lnTo>
                <a:cubicBezTo>
                  <a:pt x="284480" y="118533"/>
                  <a:pt x="295031" y="124754"/>
                  <a:pt x="304800" y="132080"/>
                </a:cubicBezTo>
                <a:cubicBezTo>
                  <a:pt x="318347" y="142240"/>
                  <a:pt x="332583" y="151540"/>
                  <a:pt x="345440" y="162560"/>
                </a:cubicBezTo>
                <a:cubicBezTo>
                  <a:pt x="376898" y="189524"/>
                  <a:pt x="370472" y="195396"/>
                  <a:pt x="406400" y="213360"/>
                </a:cubicBezTo>
                <a:cubicBezTo>
                  <a:pt x="415979" y="218149"/>
                  <a:pt x="426720" y="220133"/>
                  <a:pt x="436880" y="223520"/>
                </a:cubicBezTo>
                <a:cubicBezTo>
                  <a:pt x="455427" y="237431"/>
                  <a:pt x="523470" y="289637"/>
                  <a:pt x="538480" y="294640"/>
                </a:cubicBezTo>
                <a:cubicBezTo>
                  <a:pt x="615092" y="320177"/>
                  <a:pt x="520658" y="285729"/>
                  <a:pt x="599440" y="325120"/>
                </a:cubicBezTo>
                <a:cubicBezTo>
                  <a:pt x="609019" y="329909"/>
                  <a:pt x="620558" y="330079"/>
                  <a:pt x="629920" y="335280"/>
                </a:cubicBezTo>
                <a:cubicBezTo>
                  <a:pt x="671962" y="358637"/>
                  <a:pt x="694229" y="379764"/>
                  <a:pt x="731520" y="406400"/>
                </a:cubicBezTo>
                <a:cubicBezTo>
                  <a:pt x="741456" y="413497"/>
                  <a:pt x="750842" y="421761"/>
                  <a:pt x="762000" y="426720"/>
                </a:cubicBezTo>
                <a:cubicBezTo>
                  <a:pt x="781573" y="435419"/>
                  <a:pt x="805138" y="435159"/>
                  <a:pt x="822960" y="447040"/>
                </a:cubicBezTo>
                <a:cubicBezTo>
                  <a:pt x="858740" y="470893"/>
                  <a:pt x="885508" y="492379"/>
                  <a:pt x="924560" y="508000"/>
                </a:cubicBezTo>
                <a:cubicBezTo>
                  <a:pt x="944447" y="515955"/>
                  <a:pt x="967698" y="516439"/>
                  <a:pt x="985520" y="528320"/>
                </a:cubicBezTo>
                <a:cubicBezTo>
                  <a:pt x="1005840" y="541867"/>
                  <a:pt x="1023312" y="561237"/>
                  <a:pt x="1046480" y="568960"/>
                </a:cubicBezTo>
                <a:lnTo>
                  <a:pt x="1137920" y="599440"/>
                </a:lnTo>
                <a:cubicBezTo>
                  <a:pt x="1148080" y="602827"/>
                  <a:pt x="1157898" y="607500"/>
                  <a:pt x="1168400" y="609600"/>
                </a:cubicBezTo>
                <a:cubicBezTo>
                  <a:pt x="1185333" y="612987"/>
                  <a:pt x="1202447" y="615572"/>
                  <a:pt x="1219200" y="619760"/>
                </a:cubicBezTo>
                <a:cubicBezTo>
                  <a:pt x="1229590" y="622357"/>
                  <a:pt x="1238978" y="629508"/>
                  <a:pt x="1249680" y="629920"/>
                </a:cubicBezTo>
                <a:cubicBezTo>
                  <a:pt x="1327516" y="632914"/>
                  <a:pt x="1405467" y="629920"/>
                  <a:pt x="1483360" y="629920"/>
                </a:cubicBezTo>
                <a:lnTo>
                  <a:pt x="1747520" y="883920"/>
                </a:lnTo>
                <a:lnTo>
                  <a:pt x="2387600" y="629920"/>
                </a:lnTo>
                <a:lnTo>
                  <a:pt x="2854960" y="304800"/>
                </a:lnTo>
                <a:lnTo>
                  <a:pt x="3271520" y="690880"/>
                </a:lnTo>
                <a:lnTo>
                  <a:pt x="3484880" y="579120"/>
                </a:lnTo>
                <a:lnTo>
                  <a:pt x="4267200" y="1016000"/>
                </a:lnTo>
                <a:lnTo>
                  <a:pt x="4572000" y="894080"/>
                </a:lnTo>
                <a:lnTo>
                  <a:pt x="4632960" y="975360"/>
                </a:lnTo>
                <a:lnTo>
                  <a:pt x="5374640" y="619760"/>
                </a:lnTo>
                <a:lnTo>
                  <a:pt x="5486400" y="680720"/>
                </a:lnTo>
                <a:lnTo>
                  <a:pt x="5994400" y="619760"/>
                </a:lnTo>
                <a:lnTo>
                  <a:pt x="6177280" y="863600"/>
                </a:lnTo>
                <a:lnTo>
                  <a:pt x="6410960" y="1117600"/>
                </a:lnTo>
                <a:lnTo>
                  <a:pt x="6604000" y="934720"/>
                </a:lnTo>
                <a:lnTo>
                  <a:pt x="6990080" y="1270000"/>
                </a:lnTo>
                <a:lnTo>
                  <a:pt x="7752080" y="1127760"/>
                </a:lnTo>
                <a:lnTo>
                  <a:pt x="8107680" y="914400"/>
                </a:lnTo>
                <a:lnTo>
                  <a:pt x="8321040" y="721360"/>
                </a:lnTo>
                <a:lnTo>
                  <a:pt x="8442960" y="772160"/>
                </a:lnTo>
                <a:lnTo>
                  <a:pt x="8524240" y="1056640"/>
                </a:lnTo>
                <a:lnTo>
                  <a:pt x="8829040" y="1097280"/>
                </a:lnTo>
                <a:lnTo>
                  <a:pt x="9001760" y="995680"/>
                </a:lnTo>
                <a:lnTo>
                  <a:pt x="9164320" y="1148080"/>
                </a:lnTo>
                <a:lnTo>
                  <a:pt x="9702800" y="650240"/>
                </a:lnTo>
                <a:lnTo>
                  <a:pt x="10007600" y="853440"/>
                </a:lnTo>
                <a:lnTo>
                  <a:pt x="10292080" y="772160"/>
                </a:lnTo>
                <a:lnTo>
                  <a:pt x="10789920" y="1026160"/>
                </a:lnTo>
                <a:lnTo>
                  <a:pt x="11115040" y="802640"/>
                </a:lnTo>
                <a:lnTo>
                  <a:pt x="11714480" y="934720"/>
                </a:lnTo>
                <a:lnTo>
                  <a:pt x="11988800" y="741680"/>
                </a:lnTo>
                <a:lnTo>
                  <a:pt x="12232640" y="924560"/>
                </a:lnTo>
                <a:lnTo>
                  <a:pt x="12435840" y="894080"/>
                </a:lnTo>
                <a:lnTo>
                  <a:pt x="12517120" y="3566160"/>
                </a:lnTo>
                <a:lnTo>
                  <a:pt x="0" y="3647440"/>
                </a:lnTo>
                <a:lnTo>
                  <a:pt x="40640" y="0"/>
                </a:lnTo>
                <a:lnTo>
                  <a:pt x="101600" y="20320"/>
                </a:lnTo>
                <a:close/>
              </a:path>
            </a:pathLst>
          </a:custGeom>
          <a:gradFill flip="none" rotWithShape="1">
            <a:gsLst>
              <a:gs pos="22000">
                <a:srgbClr val="FFFFFF"/>
              </a:gs>
              <a:gs pos="58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6C5CDBA1-B70D-48E5-8AC2-C656A1041BA4}"/>
              </a:ext>
            </a:extLst>
          </p:cNvPr>
          <p:cNvSpPr/>
          <p:nvPr/>
        </p:nvSpPr>
        <p:spPr>
          <a:xfrm>
            <a:off x="0" y="2511972"/>
            <a:ext cx="7723319" cy="3990427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2000">
                <a:schemeClr val="bg1"/>
              </a:gs>
            </a:gsLst>
            <a:lin ang="18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3" name="Freihandform: Form 692">
            <a:extLst>
              <a:ext uri="{FF2B5EF4-FFF2-40B4-BE49-F238E27FC236}">
                <a16:creationId xmlns:a16="http://schemas.microsoft.com/office/drawing/2014/main" id="{4C56A6B3-860A-4F44-81FF-BEFE7E194500}"/>
              </a:ext>
            </a:extLst>
          </p:cNvPr>
          <p:cNvSpPr/>
          <p:nvPr/>
        </p:nvSpPr>
        <p:spPr>
          <a:xfrm flipH="1">
            <a:off x="-667850" y="5913754"/>
            <a:ext cx="12918331" cy="1810008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hteck 202">
            <a:extLst>
              <a:ext uri="{FF2B5EF4-FFF2-40B4-BE49-F238E27FC236}">
                <a16:creationId xmlns:a16="http://schemas.microsoft.com/office/drawing/2014/main" id="{35CC7D15-DD41-4FF9-9207-CA9FF63E6B9A}"/>
              </a:ext>
            </a:extLst>
          </p:cNvPr>
          <p:cNvSpPr/>
          <p:nvPr/>
        </p:nvSpPr>
        <p:spPr>
          <a:xfrm rot="16200000">
            <a:off x="964087" y="6391685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hteck 203">
            <a:extLst>
              <a:ext uri="{FF2B5EF4-FFF2-40B4-BE49-F238E27FC236}">
                <a16:creationId xmlns:a16="http://schemas.microsoft.com/office/drawing/2014/main" id="{08A35E4D-3A57-48CA-99EC-E8A1CDEBD6A7}"/>
              </a:ext>
            </a:extLst>
          </p:cNvPr>
          <p:cNvSpPr/>
          <p:nvPr/>
        </p:nvSpPr>
        <p:spPr>
          <a:xfrm rot="16200000">
            <a:off x="2489431" y="6255190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1292E12C-4776-454C-981F-2CD48879F8E2}"/>
              </a:ext>
            </a:extLst>
          </p:cNvPr>
          <p:cNvSpPr/>
          <p:nvPr/>
        </p:nvSpPr>
        <p:spPr>
          <a:xfrm rot="16200000">
            <a:off x="4084633" y="6317584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hteck 205">
            <a:extLst>
              <a:ext uri="{FF2B5EF4-FFF2-40B4-BE49-F238E27FC236}">
                <a16:creationId xmlns:a16="http://schemas.microsoft.com/office/drawing/2014/main" id="{78919D5E-4996-497A-A021-22F0AFC86BBD}"/>
              </a:ext>
            </a:extLst>
          </p:cNvPr>
          <p:cNvSpPr/>
          <p:nvPr/>
        </p:nvSpPr>
        <p:spPr>
          <a:xfrm rot="16200000">
            <a:off x="5443702" y="6233875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hteck 206">
            <a:extLst>
              <a:ext uri="{FF2B5EF4-FFF2-40B4-BE49-F238E27FC236}">
                <a16:creationId xmlns:a16="http://schemas.microsoft.com/office/drawing/2014/main" id="{4C766A4A-A291-491F-A129-E94FC50BF823}"/>
              </a:ext>
            </a:extLst>
          </p:cNvPr>
          <p:cNvSpPr/>
          <p:nvPr/>
        </p:nvSpPr>
        <p:spPr>
          <a:xfrm rot="16200000">
            <a:off x="8142122" y="6288797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hteck 207">
            <a:extLst>
              <a:ext uri="{FF2B5EF4-FFF2-40B4-BE49-F238E27FC236}">
                <a16:creationId xmlns:a16="http://schemas.microsoft.com/office/drawing/2014/main" id="{EF70BDB7-E783-410D-A4EC-0D758CB22021}"/>
              </a:ext>
            </a:extLst>
          </p:cNvPr>
          <p:cNvSpPr/>
          <p:nvPr/>
        </p:nvSpPr>
        <p:spPr>
          <a:xfrm rot="16200000">
            <a:off x="9511302" y="6352639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hteck 208">
            <a:extLst>
              <a:ext uri="{FF2B5EF4-FFF2-40B4-BE49-F238E27FC236}">
                <a16:creationId xmlns:a16="http://schemas.microsoft.com/office/drawing/2014/main" id="{8418B663-B945-42A5-9F75-DD3933D73D5E}"/>
              </a:ext>
            </a:extLst>
          </p:cNvPr>
          <p:cNvSpPr/>
          <p:nvPr/>
        </p:nvSpPr>
        <p:spPr>
          <a:xfrm rot="16200000">
            <a:off x="6772617" y="6308321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hteck 209">
            <a:extLst>
              <a:ext uri="{FF2B5EF4-FFF2-40B4-BE49-F238E27FC236}">
                <a16:creationId xmlns:a16="http://schemas.microsoft.com/office/drawing/2014/main" id="{086F1364-1D39-487D-B5E8-FB7BA83B54EC}"/>
              </a:ext>
            </a:extLst>
          </p:cNvPr>
          <p:cNvSpPr/>
          <p:nvPr/>
        </p:nvSpPr>
        <p:spPr>
          <a:xfrm rot="16200000">
            <a:off x="10810633" y="6317584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hteck 210">
            <a:extLst>
              <a:ext uri="{FF2B5EF4-FFF2-40B4-BE49-F238E27FC236}">
                <a16:creationId xmlns:a16="http://schemas.microsoft.com/office/drawing/2014/main" id="{495E6F9F-4FEB-420B-A92F-50E8007C1D45}"/>
              </a:ext>
            </a:extLst>
          </p:cNvPr>
          <p:cNvSpPr/>
          <p:nvPr/>
        </p:nvSpPr>
        <p:spPr>
          <a:xfrm rot="16200000">
            <a:off x="10836109" y="5688073"/>
            <a:ext cx="1446873" cy="18177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fik 29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5B36BC0D-4C5D-4E42-B2CB-0EC353DAE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3161" y="5529255"/>
            <a:ext cx="1054699" cy="731583"/>
          </a:xfrm>
          <a:prstGeom prst="rect">
            <a:avLst/>
          </a:prstGeom>
        </p:spPr>
      </p:pic>
      <p:pic>
        <p:nvPicPr>
          <p:cNvPr id="673" name="Grafik 672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8B32B3E0-895B-4631-BD8C-7F99E66CA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6633" y="5601037"/>
            <a:ext cx="1054699" cy="725487"/>
          </a:xfrm>
          <a:prstGeom prst="rect">
            <a:avLst/>
          </a:prstGeom>
        </p:spPr>
      </p:pic>
      <p:pic>
        <p:nvPicPr>
          <p:cNvPr id="684" name="Grafik 683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5BF168DA-0B7A-4332-A0E2-91BB86E529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36584" y="5582930"/>
            <a:ext cx="1054699" cy="725487"/>
          </a:xfrm>
          <a:prstGeom prst="rect">
            <a:avLst/>
          </a:prstGeom>
        </p:spPr>
      </p:pic>
      <p:pic>
        <p:nvPicPr>
          <p:cNvPr id="688" name="Grafik 687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C8C7BCEC-DC22-4A38-8B23-29D18B8433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63933" y="4531139"/>
            <a:ext cx="1054699" cy="731583"/>
          </a:xfrm>
          <a:prstGeom prst="rect">
            <a:avLst/>
          </a:prstGeom>
        </p:spPr>
      </p:pic>
      <p:sp>
        <p:nvSpPr>
          <p:cNvPr id="184" name="Freihandform: Form 183">
            <a:extLst>
              <a:ext uri="{FF2B5EF4-FFF2-40B4-BE49-F238E27FC236}">
                <a16:creationId xmlns:a16="http://schemas.microsoft.com/office/drawing/2014/main" id="{9E7E5657-69D4-429C-997D-5E3B70C36720}"/>
              </a:ext>
            </a:extLst>
          </p:cNvPr>
          <p:cNvSpPr/>
          <p:nvPr/>
        </p:nvSpPr>
        <p:spPr>
          <a:xfrm>
            <a:off x="5078055" y="5355496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ihandform: Form 188">
            <a:extLst>
              <a:ext uri="{FF2B5EF4-FFF2-40B4-BE49-F238E27FC236}">
                <a16:creationId xmlns:a16="http://schemas.microsoft.com/office/drawing/2014/main" id="{C1B47BC2-C858-482A-99E8-7EC5430CCD6F}"/>
              </a:ext>
            </a:extLst>
          </p:cNvPr>
          <p:cNvSpPr/>
          <p:nvPr/>
        </p:nvSpPr>
        <p:spPr>
          <a:xfrm>
            <a:off x="6414379" y="5419947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ihandform: Form 191">
            <a:extLst>
              <a:ext uri="{FF2B5EF4-FFF2-40B4-BE49-F238E27FC236}">
                <a16:creationId xmlns:a16="http://schemas.microsoft.com/office/drawing/2014/main" id="{ED750175-7F92-426F-A962-49BC5F384023}"/>
              </a:ext>
            </a:extLst>
          </p:cNvPr>
          <p:cNvSpPr/>
          <p:nvPr/>
        </p:nvSpPr>
        <p:spPr>
          <a:xfrm flipH="1">
            <a:off x="10951706" y="4374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ihandform: Form 194">
            <a:extLst>
              <a:ext uri="{FF2B5EF4-FFF2-40B4-BE49-F238E27FC236}">
                <a16:creationId xmlns:a16="http://schemas.microsoft.com/office/drawing/2014/main" id="{2BB4E729-9618-4B4E-A563-3FEF5CE40047}"/>
              </a:ext>
            </a:extLst>
          </p:cNvPr>
          <p:cNvSpPr/>
          <p:nvPr/>
        </p:nvSpPr>
        <p:spPr>
          <a:xfrm rot="207948" flipH="1">
            <a:off x="10461134" y="541994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38" name="Gruppieren 2137">
            <a:extLst>
              <a:ext uri="{FF2B5EF4-FFF2-40B4-BE49-F238E27FC236}">
                <a16:creationId xmlns:a16="http://schemas.microsoft.com/office/drawing/2014/main" id="{24D69A08-3243-4F2F-ABE2-19E5A027FD1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315452" y="3461538"/>
            <a:ext cx="1829150" cy="2692518"/>
            <a:chOff x="0" y="0"/>
            <a:chExt cx="5423358" cy="7976923"/>
          </a:xfrm>
        </p:grpSpPr>
        <p:grpSp>
          <p:nvGrpSpPr>
            <p:cNvPr id="2139" name="Gruppieren 2138">
              <a:extLst>
                <a:ext uri="{FF2B5EF4-FFF2-40B4-BE49-F238E27FC236}">
                  <a16:creationId xmlns:a16="http://schemas.microsoft.com/office/drawing/2014/main" id="{545C20E5-2DB8-4BF9-96E7-2225C6A4F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208939"/>
              <a:ext cx="5423358" cy="4767984"/>
              <a:chOff x="0" y="0"/>
              <a:chExt cx="5060425" cy="4448810"/>
            </a:xfrm>
          </p:grpSpPr>
          <p:sp>
            <p:nvSpPr>
              <p:cNvPr id="2152" name="Ellipse 2151">
                <a:extLst>
                  <a:ext uri="{FF2B5EF4-FFF2-40B4-BE49-F238E27FC236}">
                    <a16:creationId xmlns:a16="http://schemas.microsoft.com/office/drawing/2014/main" id="{F5EDDC58-DAD8-4D39-A0B6-7098FBB00BC5}"/>
                  </a:ext>
                </a:extLst>
              </p:cNvPr>
              <p:cNvSpPr/>
              <p:nvPr/>
            </p:nvSpPr>
            <p:spPr>
              <a:xfrm>
                <a:off x="3531476" y="157656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3" name="Ellipse 2152">
                <a:extLst>
                  <a:ext uri="{FF2B5EF4-FFF2-40B4-BE49-F238E27FC236}">
                    <a16:creationId xmlns:a16="http://schemas.microsoft.com/office/drawing/2014/main" id="{B2B4095A-1849-428E-8E57-564597F7A6A6}"/>
                  </a:ext>
                </a:extLst>
              </p:cNvPr>
              <p:cNvSpPr/>
              <p:nvPr/>
            </p:nvSpPr>
            <p:spPr>
              <a:xfrm>
                <a:off x="0" y="0"/>
                <a:ext cx="5016500" cy="44488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4" name="Ellipse 2153">
                <a:extLst>
                  <a:ext uri="{FF2B5EF4-FFF2-40B4-BE49-F238E27FC236}">
                    <a16:creationId xmlns:a16="http://schemas.microsoft.com/office/drawing/2014/main" id="{0C9A4470-A0AF-4F9D-A685-87074318FDF6}"/>
                  </a:ext>
                </a:extLst>
              </p:cNvPr>
              <p:cNvSpPr/>
              <p:nvPr/>
            </p:nvSpPr>
            <p:spPr>
              <a:xfrm rot="20527534">
                <a:off x="2986252" y="712733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5" name="Ellipse 2154">
                <a:extLst>
                  <a:ext uri="{FF2B5EF4-FFF2-40B4-BE49-F238E27FC236}">
                    <a16:creationId xmlns:a16="http://schemas.microsoft.com/office/drawing/2014/main" id="{EA4A05B9-651F-429E-9353-9FF377FB6337}"/>
                  </a:ext>
                </a:extLst>
              </p:cNvPr>
              <p:cNvSpPr/>
              <p:nvPr/>
            </p:nvSpPr>
            <p:spPr>
              <a:xfrm rot="20966179">
                <a:off x="3298278" y="1579837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6" name="Ellipse 2155">
                <a:extLst>
                  <a:ext uri="{FF2B5EF4-FFF2-40B4-BE49-F238E27FC236}">
                    <a16:creationId xmlns:a16="http://schemas.microsoft.com/office/drawing/2014/main" id="{22C5CDB5-A063-4D5E-8978-D0E6C4A527C3}"/>
                  </a:ext>
                </a:extLst>
              </p:cNvPr>
              <p:cNvSpPr/>
              <p:nvPr/>
            </p:nvSpPr>
            <p:spPr>
              <a:xfrm rot="20206565">
                <a:off x="94593" y="731783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EAF2FA"/>
                  </a:gs>
                  <a:gs pos="100000">
                    <a:srgbClr val="EAF2FA"/>
                  </a:gs>
                  <a:gs pos="15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40" name="Gruppieren 2139">
              <a:extLst>
                <a:ext uri="{FF2B5EF4-FFF2-40B4-BE49-F238E27FC236}">
                  <a16:creationId xmlns:a16="http://schemas.microsoft.com/office/drawing/2014/main" id="{8A131157-4A7F-477D-9122-DFBB2E3470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8993" y="954470"/>
              <a:ext cx="3293896" cy="2848812"/>
              <a:chOff x="0" y="0"/>
              <a:chExt cx="3073400" cy="2658110"/>
            </a:xfrm>
          </p:grpSpPr>
          <p:sp>
            <p:nvSpPr>
              <p:cNvPr id="2145" name="Ellipse 2144">
                <a:extLst>
                  <a:ext uri="{FF2B5EF4-FFF2-40B4-BE49-F238E27FC236}">
                    <a16:creationId xmlns:a16="http://schemas.microsoft.com/office/drawing/2014/main" id="{14B04787-1C6C-4BEC-858F-079079F37B72}"/>
                  </a:ext>
                </a:extLst>
              </p:cNvPr>
              <p:cNvSpPr/>
              <p:nvPr/>
            </p:nvSpPr>
            <p:spPr>
              <a:xfrm>
                <a:off x="0" y="0"/>
                <a:ext cx="3073400" cy="26581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6" name="Ellipse 2145">
                <a:extLst>
                  <a:ext uri="{FF2B5EF4-FFF2-40B4-BE49-F238E27FC236}">
                    <a16:creationId xmlns:a16="http://schemas.microsoft.com/office/drawing/2014/main" id="{47C66693-862F-49C4-A078-9E0B003A7625}"/>
                  </a:ext>
                </a:extLst>
              </p:cNvPr>
              <p:cNvSpPr/>
              <p:nvPr/>
            </p:nvSpPr>
            <p:spPr>
              <a:xfrm>
                <a:off x="1115251" y="940828"/>
                <a:ext cx="254000" cy="457200"/>
              </a:xfrm>
              <a:prstGeom prst="ellipse">
                <a:avLst/>
              </a:prstGeom>
              <a:solidFill>
                <a:srgbClr val="4472C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7" name="Ellipse 2146">
                <a:extLst>
                  <a:ext uri="{FF2B5EF4-FFF2-40B4-BE49-F238E27FC236}">
                    <a16:creationId xmlns:a16="http://schemas.microsoft.com/office/drawing/2014/main" id="{6B89776C-9E7E-4468-8F66-FEDA581F277E}"/>
                  </a:ext>
                </a:extLst>
              </p:cNvPr>
              <p:cNvSpPr/>
              <p:nvPr/>
            </p:nvSpPr>
            <p:spPr>
              <a:xfrm>
                <a:off x="2056079" y="914400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48" name="Gruppieren 2147">
                <a:extLst>
                  <a:ext uri="{FF2B5EF4-FFF2-40B4-BE49-F238E27FC236}">
                    <a16:creationId xmlns:a16="http://schemas.microsoft.com/office/drawing/2014/main" id="{666A967F-282A-4955-A021-DB4B61B17368}"/>
                  </a:ext>
                </a:extLst>
              </p:cNvPr>
              <p:cNvGrpSpPr/>
              <p:nvPr/>
            </p:nvGrpSpPr>
            <p:grpSpPr>
              <a:xfrm>
                <a:off x="1607908" y="1216777"/>
                <a:ext cx="1398028" cy="523269"/>
                <a:chOff x="0" y="0"/>
                <a:chExt cx="1548367" cy="518945"/>
              </a:xfr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50" name="Gleichschenkliges Dreieck 2149">
                  <a:extLst>
                    <a:ext uri="{FF2B5EF4-FFF2-40B4-BE49-F238E27FC236}">
                      <a16:creationId xmlns:a16="http://schemas.microsoft.com/office/drawing/2014/main" id="{F48851D9-D5DE-4EA9-A849-42AC7AA66BF8}"/>
                    </a:ext>
                  </a:extLst>
                </p:cNvPr>
                <p:cNvSpPr/>
                <p:nvPr/>
              </p:nvSpPr>
              <p:spPr>
                <a:xfrm>
                  <a:off x="173183" y="16364"/>
                  <a:ext cx="1375184" cy="501650"/>
                </a:xfrm>
                <a:prstGeom prst="triangle">
                  <a:avLst>
                    <a:gd name="adj" fmla="val 623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1" name="Ellipse 2150">
                  <a:extLst>
                    <a:ext uri="{FF2B5EF4-FFF2-40B4-BE49-F238E27FC236}">
                      <a16:creationId xmlns:a16="http://schemas.microsoft.com/office/drawing/2014/main" id="{4AFF714D-78BE-477E-B2CF-2CDEB5EC93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1192" cy="5189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41" name="Gruppieren 2140">
              <a:extLst>
                <a:ext uri="{FF2B5EF4-FFF2-40B4-BE49-F238E27FC236}">
                  <a16:creationId xmlns:a16="http://schemas.microsoft.com/office/drawing/2014/main" id="{D33AAE37-018E-44EA-8CE2-57F230F0FFEC}"/>
                </a:ext>
              </a:extLst>
            </p:cNvPr>
            <p:cNvGrpSpPr>
              <a:grpSpLocks noChangeAspect="1"/>
            </p:cNvGrpSpPr>
            <p:nvPr/>
          </p:nvGrpSpPr>
          <p:grpSpPr>
            <a:xfrm rot="975702">
              <a:off x="1933904" y="0"/>
              <a:ext cx="2475186" cy="1877657"/>
              <a:chOff x="0" y="0"/>
              <a:chExt cx="2309785" cy="1752267"/>
            </a:xfrm>
          </p:grpSpPr>
          <p:sp>
            <p:nvSpPr>
              <p:cNvPr id="2142" name="Flussdiagramm: Magnetplattenspeicher 2141">
                <a:extLst>
                  <a:ext uri="{FF2B5EF4-FFF2-40B4-BE49-F238E27FC236}">
                    <a16:creationId xmlns:a16="http://schemas.microsoft.com/office/drawing/2014/main" id="{90F2AAF0-191F-4BD4-82CF-2642CA9CE6FB}"/>
                  </a:ext>
                </a:extLst>
              </p:cNvPr>
              <p:cNvSpPr/>
              <p:nvPr/>
            </p:nvSpPr>
            <p:spPr>
              <a:xfrm>
                <a:off x="0" y="0"/>
                <a:ext cx="2309785" cy="1752267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3" name="Halbbogen 2142">
                <a:extLst>
                  <a:ext uri="{FF2B5EF4-FFF2-40B4-BE49-F238E27FC236}">
                    <a16:creationId xmlns:a16="http://schemas.microsoft.com/office/drawing/2014/main" id="{4C934EDD-CF5B-47A4-8172-8FC7C7F440BF}"/>
                  </a:ext>
                </a:extLst>
              </p:cNvPr>
              <p:cNvSpPr/>
              <p:nvPr/>
            </p:nvSpPr>
            <p:spPr>
              <a:xfrm rot="11791213">
                <a:off x="118441" y="667909"/>
                <a:ext cx="778510" cy="932180"/>
              </a:xfrm>
              <a:prstGeom prst="blockArc">
                <a:avLst>
                  <a:gd name="adj1" fmla="val 9684492"/>
                  <a:gd name="adj2" fmla="val 628043"/>
                  <a:gd name="adj3" fmla="val 23013"/>
                </a:avLst>
              </a:prstGeom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4" name="Ellipse 2143">
                <a:extLst>
                  <a:ext uri="{FF2B5EF4-FFF2-40B4-BE49-F238E27FC236}">
                    <a16:creationId xmlns:a16="http://schemas.microsoft.com/office/drawing/2014/main" id="{24BF14CB-1C85-4823-86F5-E18916FC24C1}"/>
                  </a:ext>
                </a:extLst>
              </p:cNvPr>
              <p:cNvSpPr/>
              <p:nvPr/>
            </p:nvSpPr>
            <p:spPr>
              <a:xfrm>
                <a:off x="15902" y="0"/>
                <a:ext cx="2281473" cy="57646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5" name="Grafik 24">
            <a:hlinkClick r:id="" action="ppaction://hlinkshowjump?jump=nextslide">
              <a:snd r:embed="rId9" name="richtig 2.wav"/>
            </a:hlinkClick>
            <a:extLst>
              <a:ext uri="{FF2B5EF4-FFF2-40B4-BE49-F238E27FC236}">
                <a16:creationId xmlns:a16="http://schemas.microsoft.com/office/drawing/2014/main" id="{D95F0831-5C28-40CE-AE2B-09E70D41BB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4090" y="5478795"/>
            <a:ext cx="1054699" cy="731583"/>
          </a:xfrm>
          <a:prstGeom prst="rect">
            <a:avLst/>
          </a:prstGeom>
        </p:spPr>
      </p:pic>
      <p:sp>
        <p:nvSpPr>
          <p:cNvPr id="182" name="Freihandform: Form 181">
            <a:extLst>
              <a:ext uri="{FF2B5EF4-FFF2-40B4-BE49-F238E27FC236}">
                <a16:creationId xmlns:a16="http://schemas.microsoft.com/office/drawing/2014/main" id="{AC3B545C-04E6-43F8-8907-DED40D6F9202}"/>
              </a:ext>
            </a:extLst>
          </p:cNvPr>
          <p:cNvSpPr/>
          <p:nvPr/>
        </p:nvSpPr>
        <p:spPr>
          <a:xfrm flipH="1">
            <a:off x="2147987" y="5317268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hteck 201">
            <a:extLst>
              <a:ext uri="{FF2B5EF4-FFF2-40B4-BE49-F238E27FC236}">
                <a16:creationId xmlns:a16="http://schemas.microsoft.com/office/drawing/2014/main" id="{4381746A-01EC-4853-9544-9E17ECA19C8B}"/>
              </a:ext>
            </a:extLst>
          </p:cNvPr>
          <p:cNvSpPr/>
          <p:nvPr/>
        </p:nvSpPr>
        <p:spPr>
          <a:xfrm rot="16200000">
            <a:off x="110145" y="5704846"/>
            <a:ext cx="1642722" cy="18529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3CC8832-7E5B-465A-BACC-4EADE4120995}"/>
              </a:ext>
            </a:extLst>
          </p:cNvPr>
          <p:cNvSpPr/>
          <p:nvPr/>
        </p:nvSpPr>
        <p:spPr>
          <a:xfrm rot="16200000">
            <a:off x="-593103" y="5147758"/>
            <a:ext cx="2325888" cy="19906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fik 16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7EF79B6C-A4E7-4AFC-A4A6-FFAFD6DC88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33" y="3497806"/>
            <a:ext cx="1054699" cy="859611"/>
          </a:xfrm>
          <a:prstGeom prst="rect">
            <a:avLst/>
          </a:prstGeom>
        </p:spPr>
      </p:pic>
      <p:pic>
        <p:nvPicPr>
          <p:cNvPr id="19" name="Grafik 18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03FBAC2B-7155-4B51-BAEB-22DC79796F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156" y="4586768"/>
            <a:ext cx="1054699" cy="731583"/>
          </a:xfrm>
          <a:prstGeom prst="rect">
            <a:avLst/>
          </a:prstGeom>
        </p:spPr>
      </p:pic>
      <p:pic>
        <p:nvPicPr>
          <p:cNvPr id="23" name="Grafik 22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A83259B1-32C0-4E1A-8C9D-E2FE8743D1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6103" y="5656210"/>
            <a:ext cx="1054699" cy="731583"/>
          </a:xfrm>
          <a:prstGeom prst="rect">
            <a:avLst/>
          </a:prstGeom>
        </p:spPr>
      </p:pic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78E45E-4DFE-40B3-AF42-6FF7B6971106}"/>
              </a:ext>
            </a:extLst>
          </p:cNvPr>
          <p:cNvSpPr/>
          <p:nvPr/>
        </p:nvSpPr>
        <p:spPr>
          <a:xfrm>
            <a:off x="597692" y="5513881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reihandform: Form 184">
            <a:extLst>
              <a:ext uri="{FF2B5EF4-FFF2-40B4-BE49-F238E27FC236}">
                <a16:creationId xmlns:a16="http://schemas.microsoft.com/office/drawing/2014/main" id="{3EE1DFD1-8828-42E9-BAA6-34FE6143AE1D}"/>
              </a:ext>
            </a:extLst>
          </p:cNvPr>
          <p:cNvSpPr/>
          <p:nvPr/>
        </p:nvSpPr>
        <p:spPr>
          <a:xfrm rot="231405" flipH="1">
            <a:off x="338185" y="4403321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ihandform: Form 197">
            <a:extLst>
              <a:ext uri="{FF2B5EF4-FFF2-40B4-BE49-F238E27FC236}">
                <a16:creationId xmlns:a16="http://schemas.microsoft.com/office/drawing/2014/main" id="{902B0CC1-FF73-48AB-A3FD-F228C85F9DE2}"/>
              </a:ext>
            </a:extLst>
          </p:cNvPr>
          <p:cNvSpPr/>
          <p:nvPr/>
        </p:nvSpPr>
        <p:spPr>
          <a:xfrm>
            <a:off x="1283" y="3302730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 26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4EA3EFCC-A4BA-41EC-BF61-E7AF36BD8C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81232" y="5547962"/>
            <a:ext cx="1054699" cy="731583"/>
          </a:xfrm>
          <a:prstGeom prst="rect">
            <a:avLst/>
          </a:prstGeom>
        </p:spPr>
      </p:pic>
      <p:sp>
        <p:nvSpPr>
          <p:cNvPr id="201" name="Freihandform: Form 200">
            <a:extLst>
              <a:ext uri="{FF2B5EF4-FFF2-40B4-BE49-F238E27FC236}">
                <a16:creationId xmlns:a16="http://schemas.microsoft.com/office/drawing/2014/main" id="{BD8AED68-1A09-4642-8A9C-54EAB331E5ED}"/>
              </a:ext>
            </a:extLst>
          </p:cNvPr>
          <p:cNvSpPr/>
          <p:nvPr/>
        </p:nvSpPr>
        <p:spPr>
          <a:xfrm rot="21368595">
            <a:off x="3706499" y="5396024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6" name="Grafik 675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E45B4E5A-1E29-439C-AA20-C4CC812689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38486" y="5484891"/>
            <a:ext cx="1054699" cy="725487"/>
          </a:xfrm>
          <a:prstGeom prst="rect">
            <a:avLst/>
          </a:prstGeom>
        </p:spPr>
      </p:pic>
      <p:pic>
        <p:nvPicPr>
          <p:cNvPr id="680" name="Grafik 679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99BEADD7-0E09-43DB-87ED-BA0D645851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60875" y="5717019"/>
            <a:ext cx="1060796" cy="725487"/>
          </a:xfrm>
          <a:prstGeom prst="rect">
            <a:avLst/>
          </a:prstGeom>
        </p:spPr>
      </p:pic>
      <p:sp>
        <p:nvSpPr>
          <p:cNvPr id="683" name="Freihandform: Form 682">
            <a:extLst>
              <a:ext uri="{FF2B5EF4-FFF2-40B4-BE49-F238E27FC236}">
                <a16:creationId xmlns:a16="http://schemas.microsoft.com/office/drawing/2014/main" id="{73ED9615-77ED-4D6F-85AB-4401AB348A33}"/>
              </a:ext>
            </a:extLst>
          </p:cNvPr>
          <p:cNvSpPr/>
          <p:nvPr/>
        </p:nvSpPr>
        <p:spPr>
          <a:xfrm rot="207948" flipH="1">
            <a:off x="7777574" y="532146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5" name="Freihandform: Form 684">
            <a:extLst>
              <a:ext uri="{FF2B5EF4-FFF2-40B4-BE49-F238E27FC236}">
                <a16:creationId xmlns:a16="http://schemas.microsoft.com/office/drawing/2014/main" id="{F2E037B5-263D-49C2-9255-2B75F10685E2}"/>
              </a:ext>
            </a:extLst>
          </p:cNvPr>
          <p:cNvSpPr/>
          <p:nvPr/>
        </p:nvSpPr>
        <p:spPr>
          <a:xfrm flipH="1">
            <a:off x="9156667" y="5643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29ED12F-CC76-4702-BF4A-7ACD1EA28BEE}"/>
              </a:ext>
            </a:extLst>
          </p:cNvPr>
          <p:cNvSpPr/>
          <p:nvPr/>
        </p:nvSpPr>
        <p:spPr>
          <a:xfrm>
            <a:off x="9009899" y="4479783"/>
            <a:ext cx="405958" cy="154820"/>
          </a:xfrm>
          <a:prstGeom prst="ellipse">
            <a:avLst/>
          </a:prstGeom>
          <a:solidFill>
            <a:srgbClr val="4472C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6DDC21-D372-4FE3-BEBA-BBD268C6914A}"/>
              </a:ext>
            </a:extLst>
          </p:cNvPr>
          <p:cNvSpPr/>
          <p:nvPr/>
        </p:nvSpPr>
        <p:spPr>
          <a:xfrm>
            <a:off x="8950207" y="4457168"/>
            <a:ext cx="552657" cy="154820"/>
          </a:xfrm>
          <a:prstGeom prst="ellipse">
            <a:avLst/>
          </a:prstGeom>
          <a:gradFill flip="none" rotWithShape="1">
            <a:gsLst>
              <a:gs pos="48000">
                <a:schemeClr val="accent5">
                  <a:lumMod val="20000"/>
                  <a:lumOff val="80000"/>
                </a:schemeClr>
              </a:gs>
              <a:gs pos="100000">
                <a:srgbClr val="F9FBF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0B3E687F-1ED1-4D97-9BD2-8DEBA9F79872}"/>
              </a:ext>
            </a:extLst>
          </p:cNvPr>
          <p:cNvGrpSpPr/>
          <p:nvPr/>
        </p:nvGrpSpPr>
        <p:grpSpPr>
          <a:xfrm>
            <a:off x="8596848" y="205406"/>
            <a:ext cx="3235837" cy="899135"/>
            <a:chOff x="8596848" y="205406"/>
            <a:chExt cx="3235837" cy="899135"/>
          </a:xfrm>
        </p:grpSpPr>
        <p:grpSp>
          <p:nvGrpSpPr>
            <p:cNvPr id="59" name="Gruppieren 58">
              <a:extLst>
                <a:ext uri="{FF2B5EF4-FFF2-40B4-BE49-F238E27FC236}">
                  <a16:creationId xmlns:a16="http://schemas.microsoft.com/office/drawing/2014/main" id="{1D3458A0-BC5C-4500-9879-C7A2510A7D88}"/>
                </a:ext>
              </a:extLst>
            </p:cNvPr>
            <p:cNvGrpSpPr/>
            <p:nvPr/>
          </p:nvGrpSpPr>
          <p:grpSpPr>
            <a:xfrm>
              <a:off x="8596848" y="205406"/>
              <a:ext cx="1348875" cy="683394"/>
              <a:chOff x="7887200" y="205406"/>
              <a:chExt cx="1348875" cy="683394"/>
            </a:xfrm>
          </p:grpSpPr>
          <p:sp>
            <p:nvSpPr>
              <p:cNvPr id="64" name="Wolke 63">
                <a:extLst>
                  <a:ext uri="{FF2B5EF4-FFF2-40B4-BE49-F238E27FC236}">
                    <a16:creationId xmlns:a16="http://schemas.microsoft.com/office/drawing/2014/main" id="{85AAC45E-897C-4E58-9E96-C12E48C3B73E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feld 64">
                <a:extLst>
                  <a:ext uri="{FF2B5EF4-FFF2-40B4-BE49-F238E27FC236}">
                    <a16:creationId xmlns:a16="http://schemas.microsoft.com/office/drawing/2014/main" id="{F61B76E6-EECF-490D-9075-0FAFA88CA7AA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5</a:t>
                </a:r>
              </a:p>
            </p:txBody>
          </p:sp>
        </p:grpSp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CB837977-8EF6-42F5-B3BE-98F26033DFC3}"/>
                </a:ext>
              </a:extLst>
            </p:cNvPr>
            <p:cNvGrpSpPr/>
            <p:nvPr/>
          </p:nvGrpSpPr>
          <p:grpSpPr>
            <a:xfrm>
              <a:off x="10483810" y="421147"/>
              <a:ext cx="1348875" cy="683394"/>
              <a:chOff x="7887200" y="205406"/>
              <a:chExt cx="1348875" cy="683394"/>
            </a:xfrm>
          </p:grpSpPr>
          <p:sp>
            <p:nvSpPr>
              <p:cNvPr id="62" name="Wolke 61">
                <a:extLst>
                  <a:ext uri="{FF2B5EF4-FFF2-40B4-BE49-F238E27FC236}">
                    <a16:creationId xmlns:a16="http://schemas.microsoft.com/office/drawing/2014/main" id="{85DE5446-5224-421E-B455-DE9DC81B8E70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3CAA1FA2-BCA7-46DB-80C5-81D5C7F132AB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008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  <p:sndAc>
          <p:stSnd>
            <p:snd r:embed="rId2" name="7.wav"/>
          </p:stSnd>
        </p:sndAc>
      </p:transition>
    </mc:Choice>
    <mc:Fallback xmlns="">
      <p:transition>
        <p:fade/>
        <p:sndAc>
          <p:stSnd>
            <p:snd r:embed="rId17" name="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-4.07407E-6 C -0.00091 0.00232 -0.00091 0.00186 2.29167E-6 0.0044 C 2.29167E-6 0.00463 2.29167E-6 0.00463 2.29167E-6 0.00487 C 0.00091 0.00787 0.00039 0.00672 0.00091 0.00463 C 0.00143 0.00371 0.00143 0.00417 0.00182 0.00348 C 0.00234 0.00348 0.00234 0.00301 0.00234 0.00278 C 0.00286 0.00278 0.00286 0.00255 0.00286 0.00232 C 0.00377 0.00093 0.00039 0.00024 2.29167E-6 -4.07407E-6 Z " pathEditMode="relative" rAng="0" ptsTypes="AAAAAAAAA">
                                      <p:cBhvr>
                                        <p:cTn id="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0" y="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5000"/>
                <a:lumOff val="95000"/>
              </a:schemeClr>
            </a:gs>
            <a:gs pos="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2C1C551-BB97-458A-AA91-897CFBBF67FC}"/>
              </a:ext>
            </a:extLst>
          </p:cNvPr>
          <p:cNvSpPr/>
          <p:nvPr/>
        </p:nvSpPr>
        <p:spPr>
          <a:xfrm>
            <a:off x="-162560" y="2592265"/>
            <a:ext cx="12517120" cy="3647440"/>
          </a:xfrm>
          <a:custGeom>
            <a:avLst/>
            <a:gdLst>
              <a:gd name="connsiteX0" fmla="*/ 101600 w 12517120"/>
              <a:gd name="connsiteY0" fmla="*/ 20320 h 3647440"/>
              <a:gd name="connsiteX1" fmla="*/ 101600 w 12517120"/>
              <a:gd name="connsiteY1" fmla="*/ 20320 h 3647440"/>
              <a:gd name="connsiteX2" fmla="*/ 182880 w 12517120"/>
              <a:gd name="connsiteY2" fmla="*/ 50800 h 3647440"/>
              <a:gd name="connsiteX3" fmla="*/ 243840 w 12517120"/>
              <a:gd name="connsiteY3" fmla="*/ 91440 h 3647440"/>
              <a:gd name="connsiteX4" fmla="*/ 274320 w 12517120"/>
              <a:gd name="connsiteY4" fmla="*/ 111760 h 3647440"/>
              <a:gd name="connsiteX5" fmla="*/ 304800 w 12517120"/>
              <a:gd name="connsiteY5" fmla="*/ 132080 h 3647440"/>
              <a:gd name="connsiteX6" fmla="*/ 345440 w 12517120"/>
              <a:gd name="connsiteY6" fmla="*/ 162560 h 3647440"/>
              <a:gd name="connsiteX7" fmla="*/ 406400 w 12517120"/>
              <a:gd name="connsiteY7" fmla="*/ 213360 h 3647440"/>
              <a:gd name="connsiteX8" fmla="*/ 436880 w 12517120"/>
              <a:gd name="connsiteY8" fmla="*/ 223520 h 3647440"/>
              <a:gd name="connsiteX9" fmla="*/ 538480 w 12517120"/>
              <a:gd name="connsiteY9" fmla="*/ 294640 h 3647440"/>
              <a:gd name="connsiteX10" fmla="*/ 599440 w 12517120"/>
              <a:gd name="connsiteY10" fmla="*/ 325120 h 3647440"/>
              <a:gd name="connsiteX11" fmla="*/ 629920 w 12517120"/>
              <a:gd name="connsiteY11" fmla="*/ 335280 h 3647440"/>
              <a:gd name="connsiteX12" fmla="*/ 731520 w 12517120"/>
              <a:gd name="connsiteY12" fmla="*/ 406400 h 3647440"/>
              <a:gd name="connsiteX13" fmla="*/ 762000 w 12517120"/>
              <a:gd name="connsiteY13" fmla="*/ 426720 h 3647440"/>
              <a:gd name="connsiteX14" fmla="*/ 822960 w 12517120"/>
              <a:gd name="connsiteY14" fmla="*/ 447040 h 3647440"/>
              <a:gd name="connsiteX15" fmla="*/ 924560 w 12517120"/>
              <a:gd name="connsiteY15" fmla="*/ 508000 h 3647440"/>
              <a:gd name="connsiteX16" fmla="*/ 985520 w 12517120"/>
              <a:gd name="connsiteY16" fmla="*/ 528320 h 3647440"/>
              <a:gd name="connsiteX17" fmla="*/ 1046480 w 12517120"/>
              <a:gd name="connsiteY17" fmla="*/ 568960 h 3647440"/>
              <a:gd name="connsiteX18" fmla="*/ 1137920 w 12517120"/>
              <a:gd name="connsiteY18" fmla="*/ 599440 h 3647440"/>
              <a:gd name="connsiteX19" fmla="*/ 1168400 w 12517120"/>
              <a:gd name="connsiteY19" fmla="*/ 609600 h 3647440"/>
              <a:gd name="connsiteX20" fmla="*/ 1219200 w 12517120"/>
              <a:gd name="connsiteY20" fmla="*/ 619760 h 3647440"/>
              <a:gd name="connsiteX21" fmla="*/ 1249680 w 12517120"/>
              <a:gd name="connsiteY21" fmla="*/ 629920 h 3647440"/>
              <a:gd name="connsiteX22" fmla="*/ 1483360 w 12517120"/>
              <a:gd name="connsiteY22" fmla="*/ 629920 h 3647440"/>
              <a:gd name="connsiteX23" fmla="*/ 1747520 w 12517120"/>
              <a:gd name="connsiteY23" fmla="*/ 883920 h 3647440"/>
              <a:gd name="connsiteX24" fmla="*/ 2387600 w 12517120"/>
              <a:gd name="connsiteY24" fmla="*/ 629920 h 3647440"/>
              <a:gd name="connsiteX25" fmla="*/ 2854960 w 12517120"/>
              <a:gd name="connsiteY25" fmla="*/ 304800 h 3647440"/>
              <a:gd name="connsiteX26" fmla="*/ 3271520 w 12517120"/>
              <a:gd name="connsiteY26" fmla="*/ 690880 h 3647440"/>
              <a:gd name="connsiteX27" fmla="*/ 3484880 w 12517120"/>
              <a:gd name="connsiteY27" fmla="*/ 579120 h 3647440"/>
              <a:gd name="connsiteX28" fmla="*/ 4267200 w 12517120"/>
              <a:gd name="connsiteY28" fmla="*/ 1016000 h 3647440"/>
              <a:gd name="connsiteX29" fmla="*/ 4572000 w 12517120"/>
              <a:gd name="connsiteY29" fmla="*/ 894080 h 3647440"/>
              <a:gd name="connsiteX30" fmla="*/ 4632960 w 12517120"/>
              <a:gd name="connsiteY30" fmla="*/ 975360 h 3647440"/>
              <a:gd name="connsiteX31" fmla="*/ 5374640 w 12517120"/>
              <a:gd name="connsiteY31" fmla="*/ 619760 h 3647440"/>
              <a:gd name="connsiteX32" fmla="*/ 5486400 w 12517120"/>
              <a:gd name="connsiteY32" fmla="*/ 680720 h 3647440"/>
              <a:gd name="connsiteX33" fmla="*/ 5994400 w 12517120"/>
              <a:gd name="connsiteY33" fmla="*/ 619760 h 3647440"/>
              <a:gd name="connsiteX34" fmla="*/ 6177280 w 12517120"/>
              <a:gd name="connsiteY34" fmla="*/ 863600 h 3647440"/>
              <a:gd name="connsiteX35" fmla="*/ 6410960 w 12517120"/>
              <a:gd name="connsiteY35" fmla="*/ 1117600 h 3647440"/>
              <a:gd name="connsiteX36" fmla="*/ 6604000 w 12517120"/>
              <a:gd name="connsiteY36" fmla="*/ 934720 h 3647440"/>
              <a:gd name="connsiteX37" fmla="*/ 6990080 w 12517120"/>
              <a:gd name="connsiteY37" fmla="*/ 1270000 h 3647440"/>
              <a:gd name="connsiteX38" fmla="*/ 7752080 w 12517120"/>
              <a:gd name="connsiteY38" fmla="*/ 1127760 h 3647440"/>
              <a:gd name="connsiteX39" fmla="*/ 8107680 w 12517120"/>
              <a:gd name="connsiteY39" fmla="*/ 914400 h 3647440"/>
              <a:gd name="connsiteX40" fmla="*/ 8321040 w 12517120"/>
              <a:gd name="connsiteY40" fmla="*/ 721360 h 3647440"/>
              <a:gd name="connsiteX41" fmla="*/ 8442960 w 12517120"/>
              <a:gd name="connsiteY41" fmla="*/ 772160 h 3647440"/>
              <a:gd name="connsiteX42" fmla="*/ 8524240 w 12517120"/>
              <a:gd name="connsiteY42" fmla="*/ 1056640 h 3647440"/>
              <a:gd name="connsiteX43" fmla="*/ 8829040 w 12517120"/>
              <a:gd name="connsiteY43" fmla="*/ 1097280 h 3647440"/>
              <a:gd name="connsiteX44" fmla="*/ 9001760 w 12517120"/>
              <a:gd name="connsiteY44" fmla="*/ 995680 h 3647440"/>
              <a:gd name="connsiteX45" fmla="*/ 9164320 w 12517120"/>
              <a:gd name="connsiteY45" fmla="*/ 1148080 h 3647440"/>
              <a:gd name="connsiteX46" fmla="*/ 9702800 w 12517120"/>
              <a:gd name="connsiteY46" fmla="*/ 650240 h 3647440"/>
              <a:gd name="connsiteX47" fmla="*/ 10007600 w 12517120"/>
              <a:gd name="connsiteY47" fmla="*/ 853440 h 3647440"/>
              <a:gd name="connsiteX48" fmla="*/ 10292080 w 12517120"/>
              <a:gd name="connsiteY48" fmla="*/ 772160 h 3647440"/>
              <a:gd name="connsiteX49" fmla="*/ 10789920 w 12517120"/>
              <a:gd name="connsiteY49" fmla="*/ 1026160 h 3647440"/>
              <a:gd name="connsiteX50" fmla="*/ 11115040 w 12517120"/>
              <a:gd name="connsiteY50" fmla="*/ 802640 h 3647440"/>
              <a:gd name="connsiteX51" fmla="*/ 11714480 w 12517120"/>
              <a:gd name="connsiteY51" fmla="*/ 934720 h 3647440"/>
              <a:gd name="connsiteX52" fmla="*/ 11988800 w 12517120"/>
              <a:gd name="connsiteY52" fmla="*/ 741680 h 3647440"/>
              <a:gd name="connsiteX53" fmla="*/ 12232640 w 12517120"/>
              <a:gd name="connsiteY53" fmla="*/ 924560 h 3647440"/>
              <a:gd name="connsiteX54" fmla="*/ 12435840 w 12517120"/>
              <a:gd name="connsiteY54" fmla="*/ 894080 h 3647440"/>
              <a:gd name="connsiteX55" fmla="*/ 12517120 w 12517120"/>
              <a:gd name="connsiteY55" fmla="*/ 3566160 h 3647440"/>
              <a:gd name="connsiteX56" fmla="*/ 0 w 12517120"/>
              <a:gd name="connsiteY56" fmla="*/ 3647440 h 3647440"/>
              <a:gd name="connsiteX57" fmla="*/ 40640 w 12517120"/>
              <a:gd name="connsiteY57" fmla="*/ 0 h 3647440"/>
              <a:gd name="connsiteX58" fmla="*/ 101600 w 12517120"/>
              <a:gd name="connsiteY58" fmla="*/ 20320 h 36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517120" h="3647440">
                <a:moveTo>
                  <a:pt x="101600" y="20320"/>
                </a:moveTo>
                <a:lnTo>
                  <a:pt x="101600" y="20320"/>
                </a:lnTo>
                <a:cubicBezTo>
                  <a:pt x="128693" y="30480"/>
                  <a:pt x="156999" y="37860"/>
                  <a:pt x="182880" y="50800"/>
                </a:cubicBezTo>
                <a:cubicBezTo>
                  <a:pt x="204723" y="61722"/>
                  <a:pt x="223520" y="77893"/>
                  <a:pt x="243840" y="91440"/>
                </a:cubicBezTo>
                <a:lnTo>
                  <a:pt x="274320" y="111760"/>
                </a:lnTo>
                <a:cubicBezTo>
                  <a:pt x="284480" y="118533"/>
                  <a:pt x="295031" y="124754"/>
                  <a:pt x="304800" y="132080"/>
                </a:cubicBezTo>
                <a:cubicBezTo>
                  <a:pt x="318347" y="142240"/>
                  <a:pt x="332583" y="151540"/>
                  <a:pt x="345440" y="162560"/>
                </a:cubicBezTo>
                <a:cubicBezTo>
                  <a:pt x="376898" y="189524"/>
                  <a:pt x="370472" y="195396"/>
                  <a:pt x="406400" y="213360"/>
                </a:cubicBezTo>
                <a:cubicBezTo>
                  <a:pt x="415979" y="218149"/>
                  <a:pt x="426720" y="220133"/>
                  <a:pt x="436880" y="223520"/>
                </a:cubicBezTo>
                <a:cubicBezTo>
                  <a:pt x="455427" y="237431"/>
                  <a:pt x="523470" y="289637"/>
                  <a:pt x="538480" y="294640"/>
                </a:cubicBezTo>
                <a:cubicBezTo>
                  <a:pt x="615092" y="320177"/>
                  <a:pt x="520658" y="285729"/>
                  <a:pt x="599440" y="325120"/>
                </a:cubicBezTo>
                <a:cubicBezTo>
                  <a:pt x="609019" y="329909"/>
                  <a:pt x="620558" y="330079"/>
                  <a:pt x="629920" y="335280"/>
                </a:cubicBezTo>
                <a:cubicBezTo>
                  <a:pt x="671962" y="358637"/>
                  <a:pt x="694229" y="379764"/>
                  <a:pt x="731520" y="406400"/>
                </a:cubicBezTo>
                <a:cubicBezTo>
                  <a:pt x="741456" y="413497"/>
                  <a:pt x="750842" y="421761"/>
                  <a:pt x="762000" y="426720"/>
                </a:cubicBezTo>
                <a:cubicBezTo>
                  <a:pt x="781573" y="435419"/>
                  <a:pt x="805138" y="435159"/>
                  <a:pt x="822960" y="447040"/>
                </a:cubicBezTo>
                <a:cubicBezTo>
                  <a:pt x="858740" y="470893"/>
                  <a:pt x="885508" y="492379"/>
                  <a:pt x="924560" y="508000"/>
                </a:cubicBezTo>
                <a:cubicBezTo>
                  <a:pt x="944447" y="515955"/>
                  <a:pt x="967698" y="516439"/>
                  <a:pt x="985520" y="528320"/>
                </a:cubicBezTo>
                <a:cubicBezTo>
                  <a:pt x="1005840" y="541867"/>
                  <a:pt x="1023312" y="561237"/>
                  <a:pt x="1046480" y="568960"/>
                </a:cubicBezTo>
                <a:lnTo>
                  <a:pt x="1137920" y="599440"/>
                </a:lnTo>
                <a:cubicBezTo>
                  <a:pt x="1148080" y="602827"/>
                  <a:pt x="1157898" y="607500"/>
                  <a:pt x="1168400" y="609600"/>
                </a:cubicBezTo>
                <a:cubicBezTo>
                  <a:pt x="1185333" y="612987"/>
                  <a:pt x="1202447" y="615572"/>
                  <a:pt x="1219200" y="619760"/>
                </a:cubicBezTo>
                <a:cubicBezTo>
                  <a:pt x="1229590" y="622357"/>
                  <a:pt x="1238978" y="629508"/>
                  <a:pt x="1249680" y="629920"/>
                </a:cubicBezTo>
                <a:cubicBezTo>
                  <a:pt x="1327516" y="632914"/>
                  <a:pt x="1405467" y="629920"/>
                  <a:pt x="1483360" y="629920"/>
                </a:cubicBezTo>
                <a:lnTo>
                  <a:pt x="1747520" y="883920"/>
                </a:lnTo>
                <a:lnTo>
                  <a:pt x="2387600" y="629920"/>
                </a:lnTo>
                <a:lnTo>
                  <a:pt x="2854960" y="304800"/>
                </a:lnTo>
                <a:lnTo>
                  <a:pt x="3271520" y="690880"/>
                </a:lnTo>
                <a:lnTo>
                  <a:pt x="3484880" y="579120"/>
                </a:lnTo>
                <a:lnTo>
                  <a:pt x="4267200" y="1016000"/>
                </a:lnTo>
                <a:lnTo>
                  <a:pt x="4572000" y="894080"/>
                </a:lnTo>
                <a:lnTo>
                  <a:pt x="4632960" y="975360"/>
                </a:lnTo>
                <a:lnTo>
                  <a:pt x="5374640" y="619760"/>
                </a:lnTo>
                <a:lnTo>
                  <a:pt x="5486400" y="680720"/>
                </a:lnTo>
                <a:lnTo>
                  <a:pt x="5994400" y="619760"/>
                </a:lnTo>
                <a:lnTo>
                  <a:pt x="6177280" y="863600"/>
                </a:lnTo>
                <a:lnTo>
                  <a:pt x="6410960" y="1117600"/>
                </a:lnTo>
                <a:lnTo>
                  <a:pt x="6604000" y="934720"/>
                </a:lnTo>
                <a:lnTo>
                  <a:pt x="6990080" y="1270000"/>
                </a:lnTo>
                <a:lnTo>
                  <a:pt x="7752080" y="1127760"/>
                </a:lnTo>
                <a:lnTo>
                  <a:pt x="8107680" y="914400"/>
                </a:lnTo>
                <a:lnTo>
                  <a:pt x="8321040" y="721360"/>
                </a:lnTo>
                <a:lnTo>
                  <a:pt x="8442960" y="772160"/>
                </a:lnTo>
                <a:lnTo>
                  <a:pt x="8524240" y="1056640"/>
                </a:lnTo>
                <a:lnTo>
                  <a:pt x="8829040" y="1097280"/>
                </a:lnTo>
                <a:lnTo>
                  <a:pt x="9001760" y="995680"/>
                </a:lnTo>
                <a:lnTo>
                  <a:pt x="9164320" y="1148080"/>
                </a:lnTo>
                <a:lnTo>
                  <a:pt x="9702800" y="650240"/>
                </a:lnTo>
                <a:lnTo>
                  <a:pt x="10007600" y="853440"/>
                </a:lnTo>
                <a:lnTo>
                  <a:pt x="10292080" y="772160"/>
                </a:lnTo>
                <a:lnTo>
                  <a:pt x="10789920" y="1026160"/>
                </a:lnTo>
                <a:lnTo>
                  <a:pt x="11115040" y="802640"/>
                </a:lnTo>
                <a:lnTo>
                  <a:pt x="11714480" y="934720"/>
                </a:lnTo>
                <a:lnTo>
                  <a:pt x="11988800" y="741680"/>
                </a:lnTo>
                <a:lnTo>
                  <a:pt x="12232640" y="924560"/>
                </a:lnTo>
                <a:lnTo>
                  <a:pt x="12435840" y="894080"/>
                </a:lnTo>
                <a:lnTo>
                  <a:pt x="12517120" y="3566160"/>
                </a:lnTo>
                <a:lnTo>
                  <a:pt x="0" y="3647440"/>
                </a:lnTo>
                <a:lnTo>
                  <a:pt x="40640" y="0"/>
                </a:lnTo>
                <a:lnTo>
                  <a:pt x="101600" y="20320"/>
                </a:lnTo>
                <a:close/>
              </a:path>
            </a:pathLst>
          </a:custGeom>
          <a:gradFill flip="none" rotWithShape="1">
            <a:gsLst>
              <a:gs pos="22000">
                <a:srgbClr val="FFFFFF"/>
              </a:gs>
              <a:gs pos="58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6C5CDBA1-B70D-48E5-8AC2-C656A1041BA4}"/>
              </a:ext>
            </a:extLst>
          </p:cNvPr>
          <p:cNvSpPr/>
          <p:nvPr/>
        </p:nvSpPr>
        <p:spPr>
          <a:xfrm>
            <a:off x="0" y="2511972"/>
            <a:ext cx="7723319" cy="3990427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2000">
                <a:schemeClr val="bg1"/>
              </a:gs>
            </a:gsLst>
            <a:lin ang="18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3" name="Freihandform: Form 692">
            <a:extLst>
              <a:ext uri="{FF2B5EF4-FFF2-40B4-BE49-F238E27FC236}">
                <a16:creationId xmlns:a16="http://schemas.microsoft.com/office/drawing/2014/main" id="{4C56A6B3-860A-4F44-81FF-BEFE7E194500}"/>
              </a:ext>
            </a:extLst>
          </p:cNvPr>
          <p:cNvSpPr/>
          <p:nvPr/>
        </p:nvSpPr>
        <p:spPr>
          <a:xfrm flipH="1">
            <a:off x="-667850" y="5913754"/>
            <a:ext cx="12918331" cy="1810008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hteck 202">
            <a:extLst>
              <a:ext uri="{FF2B5EF4-FFF2-40B4-BE49-F238E27FC236}">
                <a16:creationId xmlns:a16="http://schemas.microsoft.com/office/drawing/2014/main" id="{35CC7D15-DD41-4FF9-9207-CA9FF63E6B9A}"/>
              </a:ext>
            </a:extLst>
          </p:cNvPr>
          <p:cNvSpPr/>
          <p:nvPr/>
        </p:nvSpPr>
        <p:spPr>
          <a:xfrm rot="16200000">
            <a:off x="964087" y="6391685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hteck 203">
            <a:extLst>
              <a:ext uri="{FF2B5EF4-FFF2-40B4-BE49-F238E27FC236}">
                <a16:creationId xmlns:a16="http://schemas.microsoft.com/office/drawing/2014/main" id="{08A35E4D-3A57-48CA-99EC-E8A1CDEBD6A7}"/>
              </a:ext>
            </a:extLst>
          </p:cNvPr>
          <p:cNvSpPr/>
          <p:nvPr/>
        </p:nvSpPr>
        <p:spPr>
          <a:xfrm rot="16200000">
            <a:off x="2489431" y="6255190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1292E12C-4776-454C-981F-2CD48879F8E2}"/>
              </a:ext>
            </a:extLst>
          </p:cNvPr>
          <p:cNvSpPr/>
          <p:nvPr/>
        </p:nvSpPr>
        <p:spPr>
          <a:xfrm rot="16200000">
            <a:off x="4084633" y="6317584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hteck 205">
            <a:extLst>
              <a:ext uri="{FF2B5EF4-FFF2-40B4-BE49-F238E27FC236}">
                <a16:creationId xmlns:a16="http://schemas.microsoft.com/office/drawing/2014/main" id="{78919D5E-4996-497A-A021-22F0AFC86BBD}"/>
              </a:ext>
            </a:extLst>
          </p:cNvPr>
          <p:cNvSpPr/>
          <p:nvPr/>
        </p:nvSpPr>
        <p:spPr>
          <a:xfrm rot="16200000">
            <a:off x="5443702" y="6233875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hteck 206">
            <a:extLst>
              <a:ext uri="{FF2B5EF4-FFF2-40B4-BE49-F238E27FC236}">
                <a16:creationId xmlns:a16="http://schemas.microsoft.com/office/drawing/2014/main" id="{4C766A4A-A291-491F-A129-E94FC50BF823}"/>
              </a:ext>
            </a:extLst>
          </p:cNvPr>
          <p:cNvSpPr/>
          <p:nvPr/>
        </p:nvSpPr>
        <p:spPr>
          <a:xfrm rot="16200000">
            <a:off x="8142122" y="6288797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hteck 207">
            <a:extLst>
              <a:ext uri="{FF2B5EF4-FFF2-40B4-BE49-F238E27FC236}">
                <a16:creationId xmlns:a16="http://schemas.microsoft.com/office/drawing/2014/main" id="{EF70BDB7-E783-410D-A4EC-0D758CB22021}"/>
              </a:ext>
            </a:extLst>
          </p:cNvPr>
          <p:cNvSpPr/>
          <p:nvPr/>
        </p:nvSpPr>
        <p:spPr>
          <a:xfrm rot="16200000">
            <a:off x="9511302" y="6352639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hteck 208">
            <a:extLst>
              <a:ext uri="{FF2B5EF4-FFF2-40B4-BE49-F238E27FC236}">
                <a16:creationId xmlns:a16="http://schemas.microsoft.com/office/drawing/2014/main" id="{8418B663-B945-42A5-9F75-DD3933D73D5E}"/>
              </a:ext>
            </a:extLst>
          </p:cNvPr>
          <p:cNvSpPr/>
          <p:nvPr/>
        </p:nvSpPr>
        <p:spPr>
          <a:xfrm rot="16200000">
            <a:off x="6772617" y="6308321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hteck 209">
            <a:extLst>
              <a:ext uri="{FF2B5EF4-FFF2-40B4-BE49-F238E27FC236}">
                <a16:creationId xmlns:a16="http://schemas.microsoft.com/office/drawing/2014/main" id="{086F1364-1D39-487D-B5E8-FB7BA83B54EC}"/>
              </a:ext>
            </a:extLst>
          </p:cNvPr>
          <p:cNvSpPr/>
          <p:nvPr/>
        </p:nvSpPr>
        <p:spPr>
          <a:xfrm rot="16200000">
            <a:off x="10810633" y="6317584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hteck 210">
            <a:extLst>
              <a:ext uri="{FF2B5EF4-FFF2-40B4-BE49-F238E27FC236}">
                <a16:creationId xmlns:a16="http://schemas.microsoft.com/office/drawing/2014/main" id="{495E6F9F-4FEB-420B-A92F-50E8007C1D45}"/>
              </a:ext>
            </a:extLst>
          </p:cNvPr>
          <p:cNvSpPr/>
          <p:nvPr/>
        </p:nvSpPr>
        <p:spPr>
          <a:xfrm rot="16200000">
            <a:off x="10836109" y="5688073"/>
            <a:ext cx="1446873" cy="18177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5B36BC0D-4C5D-4E42-B2CB-0EC353DAE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161" y="5529255"/>
            <a:ext cx="1054699" cy="731583"/>
          </a:xfrm>
          <a:prstGeom prst="rect">
            <a:avLst/>
          </a:prstGeom>
        </p:spPr>
      </p:pic>
      <p:pic>
        <p:nvPicPr>
          <p:cNvPr id="673" name="Grafik 672">
            <a:extLst>
              <a:ext uri="{FF2B5EF4-FFF2-40B4-BE49-F238E27FC236}">
                <a16:creationId xmlns:a16="http://schemas.microsoft.com/office/drawing/2014/main" id="{8B32B3E0-895B-4631-BD8C-7F99E66CA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633" y="5601037"/>
            <a:ext cx="1054699" cy="725487"/>
          </a:xfrm>
          <a:prstGeom prst="rect">
            <a:avLst/>
          </a:prstGeom>
        </p:spPr>
      </p:pic>
      <p:pic>
        <p:nvPicPr>
          <p:cNvPr id="684" name="Grafik 683">
            <a:extLst>
              <a:ext uri="{FF2B5EF4-FFF2-40B4-BE49-F238E27FC236}">
                <a16:creationId xmlns:a16="http://schemas.microsoft.com/office/drawing/2014/main" id="{5BF168DA-0B7A-4332-A0E2-91BB86E52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6584" y="5582930"/>
            <a:ext cx="1054699" cy="725487"/>
          </a:xfrm>
          <a:prstGeom prst="rect">
            <a:avLst/>
          </a:prstGeom>
        </p:spPr>
      </p:pic>
      <p:pic>
        <p:nvPicPr>
          <p:cNvPr id="688" name="Grafik 687">
            <a:extLst>
              <a:ext uri="{FF2B5EF4-FFF2-40B4-BE49-F238E27FC236}">
                <a16:creationId xmlns:a16="http://schemas.microsoft.com/office/drawing/2014/main" id="{C8C7BCEC-DC22-4A38-8B23-29D18B843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3933" y="4531139"/>
            <a:ext cx="1054699" cy="731583"/>
          </a:xfrm>
          <a:prstGeom prst="rect">
            <a:avLst/>
          </a:prstGeom>
        </p:spPr>
      </p:pic>
      <p:sp>
        <p:nvSpPr>
          <p:cNvPr id="184" name="Freihandform: Form 183">
            <a:extLst>
              <a:ext uri="{FF2B5EF4-FFF2-40B4-BE49-F238E27FC236}">
                <a16:creationId xmlns:a16="http://schemas.microsoft.com/office/drawing/2014/main" id="{9E7E5657-69D4-429C-997D-5E3B70C36720}"/>
              </a:ext>
            </a:extLst>
          </p:cNvPr>
          <p:cNvSpPr/>
          <p:nvPr/>
        </p:nvSpPr>
        <p:spPr>
          <a:xfrm>
            <a:off x="5078055" y="5355496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ihandform: Form 188">
            <a:extLst>
              <a:ext uri="{FF2B5EF4-FFF2-40B4-BE49-F238E27FC236}">
                <a16:creationId xmlns:a16="http://schemas.microsoft.com/office/drawing/2014/main" id="{C1B47BC2-C858-482A-99E8-7EC5430CCD6F}"/>
              </a:ext>
            </a:extLst>
          </p:cNvPr>
          <p:cNvSpPr/>
          <p:nvPr/>
        </p:nvSpPr>
        <p:spPr>
          <a:xfrm>
            <a:off x="6414379" y="5419947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ihandform: Form 191">
            <a:extLst>
              <a:ext uri="{FF2B5EF4-FFF2-40B4-BE49-F238E27FC236}">
                <a16:creationId xmlns:a16="http://schemas.microsoft.com/office/drawing/2014/main" id="{ED750175-7F92-426F-A962-49BC5F384023}"/>
              </a:ext>
            </a:extLst>
          </p:cNvPr>
          <p:cNvSpPr/>
          <p:nvPr/>
        </p:nvSpPr>
        <p:spPr>
          <a:xfrm flipH="1">
            <a:off x="10951706" y="4374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ihandform: Form 194">
            <a:extLst>
              <a:ext uri="{FF2B5EF4-FFF2-40B4-BE49-F238E27FC236}">
                <a16:creationId xmlns:a16="http://schemas.microsoft.com/office/drawing/2014/main" id="{2BB4E729-9618-4B4E-A563-3FEF5CE40047}"/>
              </a:ext>
            </a:extLst>
          </p:cNvPr>
          <p:cNvSpPr/>
          <p:nvPr/>
        </p:nvSpPr>
        <p:spPr>
          <a:xfrm rot="207948" flipH="1">
            <a:off x="10461134" y="541994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38" name="Gruppieren 2137">
            <a:extLst>
              <a:ext uri="{FF2B5EF4-FFF2-40B4-BE49-F238E27FC236}">
                <a16:creationId xmlns:a16="http://schemas.microsoft.com/office/drawing/2014/main" id="{24D69A08-3243-4F2F-ABE2-19E5A027FD1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315452" y="3461538"/>
            <a:ext cx="1829150" cy="2692518"/>
            <a:chOff x="0" y="0"/>
            <a:chExt cx="5423358" cy="7976923"/>
          </a:xfrm>
        </p:grpSpPr>
        <p:grpSp>
          <p:nvGrpSpPr>
            <p:cNvPr id="2139" name="Gruppieren 2138">
              <a:extLst>
                <a:ext uri="{FF2B5EF4-FFF2-40B4-BE49-F238E27FC236}">
                  <a16:creationId xmlns:a16="http://schemas.microsoft.com/office/drawing/2014/main" id="{545C20E5-2DB8-4BF9-96E7-2225C6A4F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208939"/>
              <a:ext cx="5423358" cy="4767984"/>
              <a:chOff x="0" y="0"/>
              <a:chExt cx="5060425" cy="4448810"/>
            </a:xfrm>
          </p:grpSpPr>
          <p:sp>
            <p:nvSpPr>
              <p:cNvPr id="2152" name="Ellipse 2151">
                <a:extLst>
                  <a:ext uri="{FF2B5EF4-FFF2-40B4-BE49-F238E27FC236}">
                    <a16:creationId xmlns:a16="http://schemas.microsoft.com/office/drawing/2014/main" id="{F5EDDC58-DAD8-4D39-A0B6-7098FBB00BC5}"/>
                  </a:ext>
                </a:extLst>
              </p:cNvPr>
              <p:cNvSpPr/>
              <p:nvPr/>
            </p:nvSpPr>
            <p:spPr>
              <a:xfrm>
                <a:off x="3531476" y="157656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3" name="Ellipse 2152">
                <a:extLst>
                  <a:ext uri="{FF2B5EF4-FFF2-40B4-BE49-F238E27FC236}">
                    <a16:creationId xmlns:a16="http://schemas.microsoft.com/office/drawing/2014/main" id="{B2B4095A-1849-428E-8E57-564597F7A6A6}"/>
                  </a:ext>
                </a:extLst>
              </p:cNvPr>
              <p:cNvSpPr/>
              <p:nvPr/>
            </p:nvSpPr>
            <p:spPr>
              <a:xfrm>
                <a:off x="0" y="0"/>
                <a:ext cx="5016500" cy="44488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4" name="Ellipse 2153">
                <a:extLst>
                  <a:ext uri="{FF2B5EF4-FFF2-40B4-BE49-F238E27FC236}">
                    <a16:creationId xmlns:a16="http://schemas.microsoft.com/office/drawing/2014/main" id="{0C9A4470-A0AF-4F9D-A685-87074318FDF6}"/>
                  </a:ext>
                </a:extLst>
              </p:cNvPr>
              <p:cNvSpPr/>
              <p:nvPr/>
            </p:nvSpPr>
            <p:spPr>
              <a:xfrm rot="20527534">
                <a:off x="2986252" y="712733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5" name="Ellipse 2154">
                <a:extLst>
                  <a:ext uri="{FF2B5EF4-FFF2-40B4-BE49-F238E27FC236}">
                    <a16:creationId xmlns:a16="http://schemas.microsoft.com/office/drawing/2014/main" id="{EA4A05B9-651F-429E-9353-9FF377FB6337}"/>
                  </a:ext>
                </a:extLst>
              </p:cNvPr>
              <p:cNvSpPr/>
              <p:nvPr/>
            </p:nvSpPr>
            <p:spPr>
              <a:xfrm rot="20966179">
                <a:off x="3298278" y="1579837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6" name="Ellipse 2155">
                <a:extLst>
                  <a:ext uri="{FF2B5EF4-FFF2-40B4-BE49-F238E27FC236}">
                    <a16:creationId xmlns:a16="http://schemas.microsoft.com/office/drawing/2014/main" id="{22C5CDB5-A063-4D5E-8978-D0E6C4A527C3}"/>
                  </a:ext>
                </a:extLst>
              </p:cNvPr>
              <p:cNvSpPr/>
              <p:nvPr/>
            </p:nvSpPr>
            <p:spPr>
              <a:xfrm rot="20206565">
                <a:off x="94593" y="731783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EAF2FA"/>
                  </a:gs>
                  <a:gs pos="100000">
                    <a:srgbClr val="EAF2FA"/>
                  </a:gs>
                  <a:gs pos="15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40" name="Gruppieren 2139">
              <a:extLst>
                <a:ext uri="{FF2B5EF4-FFF2-40B4-BE49-F238E27FC236}">
                  <a16:creationId xmlns:a16="http://schemas.microsoft.com/office/drawing/2014/main" id="{8A131157-4A7F-477D-9122-DFBB2E3470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8993" y="954470"/>
              <a:ext cx="3293896" cy="2848812"/>
              <a:chOff x="0" y="0"/>
              <a:chExt cx="3073400" cy="2658110"/>
            </a:xfrm>
          </p:grpSpPr>
          <p:sp>
            <p:nvSpPr>
              <p:cNvPr id="2145" name="Ellipse 2144">
                <a:extLst>
                  <a:ext uri="{FF2B5EF4-FFF2-40B4-BE49-F238E27FC236}">
                    <a16:creationId xmlns:a16="http://schemas.microsoft.com/office/drawing/2014/main" id="{14B04787-1C6C-4BEC-858F-079079F37B72}"/>
                  </a:ext>
                </a:extLst>
              </p:cNvPr>
              <p:cNvSpPr/>
              <p:nvPr/>
            </p:nvSpPr>
            <p:spPr>
              <a:xfrm>
                <a:off x="0" y="0"/>
                <a:ext cx="3073400" cy="26581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6" name="Ellipse 2145">
                <a:extLst>
                  <a:ext uri="{FF2B5EF4-FFF2-40B4-BE49-F238E27FC236}">
                    <a16:creationId xmlns:a16="http://schemas.microsoft.com/office/drawing/2014/main" id="{47C66693-862F-49C4-A078-9E0B003A7625}"/>
                  </a:ext>
                </a:extLst>
              </p:cNvPr>
              <p:cNvSpPr/>
              <p:nvPr/>
            </p:nvSpPr>
            <p:spPr>
              <a:xfrm>
                <a:off x="1115251" y="940828"/>
                <a:ext cx="254000" cy="457200"/>
              </a:xfrm>
              <a:prstGeom prst="ellipse">
                <a:avLst/>
              </a:prstGeom>
              <a:solidFill>
                <a:srgbClr val="4472C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7" name="Ellipse 2146">
                <a:extLst>
                  <a:ext uri="{FF2B5EF4-FFF2-40B4-BE49-F238E27FC236}">
                    <a16:creationId xmlns:a16="http://schemas.microsoft.com/office/drawing/2014/main" id="{6B89776C-9E7E-4468-8F66-FEDA581F277E}"/>
                  </a:ext>
                </a:extLst>
              </p:cNvPr>
              <p:cNvSpPr/>
              <p:nvPr/>
            </p:nvSpPr>
            <p:spPr>
              <a:xfrm>
                <a:off x="2056079" y="914400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48" name="Gruppieren 2147">
                <a:extLst>
                  <a:ext uri="{FF2B5EF4-FFF2-40B4-BE49-F238E27FC236}">
                    <a16:creationId xmlns:a16="http://schemas.microsoft.com/office/drawing/2014/main" id="{666A967F-282A-4955-A021-DB4B61B17368}"/>
                  </a:ext>
                </a:extLst>
              </p:cNvPr>
              <p:cNvGrpSpPr/>
              <p:nvPr/>
            </p:nvGrpSpPr>
            <p:grpSpPr>
              <a:xfrm>
                <a:off x="1607908" y="1216777"/>
                <a:ext cx="1398028" cy="523269"/>
                <a:chOff x="0" y="0"/>
                <a:chExt cx="1548367" cy="518945"/>
              </a:xfr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50" name="Gleichschenkliges Dreieck 2149">
                  <a:extLst>
                    <a:ext uri="{FF2B5EF4-FFF2-40B4-BE49-F238E27FC236}">
                      <a16:creationId xmlns:a16="http://schemas.microsoft.com/office/drawing/2014/main" id="{F48851D9-D5DE-4EA9-A849-42AC7AA66BF8}"/>
                    </a:ext>
                  </a:extLst>
                </p:cNvPr>
                <p:cNvSpPr/>
                <p:nvPr/>
              </p:nvSpPr>
              <p:spPr>
                <a:xfrm>
                  <a:off x="173183" y="16364"/>
                  <a:ext cx="1375184" cy="501650"/>
                </a:xfrm>
                <a:prstGeom prst="triangle">
                  <a:avLst>
                    <a:gd name="adj" fmla="val 623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1" name="Ellipse 2150">
                  <a:extLst>
                    <a:ext uri="{FF2B5EF4-FFF2-40B4-BE49-F238E27FC236}">
                      <a16:creationId xmlns:a16="http://schemas.microsoft.com/office/drawing/2014/main" id="{4AFF714D-78BE-477E-B2CF-2CDEB5EC93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1192" cy="5189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41" name="Gruppieren 2140">
              <a:extLst>
                <a:ext uri="{FF2B5EF4-FFF2-40B4-BE49-F238E27FC236}">
                  <a16:creationId xmlns:a16="http://schemas.microsoft.com/office/drawing/2014/main" id="{D33AAE37-018E-44EA-8CE2-57F230F0FFEC}"/>
                </a:ext>
              </a:extLst>
            </p:cNvPr>
            <p:cNvGrpSpPr>
              <a:grpSpLocks noChangeAspect="1"/>
            </p:cNvGrpSpPr>
            <p:nvPr/>
          </p:nvGrpSpPr>
          <p:grpSpPr>
            <a:xfrm rot="975702">
              <a:off x="1933904" y="0"/>
              <a:ext cx="2475186" cy="1877657"/>
              <a:chOff x="0" y="0"/>
              <a:chExt cx="2309785" cy="1752267"/>
            </a:xfrm>
          </p:grpSpPr>
          <p:sp>
            <p:nvSpPr>
              <p:cNvPr id="2142" name="Flussdiagramm: Magnetplattenspeicher 2141">
                <a:extLst>
                  <a:ext uri="{FF2B5EF4-FFF2-40B4-BE49-F238E27FC236}">
                    <a16:creationId xmlns:a16="http://schemas.microsoft.com/office/drawing/2014/main" id="{90F2AAF0-191F-4BD4-82CF-2642CA9CE6FB}"/>
                  </a:ext>
                </a:extLst>
              </p:cNvPr>
              <p:cNvSpPr/>
              <p:nvPr/>
            </p:nvSpPr>
            <p:spPr>
              <a:xfrm>
                <a:off x="0" y="0"/>
                <a:ext cx="2309785" cy="1752267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3" name="Halbbogen 2142">
                <a:extLst>
                  <a:ext uri="{FF2B5EF4-FFF2-40B4-BE49-F238E27FC236}">
                    <a16:creationId xmlns:a16="http://schemas.microsoft.com/office/drawing/2014/main" id="{4C934EDD-CF5B-47A4-8172-8FC7C7F440BF}"/>
                  </a:ext>
                </a:extLst>
              </p:cNvPr>
              <p:cNvSpPr/>
              <p:nvPr/>
            </p:nvSpPr>
            <p:spPr>
              <a:xfrm rot="11791213">
                <a:off x="118441" y="667909"/>
                <a:ext cx="778510" cy="932180"/>
              </a:xfrm>
              <a:prstGeom prst="blockArc">
                <a:avLst>
                  <a:gd name="adj1" fmla="val 9684492"/>
                  <a:gd name="adj2" fmla="val 628043"/>
                  <a:gd name="adj3" fmla="val 23013"/>
                </a:avLst>
              </a:prstGeom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4" name="Ellipse 2143">
                <a:extLst>
                  <a:ext uri="{FF2B5EF4-FFF2-40B4-BE49-F238E27FC236}">
                    <a16:creationId xmlns:a16="http://schemas.microsoft.com/office/drawing/2014/main" id="{24BF14CB-1C85-4823-86F5-E18916FC24C1}"/>
                  </a:ext>
                </a:extLst>
              </p:cNvPr>
              <p:cNvSpPr/>
              <p:nvPr/>
            </p:nvSpPr>
            <p:spPr>
              <a:xfrm>
                <a:off x="15902" y="0"/>
                <a:ext cx="2281473" cy="57646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5" name="Grafik 24">
            <a:extLst>
              <a:ext uri="{FF2B5EF4-FFF2-40B4-BE49-F238E27FC236}">
                <a16:creationId xmlns:a16="http://schemas.microsoft.com/office/drawing/2014/main" id="{D95F0831-5C28-40CE-AE2B-09E70D41BB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4090" y="5478795"/>
            <a:ext cx="1054699" cy="731583"/>
          </a:xfrm>
          <a:prstGeom prst="rect">
            <a:avLst/>
          </a:prstGeom>
        </p:spPr>
      </p:pic>
      <p:sp>
        <p:nvSpPr>
          <p:cNvPr id="182" name="Freihandform: Form 181">
            <a:extLst>
              <a:ext uri="{FF2B5EF4-FFF2-40B4-BE49-F238E27FC236}">
                <a16:creationId xmlns:a16="http://schemas.microsoft.com/office/drawing/2014/main" id="{AC3B545C-04E6-43F8-8907-DED40D6F9202}"/>
              </a:ext>
            </a:extLst>
          </p:cNvPr>
          <p:cNvSpPr/>
          <p:nvPr/>
        </p:nvSpPr>
        <p:spPr>
          <a:xfrm flipH="1">
            <a:off x="2147987" y="5317268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hteck 201">
            <a:extLst>
              <a:ext uri="{FF2B5EF4-FFF2-40B4-BE49-F238E27FC236}">
                <a16:creationId xmlns:a16="http://schemas.microsoft.com/office/drawing/2014/main" id="{4381746A-01EC-4853-9544-9E17ECA19C8B}"/>
              </a:ext>
            </a:extLst>
          </p:cNvPr>
          <p:cNvSpPr/>
          <p:nvPr/>
        </p:nvSpPr>
        <p:spPr>
          <a:xfrm rot="16200000">
            <a:off x="110145" y="5704846"/>
            <a:ext cx="1642722" cy="18529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3CC8832-7E5B-465A-BACC-4EADE4120995}"/>
              </a:ext>
            </a:extLst>
          </p:cNvPr>
          <p:cNvSpPr/>
          <p:nvPr/>
        </p:nvSpPr>
        <p:spPr>
          <a:xfrm rot="16200000">
            <a:off x="-593103" y="5147758"/>
            <a:ext cx="2325888" cy="19906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EF79B6C-A4E7-4AFC-A4A6-FFAFD6DC88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33" y="3497806"/>
            <a:ext cx="1054699" cy="85961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3FBAC2B-7155-4B51-BAEB-22DC79796F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156" y="4586768"/>
            <a:ext cx="1054699" cy="73158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A83259B1-32C0-4E1A-8C9D-E2FE8743D1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103" y="5656210"/>
            <a:ext cx="1054699" cy="731583"/>
          </a:xfrm>
          <a:prstGeom prst="rect">
            <a:avLst/>
          </a:prstGeom>
        </p:spPr>
      </p:pic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78E45E-4DFE-40B3-AF42-6FF7B6971106}"/>
              </a:ext>
            </a:extLst>
          </p:cNvPr>
          <p:cNvSpPr/>
          <p:nvPr/>
        </p:nvSpPr>
        <p:spPr>
          <a:xfrm>
            <a:off x="597692" y="5513881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reihandform: Form 184">
            <a:extLst>
              <a:ext uri="{FF2B5EF4-FFF2-40B4-BE49-F238E27FC236}">
                <a16:creationId xmlns:a16="http://schemas.microsoft.com/office/drawing/2014/main" id="{3EE1DFD1-8828-42E9-BAA6-34FE6143AE1D}"/>
              </a:ext>
            </a:extLst>
          </p:cNvPr>
          <p:cNvSpPr/>
          <p:nvPr/>
        </p:nvSpPr>
        <p:spPr>
          <a:xfrm rot="231405" flipH="1">
            <a:off x="338185" y="4403321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ihandform: Form 197">
            <a:extLst>
              <a:ext uri="{FF2B5EF4-FFF2-40B4-BE49-F238E27FC236}">
                <a16:creationId xmlns:a16="http://schemas.microsoft.com/office/drawing/2014/main" id="{902B0CC1-FF73-48AB-A3FD-F228C85F9DE2}"/>
              </a:ext>
            </a:extLst>
          </p:cNvPr>
          <p:cNvSpPr/>
          <p:nvPr/>
        </p:nvSpPr>
        <p:spPr>
          <a:xfrm>
            <a:off x="1283" y="3302730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4EA3EFCC-A4BA-41EC-BF61-E7AF36BD8C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1232" y="5547962"/>
            <a:ext cx="1054699" cy="731583"/>
          </a:xfrm>
          <a:prstGeom prst="rect">
            <a:avLst/>
          </a:prstGeom>
        </p:spPr>
      </p:pic>
      <p:sp>
        <p:nvSpPr>
          <p:cNvPr id="201" name="Freihandform: Form 200">
            <a:extLst>
              <a:ext uri="{FF2B5EF4-FFF2-40B4-BE49-F238E27FC236}">
                <a16:creationId xmlns:a16="http://schemas.microsoft.com/office/drawing/2014/main" id="{BD8AED68-1A09-4642-8A9C-54EAB331E5ED}"/>
              </a:ext>
            </a:extLst>
          </p:cNvPr>
          <p:cNvSpPr/>
          <p:nvPr/>
        </p:nvSpPr>
        <p:spPr>
          <a:xfrm rot="21368595">
            <a:off x="3706499" y="5396024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6" name="Grafik 675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E45B4E5A-1E29-439C-AA20-C4CC812689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38486" y="5484891"/>
            <a:ext cx="1054699" cy="725487"/>
          </a:xfrm>
          <a:prstGeom prst="rect">
            <a:avLst/>
          </a:prstGeom>
        </p:spPr>
      </p:pic>
      <p:pic>
        <p:nvPicPr>
          <p:cNvPr id="680" name="Grafik 679">
            <a:extLst>
              <a:ext uri="{FF2B5EF4-FFF2-40B4-BE49-F238E27FC236}">
                <a16:creationId xmlns:a16="http://schemas.microsoft.com/office/drawing/2014/main" id="{99BEADD7-0E09-43DB-87ED-BA0D645851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60875" y="5717019"/>
            <a:ext cx="1060796" cy="725487"/>
          </a:xfrm>
          <a:prstGeom prst="rect">
            <a:avLst/>
          </a:prstGeom>
        </p:spPr>
      </p:pic>
      <p:sp>
        <p:nvSpPr>
          <p:cNvPr id="683" name="Freihandform: Form 682">
            <a:extLst>
              <a:ext uri="{FF2B5EF4-FFF2-40B4-BE49-F238E27FC236}">
                <a16:creationId xmlns:a16="http://schemas.microsoft.com/office/drawing/2014/main" id="{73ED9615-77ED-4D6F-85AB-4401AB348A33}"/>
              </a:ext>
            </a:extLst>
          </p:cNvPr>
          <p:cNvSpPr/>
          <p:nvPr/>
        </p:nvSpPr>
        <p:spPr>
          <a:xfrm rot="207948" flipH="1">
            <a:off x="7777574" y="532146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5" name="Freihandform: Form 684">
            <a:extLst>
              <a:ext uri="{FF2B5EF4-FFF2-40B4-BE49-F238E27FC236}">
                <a16:creationId xmlns:a16="http://schemas.microsoft.com/office/drawing/2014/main" id="{F2E037B5-263D-49C2-9255-2B75F10685E2}"/>
              </a:ext>
            </a:extLst>
          </p:cNvPr>
          <p:cNvSpPr/>
          <p:nvPr/>
        </p:nvSpPr>
        <p:spPr>
          <a:xfrm flipH="1">
            <a:off x="9156667" y="5643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29ED12F-CC76-4702-BF4A-7ACD1EA28BEE}"/>
              </a:ext>
            </a:extLst>
          </p:cNvPr>
          <p:cNvSpPr/>
          <p:nvPr/>
        </p:nvSpPr>
        <p:spPr>
          <a:xfrm>
            <a:off x="9009899" y="4479783"/>
            <a:ext cx="405958" cy="154820"/>
          </a:xfrm>
          <a:prstGeom prst="ellipse">
            <a:avLst/>
          </a:prstGeom>
          <a:solidFill>
            <a:srgbClr val="4472C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6DDC21-D372-4FE3-BEBA-BBD268C6914A}"/>
              </a:ext>
            </a:extLst>
          </p:cNvPr>
          <p:cNvSpPr/>
          <p:nvPr/>
        </p:nvSpPr>
        <p:spPr>
          <a:xfrm>
            <a:off x="8950207" y="4457168"/>
            <a:ext cx="552657" cy="154820"/>
          </a:xfrm>
          <a:prstGeom prst="ellipse">
            <a:avLst/>
          </a:prstGeom>
          <a:gradFill flip="none" rotWithShape="1">
            <a:gsLst>
              <a:gs pos="48000">
                <a:schemeClr val="accent5">
                  <a:lumMod val="20000"/>
                  <a:lumOff val="80000"/>
                </a:schemeClr>
              </a:gs>
              <a:gs pos="100000">
                <a:srgbClr val="F9FBF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97D6C0D-2DD4-4F61-B061-D40CAE35A349}"/>
              </a:ext>
            </a:extLst>
          </p:cNvPr>
          <p:cNvGrpSpPr/>
          <p:nvPr/>
        </p:nvGrpSpPr>
        <p:grpSpPr>
          <a:xfrm>
            <a:off x="8596848" y="205406"/>
            <a:ext cx="3235837" cy="899135"/>
            <a:chOff x="8596848" y="205406"/>
            <a:chExt cx="3235837" cy="899135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4970BB2F-5845-406B-BF80-CB3B3F9AEEFE}"/>
                </a:ext>
              </a:extLst>
            </p:cNvPr>
            <p:cNvGrpSpPr/>
            <p:nvPr/>
          </p:nvGrpSpPr>
          <p:grpSpPr>
            <a:xfrm>
              <a:off x="8596848" y="205406"/>
              <a:ext cx="1348875" cy="683394"/>
              <a:chOff x="7887200" y="205406"/>
              <a:chExt cx="1348875" cy="683394"/>
            </a:xfrm>
          </p:grpSpPr>
          <p:sp>
            <p:nvSpPr>
              <p:cNvPr id="5" name="Wolke 4">
                <a:extLst>
                  <a:ext uri="{FF2B5EF4-FFF2-40B4-BE49-F238E27FC236}">
                    <a16:creationId xmlns:a16="http://schemas.microsoft.com/office/drawing/2014/main" id="{A8B7BDCE-E796-42E8-934D-571A86AEE34F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08E82047-2F31-45FB-86A2-EFA9DABCD11F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6</a:t>
                </a:r>
              </a:p>
            </p:txBody>
          </p:sp>
        </p:grpSp>
        <p:grpSp>
          <p:nvGrpSpPr>
            <p:cNvPr id="62" name="Gruppieren 61">
              <a:extLst>
                <a:ext uri="{FF2B5EF4-FFF2-40B4-BE49-F238E27FC236}">
                  <a16:creationId xmlns:a16="http://schemas.microsoft.com/office/drawing/2014/main" id="{987C0984-CC1B-402C-985A-B773A867EDF7}"/>
                </a:ext>
              </a:extLst>
            </p:cNvPr>
            <p:cNvGrpSpPr/>
            <p:nvPr/>
          </p:nvGrpSpPr>
          <p:grpSpPr>
            <a:xfrm>
              <a:off x="10483810" y="421147"/>
              <a:ext cx="1348875" cy="683394"/>
              <a:chOff x="7887200" y="205406"/>
              <a:chExt cx="1348875" cy="683394"/>
            </a:xfrm>
          </p:grpSpPr>
          <p:sp>
            <p:nvSpPr>
              <p:cNvPr id="63" name="Wolke 62">
                <a:extLst>
                  <a:ext uri="{FF2B5EF4-FFF2-40B4-BE49-F238E27FC236}">
                    <a16:creationId xmlns:a16="http://schemas.microsoft.com/office/drawing/2014/main" id="{59422FE4-535C-43E9-BD60-EA943A6455FD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2F5416B9-BB52-4CD3-BEB9-1F7EBCFFE2C4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03433503"/>
      </p:ext>
    </p:extLst>
  </p:cSld>
  <p:clrMapOvr>
    <a:masterClrMapping/>
  </p:clrMapOvr>
  <p:transition spd="med" advClick="0" advTm="2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5000"/>
                <a:lumOff val="95000"/>
              </a:schemeClr>
            </a:gs>
            <a:gs pos="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2C1C551-BB97-458A-AA91-897CFBBF67FC}"/>
              </a:ext>
            </a:extLst>
          </p:cNvPr>
          <p:cNvSpPr/>
          <p:nvPr/>
        </p:nvSpPr>
        <p:spPr>
          <a:xfrm>
            <a:off x="-162560" y="2592265"/>
            <a:ext cx="12517120" cy="3647440"/>
          </a:xfrm>
          <a:custGeom>
            <a:avLst/>
            <a:gdLst>
              <a:gd name="connsiteX0" fmla="*/ 101600 w 12517120"/>
              <a:gd name="connsiteY0" fmla="*/ 20320 h 3647440"/>
              <a:gd name="connsiteX1" fmla="*/ 101600 w 12517120"/>
              <a:gd name="connsiteY1" fmla="*/ 20320 h 3647440"/>
              <a:gd name="connsiteX2" fmla="*/ 182880 w 12517120"/>
              <a:gd name="connsiteY2" fmla="*/ 50800 h 3647440"/>
              <a:gd name="connsiteX3" fmla="*/ 243840 w 12517120"/>
              <a:gd name="connsiteY3" fmla="*/ 91440 h 3647440"/>
              <a:gd name="connsiteX4" fmla="*/ 274320 w 12517120"/>
              <a:gd name="connsiteY4" fmla="*/ 111760 h 3647440"/>
              <a:gd name="connsiteX5" fmla="*/ 304800 w 12517120"/>
              <a:gd name="connsiteY5" fmla="*/ 132080 h 3647440"/>
              <a:gd name="connsiteX6" fmla="*/ 345440 w 12517120"/>
              <a:gd name="connsiteY6" fmla="*/ 162560 h 3647440"/>
              <a:gd name="connsiteX7" fmla="*/ 406400 w 12517120"/>
              <a:gd name="connsiteY7" fmla="*/ 213360 h 3647440"/>
              <a:gd name="connsiteX8" fmla="*/ 436880 w 12517120"/>
              <a:gd name="connsiteY8" fmla="*/ 223520 h 3647440"/>
              <a:gd name="connsiteX9" fmla="*/ 538480 w 12517120"/>
              <a:gd name="connsiteY9" fmla="*/ 294640 h 3647440"/>
              <a:gd name="connsiteX10" fmla="*/ 599440 w 12517120"/>
              <a:gd name="connsiteY10" fmla="*/ 325120 h 3647440"/>
              <a:gd name="connsiteX11" fmla="*/ 629920 w 12517120"/>
              <a:gd name="connsiteY11" fmla="*/ 335280 h 3647440"/>
              <a:gd name="connsiteX12" fmla="*/ 731520 w 12517120"/>
              <a:gd name="connsiteY12" fmla="*/ 406400 h 3647440"/>
              <a:gd name="connsiteX13" fmla="*/ 762000 w 12517120"/>
              <a:gd name="connsiteY13" fmla="*/ 426720 h 3647440"/>
              <a:gd name="connsiteX14" fmla="*/ 822960 w 12517120"/>
              <a:gd name="connsiteY14" fmla="*/ 447040 h 3647440"/>
              <a:gd name="connsiteX15" fmla="*/ 924560 w 12517120"/>
              <a:gd name="connsiteY15" fmla="*/ 508000 h 3647440"/>
              <a:gd name="connsiteX16" fmla="*/ 985520 w 12517120"/>
              <a:gd name="connsiteY16" fmla="*/ 528320 h 3647440"/>
              <a:gd name="connsiteX17" fmla="*/ 1046480 w 12517120"/>
              <a:gd name="connsiteY17" fmla="*/ 568960 h 3647440"/>
              <a:gd name="connsiteX18" fmla="*/ 1137920 w 12517120"/>
              <a:gd name="connsiteY18" fmla="*/ 599440 h 3647440"/>
              <a:gd name="connsiteX19" fmla="*/ 1168400 w 12517120"/>
              <a:gd name="connsiteY19" fmla="*/ 609600 h 3647440"/>
              <a:gd name="connsiteX20" fmla="*/ 1219200 w 12517120"/>
              <a:gd name="connsiteY20" fmla="*/ 619760 h 3647440"/>
              <a:gd name="connsiteX21" fmla="*/ 1249680 w 12517120"/>
              <a:gd name="connsiteY21" fmla="*/ 629920 h 3647440"/>
              <a:gd name="connsiteX22" fmla="*/ 1483360 w 12517120"/>
              <a:gd name="connsiteY22" fmla="*/ 629920 h 3647440"/>
              <a:gd name="connsiteX23" fmla="*/ 1747520 w 12517120"/>
              <a:gd name="connsiteY23" fmla="*/ 883920 h 3647440"/>
              <a:gd name="connsiteX24" fmla="*/ 2387600 w 12517120"/>
              <a:gd name="connsiteY24" fmla="*/ 629920 h 3647440"/>
              <a:gd name="connsiteX25" fmla="*/ 2854960 w 12517120"/>
              <a:gd name="connsiteY25" fmla="*/ 304800 h 3647440"/>
              <a:gd name="connsiteX26" fmla="*/ 3271520 w 12517120"/>
              <a:gd name="connsiteY26" fmla="*/ 690880 h 3647440"/>
              <a:gd name="connsiteX27" fmla="*/ 3484880 w 12517120"/>
              <a:gd name="connsiteY27" fmla="*/ 579120 h 3647440"/>
              <a:gd name="connsiteX28" fmla="*/ 4267200 w 12517120"/>
              <a:gd name="connsiteY28" fmla="*/ 1016000 h 3647440"/>
              <a:gd name="connsiteX29" fmla="*/ 4572000 w 12517120"/>
              <a:gd name="connsiteY29" fmla="*/ 894080 h 3647440"/>
              <a:gd name="connsiteX30" fmla="*/ 4632960 w 12517120"/>
              <a:gd name="connsiteY30" fmla="*/ 975360 h 3647440"/>
              <a:gd name="connsiteX31" fmla="*/ 5374640 w 12517120"/>
              <a:gd name="connsiteY31" fmla="*/ 619760 h 3647440"/>
              <a:gd name="connsiteX32" fmla="*/ 5486400 w 12517120"/>
              <a:gd name="connsiteY32" fmla="*/ 680720 h 3647440"/>
              <a:gd name="connsiteX33" fmla="*/ 5994400 w 12517120"/>
              <a:gd name="connsiteY33" fmla="*/ 619760 h 3647440"/>
              <a:gd name="connsiteX34" fmla="*/ 6177280 w 12517120"/>
              <a:gd name="connsiteY34" fmla="*/ 863600 h 3647440"/>
              <a:gd name="connsiteX35" fmla="*/ 6410960 w 12517120"/>
              <a:gd name="connsiteY35" fmla="*/ 1117600 h 3647440"/>
              <a:gd name="connsiteX36" fmla="*/ 6604000 w 12517120"/>
              <a:gd name="connsiteY36" fmla="*/ 934720 h 3647440"/>
              <a:gd name="connsiteX37" fmla="*/ 6990080 w 12517120"/>
              <a:gd name="connsiteY37" fmla="*/ 1270000 h 3647440"/>
              <a:gd name="connsiteX38" fmla="*/ 7752080 w 12517120"/>
              <a:gd name="connsiteY38" fmla="*/ 1127760 h 3647440"/>
              <a:gd name="connsiteX39" fmla="*/ 8107680 w 12517120"/>
              <a:gd name="connsiteY39" fmla="*/ 914400 h 3647440"/>
              <a:gd name="connsiteX40" fmla="*/ 8321040 w 12517120"/>
              <a:gd name="connsiteY40" fmla="*/ 721360 h 3647440"/>
              <a:gd name="connsiteX41" fmla="*/ 8442960 w 12517120"/>
              <a:gd name="connsiteY41" fmla="*/ 772160 h 3647440"/>
              <a:gd name="connsiteX42" fmla="*/ 8524240 w 12517120"/>
              <a:gd name="connsiteY42" fmla="*/ 1056640 h 3647440"/>
              <a:gd name="connsiteX43" fmla="*/ 8829040 w 12517120"/>
              <a:gd name="connsiteY43" fmla="*/ 1097280 h 3647440"/>
              <a:gd name="connsiteX44" fmla="*/ 9001760 w 12517120"/>
              <a:gd name="connsiteY44" fmla="*/ 995680 h 3647440"/>
              <a:gd name="connsiteX45" fmla="*/ 9164320 w 12517120"/>
              <a:gd name="connsiteY45" fmla="*/ 1148080 h 3647440"/>
              <a:gd name="connsiteX46" fmla="*/ 9702800 w 12517120"/>
              <a:gd name="connsiteY46" fmla="*/ 650240 h 3647440"/>
              <a:gd name="connsiteX47" fmla="*/ 10007600 w 12517120"/>
              <a:gd name="connsiteY47" fmla="*/ 853440 h 3647440"/>
              <a:gd name="connsiteX48" fmla="*/ 10292080 w 12517120"/>
              <a:gd name="connsiteY48" fmla="*/ 772160 h 3647440"/>
              <a:gd name="connsiteX49" fmla="*/ 10789920 w 12517120"/>
              <a:gd name="connsiteY49" fmla="*/ 1026160 h 3647440"/>
              <a:gd name="connsiteX50" fmla="*/ 11115040 w 12517120"/>
              <a:gd name="connsiteY50" fmla="*/ 802640 h 3647440"/>
              <a:gd name="connsiteX51" fmla="*/ 11714480 w 12517120"/>
              <a:gd name="connsiteY51" fmla="*/ 934720 h 3647440"/>
              <a:gd name="connsiteX52" fmla="*/ 11988800 w 12517120"/>
              <a:gd name="connsiteY52" fmla="*/ 741680 h 3647440"/>
              <a:gd name="connsiteX53" fmla="*/ 12232640 w 12517120"/>
              <a:gd name="connsiteY53" fmla="*/ 924560 h 3647440"/>
              <a:gd name="connsiteX54" fmla="*/ 12435840 w 12517120"/>
              <a:gd name="connsiteY54" fmla="*/ 894080 h 3647440"/>
              <a:gd name="connsiteX55" fmla="*/ 12517120 w 12517120"/>
              <a:gd name="connsiteY55" fmla="*/ 3566160 h 3647440"/>
              <a:gd name="connsiteX56" fmla="*/ 0 w 12517120"/>
              <a:gd name="connsiteY56" fmla="*/ 3647440 h 3647440"/>
              <a:gd name="connsiteX57" fmla="*/ 40640 w 12517120"/>
              <a:gd name="connsiteY57" fmla="*/ 0 h 3647440"/>
              <a:gd name="connsiteX58" fmla="*/ 101600 w 12517120"/>
              <a:gd name="connsiteY58" fmla="*/ 20320 h 36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517120" h="3647440">
                <a:moveTo>
                  <a:pt x="101600" y="20320"/>
                </a:moveTo>
                <a:lnTo>
                  <a:pt x="101600" y="20320"/>
                </a:lnTo>
                <a:cubicBezTo>
                  <a:pt x="128693" y="30480"/>
                  <a:pt x="156999" y="37860"/>
                  <a:pt x="182880" y="50800"/>
                </a:cubicBezTo>
                <a:cubicBezTo>
                  <a:pt x="204723" y="61722"/>
                  <a:pt x="223520" y="77893"/>
                  <a:pt x="243840" y="91440"/>
                </a:cubicBezTo>
                <a:lnTo>
                  <a:pt x="274320" y="111760"/>
                </a:lnTo>
                <a:cubicBezTo>
                  <a:pt x="284480" y="118533"/>
                  <a:pt x="295031" y="124754"/>
                  <a:pt x="304800" y="132080"/>
                </a:cubicBezTo>
                <a:cubicBezTo>
                  <a:pt x="318347" y="142240"/>
                  <a:pt x="332583" y="151540"/>
                  <a:pt x="345440" y="162560"/>
                </a:cubicBezTo>
                <a:cubicBezTo>
                  <a:pt x="376898" y="189524"/>
                  <a:pt x="370472" y="195396"/>
                  <a:pt x="406400" y="213360"/>
                </a:cubicBezTo>
                <a:cubicBezTo>
                  <a:pt x="415979" y="218149"/>
                  <a:pt x="426720" y="220133"/>
                  <a:pt x="436880" y="223520"/>
                </a:cubicBezTo>
                <a:cubicBezTo>
                  <a:pt x="455427" y="237431"/>
                  <a:pt x="523470" y="289637"/>
                  <a:pt x="538480" y="294640"/>
                </a:cubicBezTo>
                <a:cubicBezTo>
                  <a:pt x="615092" y="320177"/>
                  <a:pt x="520658" y="285729"/>
                  <a:pt x="599440" y="325120"/>
                </a:cubicBezTo>
                <a:cubicBezTo>
                  <a:pt x="609019" y="329909"/>
                  <a:pt x="620558" y="330079"/>
                  <a:pt x="629920" y="335280"/>
                </a:cubicBezTo>
                <a:cubicBezTo>
                  <a:pt x="671962" y="358637"/>
                  <a:pt x="694229" y="379764"/>
                  <a:pt x="731520" y="406400"/>
                </a:cubicBezTo>
                <a:cubicBezTo>
                  <a:pt x="741456" y="413497"/>
                  <a:pt x="750842" y="421761"/>
                  <a:pt x="762000" y="426720"/>
                </a:cubicBezTo>
                <a:cubicBezTo>
                  <a:pt x="781573" y="435419"/>
                  <a:pt x="805138" y="435159"/>
                  <a:pt x="822960" y="447040"/>
                </a:cubicBezTo>
                <a:cubicBezTo>
                  <a:pt x="858740" y="470893"/>
                  <a:pt x="885508" y="492379"/>
                  <a:pt x="924560" y="508000"/>
                </a:cubicBezTo>
                <a:cubicBezTo>
                  <a:pt x="944447" y="515955"/>
                  <a:pt x="967698" y="516439"/>
                  <a:pt x="985520" y="528320"/>
                </a:cubicBezTo>
                <a:cubicBezTo>
                  <a:pt x="1005840" y="541867"/>
                  <a:pt x="1023312" y="561237"/>
                  <a:pt x="1046480" y="568960"/>
                </a:cubicBezTo>
                <a:lnTo>
                  <a:pt x="1137920" y="599440"/>
                </a:lnTo>
                <a:cubicBezTo>
                  <a:pt x="1148080" y="602827"/>
                  <a:pt x="1157898" y="607500"/>
                  <a:pt x="1168400" y="609600"/>
                </a:cubicBezTo>
                <a:cubicBezTo>
                  <a:pt x="1185333" y="612987"/>
                  <a:pt x="1202447" y="615572"/>
                  <a:pt x="1219200" y="619760"/>
                </a:cubicBezTo>
                <a:cubicBezTo>
                  <a:pt x="1229590" y="622357"/>
                  <a:pt x="1238978" y="629508"/>
                  <a:pt x="1249680" y="629920"/>
                </a:cubicBezTo>
                <a:cubicBezTo>
                  <a:pt x="1327516" y="632914"/>
                  <a:pt x="1405467" y="629920"/>
                  <a:pt x="1483360" y="629920"/>
                </a:cubicBezTo>
                <a:lnTo>
                  <a:pt x="1747520" y="883920"/>
                </a:lnTo>
                <a:lnTo>
                  <a:pt x="2387600" y="629920"/>
                </a:lnTo>
                <a:lnTo>
                  <a:pt x="2854960" y="304800"/>
                </a:lnTo>
                <a:lnTo>
                  <a:pt x="3271520" y="690880"/>
                </a:lnTo>
                <a:lnTo>
                  <a:pt x="3484880" y="579120"/>
                </a:lnTo>
                <a:lnTo>
                  <a:pt x="4267200" y="1016000"/>
                </a:lnTo>
                <a:lnTo>
                  <a:pt x="4572000" y="894080"/>
                </a:lnTo>
                <a:lnTo>
                  <a:pt x="4632960" y="975360"/>
                </a:lnTo>
                <a:lnTo>
                  <a:pt x="5374640" y="619760"/>
                </a:lnTo>
                <a:lnTo>
                  <a:pt x="5486400" y="680720"/>
                </a:lnTo>
                <a:lnTo>
                  <a:pt x="5994400" y="619760"/>
                </a:lnTo>
                <a:lnTo>
                  <a:pt x="6177280" y="863600"/>
                </a:lnTo>
                <a:lnTo>
                  <a:pt x="6410960" y="1117600"/>
                </a:lnTo>
                <a:lnTo>
                  <a:pt x="6604000" y="934720"/>
                </a:lnTo>
                <a:lnTo>
                  <a:pt x="6990080" y="1270000"/>
                </a:lnTo>
                <a:lnTo>
                  <a:pt x="7752080" y="1127760"/>
                </a:lnTo>
                <a:lnTo>
                  <a:pt x="8107680" y="914400"/>
                </a:lnTo>
                <a:lnTo>
                  <a:pt x="8321040" y="721360"/>
                </a:lnTo>
                <a:lnTo>
                  <a:pt x="8442960" y="772160"/>
                </a:lnTo>
                <a:lnTo>
                  <a:pt x="8524240" y="1056640"/>
                </a:lnTo>
                <a:lnTo>
                  <a:pt x="8829040" y="1097280"/>
                </a:lnTo>
                <a:lnTo>
                  <a:pt x="9001760" y="995680"/>
                </a:lnTo>
                <a:lnTo>
                  <a:pt x="9164320" y="1148080"/>
                </a:lnTo>
                <a:lnTo>
                  <a:pt x="9702800" y="650240"/>
                </a:lnTo>
                <a:lnTo>
                  <a:pt x="10007600" y="853440"/>
                </a:lnTo>
                <a:lnTo>
                  <a:pt x="10292080" y="772160"/>
                </a:lnTo>
                <a:lnTo>
                  <a:pt x="10789920" y="1026160"/>
                </a:lnTo>
                <a:lnTo>
                  <a:pt x="11115040" y="802640"/>
                </a:lnTo>
                <a:lnTo>
                  <a:pt x="11714480" y="934720"/>
                </a:lnTo>
                <a:lnTo>
                  <a:pt x="11988800" y="741680"/>
                </a:lnTo>
                <a:lnTo>
                  <a:pt x="12232640" y="924560"/>
                </a:lnTo>
                <a:lnTo>
                  <a:pt x="12435840" y="894080"/>
                </a:lnTo>
                <a:lnTo>
                  <a:pt x="12517120" y="3566160"/>
                </a:lnTo>
                <a:lnTo>
                  <a:pt x="0" y="3647440"/>
                </a:lnTo>
                <a:lnTo>
                  <a:pt x="40640" y="0"/>
                </a:lnTo>
                <a:lnTo>
                  <a:pt x="101600" y="20320"/>
                </a:lnTo>
                <a:close/>
              </a:path>
            </a:pathLst>
          </a:custGeom>
          <a:gradFill flip="none" rotWithShape="1">
            <a:gsLst>
              <a:gs pos="22000">
                <a:srgbClr val="FFFFFF"/>
              </a:gs>
              <a:gs pos="58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6C5CDBA1-B70D-48E5-8AC2-C656A1041BA4}"/>
              </a:ext>
            </a:extLst>
          </p:cNvPr>
          <p:cNvSpPr/>
          <p:nvPr/>
        </p:nvSpPr>
        <p:spPr>
          <a:xfrm>
            <a:off x="0" y="2511972"/>
            <a:ext cx="7723319" cy="3990427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2000">
                <a:schemeClr val="bg1"/>
              </a:gs>
            </a:gsLst>
            <a:lin ang="18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3" name="Freihandform: Form 692">
            <a:extLst>
              <a:ext uri="{FF2B5EF4-FFF2-40B4-BE49-F238E27FC236}">
                <a16:creationId xmlns:a16="http://schemas.microsoft.com/office/drawing/2014/main" id="{4C56A6B3-860A-4F44-81FF-BEFE7E194500}"/>
              </a:ext>
            </a:extLst>
          </p:cNvPr>
          <p:cNvSpPr/>
          <p:nvPr/>
        </p:nvSpPr>
        <p:spPr>
          <a:xfrm flipH="1">
            <a:off x="-667850" y="5913754"/>
            <a:ext cx="12918331" cy="1810008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hteck 202">
            <a:extLst>
              <a:ext uri="{FF2B5EF4-FFF2-40B4-BE49-F238E27FC236}">
                <a16:creationId xmlns:a16="http://schemas.microsoft.com/office/drawing/2014/main" id="{35CC7D15-DD41-4FF9-9207-CA9FF63E6B9A}"/>
              </a:ext>
            </a:extLst>
          </p:cNvPr>
          <p:cNvSpPr/>
          <p:nvPr/>
        </p:nvSpPr>
        <p:spPr>
          <a:xfrm rot="16200000">
            <a:off x="964087" y="6391685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hteck 203">
            <a:extLst>
              <a:ext uri="{FF2B5EF4-FFF2-40B4-BE49-F238E27FC236}">
                <a16:creationId xmlns:a16="http://schemas.microsoft.com/office/drawing/2014/main" id="{08A35E4D-3A57-48CA-99EC-E8A1CDEBD6A7}"/>
              </a:ext>
            </a:extLst>
          </p:cNvPr>
          <p:cNvSpPr/>
          <p:nvPr/>
        </p:nvSpPr>
        <p:spPr>
          <a:xfrm rot="16200000">
            <a:off x="2489431" y="6255190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1292E12C-4776-454C-981F-2CD48879F8E2}"/>
              </a:ext>
            </a:extLst>
          </p:cNvPr>
          <p:cNvSpPr/>
          <p:nvPr/>
        </p:nvSpPr>
        <p:spPr>
          <a:xfrm rot="16200000">
            <a:off x="4084633" y="6317584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hteck 205">
            <a:extLst>
              <a:ext uri="{FF2B5EF4-FFF2-40B4-BE49-F238E27FC236}">
                <a16:creationId xmlns:a16="http://schemas.microsoft.com/office/drawing/2014/main" id="{78919D5E-4996-497A-A021-22F0AFC86BBD}"/>
              </a:ext>
            </a:extLst>
          </p:cNvPr>
          <p:cNvSpPr/>
          <p:nvPr/>
        </p:nvSpPr>
        <p:spPr>
          <a:xfrm rot="16200000">
            <a:off x="5443702" y="6233875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hteck 206">
            <a:extLst>
              <a:ext uri="{FF2B5EF4-FFF2-40B4-BE49-F238E27FC236}">
                <a16:creationId xmlns:a16="http://schemas.microsoft.com/office/drawing/2014/main" id="{4C766A4A-A291-491F-A129-E94FC50BF823}"/>
              </a:ext>
            </a:extLst>
          </p:cNvPr>
          <p:cNvSpPr/>
          <p:nvPr/>
        </p:nvSpPr>
        <p:spPr>
          <a:xfrm rot="16200000">
            <a:off x="8142122" y="6288797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hteck 207">
            <a:extLst>
              <a:ext uri="{FF2B5EF4-FFF2-40B4-BE49-F238E27FC236}">
                <a16:creationId xmlns:a16="http://schemas.microsoft.com/office/drawing/2014/main" id="{EF70BDB7-E783-410D-A4EC-0D758CB22021}"/>
              </a:ext>
            </a:extLst>
          </p:cNvPr>
          <p:cNvSpPr/>
          <p:nvPr/>
        </p:nvSpPr>
        <p:spPr>
          <a:xfrm rot="16200000">
            <a:off x="9511302" y="6352639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hteck 208">
            <a:extLst>
              <a:ext uri="{FF2B5EF4-FFF2-40B4-BE49-F238E27FC236}">
                <a16:creationId xmlns:a16="http://schemas.microsoft.com/office/drawing/2014/main" id="{8418B663-B945-42A5-9F75-DD3933D73D5E}"/>
              </a:ext>
            </a:extLst>
          </p:cNvPr>
          <p:cNvSpPr/>
          <p:nvPr/>
        </p:nvSpPr>
        <p:spPr>
          <a:xfrm rot="16200000">
            <a:off x="6772617" y="6308321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hteck 209">
            <a:extLst>
              <a:ext uri="{FF2B5EF4-FFF2-40B4-BE49-F238E27FC236}">
                <a16:creationId xmlns:a16="http://schemas.microsoft.com/office/drawing/2014/main" id="{086F1364-1D39-487D-B5E8-FB7BA83B54EC}"/>
              </a:ext>
            </a:extLst>
          </p:cNvPr>
          <p:cNvSpPr/>
          <p:nvPr/>
        </p:nvSpPr>
        <p:spPr>
          <a:xfrm rot="16200000">
            <a:off x="10810633" y="6317584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hteck 210">
            <a:extLst>
              <a:ext uri="{FF2B5EF4-FFF2-40B4-BE49-F238E27FC236}">
                <a16:creationId xmlns:a16="http://schemas.microsoft.com/office/drawing/2014/main" id="{495E6F9F-4FEB-420B-A92F-50E8007C1D45}"/>
              </a:ext>
            </a:extLst>
          </p:cNvPr>
          <p:cNvSpPr/>
          <p:nvPr/>
        </p:nvSpPr>
        <p:spPr>
          <a:xfrm rot="16200000">
            <a:off x="10836109" y="5688073"/>
            <a:ext cx="1446873" cy="18177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fik 29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5B36BC0D-4C5D-4E42-B2CB-0EC353DAE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3161" y="5529255"/>
            <a:ext cx="1054699" cy="731583"/>
          </a:xfrm>
          <a:prstGeom prst="rect">
            <a:avLst/>
          </a:prstGeom>
        </p:spPr>
      </p:pic>
      <p:pic>
        <p:nvPicPr>
          <p:cNvPr id="673" name="Grafik 672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8B32B3E0-895B-4631-BD8C-7F99E66CA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6633" y="5601037"/>
            <a:ext cx="1054699" cy="725487"/>
          </a:xfrm>
          <a:prstGeom prst="rect">
            <a:avLst/>
          </a:prstGeom>
        </p:spPr>
      </p:pic>
      <p:pic>
        <p:nvPicPr>
          <p:cNvPr id="684" name="Grafik 683">
            <a:hlinkClick r:id="" action="ppaction://hlinkshowjump?jump=nextslide">
              <a:snd r:embed="rId7" name="richtig 2.wav"/>
            </a:hlinkClick>
            <a:extLst>
              <a:ext uri="{FF2B5EF4-FFF2-40B4-BE49-F238E27FC236}">
                <a16:creationId xmlns:a16="http://schemas.microsoft.com/office/drawing/2014/main" id="{5BF168DA-0B7A-4332-A0E2-91BB86E529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36584" y="5582930"/>
            <a:ext cx="1054699" cy="725487"/>
          </a:xfrm>
          <a:prstGeom prst="rect">
            <a:avLst/>
          </a:prstGeom>
        </p:spPr>
      </p:pic>
      <p:pic>
        <p:nvPicPr>
          <p:cNvPr id="688" name="Grafik 687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C8C7BCEC-DC22-4A38-8B23-29D18B8433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63933" y="4531139"/>
            <a:ext cx="1054699" cy="731583"/>
          </a:xfrm>
          <a:prstGeom prst="rect">
            <a:avLst/>
          </a:prstGeom>
        </p:spPr>
      </p:pic>
      <p:sp>
        <p:nvSpPr>
          <p:cNvPr id="184" name="Freihandform: Form 183">
            <a:extLst>
              <a:ext uri="{FF2B5EF4-FFF2-40B4-BE49-F238E27FC236}">
                <a16:creationId xmlns:a16="http://schemas.microsoft.com/office/drawing/2014/main" id="{9E7E5657-69D4-429C-997D-5E3B70C36720}"/>
              </a:ext>
            </a:extLst>
          </p:cNvPr>
          <p:cNvSpPr/>
          <p:nvPr/>
        </p:nvSpPr>
        <p:spPr>
          <a:xfrm>
            <a:off x="5078055" y="5355496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ihandform: Form 188">
            <a:extLst>
              <a:ext uri="{FF2B5EF4-FFF2-40B4-BE49-F238E27FC236}">
                <a16:creationId xmlns:a16="http://schemas.microsoft.com/office/drawing/2014/main" id="{C1B47BC2-C858-482A-99E8-7EC5430CCD6F}"/>
              </a:ext>
            </a:extLst>
          </p:cNvPr>
          <p:cNvSpPr/>
          <p:nvPr/>
        </p:nvSpPr>
        <p:spPr>
          <a:xfrm>
            <a:off x="6414379" y="5419947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ihandform: Form 191">
            <a:extLst>
              <a:ext uri="{FF2B5EF4-FFF2-40B4-BE49-F238E27FC236}">
                <a16:creationId xmlns:a16="http://schemas.microsoft.com/office/drawing/2014/main" id="{ED750175-7F92-426F-A962-49BC5F384023}"/>
              </a:ext>
            </a:extLst>
          </p:cNvPr>
          <p:cNvSpPr/>
          <p:nvPr/>
        </p:nvSpPr>
        <p:spPr>
          <a:xfrm flipH="1">
            <a:off x="10951706" y="4374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ihandform: Form 194">
            <a:extLst>
              <a:ext uri="{FF2B5EF4-FFF2-40B4-BE49-F238E27FC236}">
                <a16:creationId xmlns:a16="http://schemas.microsoft.com/office/drawing/2014/main" id="{2BB4E729-9618-4B4E-A563-3FEF5CE40047}"/>
              </a:ext>
            </a:extLst>
          </p:cNvPr>
          <p:cNvSpPr/>
          <p:nvPr/>
        </p:nvSpPr>
        <p:spPr>
          <a:xfrm rot="207948" flipH="1">
            <a:off x="10461134" y="541994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38" name="Gruppieren 2137">
            <a:extLst>
              <a:ext uri="{FF2B5EF4-FFF2-40B4-BE49-F238E27FC236}">
                <a16:creationId xmlns:a16="http://schemas.microsoft.com/office/drawing/2014/main" id="{24D69A08-3243-4F2F-ABE2-19E5A027FD1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315452" y="3461538"/>
            <a:ext cx="1829150" cy="2692518"/>
            <a:chOff x="0" y="0"/>
            <a:chExt cx="5423358" cy="7976923"/>
          </a:xfrm>
        </p:grpSpPr>
        <p:grpSp>
          <p:nvGrpSpPr>
            <p:cNvPr id="2139" name="Gruppieren 2138">
              <a:extLst>
                <a:ext uri="{FF2B5EF4-FFF2-40B4-BE49-F238E27FC236}">
                  <a16:creationId xmlns:a16="http://schemas.microsoft.com/office/drawing/2014/main" id="{545C20E5-2DB8-4BF9-96E7-2225C6A4F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208939"/>
              <a:ext cx="5423358" cy="4767984"/>
              <a:chOff x="0" y="0"/>
              <a:chExt cx="5060425" cy="4448810"/>
            </a:xfrm>
          </p:grpSpPr>
          <p:sp>
            <p:nvSpPr>
              <p:cNvPr id="2152" name="Ellipse 2151">
                <a:extLst>
                  <a:ext uri="{FF2B5EF4-FFF2-40B4-BE49-F238E27FC236}">
                    <a16:creationId xmlns:a16="http://schemas.microsoft.com/office/drawing/2014/main" id="{F5EDDC58-DAD8-4D39-A0B6-7098FBB00BC5}"/>
                  </a:ext>
                </a:extLst>
              </p:cNvPr>
              <p:cNvSpPr/>
              <p:nvPr/>
            </p:nvSpPr>
            <p:spPr>
              <a:xfrm>
                <a:off x="3531476" y="157656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3" name="Ellipse 2152">
                <a:extLst>
                  <a:ext uri="{FF2B5EF4-FFF2-40B4-BE49-F238E27FC236}">
                    <a16:creationId xmlns:a16="http://schemas.microsoft.com/office/drawing/2014/main" id="{B2B4095A-1849-428E-8E57-564597F7A6A6}"/>
                  </a:ext>
                </a:extLst>
              </p:cNvPr>
              <p:cNvSpPr/>
              <p:nvPr/>
            </p:nvSpPr>
            <p:spPr>
              <a:xfrm>
                <a:off x="0" y="0"/>
                <a:ext cx="5016500" cy="44488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4" name="Ellipse 2153">
                <a:extLst>
                  <a:ext uri="{FF2B5EF4-FFF2-40B4-BE49-F238E27FC236}">
                    <a16:creationId xmlns:a16="http://schemas.microsoft.com/office/drawing/2014/main" id="{0C9A4470-A0AF-4F9D-A685-87074318FDF6}"/>
                  </a:ext>
                </a:extLst>
              </p:cNvPr>
              <p:cNvSpPr/>
              <p:nvPr/>
            </p:nvSpPr>
            <p:spPr>
              <a:xfrm rot="20527534">
                <a:off x="2986252" y="712733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5" name="Ellipse 2154">
                <a:extLst>
                  <a:ext uri="{FF2B5EF4-FFF2-40B4-BE49-F238E27FC236}">
                    <a16:creationId xmlns:a16="http://schemas.microsoft.com/office/drawing/2014/main" id="{EA4A05B9-651F-429E-9353-9FF377FB6337}"/>
                  </a:ext>
                </a:extLst>
              </p:cNvPr>
              <p:cNvSpPr/>
              <p:nvPr/>
            </p:nvSpPr>
            <p:spPr>
              <a:xfrm rot="20966179">
                <a:off x="3298278" y="1579837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6" name="Ellipse 2155">
                <a:extLst>
                  <a:ext uri="{FF2B5EF4-FFF2-40B4-BE49-F238E27FC236}">
                    <a16:creationId xmlns:a16="http://schemas.microsoft.com/office/drawing/2014/main" id="{22C5CDB5-A063-4D5E-8978-D0E6C4A527C3}"/>
                  </a:ext>
                </a:extLst>
              </p:cNvPr>
              <p:cNvSpPr/>
              <p:nvPr/>
            </p:nvSpPr>
            <p:spPr>
              <a:xfrm rot="20206565">
                <a:off x="94593" y="731783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EAF2FA"/>
                  </a:gs>
                  <a:gs pos="100000">
                    <a:srgbClr val="EAF2FA"/>
                  </a:gs>
                  <a:gs pos="15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40" name="Gruppieren 2139">
              <a:extLst>
                <a:ext uri="{FF2B5EF4-FFF2-40B4-BE49-F238E27FC236}">
                  <a16:creationId xmlns:a16="http://schemas.microsoft.com/office/drawing/2014/main" id="{8A131157-4A7F-477D-9122-DFBB2E3470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8993" y="954470"/>
              <a:ext cx="3293896" cy="2848812"/>
              <a:chOff x="0" y="0"/>
              <a:chExt cx="3073400" cy="2658110"/>
            </a:xfrm>
          </p:grpSpPr>
          <p:sp>
            <p:nvSpPr>
              <p:cNvPr id="2145" name="Ellipse 2144">
                <a:extLst>
                  <a:ext uri="{FF2B5EF4-FFF2-40B4-BE49-F238E27FC236}">
                    <a16:creationId xmlns:a16="http://schemas.microsoft.com/office/drawing/2014/main" id="{14B04787-1C6C-4BEC-858F-079079F37B72}"/>
                  </a:ext>
                </a:extLst>
              </p:cNvPr>
              <p:cNvSpPr/>
              <p:nvPr/>
            </p:nvSpPr>
            <p:spPr>
              <a:xfrm>
                <a:off x="0" y="0"/>
                <a:ext cx="3073400" cy="26581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6" name="Ellipse 2145">
                <a:extLst>
                  <a:ext uri="{FF2B5EF4-FFF2-40B4-BE49-F238E27FC236}">
                    <a16:creationId xmlns:a16="http://schemas.microsoft.com/office/drawing/2014/main" id="{47C66693-862F-49C4-A078-9E0B003A7625}"/>
                  </a:ext>
                </a:extLst>
              </p:cNvPr>
              <p:cNvSpPr/>
              <p:nvPr/>
            </p:nvSpPr>
            <p:spPr>
              <a:xfrm>
                <a:off x="1115251" y="940828"/>
                <a:ext cx="254000" cy="457200"/>
              </a:xfrm>
              <a:prstGeom prst="ellipse">
                <a:avLst/>
              </a:prstGeom>
              <a:solidFill>
                <a:srgbClr val="4472C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7" name="Ellipse 2146">
                <a:extLst>
                  <a:ext uri="{FF2B5EF4-FFF2-40B4-BE49-F238E27FC236}">
                    <a16:creationId xmlns:a16="http://schemas.microsoft.com/office/drawing/2014/main" id="{6B89776C-9E7E-4468-8F66-FEDA581F277E}"/>
                  </a:ext>
                </a:extLst>
              </p:cNvPr>
              <p:cNvSpPr/>
              <p:nvPr/>
            </p:nvSpPr>
            <p:spPr>
              <a:xfrm>
                <a:off x="2056079" y="914400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48" name="Gruppieren 2147">
                <a:extLst>
                  <a:ext uri="{FF2B5EF4-FFF2-40B4-BE49-F238E27FC236}">
                    <a16:creationId xmlns:a16="http://schemas.microsoft.com/office/drawing/2014/main" id="{666A967F-282A-4955-A021-DB4B61B17368}"/>
                  </a:ext>
                </a:extLst>
              </p:cNvPr>
              <p:cNvGrpSpPr/>
              <p:nvPr/>
            </p:nvGrpSpPr>
            <p:grpSpPr>
              <a:xfrm>
                <a:off x="1607908" y="1216777"/>
                <a:ext cx="1398028" cy="523269"/>
                <a:chOff x="0" y="0"/>
                <a:chExt cx="1548367" cy="518945"/>
              </a:xfr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50" name="Gleichschenkliges Dreieck 2149">
                  <a:extLst>
                    <a:ext uri="{FF2B5EF4-FFF2-40B4-BE49-F238E27FC236}">
                      <a16:creationId xmlns:a16="http://schemas.microsoft.com/office/drawing/2014/main" id="{F48851D9-D5DE-4EA9-A849-42AC7AA66BF8}"/>
                    </a:ext>
                  </a:extLst>
                </p:cNvPr>
                <p:cNvSpPr/>
                <p:nvPr/>
              </p:nvSpPr>
              <p:spPr>
                <a:xfrm>
                  <a:off x="173183" y="16364"/>
                  <a:ext cx="1375184" cy="501650"/>
                </a:xfrm>
                <a:prstGeom prst="triangle">
                  <a:avLst>
                    <a:gd name="adj" fmla="val 623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1" name="Ellipse 2150">
                  <a:extLst>
                    <a:ext uri="{FF2B5EF4-FFF2-40B4-BE49-F238E27FC236}">
                      <a16:creationId xmlns:a16="http://schemas.microsoft.com/office/drawing/2014/main" id="{4AFF714D-78BE-477E-B2CF-2CDEB5EC93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1192" cy="5189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41" name="Gruppieren 2140">
              <a:extLst>
                <a:ext uri="{FF2B5EF4-FFF2-40B4-BE49-F238E27FC236}">
                  <a16:creationId xmlns:a16="http://schemas.microsoft.com/office/drawing/2014/main" id="{D33AAE37-018E-44EA-8CE2-57F230F0FFEC}"/>
                </a:ext>
              </a:extLst>
            </p:cNvPr>
            <p:cNvGrpSpPr>
              <a:grpSpLocks noChangeAspect="1"/>
            </p:cNvGrpSpPr>
            <p:nvPr/>
          </p:nvGrpSpPr>
          <p:grpSpPr>
            <a:xfrm rot="975702">
              <a:off x="1933904" y="0"/>
              <a:ext cx="2475186" cy="1877657"/>
              <a:chOff x="0" y="0"/>
              <a:chExt cx="2309785" cy="1752267"/>
            </a:xfrm>
          </p:grpSpPr>
          <p:sp>
            <p:nvSpPr>
              <p:cNvPr id="2142" name="Flussdiagramm: Magnetplattenspeicher 2141">
                <a:extLst>
                  <a:ext uri="{FF2B5EF4-FFF2-40B4-BE49-F238E27FC236}">
                    <a16:creationId xmlns:a16="http://schemas.microsoft.com/office/drawing/2014/main" id="{90F2AAF0-191F-4BD4-82CF-2642CA9CE6FB}"/>
                  </a:ext>
                </a:extLst>
              </p:cNvPr>
              <p:cNvSpPr/>
              <p:nvPr/>
            </p:nvSpPr>
            <p:spPr>
              <a:xfrm>
                <a:off x="0" y="0"/>
                <a:ext cx="2309785" cy="1752267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3" name="Halbbogen 2142">
                <a:extLst>
                  <a:ext uri="{FF2B5EF4-FFF2-40B4-BE49-F238E27FC236}">
                    <a16:creationId xmlns:a16="http://schemas.microsoft.com/office/drawing/2014/main" id="{4C934EDD-CF5B-47A4-8172-8FC7C7F440BF}"/>
                  </a:ext>
                </a:extLst>
              </p:cNvPr>
              <p:cNvSpPr/>
              <p:nvPr/>
            </p:nvSpPr>
            <p:spPr>
              <a:xfrm rot="11791213">
                <a:off x="118441" y="667909"/>
                <a:ext cx="778510" cy="932180"/>
              </a:xfrm>
              <a:prstGeom prst="blockArc">
                <a:avLst>
                  <a:gd name="adj1" fmla="val 9684492"/>
                  <a:gd name="adj2" fmla="val 628043"/>
                  <a:gd name="adj3" fmla="val 23013"/>
                </a:avLst>
              </a:prstGeom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4" name="Ellipse 2143">
                <a:extLst>
                  <a:ext uri="{FF2B5EF4-FFF2-40B4-BE49-F238E27FC236}">
                    <a16:creationId xmlns:a16="http://schemas.microsoft.com/office/drawing/2014/main" id="{24BF14CB-1C85-4823-86F5-E18916FC24C1}"/>
                  </a:ext>
                </a:extLst>
              </p:cNvPr>
              <p:cNvSpPr/>
              <p:nvPr/>
            </p:nvSpPr>
            <p:spPr>
              <a:xfrm>
                <a:off x="15902" y="0"/>
                <a:ext cx="2281473" cy="57646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5" name="Grafik 24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D95F0831-5C28-40CE-AE2B-09E70D41BB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4090" y="5478795"/>
            <a:ext cx="1054699" cy="731583"/>
          </a:xfrm>
          <a:prstGeom prst="rect">
            <a:avLst/>
          </a:prstGeom>
        </p:spPr>
      </p:pic>
      <p:sp>
        <p:nvSpPr>
          <p:cNvPr id="182" name="Freihandform: Form 181">
            <a:extLst>
              <a:ext uri="{FF2B5EF4-FFF2-40B4-BE49-F238E27FC236}">
                <a16:creationId xmlns:a16="http://schemas.microsoft.com/office/drawing/2014/main" id="{AC3B545C-04E6-43F8-8907-DED40D6F9202}"/>
              </a:ext>
            </a:extLst>
          </p:cNvPr>
          <p:cNvSpPr/>
          <p:nvPr/>
        </p:nvSpPr>
        <p:spPr>
          <a:xfrm flipH="1">
            <a:off x="2147987" y="5317268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hteck 201">
            <a:extLst>
              <a:ext uri="{FF2B5EF4-FFF2-40B4-BE49-F238E27FC236}">
                <a16:creationId xmlns:a16="http://schemas.microsoft.com/office/drawing/2014/main" id="{4381746A-01EC-4853-9544-9E17ECA19C8B}"/>
              </a:ext>
            </a:extLst>
          </p:cNvPr>
          <p:cNvSpPr/>
          <p:nvPr/>
        </p:nvSpPr>
        <p:spPr>
          <a:xfrm rot="16200000">
            <a:off x="110145" y="5704846"/>
            <a:ext cx="1642722" cy="18529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3CC8832-7E5B-465A-BACC-4EADE4120995}"/>
              </a:ext>
            </a:extLst>
          </p:cNvPr>
          <p:cNvSpPr/>
          <p:nvPr/>
        </p:nvSpPr>
        <p:spPr>
          <a:xfrm rot="16200000">
            <a:off x="-593103" y="5147758"/>
            <a:ext cx="2325888" cy="19906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fik 16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7EF79B6C-A4E7-4AFC-A4A6-FFAFD6DC88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33" y="3497806"/>
            <a:ext cx="1054699" cy="859611"/>
          </a:xfrm>
          <a:prstGeom prst="rect">
            <a:avLst/>
          </a:prstGeom>
        </p:spPr>
      </p:pic>
      <p:pic>
        <p:nvPicPr>
          <p:cNvPr id="19" name="Grafik 18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03FBAC2B-7155-4B51-BAEB-22DC79796F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156" y="4586768"/>
            <a:ext cx="1054699" cy="731583"/>
          </a:xfrm>
          <a:prstGeom prst="rect">
            <a:avLst/>
          </a:prstGeom>
        </p:spPr>
      </p:pic>
      <p:pic>
        <p:nvPicPr>
          <p:cNvPr id="23" name="Grafik 22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A83259B1-32C0-4E1A-8C9D-E2FE8743D1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6103" y="5656210"/>
            <a:ext cx="1054699" cy="731583"/>
          </a:xfrm>
          <a:prstGeom prst="rect">
            <a:avLst/>
          </a:prstGeom>
        </p:spPr>
      </p:pic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78E45E-4DFE-40B3-AF42-6FF7B6971106}"/>
              </a:ext>
            </a:extLst>
          </p:cNvPr>
          <p:cNvSpPr/>
          <p:nvPr/>
        </p:nvSpPr>
        <p:spPr>
          <a:xfrm>
            <a:off x="597692" y="5513881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reihandform: Form 184">
            <a:extLst>
              <a:ext uri="{FF2B5EF4-FFF2-40B4-BE49-F238E27FC236}">
                <a16:creationId xmlns:a16="http://schemas.microsoft.com/office/drawing/2014/main" id="{3EE1DFD1-8828-42E9-BAA6-34FE6143AE1D}"/>
              </a:ext>
            </a:extLst>
          </p:cNvPr>
          <p:cNvSpPr/>
          <p:nvPr/>
        </p:nvSpPr>
        <p:spPr>
          <a:xfrm rot="231405" flipH="1">
            <a:off x="338185" y="4403321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ihandform: Form 197">
            <a:extLst>
              <a:ext uri="{FF2B5EF4-FFF2-40B4-BE49-F238E27FC236}">
                <a16:creationId xmlns:a16="http://schemas.microsoft.com/office/drawing/2014/main" id="{902B0CC1-FF73-48AB-A3FD-F228C85F9DE2}"/>
              </a:ext>
            </a:extLst>
          </p:cNvPr>
          <p:cNvSpPr/>
          <p:nvPr/>
        </p:nvSpPr>
        <p:spPr>
          <a:xfrm>
            <a:off x="1283" y="3302730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 26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4EA3EFCC-A4BA-41EC-BF61-E7AF36BD8C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81232" y="5547962"/>
            <a:ext cx="1054699" cy="731583"/>
          </a:xfrm>
          <a:prstGeom prst="rect">
            <a:avLst/>
          </a:prstGeom>
        </p:spPr>
      </p:pic>
      <p:sp>
        <p:nvSpPr>
          <p:cNvPr id="201" name="Freihandform: Form 200">
            <a:extLst>
              <a:ext uri="{FF2B5EF4-FFF2-40B4-BE49-F238E27FC236}">
                <a16:creationId xmlns:a16="http://schemas.microsoft.com/office/drawing/2014/main" id="{BD8AED68-1A09-4642-8A9C-54EAB331E5ED}"/>
              </a:ext>
            </a:extLst>
          </p:cNvPr>
          <p:cNvSpPr/>
          <p:nvPr/>
        </p:nvSpPr>
        <p:spPr>
          <a:xfrm rot="21368595">
            <a:off x="3706499" y="5396024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6" name="Grafik 675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E45B4E5A-1E29-439C-AA20-C4CC812689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38486" y="5484891"/>
            <a:ext cx="1054699" cy="725487"/>
          </a:xfrm>
          <a:prstGeom prst="rect">
            <a:avLst/>
          </a:prstGeom>
        </p:spPr>
      </p:pic>
      <p:pic>
        <p:nvPicPr>
          <p:cNvPr id="680" name="Grafik 679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99BEADD7-0E09-43DB-87ED-BA0D645851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60875" y="5717019"/>
            <a:ext cx="1060796" cy="725487"/>
          </a:xfrm>
          <a:prstGeom prst="rect">
            <a:avLst/>
          </a:prstGeom>
        </p:spPr>
      </p:pic>
      <p:sp>
        <p:nvSpPr>
          <p:cNvPr id="683" name="Freihandform: Form 682">
            <a:extLst>
              <a:ext uri="{FF2B5EF4-FFF2-40B4-BE49-F238E27FC236}">
                <a16:creationId xmlns:a16="http://schemas.microsoft.com/office/drawing/2014/main" id="{73ED9615-77ED-4D6F-85AB-4401AB348A33}"/>
              </a:ext>
            </a:extLst>
          </p:cNvPr>
          <p:cNvSpPr/>
          <p:nvPr/>
        </p:nvSpPr>
        <p:spPr>
          <a:xfrm rot="207948" flipH="1">
            <a:off x="7777574" y="532146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5" name="Freihandform: Form 684">
            <a:extLst>
              <a:ext uri="{FF2B5EF4-FFF2-40B4-BE49-F238E27FC236}">
                <a16:creationId xmlns:a16="http://schemas.microsoft.com/office/drawing/2014/main" id="{F2E037B5-263D-49C2-9255-2B75F10685E2}"/>
              </a:ext>
            </a:extLst>
          </p:cNvPr>
          <p:cNvSpPr/>
          <p:nvPr/>
        </p:nvSpPr>
        <p:spPr>
          <a:xfrm flipH="1">
            <a:off x="9156667" y="5643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29ED12F-CC76-4702-BF4A-7ACD1EA28BEE}"/>
              </a:ext>
            </a:extLst>
          </p:cNvPr>
          <p:cNvSpPr/>
          <p:nvPr/>
        </p:nvSpPr>
        <p:spPr>
          <a:xfrm>
            <a:off x="9009899" y="4479783"/>
            <a:ext cx="405958" cy="154820"/>
          </a:xfrm>
          <a:prstGeom prst="ellipse">
            <a:avLst/>
          </a:prstGeom>
          <a:solidFill>
            <a:srgbClr val="4472C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6DDC21-D372-4FE3-BEBA-BBD268C6914A}"/>
              </a:ext>
            </a:extLst>
          </p:cNvPr>
          <p:cNvSpPr/>
          <p:nvPr/>
        </p:nvSpPr>
        <p:spPr>
          <a:xfrm>
            <a:off x="8950207" y="4457168"/>
            <a:ext cx="552657" cy="154820"/>
          </a:xfrm>
          <a:prstGeom prst="ellipse">
            <a:avLst/>
          </a:prstGeom>
          <a:gradFill flip="none" rotWithShape="1">
            <a:gsLst>
              <a:gs pos="48000">
                <a:schemeClr val="accent5">
                  <a:lumMod val="20000"/>
                  <a:lumOff val="80000"/>
                </a:schemeClr>
              </a:gs>
              <a:gs pos="100000">
                <a:srgbClr val="F9FBF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0B3E687F-1ED1-4D97-9BD2-8DEBA9F79872}"/>
              </a:ext>
            </a:extLst>
          </p:cNvPr>
          <p:cNvGrpSpPr/>
          <p:nvPr/>
        </p:nvGrpSpPr>
        <p:grpSpPr>
          <a:xfrm>
            <a:off x="8596848" y="205406"/>
            <a:ext cx="3235837" cy="899135"/>
            <a:chOff x="8596848" y="205406"/>
            <a:chExt cx="3235837" cy="899135"/>
          </a:xfrm>
        </p:grpSpPr>
        <p:grpSp>
          <p:nvGrpSpPr>
            <p:cNvPr id="59" name="Gruppieren 58">
              <a:extLst>
                <a:ext uri="{FF2B5EF4-FFF2-40B4-BE49-F238E27FC236}">
                  <a16:creationId xmlns:a16="http://schemas.microsoft.com/office/drawing/2014/main" id="{1D3458A0-BC5C-4500-9879-C7A2510A7D88}"/>
                </a:ext>
              </a:extLst>
            </p:cNvPr>
            <p:cNvGrpSpPr/>
            <p:nvPr/>
          </p:nvGrpSpPr>
          <p:grpSpPr>
            <a:xfrm>
              <a:off x="8596848" y="205406"/>
              <a:ext cx="1348875" cy="683394"/>
              <a:chOff x="7887200" y="205406"/>
              <a:chExt cx="1348875" cy="683394"/>
            </a:xfrm>
          </p:grpSpPr>
          <p:sp>
            <p:nvSpPr>
              <p:cNvPr id="64" name="Wolke 63">
                <a:extLst>
                  <a:ext uri="{FF2B5EF4-FFF2-40B4-BE49-F238E27FC236}">
                    <a16:creationId xmlns:a16="http://schemas.microsoft.com/office/drawing/2014/main" id="{85AAC45E-897C-4E58-9E96-C12E48C3B73E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feld 64">
                <a:extLst>
                  <a:ext uri="{FF2B5EF4-FFF2-40B4-BE49-F238E27FC236}">
                    <a16:creationId xmlns:a16="http://schemas.microsoft.com/office/drawing/2014/main" id="{F61B76E6-EECF-490D-9075-0FAFA88CA7AA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6</a:t>
                </a:r>
              </a:p>
            </p:txBody>
          </p:sp>
        </p:grpSp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CB837977-8EF6-42F5-B3BE-98F26033DFC3}"/>
                </a:ext>
              </a:extLst>
            </p:cNvPr>
            <p:cNvGrpSpPr/>
            <p:nvPr/>
          </p:nvGrpSpPr>
          <p:grpSpPr>
            <a:xfrm>
              <a:off x="10483810" y="421147"/>
              <a:ext cx="1348875" cy="683394"/>
              <a:chOff x="7887200" y="205406"/>
              <a:chExt cx="1348875" cy="683394"/>
            </a:xfrm>
          </p:grpSpPr>
          <p:sp>
            <p:nvSpPr>
              <p:cNvPr id="62" name="Wolke 61">
                <a:extLst>
                  <a:ext uri="{FF2B5EF4-FFF2-40B4-BE49-F238E27FC236}">
                    <a16:creationId xmlns:a16="http://schemas.microsoft.com/office/drawing/2014/main" id="{85DE5446-5224-421E-B455-DE9DC81B8E70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3CAA1FA2-BCA7-46DB-80C5-81D5C7F132AB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606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  <p:sndAc>
          <p:stSnd>
            <p:snd r:embed="rId2" name="1.wav"/>
          </p:stSnd>
        </p:sndAc>
      </p:transition>
    </mc:Choice>
    <mc:Fallback xmlns="">
      <p:transition>
        <p:fade/>
        <p:sndAc>
          <p:stSnd>
            <p:snd r:embed="rId17" name="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-4.07407E-6 C -0.00091 0.00232 -0.00091 0.00186 2.29167E-6 0.0044 C 2.29167E-6 0.00463 2.29167E-6 0.00463 2.29167E-6 0.00487 C 0.00091 0.00787 0.00039 0.00672 0.00091 0.00463 C 0.00143 0.00371 0.00143 0.00417 0.00182 0.00348 C 0.00234 0.00348 0.00234 0.00301 0.00234 0.00278 C 0.00286 0.00278 0.00286 0.00255 0.00286 0.00232 C 0.00377 0.00093 0.00039 0.00024 2.29167E-6 -4.07407E-6 Z " pathEditMode="relative" rAng="0" ptsTypes="AAAAAAAAA">
                                      <p:cBhvr>
                                        <p:cTn id="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0" y="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5000"/>
                <a:lumOff val="95000"/>
              </a:schemeClr>
            </a:gs>
            <a:gs pos="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2C1C551-BB97-458A-AA91-897CFBBF67FC}"/>
              </a:ext>
            </a:extLst>
          </p:cNvPr>
          <p:cNvSpPr/>
          <p:nvPr/>
        </p:nvSpPr>
        <p:spPr>
          <a:xfrm>
            <a:off x="-162560" y="2592265"/>
            <a:ext cx="12517120" cy="3647440"/>
          </a:xfrm>
          <a:custGeom>
            <a:avLst/>
            <a:gdLst>
              <a:gd name="connsiteX0" fmla="*/ 101600 w 12517120"/>
              <a:gd name="connsiteY0" fmla="*/ 20320 h 3647440"/>
              <a:gd name="connsiteX1" fmla="*/ 101600 w 12517120"/>
              <a:gd name="connsiteY1" fmla="*/ 20320 h 3647440"/>
              <a:gd name="connsiteX2" fmla="*/ 182880 w 12517120"/>
              <a:gd name="connsiteY2" fmla="*/ 50800 h 3647440"/>
              <a:gd name="connsiteX3" fmla="*/ 243840 w 12517120"/>
              <a:gd name="connsiteY3" fmla="*/ 91440 h 3647440"/>
              <a:gd name="connsiteX4" fmla="*/ 274320 w 12517120"/>
              <a:gd name="connsiteY4" fmla="*/ 111760 h 3647440"/>
              <a:gd name="connsiteX5" fmla="*/ 304800 w 12517120"/>
              <a:gd name="connsiteY5" fmla="*/ 132080 h 3647440"/>
              <a:gd name="connsiteX6" fmla="*/ 345440 w 12517120"/>
              <a:gd name="connsiteY6" fmla="*/ 162560 h 3647440"/>
              <a:gd name="connsiteX7" fmla="*/ 406400 w 12517120"/>
              <a:gd name="connsiteY7" fmla="*/ 213360 h 3647440"/>
              <a:gd name="connsiteX8" fmla="*/ 436880 w 12517120"/>
              <a:gd name="connsiteY8" fmla="*/ 223520 h 3647440"/>
              <a:gd name="connsiteX9" fmla="*/ 538480 w 12517120"/>
              <a:gd name="connsiteY9" fmla="*/ 294640 h 3647440"/>
              <a:gd name="connsiteX10" fmla="*/ 599440 w 12517120"/>
              <a:gd name="connsiteY10" fmla="*/ 325120 h 3647440"/>
              <a:gd name="connsiteX11" fmla="*/ 629920 w 12517120"/>
              <a:gd name="connsiteY11" fmla="*/ 335280 h 3647440"/>
              <a:gd name="connsiteX12" fmla="*/ 731520 w 12517120"/>
              <a:gd name="connsiteY12" fmla="*/ 406400 h 3647440"/>
              <a:gd name="connsiteX13" fmla="*/ 762000 w 12517120"/>
              <a:gd name="connsiteY13" fmla="*/ 426720 h 3647440"/>
              <a:gd name="connsiteX14" fmla="*/ 822960 w 12517120"/>
              <a:gd name="connsiteY14" fmla="*/ 447040 h 3647440"/>
              <a:gd name="connsiteX15" fmla="*/ 924560 w 12517120"/>
              <a:gd name="connsiteY15" fmla="*/ 508000 h 3647440"/>
              <a:gd name="connsiteX16" fmla="*/ 985520 w 12517120"/>
              <a:gd name="connsiteY16" fmla="*/ 528320 h 3647440"/>
              <a:gd name="connsiteX17" fmla="*/ 1046480 w 12517120"/>
              <a:gd name="connsiteY17" fmla="*/ 568960 h 3647440"/>
              <a:gd name="connsiteX18" fmla="*/ 1137920 w 12517120"/>
              <a:gd name="connsiteY18" fmla="*/ 599440 h 3647440"/>
              <a:gd name="connsiteX19" fmla="*/ 1168400 w 12517120"/>
              <a:gd name="connsiteY19" fmla="*/ 609600 h 3647440"/>
              <a:gd name="connsiteX20" fmla="*/ 1219200 w 12517120"/>
              <a:gd name="connsiteY20" fmla="*/ 619760 h 3647440"/>
              <a:gd name="connsiteX21" fmla="*/ 1249680 w 12517120"/>
              <a:gd name="connsiteY21" fmla="*/ 629920 h 3647440"/>
              <a:gd name="connsiteX22" fmla="*/ 1483360 w 12517120"/>
              <a:gd name="connsiteY22" fmla="*/ 629920 h 3647440"/>
              <a:gd name="connsiteX23" fmla="*/ 1747520 w 12517120"/>
              <a:gd name="connsiteY23" fmla="*/ 883920 h 3647440"/>
              <a:gd name="connsiteX24" fmla="*/ 2387600 w 12517120"/>
              <a:gd name="connsiteY24" fmla="*/ 629920 h 3647440"/>
              <a:gd name="connsiteX25" fmla="*/ 2854960 w 12517120"/>
              <a:gd name="connsiteY25" fmla="*/ 304800 h 3647440"/>
              <a:gd name="connsiteX26" fmla="*/ 3271520 w 12517120"/>
              <a:gd name="connsiteY26" fmla="*/ 690880 h 3647440"/>
              <a:gd name="connsiteX27" fmla="*/ 3484880 w 12517120"/>
              <a:gd name="connsiteY27" fmla="*/ 579120 h 3647440"/>
              <a:gd name="connsiteX28" fmla="*/ 4267200 w 12517120"/>
              <a:gd name="connsiteY28" fmla="*/ 1016000 h 3647440"/>
              <a:gd name="connsiteX29" fmla="*/ 4572000 w 12517120"/>
              <a:gd name="connsiteY29" fmla="*/ 894080 h 3647440"/>
              <a:gd name="connsiteX30" fmla="*/ 4632960 w 12517120"/>
              <a:gd name="connsiteY30" fmla="*/ 975360 h 3647440"/>
              <a:gd name="connsiteX31" fmla="*/ 5374640 w 12517120"/>
              <a:gd name="connsiteY31" fmla="*/ 619760 h 3647440"/>
              <a:gd name="connsiteX32" fmla="*/ 5486400 w 12517120"/>
              <a:gd name="connsiteY32" fmla="*/ 680720 h 3647440"/>
              <a:gd name="connsiteX33" fmla="*/ 5994400 w 12517120"/>
              <a:gd name="connsiteY33" fmla="*/ 619760 h 3647440"/>
              <a:gd name="connsiteX34" fmla="*/ 6177280 w 12517120"/>
              <a:gd name="connsiteY34" fmla="*/ 863600 h 3647440"/>
              <a:gd name="connsiteX35" fmla="*/ 6410960 w 12517120"/>
              <a:gd name="connsiteY35" fmla="*/ 1117600 h 3647440"/>
              <a:gd name="connsiteX36" fmla="*/ 6604000 w 12517120"/>
              <a:gd name="connsiteY36" fmla="*/ 934720 h 3647440"/>
              <a:gd name="connsiteX37" fmla="*/ 6990080 w 12517120"/>
              <a:gd name="connsiteY37" fmla="*/ 1270000 h 3647440"/>
              <a:gd name="connsiteX38" fmla="*/ 7752080 w 12517120"/>
              <a:gd name="connsiteY38" fmla="*/ 1127760 h 3647440"/>
              <a:gd name="connsiteX39" fmla="*/ 8107680 w 12517120"/>
              <a:gd name="connsiteY39" fmla="*/ 914400 h 3647440"/>
              <a:gd name="connsiteX40" fmla="*/ 8321040 w 12517120"/>
              <a:gd name="connsiteY40" fmla="*/ 721360 h 3647440"/>
              <a:gd name="connsiteX41" fmla="*/ 8442960 w 12517120"/>
              <a:gd name="connsiteY41" fmla="*/ 772160 h 3647440"/>
              <a:gd name="connsiteX42" fmla="*/ 8524240 w 12517120"/>
              <a:gd name="connsiteY42" fmla="*/ 1056640 h 3647440"/>
              <a:gd name="connsiteX43" fmla="*/ 8829040 w 12517120"/>
              <a:gd name="connsiteY43" fmla="*/ 1097280 h 3647440"/>
              <a:gd name="connsiteX44" fmla="*/ 9001760 w 12517120"/>
              <a:gd name="connsiteY44" fmla="*/ 995680 h 3647440"/>
              <a:gd name="connsiteX45" fmla="*/ 9164320 w 12517120"/>
              <a:gd name="connsiteY45" fmla="*/ 1148080 h 3647440"/>
              <a:gd name="connsiteX46" fmla="*/ 9702800 w 12517120"/>
              <a:gd name="connsiteY46" fmla="*/ 650240 h 3647440"/>
              <a:gd name="connsiteX47" fmla="*/ 10007600 w 12517120"/>
              <a:gd name="connsiteY47" fmla="*/ 853440 h 3647440"/>
              <a:gd name="connsiteX48" fmla="*/ 10292080 w 12517120"/>
              <a:gd name="connsiteY48" fmla="*/ 772160 h 3647440"/>
              <a:gd name="connsiteX49" fmla="*/ 10789920 w 12517120"/>
              <a:gd name="connsiteY49" fmla="*/ 1026160 h 3647440"/>
              <a:gd name="connsiteX50" fmla="*/ 11115040 w 12517120"/>
              <a:gd name="connsiteY50" fmla="*/ 802640 h 3647440"/>
              <a:gd name="connsiteX51" fmla="*/ 11714480 w 12517120"/>
              <a:gd name="connsiteY51" fmla="*/ 934720 h 3647440"/>
              <a:gd name="connsiteX52" fmla="*/ 11988800 w 12517120"/>
              <a:gd name="connsiteY52" fmla="*/ 741680 h 3647440"/>
              <a:gd name="connsiteX53" fmla="*/ 12232640 w 12517120"/>
              <a:gd name="connsiteY53" fmla="*/ 924560 h 3647440"/>
              <a:gd name="connsiteX54" fmla="*/ 12435840 w 12517120"/>
              <a:gd name="connsiteY54" fmla="*/ 894080 h 3647440"/>
              <a:gd name="connsiteX55" fmla="*/ 12517120 w 12517120"/>
              <a:gd name="connsiteY55" fmla="*/ 3566160 h 3647440"/>
              <a:gd name="connsiteX56" fmla="*/ 0 w 12517120"/>
              <a:gd name="connsiteY56" fmla="*/ 3647440 h 3647440"/>
              <a:gd name="connsiteX57" fmla="*/ 40640 w 12517120"/>
              <a:gd name="connsiteY57" fmla="*/ 0 h 3647440"/>
              <a:gd name="connsiteX58" fmla="*/ 101600 w 12517120"/>
              <a:gd name="connsiteY58" fmla="*/ 20320 h 36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517120" h="3647440">
                <a:moveTo>
                  <a:pt x="101600" y="20320"/>
                </a:moveTo>
                <a:lnTo>
                  <a:pt x="101600" y="20320"/>
                </a:lnTo>
                <a:cubicBezTo>
                  <a:pt x="128693" y="30480"/>
                  <a:pt x="156999" y="37860"/>
                  <a:pt x="182880" y="50800"/>
                </a:cubicBezTo>
                <a:cubicBezTo>
                  <a:pt x="204723" y="61722"/>
                  <a:pt x="223520" y="77893"/>
                  <a:pt x="243840" y="91440"/>
                </a:cubicBezTo>
                <a:lnTo>
                  <a:pt x="274320" y="111760"/>
                </a:lnTo>
                <a:cubicBezTo>
                  <a:pt x="284480" y="118533"/>
                  <a:pt x="295031" y="124754"/>
                  <a:pt x="304800" y="132080"/>
                </a:cubicBezTo>
                <a:cubicBezTo>
                  <a:pt x="318347" y="142240"/>
                  <a:pt x="332583" y="151540"/>
                  <a:pt x="345440" y="162560"/>
                </a:cubicBezTo>
                <a:cubicBezTo>
                  <a:pt x="376898" y="189524"/>
                  <a:pt x="370472" y="195396"/>
                  <a:pt x="406400" y="213360"/>
                </a:cubicBezTo>
                <a:cubicBezTo>
                  <a:pt x="415979" y="218149"/>
                  <a:pt x="426720" y="220133"/>
                  <a:pt x="436880" y="223520"/>
                </a:cubicBezTo>
                <a:cubicBezTo>
                  <a:pt x="455427" y="237431"/>
                  <a:pt x="523470" y="289637"/>
                  <a:pt x="538480" y="294640"/>
                </a:cubicBezTo>
                <a:cubicBezTo>
                  <a:pt x="615092" y="320177"/>
                  <a:pt x="520658" y="285729"/>
                  <a:pt x="599440" y="325120"/>
                </a:cubicBezTo>
                <a:cubicBezTo>
                  <a:pt x="609019" y="329909"/>
                  <a:pt x="620558" y="330079"/>
                  <a:pt x="629920" y="335280"/>
                </a:cubicBezTo>
                <a:cubicBezTo>
                  <a:pt x="671962" y="358637"/>
                  <a:pt x="694229" y="379764"/>
                  <a:pt x="731520" y="406400"/>
                </a:cubicBezTo>
                <a:cubicBezTo>
                  <a:pt x="741456" y="413497"/>
                  <a:pt x="750842" y="421761"/>
                  <a:pt x="762000" y="426720"/>
                </a:cubicBezTo>
                <a:cubicBezTo>
                  <a:pt x="781573" y="435419"/>
                  <a:pt x="805138" y="435159"/>
                  <a:pt x="822960" y="447040"/>
                </a:cubicBezTo>
                <a:cubicBezTo>
                  <a:pt x="858740" y="470893"/>
                  <a:pt x="885508" y="492379"/>
                  <a:pt x="924560" y="508000"/>
                </a:cubicBezTo>
                <a:cubicBezTo>
                  <a:pt x="944447" y="515955"/>
                  <a:pt x="967698" y="516439"/>
                  <a:pt x="985520" y="528320"/>
                </a:cubicBezTo>
                <a:cubicBezTo>
                  <a:pt x="1005840" y="541867"/>
                  <a:pt x="1023312" y="561237"/>
                  <a:pt x="1046480" y="568960"/>
                </a:cubicBezTo>
                <a:lnTo>
                  <a:pt x="1137920" y="599440"/>
                </a:lnTo>
                <a:cubicBezTo>
                  <a:pt x="1148080" y="602827"/>
                  <a:pt x="1157898" y="607500"/>
                  <a:pt x="1168400" y="609600"/>
                </a:cubicBezTo>
                <a:cubicBezTo>
                  <a:pt x="1185333" y="612987"/>
                  <a:pt x="1202447" y="615572"/>
                  <a:pt x="1219200" y="619760"/>
                </a:cubicBezTo>
                <a:cubicBezTo>
                  <a:pt x="1229590" y="622357"/>
                  <a:pt x="1238978" y="629508"/>
                  <a:pt x="1249680" y="629920"/>
                </a:cubicBezTo>
                <a:cubicBezTo>
                  <a:pt x="1327516" y="632914"/>
                  <a:pt x="1405467" y="629920"/>
                  <a:pt x="1483360" y="629920"/>
                </a:cubicBezTo>
                <a:lnTo>
                  <a:pt x="1747520" y="883920"/>
                </a:lnTo>
                <a:lnTo>
                  <a:pt x="2387600" y="629920"/>
                </a:lnTo>
                <a:lnTo>
                  <a:pt x="2854960" y="304800"/>
                </a:lnTo>
                <a:lnTo>
                  <a:pt x="3271520" y="690880"/>
                </a:lnTo>
                <a:lnTo>
                  <a:pt x="3484880" y="579120"/>
                </a:lnTo>
                <a:lnTo>
                  <a:pt x="4267200" y="1016000"/>
                </a:lnTo>
                <a:lnTo>
                  <a:pt x="4572000" y="894080"/>
                </a:lnTo>
                <a:lnTo>
                  <a:pt x="4632960" y="975360"/>
                </a:lnTo>
                <a:lnTo>
                  <a:pt x="5374640" y="619760"/>
                </a:lnTo>
                <a:lnTo>
                  <a:pt x="5486400" y="680720"/>
                </a:lnTo>
                <a:lnTo>
                  <a:pt x="5994400" y="619760"/>
                </a:lnTo>
                <a:lnTo>
                  <a:pt x="6177280" y="863600"/>
                </a:lnTo>
                <a:lnTo>
                  <a:pt x="6410960" y="1117600"/>
                </a:lnTo>
                <a:lnTo>
                  <a:pt x="6604000" y="934720"/>
                </a:lnTo>
                <a:lnTo>
                  <a:pt x="6990080" y="1270000"/>
                </a:lnTo>
                <a:lnTo>
                  <a:pt x="7752080" y="1127760"/>
                </a:lnTo>
                <a:lnTo>
                  <a:pt x="8107680" y="914400"/>
                </a:lnTo>
                <a:lnTo>
                  <a:pt x="8321040" y="721360"/>
                </a:lnTo>
                <a:lnTo>
                  <a:pt x="8442960" y="772160"/>
                </a:lnTo>
                <a:lnTo>
                  <a:pt x="8524240" y="1056640"/>
                </a:lnTo>
                <a:lnTo>
                  <a:pt x="8829040" y="1097280"/>
                </a:lnTo>
                <a:lnTo>
                  <a:pt x="9001760" y="995680"/>
                </a:lnTo>
                <a:lnTo>
                  <a:pt x="9164320" y="1148080"/>
                </a:lnTo>
                <a:lnTo>
                  <a:pt x="9702800" y="650240"/>
                </a:lnTo>
                <a:lnTo>
                  <a:pt x="10007600" y="853440"/>
                </a:lnTo>
                <a:lnTo>
                  <a:pt x="10292080" y="772160"/>
                </a:lnTo>
                <a:lnTo>
                  <a:pt x="10789920" y="1026160"/>
                </a:lnTo>
                <a:lnTo>
                  <a:pt x="11115040" y="802640"/>
                </a:lnTo>
                <a:lnTo>
                  <a:pt x="11714480" y="934720"/>
                </a:lnTo>
                <a:lnTo>
                  <a:pt x="11988800" y="741680"/>
                </a:lnTo>
                <a:lnTo>
                  <a:pt x="12232640" y="924560"/>
                </a:lnTo>
                <a:lnTo>
                  <a:pt x="12435840" y="894080"/>
                </a:lnTo>
                <a:lnTo>
                  <a:pt x="12517120" y="3566160"/>
                </a:lnTo>
                <a:lnTo>
                  <a:pt x="0" y="3647440"/>
                </a:lnTo>
                <a:lnTo>
                  <a:pt x="40640" y="0"/>
                </a:lnTo>
                <a:lnTo>
                  <a:pt x="101600" y="20320"/>
                </a:lnTo>
                <a:close/>
              </a:path>
            </a:pathLst>
          </a:custGeom>
          <a:gradFill flip="none" rotWithShape="1">
            <a:gsLst>
              <a:gs pos="22000">
                <a:srgbClr val="FFFFFF"/>
              </a:gs>
              <a:gs pos="58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6C5CDBA1-B70D-48E5-8AC2-C656A1041BA4}"/>
              </a:ext>
            </a:extLst>
          </p:cNvPr>
          <p:cNvSpPr/>
          <p:nvPr/>
        </p:nvSpPr>
        <p:spPr>
          <a:xfrm>
            <a:off x="0" y="2511972"/>
            <a:ext cx="7723319" cy="3990427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2000">
                <a:schemeClr val="bg1"/>
              </a:gs>
            </a:gsLst>
            <a:lin ang="18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3" name="Freihandform: Form 692">
            <a:extLst>
              <a:ext uri="{FF2B5EF4-FFF2-40B4-BE49-F238E27FC236}">
                <a16:creationId xmlns:a16="http://schemas.microsoft.com/office/drawing/2014/main" id="{4C56A6B3-860A-4F44-81FF-BEFE7E194500}"/>
              </a:ext>
            </a:extLst>
          </p:cNvPr>
          <p:cNvSpPr/>
          <p:nvPr/>
        </p:nvSpPr>
        <p:spPr>
          <a:xfrm flipH="1">
            <a:off x="-667850" y="5913754"/>
            <a:ext cx="12918331" cy="1810008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hteck 202">
            <a:extLst>
              <a:ext uri="{FF2B5EF4-FFF2-40B4-BE49-F238E27FC236}">
                <a16:creationId xmlns:a16="http://schemas.microsoft.com/office/drawing/2014/main" id="{35CC7D15-DD41-4FF9-9207-CA9FF63E6B9A}"/>
              </a:ext>
            </a:extLst>
          </p:cNvPr>
          <p:cNvSpPr/>
          <p:nvPr/>
        </p:nvSpPr>
        <p:spPr>
          <a:xfrm rot="16200000">
            <a:off x="964087" y="6391685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hteck 203">
            <a:extLst>
              <a:ext uri="{FF2B5EF4-FFF2-40B4-BE49-F238E27FC236}">
                <a16:creationId xmlns:a16="http://schemas.microsoft.com/office/drawing/2014/main" id="{08A35E4D-3A57-48CA-99EC-E8A1CDEBD6A7}"/>
              </a:ext>
            </a:extLst>
          </p:cNvPr>
          <p:cNvSpPr/>
          <p:nvPr/>
        </p:nvSpPr>
        <p:spPr>
          <a:xfrm rot="16200000">
            <a:off x="2489431" y="6255190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1292E12C-4776-454C-981F-2CD48879F8E2}"/>
              </a:ext>
            </a:extLst>
          </p:cNvPr>
          <p:cNvSpPr/>
          <p:nvPr/>
        </p:nvSpPr>
        <p:spPr>
          <a:xfrm rot="16200000">
            <a:off x="4084633" y="6317584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hteck 205">
            <a:extLst>
              <a:ext uri="{FF2B5EF4-FFF2-40B4-BE49-F238E27FC236}">
                <a16:creationId xmlns:a16="http://schemas.microsoft.com/office/drawing/2014/main" id="{78919D5E-4996-497A-A021-22F0AFC86BBD}"/>
              </a:ext>
            </a:extLst>
          </p:cNvPr>
          <p:cNvSpPr/>
          <p:nvPr/>
        </p:nvSpPr>
        <p:spPr>
          <a:xfrm rot="16200000">
            <a:off x="5443702" y="6233875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hteck 206">
            <a:extLst>
              <a:ext uri="{FF2B5EF4-FFF2-40B4-BE49-F238E27FC236}">
                <a16:creationId xmlns:a16="http://schemas.microsoft.com/office/drawing/2014/main" id="{4C766A4A-A291-491F-A129-E94FC50BF823}"/>
              </a:ext>
            </a:extLst>
          </p:cNvPr>
          <p:cNvSpPr/>
          <p:nvPr/>
        </p:nvSpPr>
        <p:spPr>
          <a:xfrm rot="16200000">
            <a:off x="8142122" y="6288797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hteck 207">
            <a:extLst>
              <a:ext uri="{FF2B5EF4-FFF2-40B4-BE49-F238E27FC236}">
                <a16:creationId xmlns:a16="http://schemas.microsoft.com/office/drawing/2014/main" id="{EF70BDB7-E783-410D-A4EC-0D758CB22021}"/>
              </a:ext>
            </a:extLst>
          </p:cNvPr>
          <p:cNvSpPr/>
          <p:nvPr/>
        </p:nvSpPr>
        <p:spPr>
          <a:xfrm rot="16200000">
            <a:off x="9511302" y="6352639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hteck 208">
            <a:extLst>
              <a:ext uri="{FF2B5EF4-FFF2-40B4-BE49-F238E27FC236}">
                <a16:creationId xmlns:a16="http://schemas.microsoft.com/office/drawing/2014/main" id="{8418B663-B945-42A5-9F75-DD3933D73D5E}"/>
              </a:ext>
            </a:extLst>
          </p:cNvPr>
          <p:cNvSpPr/>
          <p:nvPr/>
        </p:nvSpPr>
        <p:spPr>
          <a:xfrm rot="16200000">
            <a:off x="6772617" y="6308321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hteck 209">
            <a:extLst>
              <a:ext uri="{FF2B5EF4-FFF2-40B4-BE49-F238E27FC236}">
                <a16:creationId xmlns:a16="http://schemas.microsoft.com/office/drawing/2014/main" id="{086F1364-1D39-487D-B5E8-FB7BA83B54EC}"/>
              </a:ext>
            </a:extLst>
          </p:cNvPr>
          <p:cNvSpPr/>
          <p:nvPr/>
        </p:nvSpPr>
        <p:spPr>
          <a:xfrm rot="16200000">
            <a:off x="10810633" y="6317584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hteck 210">
            <a:extLst>
              <a:ext uri="{FF2B5EF4-FFF2-40B4-BE49-F238E27FC236}">
                <a16:creationId xmlns:a16="http://schemas.microsoft.com/office/drawing/2014/main" id="{495E6F9F-4FEB-420B-A92F-50E8007C1D45}"/>
              </a:ext>
            </a:extLst>
          </p:cNvPr>
          <p:cNvSpPr/>
          <p:nvPr/>
        </p:nvSpPr>
        <p:spPr>
          <a:xfrm rot="16200000">
            <a:off x="10836109" y="5688073"/>
            <a:ext cx="1446873" cy="18177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5B36BC0D-4C5D-4E42-B2CB-0EC353DAE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161" y="5529255"/>
            <a:ext cx="1054699" cy="731583"/>
          </a:xfrm>
          <a:prstGeom prst="rect">
            <a:avLst/>
          </a:prstGeom>
        </p:spPr>
      </p:pic>
      <p:pic>
        <p:nvPicPr>
          <p:cNvPr id="673" name="Grafik 672">
            <a:extLst>
              <a:ext uri="{FF2B5EF4-FFF2-40B4-BE49-F238E27FC236}">
                <a16:creationId xmlns:a16="http://schemas.microsoft.com/office/drawing/2014/main" id="{8B32B3E0-895B-4631-BD8C-7F99E66CA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633" y="5601037"/>
            <a:ext cx="1054699" cy="725487"/>
          </a:xfrm>
          <a:prstGeom prst="rect">
            <a:avLst/>
          </a:prstGeom>
        </p:spPr>
      </p:pic>
      <p:pic>
        <p:nvPicPr>
          <p:cNvPr id="684" name="Grafik 683">
            <a:extLst>
              <a:ext uri="{FF2B5EF4-FFF2-40B4-BE49-F238E27FC236}">
                <a16:creationId xmlns:a16="http://schemas.microsoft.com/office/drawing/2014/main" id="{5BF168DA-0B7A-4332-A0E2-91BB86E52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6584" y="5582930"/>
            <a:ext cx="1054699" cy="725487"/>
          </a:xfrm>
          <a:prstGeom prst="rect">
            <a:avLst/>
          </a:prstGeom>
        </p:spPr>
      </p:pic>
      <p:pic>
        <p:nvPicPr>
          <p:cNvPr id="688" name="Grafik 687">
            <a:extLst>
              <a:ext uri="{FF2B5EF4-FFF2-40B4-BE49-F238E27FC236}">
                <a16:creationId xmlns:a16="http://schemas.microsoft.com/office/drawing/2014/main" id="{C8C7BCEC-DC22-4A38-8B23-29D18B843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3933" y="4531139"/>
            <a:ext cx="1054699" cy="731583"/>
          </a:xfrm>
          <a:prstGeom prst="rect">
            <a:avLst/>
          </a:prstGeom>
        </p:spPr>
      </p:pic>
      <p:sp>
        <p:nvSpPr>
          <p:cNvPr id="184" name="Freihandform: Form 183">
            <a:extLst>
              <a:ext uri="{FF2B5EF4-FFF2-40B4-BE49-F238E27FC236}">
                <a16:creationId xmlns:a16="http://schemas.microsoft.com/office/drawing/2014/main" id="{9E7E5657-69D4-429C-997D-5E3B70C36720}"/>
              </a:ext>
            </a:extLst>
          </p:cNvPr>
          <p:cNvSpPr/>
          <p:nvPr/>
        </p:nvSpPr>
        <p:spPr>
          <a:xfrm>
            <a:off x="5078055" y="5355496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ihandform: Form 188">
            <a:extLst>
              <a:ext uri="{FF2B5EF4-FFF2-40B4-BE49-F238E27FC236}">
                <a16:creationId xmlns:a16="http://schemas.microsoft.com/office/drawing/2014/main" id="{C1B47BC2-C858-482A-99E8-7EC5430CCD6F}"/>
              </a:ext>
            </a:extLst>
          </p:cNvPr>
          <p:cNvSpPr/>
          <p:nvPr/>
        </p:nvSpPr>
        <p:spPr>
          <a:xfrm>
            <a:off x="6414379" y="5419947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ihandform: Form 191">
            <a:extLst>
              <a:ext uri="{FF2B5EF4-FFF2-40B4-BE49-F238E27FC236}">
                <a16:creationId xmlns:a16="http://schemas.microsoft.com/office/drawing/2014/main" id="{ED750175-7F92-426F-A962-49BC5F384023}"/>
              </a:ext>
            </a:extLst>
          </p:cNvPr>
          <p:cNvSpPr/>
          <p:nvPr/>
        </p:nvSpPr>
        <p:spPr>
          <a:xfrm flipH="1">
            <a:off x="10951706" y="4374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ihandform: Form 194">
            <a:extLst>
              <a:ext uri="{FF2B5EF4-FFF2-40B4-BE49-F238E27FC236}">
                <a16:creationId xmlns:a16="http://schemas.microsoft.com/office/drawing/2014/main" id="{2BB4E729-9618-4B4E-A563-3FEF5CE40047}"/>
              </a:ext>
            </a:extLst>
          </p:cNvPr>
          <p:cNvSpPr/>
          <p:nvPr/>
        </p:nvSpPr>
        <p:spPr>
          <a:xfrm rot="207948" flipH="1">
            <a:off x="10461134" y="541994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38" name="Gruppieren 2137">
            <a:extLst>
              <a:ext uri="{FF2B5EF4-FFF2-40B4-BE49-F238E27FC236}">
                <a16:creationId xmlns:a16="http://schemas.microsoft.com/office/drawing/2014/main" id="{24D69A08-3243-4F2F-ABE2-19E5A027FD1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315452" y="3461538"/>
            <a:ext cx="1829150" cy="2692518"/>
            <a:chOff x="0" y="0"/>
            <a:chExt cx="5423358" cy="7976923"/>
          </a:xfrm>
        </p:grpSpPr>
        <p:grpSp>
          <p:nvGrpSpPr>
            <p:cNvPr id="2139" name="Gruppieren 2138">
              <a:extLst>
                <a:ext uri="{FF2B5EF4-FFF2-40B4-BE49-F238E27FC236}">
                  <a16:creationId xmlns:a16="http://schemas.microsoft.com/office/drawing/2014/main" id="{545C20E5-2DB8-4BF9-96E7-2225C6A4F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208939"/>
              <a:ext cx="5423358" cy="4767984"/>
              <a:chOff x="0" y="0"/>
              <a:chExt cx="5060425" cy="4448810"/>
            </a:xfrm>
          </p:grpSpPr>
          <p:sp>
            <p:nvSpPr>
              <p:cNvPr id="2152" name="Ellipse 2151">
                <a:extLst>
                  <a:ext uri="{FF2B5EF4-FFF2-40B4-BE49-F238E27FC236}">
                    <a16:creationId xmlns:a16="http://schemas.microsoft.com/office/drawing/2014/main" id="{F5EDDC58-DAD8-4D39-A0B6-7098FBB00BC5}"/>
                  </a:ext>
                </a:extLst>
              </p:cNvPr>
              <p:cNvSpPr/>
              <p:nvPr/>
            </p:nvSpPr>
            <p:spPr>
              <a:xfrm>
                <a:off x="3531476" y="157656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3" name="Ellipse 2152">
                <a:extLst>
                  <a:ext uri="{FF2B5EF4-FFF2-40B4-BE49-F238E27FC236}">
                    <a16:creationId xmlns:a16="http://schemas.microsoft.com/office/drawing/2014/main" id="{B2B4095A-1849-428E-8E57-564597F7A6A6}"/>
                  </a:ext>
                </a:extLst>
              </p:cNvPr>
              <p:cNvSpPr/>
              <p:nvPr/>
            </p:nvSpPr>
            <p:spPr>
              <a:xfrm>
                <a:off x="0" y="0"/>
                <a:ext cx="5016500" cy="44488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4" name="Ellipse 2153">
                <a:extLst>
                  <a:ext uri="{FF2B5EF4-FFF2-40B4-BE49-F238E27FC236}">
                    <a16:creationId xmlns:a16="http://schemas.microsoft.com/office/drawing/2014/main" id="{0C9A4470-A0AF-4F9D-A685-87074318FDF6}"/>
                  </a:ext>
                </a:extLst>
              </p:cNvPr>
              <p:cNvSpPr/>
              <p:nvPr/>
            </p:nvSpPr>
            <p:spPr>
              <a:xfrm rot="20527534">
                <a:off x="2986252" y="712733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5" name="Ellipse 2154">
                <a:extLst>
                  <a:ext uri="{FF2B5EF4-FFF2-40B4-BE49-F238E27FC236}">
                    <a16:creationId xmlns:a16="http://schemas.microsoft.com/office/drawing/2014/main" id="{EA4A05B9-651F-429E-9353-9FF377FB6337}"/>
                  </a:ext>
                </a:extLst>
              </p:cNvPr>
              <p:cNvSpPr/>
              <p:nvPr/>
            </p:nvSpPr>
            <p:spPr>
              <a:xfrm rot="20966179">
                <a:off x="3298278" y="1579837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6" name="Ellipse 2155">
                <a:extLst>
                  <a:ext uri="{FF2B5EF4-FFF2-40B4-BE49-F238E27FC236}">
                    <a16:creationId xmlns:a16="http://schemas.microsoft.com/office/drawing/2014/main" id="{22C5CDB5-A063-4D5E-8978-D0E6C4A527C3}"/>
                  </a:ext>
                </a:extLst>
              </p:cNvPr>
              <p:cNvSpPr/>
              <p:nvPr/>
            </p:nvSpPr>
            <p:spPr>
              <a:xfrm rot="20206565">
                <a:off x="94593" y="731783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EAF2FA"/>
                  </a:gs>
                  <a:gs pos="100000">
                    <a:srgbClr val="EAF2FA"/>
                  </a:gs>
                  <a:gs pos="15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40" name="Gruppieren 2139">
              <a:extLst>
                <a:ext uri="{FF2B5EF4-FFF2-40B4-BE49-F238E27FC236}">
                  <a16:creationId xmlns:a16="http://schemas.microsoft.com/office/drawing/2014/main" id="{8A131157-4A7F-477D-9122-DFBB2E3470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8993" y="954470"/>
              <a:ext cx="3293896" cy="2848812"/>
              <a:chOff x="0" y="0"/>
              <a:chExt cx="3073400" cy="2658110"/>
            </a:xfrm>
          </p:grpSpPr>
          <p:sp>
            <p:nvSpPr>
              <p:cNvPr id="2145" name="Ellipse 2144">
                <a:extLst>
                  <a:ext uri="{FF2B5EF4-FFF2-40B4-BE49-F238E27FC236}">
                    <a16:creationId xmlns:a16="http://schemas.microsoft.com/office/drawing/2014/main" id="{14B04787-1C6C-4BEC-858F-079079F37B72}"/>
                  </a:ext>
                </a:extLst>
              </p:cNvPr>
              <p:cNvSpPr/>
              <p:nvPr/>
            </p:nvSpPr>
            <p:spPr>
              <a:xfrm>
                <a:off x="0" y="0"/>
                <a:ext cx="3073400" cy="26581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6" name="Ellipse 2145">
                <a:extLst>
                  <a:ext uri="{FF2B5EF4-FFF2-40B4-BE49-F238E27FC236}">
                    <a16:creationId xmlns:a16="http://schemas.microsoft.com/office/drawing/2014/main" id="{47C66693-862F-49C4-A078-9E0B003A7625}"/>
                  </a:ext>
                </a:extLst>
              </p:cNvPr>
              <p:cNvSpPr/>
              <p:nvPr/>
            </p:nvSpPr>
            <p:spPr>
              <a:xfrm>
                <a:off x="1115251" y="940828"/>
                <a:ext cx="254000" cy="457200"/>
              </a:xfrm>
              <a:prstGeom prst="ellipse">
                <a:avLst/>
              </a:prstGeom>
              <a:solidFill>
                <a:srgbClr val="4472C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7" name="Ellipse 2146">
                <a:extLst>
                  <a:ext uri="{FF2B5EF4-FFF2-40B4-BE49-F238E27FC236}">
                    <a16:creationId xmlns:a16="http://schemas.microsoft.com/office/drawing/2014/main" id="{6B89776C-9E7E-4468-8F66-FEDA581F277E}"/>
                  </a:ext>
                </a:extLst>
              </p:cNvPr>
              <p:cNvSpPr/>
              <p:nvPr/>
            </p:nvSpPr>
            <p:spPr>
              <a:xfrm>
                <a:off x="2056079" y="914400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48" name="Gruppieren 2147">
                <a:extLst>
                  <a:ext uri="{FF2B5EF4-FFF2-40B4-BE49-F238E27FC236}">
                    <a16:creationId xmlns:a16="http://schemas.microsoft.com/office/drawing/2014/main" id="{666A967F-282A-4955-A021-DB4B61B17368}"/>
                  </a:ext>
                </a:extLst>
              </p:cNvPr>
              <p:cNvGrpSpPr/>
              <p:nvPr/>
            </p:nvGrpSpPr>
            <p:grpSpPr>
              <a:xfrm>
                <a:off x="1607908" y="1216777"/>
                <a:ext cx="1398028" cy="523269"/>
                <a:chOff x="0" y="0"/>
                <a:chExt cx="1548367" cy="518945"/>
              </a:xfr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50" name="Gleichschenkliges Dreieck 2149">
                  <a:extLst>
                    <a:ext uri="{FF2B5EF4-FFF2-40B4-BE49-F238E27FC236}">
                      <a16:creationId xmlns:a16="http://schemas.microsoft.com/office/drawing/2014/main" id="{F48851D9-D5DE-4EA9-A849-42AC7AA66BF8}"/>
                    </a:ext>
                  </a:extLst>
                </p:cNvPr>
                <p:cNvSpPr/>
                <p:nvPr/>
              </p:nvSpPr>
              <p:spPr>
                <a:xfrm>
                  <a:off x="173183" y="16364"/>
                  <a:ext cx="1375184" cy="501650"/>
                </a:xfrm>
                <a:prstGeom prst="triangle">
                  <a:avLst>
                    <a:gd name="adj" fmla="val 623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1" name="Ellipse 2150">
                  <a:extLst>
                    <a:ext uri="{FF2B5EF4-FFF2-40B4-BE49-F238E27FC236}">
                      <a16:creationId xmlns:a16="http://schemas.microsoft.com/office/drawing/2014/main" id="{4AFF714D-78BE-477E-B2CF-2CDEB5EC93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1192" cy="5189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41" name="Gruppieren 2140">
              <a:extLst>
                <a:ext uri="{FF2B5EF4-FFF2-40B4-BE49-F238E27FC236}">
                  <a16:creationId xmlns:a16="http://schemas.microsoft.com/office/drawing/2014/main" id="{D33AAE37-018E-44EA-8CE2-57F230F0FFEC}"/>
                </a:ext>
              </a:extLst>
            </p:cNvPr>
            <p:cNvGrpSpPr>
              <a:grpSpLocks noChangeAspect="1"/>
            </p:cNvGrpSpPr>
            <p:nvPr/>
          </p:nvGrpSpPr>
          <p:grpSpPr>
            <a:xfrm rot="975702">
              <a:off x="1933904" y="0"/>
              <a:ext cx="2475186" cy="1877657"/>
              <a:chOff x="0" y="0"/>
              <a:chExt cx="2309785" cy="1752267"/>
            </a:xfrm>
          </p:grpSpPr>
          <p:sp>
            <p:nvSpPr>
              <p:cNvPr id="2142" name="Flussdiagramm: Magnetplattenspeicher 2141">
                <a:extLst>
                  <a:ext uri="{FF2B5EF4-FFF2-40B4-BE49-F238E27FC236}">
                    <a16:creationId xmlns:a16="http://schemas.microsoft.com/office/drawing/2014/main" id="{90F2AAF0-191F-4BD4-82CF-2642CA9CE6FB}"/>
                  </a:ext>
                </a:extLst>
              </p:cNvPr>
              <p:cNvSpPr/>
              <p:nvPr/>
            </p:nvSpPr>
            <p:spPr>
              <a:xfrm>
                <a:off x="0" y="0"/>
                <a:ext cx="2309785" cy="1752267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3" name="Halbbogen 2142">
                <a:extLst>
                  <a:ext uri="{FF2B5EF4-FFF2-40B4-BE49-F238E27FC236}">
                    <a16:creationId xmlns:a16="http://schemas.microsoft.com/office/drawing/2014/main" id="{4C934EDD-CF5B-47A4-8172-8FC7C7F440BF}"/>
                  </a:ext>
                </a:extLst>
              </p:cNvPr>
              <p:cNvSpPr/>
              <p:nvPr/>
            </p:nvSpPr>
            <p:spPr>
              <a:xfrm rot="11791213">
                <a:off x="118441" y="667909"/>
                <a:ext cx="778510" cy="932180"/>
              </a:xfrm>
              <a:prstGeom prst="blockArc">
                <a:avLst>
                  <a:gd name="adj1" fmla="val 9684492"/>
                  <a:gd name="adj2" fmla="val 628043"/>
                  <a:gd name="adj3" fmla="val 23013"/>
                </a:avLst>
              </a:prstGeom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4" name="Ellipse 2143">
                <a:extLst>
                  <a:ext uri="{FF2B5EF4-FFF2-40B4-BE49-F238E27FC236}">
                    <a16:creationId xmlns:a16="http://schemas.microsoft.com/office/drawing/2014/main" id="{24BF14CB-1C85-4823-86F5-E18916FC24C1}"/>
                  </a:ext>
                </a:extLst>
              </p:cNvPr>
              <p:cNvSpPr/>
              <p:nvPr/>
            </p:nvSpPr>
            <p:spPr>
              <a:xfrm>
                <a:off x="15902" y="0"/>
                <a:ext cx="2281473" cy="57646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5" name="Grafik 24">
            <a:extLst>
              <a:ext uri="{FF2B5EF4-FFF2-40B4-BE49-F238E27FC236}">
                <a16:creationId xmlns:a16="http://schemas.microsoft.com/office/drawing/2014/main" id="{D95F0831-5C28-40CE-AE2B-09E70D41BB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4090" y="5478795"/>
            <a:ext cx="1054699" cy="731583"/>
          </a:xfrm>
          <a:prstGeom prst="rect">
            <a:avLst/>
          </a:prstGeom>
        </p:spPr>
      </p:pic>
      <p:sp>
        <p:nvSpPr>
          <p:cNvPr id="182" name="Freihandform: Form 181">
            <a:extLst>
              <a:ext uri="{FF2B5EF4-FFF2-40B4-BE49-F238E27FC236}">
                <a16:creationId xmlns:a16="http://schemas.microsoft.com/office/drawing/2014/main" id="{AC3B545C-04E6-43F8-8907-DED40D6F9202}"/>
              </a:ext>
            </a:extLst>
          </p:cNvPr>
          <p:cNvSpPr/>
          <p:nvPr/>
        </p:nvSpPr>
        <p:spPr>
          <a:xfrm flipH="1">
            <a:off x="2147987" y="5317268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hteck 201">
            <a:extLst>
              <a:ext uri="{FF2B5EF4-FFF2-40B4-BE49-F238E27FC236}">
                <a16:creationId xmlns:a16="http://schemas.microsoft.com/office/drawing/2014/main" id="{4381746A-01EC-4853-9544-9E17ECA19C8B}"/>
              </a:ext>
            </a:extLst>
          </p:cNvPr>
          <p:cNvSpPr/>
          <p:nvPr/>
        </p:nvSpPr>
        <p:spPr>
          <a:xfrm rot="16200000">
            <a:off x="110145" y="5704846"/>
            <a:ext cx="1642722" cy="18529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3CC8832-7E5B-465A-BACC-4EADE4120995}"/>
              </a:ext>
            </a:extLst>
          </p:cNvPr>
          <p:cNvSpPr/>
          <p:nvPr/>
        </p:nvSpPr>
        <p:spPr>
          <a:xfrm rot="16200000">
            <a:off x="-593103" y="5147758"/>
            <a:ext cx="2325888" cy="19906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EF79B6C-A4E7-4AFC-A4A6-FFAFD6DC88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33" y="3497806"/>
            <a:ext cx="1054699" cy="85961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3FBAC2B-7155-4B51-BAEB-22DC79796F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156" y="4586768"/>
            <a:ext cx="1054699" cy="73158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A83259B1-32C0-4E1A-8C9D-E2FE8743D1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103" y="5656210"/>
            <a:ext cx="1054699" cy="731583"/>
          </a:xfrm>
          <a:prstGeom prst="rect">
            <a:avLst/>
          </a:prstGeom>
        </p:spPr>
      </p:pic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78E45E-4DFE-40B3-AF42-6FF7B6971106}"/>
              </a:ext>
            </a:extLst>
          </p:cNvPr>
          <p:cNvSpPr/>
          <p:nvPr/>
        </p:nvSpPr>
        <p:spPr>
          <a:xfrm>
            <a:off x="597692" y="5513881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reihandform: Form 184">
            <a:extLst>
              <a:ext uri="{FF2B5EF4-FFF2-40B4-BE49-F238E27FC236}">
                <a16:creationId xmlns:a16="http://schemas.microsoft.com/office/drawing/2014/main" id="{3EE1DFD1-8828-42E9-BAA6-34FE6143AE1D}"/>
              </a:ext>
            </a:extLst>
          </p:cNvPr>
          <p:cNvSpPr/>
          <p:nvPr/>
        </p:nvSpPr>
        <p:spPr>
          <a:xfrm rot="231405" flipH="1">
            <a:off x="338185" y="4403321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ihandform: Form 197">
            <a:extLst>
              <a:ext uri="{FF2B5EF4-FFF2-40B4-BE49-F238E27FC236}">
                <a16:creationId xmlns:a16="http://schemas.microsoft.com/office/drawing/2014/main" id="{902B0CC1-FF73-48AB-A3FD-F228C85F9DE2}"/>
              </a:ext>
            </a:extLst>
          </p:cNvPr>
          <p:cNvSpPr/>
          <p:nvPr/>
        </p:nvSpPr>
        <p:spPr>
          <a:xfrm>
            <a:off x="1283" y="3302730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4EA3EFCC-A4BA-41EC-BF61-E7AF36BD8C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1232" y="5547962"/>
            <a:ext cx="1054699" cy="731583"/>
          </a:xfrm>
          <a:prstGeom prst="rect">
            <a:avLst/>
          </a:prstGeom>
        </p:spPr>
      </p:pic>
      <p:sp>
        <p:nvSpPr>
          <p:cNvPr id="201" name="Freihandform: Form 200">
            <a:extLst>
              <a:ext uri="{FF2B5EF4-FFF2-40B4-BE49-F238E27FC236}">
                <a16:creationId xmlns:a16="http://schemas.microsoft.com/office/drawing/2014/main" id="{BD8AED68-1A09-4642-8A9C-54EAB331E5ED}"/>
              </a:ext>
            </a:extLst>
          </p:cNvPr>
          <p:cNvSpPr/>
          <p:nvPr/>
        </p:nvSpPr>
        <p:spPr>
          <a:xfrm rot="21368595">
            <a:off x="3706499" y="5396024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6" name="Grafik 675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E45B4E5A-1E29-439C-AA20-C4CC812689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38486" y="5484891"/>
            <a:ext cx="1054699" cy="725487"/>
          </a:xfrm>
          <a:prstGeom prst="rect">
            <a:avLst/>
          </a:prstGeom>
        </p:spPr>
      </p:pic>
      <p:pic>
        <p:nvPicPr>
          <p:cNvPr id="680" name="Grafik 679">
            <a:extLst>
              <a:ext uri="{FF2B5EF4-FFF2-40B4-BE49-F238E27FC236}">
                <a16:creationId xmlns:a16="http://schemas.microsoft.com/office/drawing/2014/main" id="{99BEADD7-0E09-43DB-87ED-BA0D645851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60875" y="5717019"/>
            <a:ext cx="1060796" cy="725487"/>
          </a:xfrm>
          <a:prstGeom prst="rect">
            <a:avLst/>
          </a:prstGeom>
        </p:spPr>
      </p:pic>
      <p:sp>
        <p:nvSpPr>
          <p:cNvPr id="683" name="Freihandform: Form 682">
            <a:extLst>
              <a:ext uri="{FF2B5EF4-FFF2-40B4-BE49-F238E27FC236}">
                <a16:creationId xmlns:a16="http://schemas.microsoft.com/office/drawing/2014/main" id="{73ED9615-77ED-4D6F-85AB-4401AB348A33}"/>
              </a:ext>
            </a:extLst>
          </p:cNvPr>
          <p:cNvSpPr/>
          <p:nvPr/>
        </p:nvSpPr>
        <p:spPr>
          <a:xfrm rot="207948" flipH="1">
            <a:off x="7777574" y="532146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5" name="Freihandform: Form 684">
            <a:extLst>
              <a:ext uri="{FF2B5EF4-FFF2-40B4-BE49-F238E27FC236}">
                <a16:creationId xmlns:a16="http://schemas.microsoft.com/office/drawing/2014/main" id="{F2E037B5-263D-49C2-9255-2B75F10685E2}"/>
              </a:ext>
            </a:extLst>
          </p:cNvPr>
          <p:cNvSpPr/>
          <p:nvPr/>
        </p:nvSpPr>
        <p:spPr>
          <a:xfrm flipH="1">
            <a:off x="9156667" y="5643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29ED12F-CC76-4702-BF4A-7ACD1EA28BEE}"/>
              </a:ext>
            </a:extLst>
          </p:cNvPr>
          <p:cNvSpPr/>
          <p:nvPr/>
        </p:nvSpPr>
        <p:spPr>
          <a:xfrm>
            <a:off x="9009899" y="4479783"/>
            <a:ext cx="405958" cy="154820"/>
          </a:xfrm>
          <a:prstGeom prst="ellipse">
            <a:avLst/>
          </a:prstGeom>
          <a:solidFill>
            <a:srgbClr val="4472C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6DDC21-D372-4FE3-BEBA-BBD268C6914A}"/>
              </a:ext>
            </a:extLst>
          </p:cNvPr>
          <p:cNvSpPr/>
          <p:nvPr/>
        </p:nvSpPr>
        <p:spPr>
          <a:xfrm>
            <a:off x="8950207" y="4457168"/>
            <a:ext cx="552657" cy="154820"/>
          </a:xfrm>
          <a:prstGeom prst="ellipse">
            <a:avLst/>
          </a:prstGeom>
          <a:gradFill flip="none" rotWithShape="1">
            <a:gsLst>
              <a:gs pos="48000">
                <a:schemeClr val="accent5">
                  <a:lumMod val="20000"/>
                  <a:lumOff val="80000"/>
                </a:schemeClr>
              </a:gs>
              <a:gs pos="100000">
                <a:srgbClr val="F9FBF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97D6C0D-2DD4-4F61-B061-D40CAE35A349}"/>
              </a:ext>
            </a:extLst>
          </p:cNvPr>
          <p:cNvGrpSpPr/>
          <p:nvPr/>
        </p:nvGrpSpPr>
        <p:grpSpPr>
          <a:xfrm>
            <a:off x="8596848" y="205406"/>
            <a:ext cx="3235837" cy="899135"/>
            <a:chOff x="8596848" y="205406"/>
            <a:chExt cx="3235837" cy="899135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4970BB2F-5845-406B-BF80-CB3B3F9AEEFE}"/>
                </a:ext>
              </a:extLst>
            </p:cNvPr>
            <p:cNvGrpSpPr/>
            <p:nvPr/>
          </p:nvGrpSpPr>
          <p:grpSpPr>
            <a:xfrm>
              <a:off x="8596848" y="205406"/>
              <a:ext cx="1348875" cy="683394"/>
              <a:chOff x="7887200" y="205406"/>
              <a:chExt cx="1348875" cy="683394"/>
            </a:xfrm>
          </p:grpSpPr>
          <p:sp>
            <p:nvSpPr>
              <p:cNvPr id="5" name="Wolke 4">
                <a:extLst>
                  <a:ext uri="{FF2B5EF4-FFF2-40B4-BE49-F238E27FC236}">
                    <a16:creationId xmlns:a16="http://schemas.microsoft.com/office/drawing/2014/main" id="{A8B7BDCE-E796-42E8-934D-571A86AEE34F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08E82047-2F31-45FB-86A2-EFA9DABCD11F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7</a:t>
                </a:r>
              </a:p>
            </p:txBody>
          </p:sp>
        </p:grpSp>
        <p:grpSp>
          <p:nvGrpSpPr>
            <p:cNvPr id="62" name="Gruppieren 61">
              <a:extLst>
                <a:ext uri="{FF2B5EF4-FFF2-40B4-BE49-F238E27FC236}">
                  <a16:creationId xmlns:a16="http://schemas.microsoft.com/office/drawing/2014/main" id="{987C0984-CC1B-402C-985A-B773A867EDF7}"/>
                </a:ext>
              </a:extLst>
            </p:cNvPr>
            <p:cNvGrpSpPr/>
            <p:nvPr/>
          </p:nvGrpSpPr>
          <p:grpSpPr>
            <a:xfrm>
              <a:off x="10483810" y="421147"/>
              <a:ext cx="1348875" cy="683394"/>
              <a:chOff x="7887200" y="205406"/>
              <a:chExt cx="1348875" cy="683394"/>
            </a:xfrm>
          </p:grpSpPr>
          <p:sp>
            <p:nvSpPr>
              <p:cNvPr id="63" name="Wolke 62">
                <a:extLst>
                  <a:ext uri="{FF2B5EF4-FFF2-40B4-BE49-F238E27FC236}">
                    <a16:creationId xmlns:a16="http://schemas.microsoft.com/office/drawing/2014/main" id="{59422FE4-535C-43E9-BD60-EA943A6455FD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2F5416B9-BB52-4CD3-BEB9-1F7EBCFFE2C4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5209790"/>
      </p:ext>
    </p:extLst>
  </p:cSld>
  <p:clrMapOvr>
    <a:masterClrMapping/>
  </p:clrMapOvr>
  <p:transition spd="med" advClick="0" advTm="2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5000"/>
                <a:lumOff val="95000"/>
              </a:schemeClr>
            </a:gs>
            <a:gs pos="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2C1C551-BB97-458A-AA91-897CFBBF67FC}"/>
              </a:ext>
            </a:extLst>
          </p:cNvPr>
          <p:cNvSpPr/>
          <p:nvPr/>
        </p:nvSpPr>
        <p:spPr>
          <a:xfrm>
            <a:off x="-162560" y="2592265"/>
            <a:ext cx="12517120" cy="3647440"/>
          </a:xfrm>
          <a:custGeom>
            <a:avLst/>
            <a:gdLst>
              <a:gd name="connsiteX0" fmla="*/ 101600 w 12517120"/>
              <a:gd name="connsiteY0" fmla="*/ 20320 h 3647440"/>
              <a:gd name="connsiteX1" fmla="*/ 101600 w 12517120"/>
              <a:gd name="connsiteY1" fmla="*/ 20320 h 3647440"/>
              <a:gd name="connsiteX2" fmla="*/ 182880 w 12517120"/>
              <a:gd name="connsiteY2" fmla="*/ 50800 h 3647440"/>
              <a:gd name="connsiteX3" fmla="*/ 243840 w 12517120"/>
              <a:gd name="connsiteY3" fmla="*/ 91440 h 3647440"/>
              <a:gd name="connsiteX4" fmla="*/ 274320 w 12517120"/>
              <a:gd name="connsiteY4" fmla="*/ 111760 h 3647440"/>
              <a:gd name="connsiteX5" fmla="*/ 304800 w 12517120"/>
              <a:gd name="connsiteY5" fmla="*/ 132080 h 3647440"/>
              <a:gd name="connsiteX6" fmla="*/ 345440 w 12517120"/>
              <a:gd name="connsiteY6" fmla="*/ 162560 h 3647440"/>
              <a:gd name="connsiteX7" fmla="*/ 406400 w 12517120"/>
              <a:gd name="connsiteY7" fmla="*/ 213360 h 3647440"/>
              <a:gd name="connsiteX8" fmla="*/ 436880 w 12517120"/>
              <a:gd name="connsiteY8" fmla="*/ 223520 h 3647440"/>
              <a:gd name="connsiteX9" fmla="*/ 538480 w 12517120"/>
              <a:gd name="connsiteY9" fmla="*/ 294640 h 3647440"/>
              <a:gd name="connsiteX10" fmla="*/ 599440 w 12517120"/>
              <a:gd name="connsiteY10" fmla="*/ 325120 h 3647440"/>
              <a:gd name="connsiteX11" fmla="*/ 629920 w 12517120"/>
              <a:gd name="connsiteY11" fmla="*/ 335280 h 3647440"/>
              <a:gd name="connsiteX12" fmla="*/ 731520 w 12517120"/>
              <a:gd name="connsiteY12" fmla="*/ 406400 h 3647440"/>
              <a:gd name="connsiteX13" fmla="*/ 762000 w 12517120"/>
              <a:gd name="connsiteY13" fmla="*/ 426720 h 3647440"/>
              <a:gd name="connsiteX14" fmla="*/ 822960 w 12517120"/>
              <a:gd name="connsiteY14" fmla="*/ 447040 h 3647440"/>
              <a:gd name="connsiteX15" fmla="*/ 924560 w 12517120"/>
              <a:gd name="connsiteY15" fmla="*/ 508000 h 3647440"/>
              <a:gd name="connsiteX16" fmla="*/ 985520 w 12517120"/>
              <a:gd name="connsiteY16" fmla="*/ 528320 h 3647440"/>
              <a:gd name="connsiteX17" fmla="*/ 1046480 w 12517120"/>
              <a:gd name="connsiteY17" fmla="*/ 568960 h 3647440"/>
              <a:gd name="connsiteX18" fmla="*/ 1137920 w 12517120"/>
              <a:gd name="connsiteY18" fmla="*/ 599440 h 3647440"/>
              <a:gd name="connsiteX19" fmla="*/ 1168400 w 12517120"/>
              <a:gd name="connsiteY19" fmla="*/ 609600 h 3647440"/>
              <a:gd name="connsiteX20" fmla="*/ 1219200 w 12517120"/>
              <a:gd name="connsiteY20" fmla="*/ 619760 h 3647440"/>
              <a:gd name="connsiteX21" fmla="*/ 1249680 w 12517120"/>
              <a:gd name="connsiteY21" fmla="*/ 629920 h 3647440"/>
              <a:gd name="connsiteX22" fmla="*/ 1483360 w 12517120"/>
              <a:gd name="connsiteY22" fmla="*/ 629920 h 3647440"/>
              <a:gd name="connsiteX23" fmla="*/ 1747520 w 12517120"/>
              <a:gd name="connsiteY23" fmla="*/ 883920 h 3647440"/>
              <a:gd name="connsiteX24" fmla="*/ 2387600 w 12517120"/>
              <a:gd name="connsiteY24" fmla="*/ 629920 h 3647440"/>
              <a:gd name="connsiteX25" fmla="*/ 2854960 w 12517120"/>
              <a:gd name="connsiteY25" fmla="*/ 304800 h 3647440"/>
              <a:gd name="connsiteX26" fmla="*/ 3271520 w 12517120"/>
              <a:gd name="connsiteY26" fmla="*/ 690880 h 3647440"/>
              <a:gd name="connsiteX27" fmla="*/ 3484880 w 12517120"/>
              <a:gd name="connsiteY27" fmla="*/ 579120 h 3647440"/>
              <a:gd name="connsiteX28" fmla="*/ 4267200 w 12517120"/>
              <a:gd name="connsiteY28" fmla="*/ 1016000 h 3647440"/>
              <a:gd name="connsiteX29" fmla="*/ 4572000 w 12517120"/>
              <a:gd name="connsiteY29" fmla="*/ 894080 h 3647440"/>
              <a:gd name="connsiteX30" fmla="*/ 4632960 w 12517120"/>
              <a:gd name="connsiteY30" fmla="*/ 975360 h 3647440"/>
              <a:gd name="connsiteX31" fmla="*/ 5374640 w 12517120"/>
              <a:gd name="connsiteY31" fmla="*/ 619760 h 3647440"/>
              <a:gd name="connsiteX32" fmla="*/ 5486400 w 12517120"/>
              <a:gd name="connsiteY32" fmla="*/ 680720 h 3647440"/>
              <a:gd name="connsiteX33" fmla="*/ 5994400 w 12517120"/>
              <a:gd name="connsiteY33" fmla="*/ 619760 h 3647440"/>
              <a:gd name="connsiteX34" fmla="*/ 6177280 w 12517120"/>
              <a:gd name="connsiteY34" fmla="*/ 863600 h 3647440"/>
              <a:gd name="connsiteX35" fmla="*/ 6410960 w 12517120"/>
              <a:gd name="connsiteY35" fmla="*/ 1117600 h 3647440"/>
              <a:gd name="connsiteX36" fmla="*/ 6604000 w 12517120"/>
              <a:gd name="connsiteY36" fmla="*/ 934720 h 3647440"/>
              <a:gd name="connsiteX37" fmla="*/ 6990080 w 12517120"/>
              <a:gd name="connsiteY37" fmla="*/ 1270000 h 3647440"/>
              <a:gd name="connsiteX38" fmla="*/ 7752080 w 12517120"/>
              <a:gd name="connsiteY38" fmla="*/ 1127760 h 3647440"/>
              <a:gd name="connsiteX39" fmla="*/ 8107680 w 12517120"/>
              <a:gd name="connsiteY39" fmla="*/ 914400 h 3647440"/>
              <a:gd name="connsiteX40" fmla="*/ 8321040 w 12517120"/>
              <a:gd name="connsiteY40" fmla="*/ 721360 h 3647440"/>
              <a:gd name="connsiteX41" fmla="*/ 8442960 w 12517120"/>
              <a:gd name="connsiteY41" fmla="*/ 772160 h 3647440"/>
              <a:gd name="connsiteX42" fmla="*/ 8524240 w 12517120"/>
              <a:gd name="connsiteY42" fmla="*/ 1056640 h 3647440"/>
              <a:gd name="connsiteX43" fmla="*/ 8829040 w 12517120"/>
              <a:gd name="connsiteY43" fmla="*/ 1097280 h 3647440"/>
              <a:gd name="connsiteX44" fmla="*/ 9001760 w 12517120"/>
              <a:gd name="connsiteY44" fmla="*/ 995680 h 3647440"/>
              <a:gd name="connsiteX45" fmla="*/ 9164320 w 12517120"/>
              <a:gd name="connsiteY45" fmla="*/ 1148080 h 3647440"/>
              <a:gd name="connsiteX46" fmla="*/ 9702800 w 12517120"/>
              <a:gd name="connsiteY46" fmla="*/ 650240 h 3647440"/>
              <a:gd name="connsiteX47" fmla="*/ 10007600 w 12517120"/>
              <a:gd name="connsiteY47" fmla="*/ 853440 h 3647440"/>
              <a:gd name="connsiteX48" fmla="*/ 10292080 w 12517120"/>
              <a:gd name="connsiteY48" fmla="*/ 772160 h 3647440"/>
              <a:gd name="connsiteX49" fmla="*/ 10789920 w 12517120"/>
              <a:gd name="connsiteY49" fmla="*/ 1026160 h 3647440"/>
              <a:gd name="connsiteX50" fmla="*/ 11115040 w 12517120"/>
              <a:gd name="connsiteY50" fmla="*/ 802640 h 3647440"/>
              <a:gd name="connsiteX51" fmla="*/ 11714480 w 12517120"/>
              <a:gd name="connsiteY51" fmla="*/ 934720 h 3647440"/>
              <a:gd name="connsiteX52" fmla="*/ 11988800 w 12517120"/>
              <a:gd name="connsiteY52" fmla="*/ 741680 h 3647440"/>
              <a:gd name="connsiteX53" fmla="*/ 12232640 w 12517120"/>
              <a:gd name="connsiteY53" fmla="*/ 924560 h 3647440"/>
              <a:gd name="connsiteX54" fmla="*/ 12435840 w 12517120"/>
              <a:gd name="connsiteY54" fmla="*/ 894080 h 3647440"/>
              <a:gd name="connsiteX55" fmla="*/ 12517120 w 12517120"/>
              <a:gd name="connsiteY55" fmla="*/ 3566160 h 3647440"/>
              <a:gd name="connsiteX56" fmla="*/ 0 w 12517120"/>
              <a:gd name="connsiteY56" fmla="*/ 3647440 h 3647440"/>
              <a:gd name="connsiteX57" fmla="*/ 40640 w 12517120"/>
              <a:gd name="connsiteY57" fmla="*/ 0 h 3647440"/>
              <a:gd name="connsiteX58" fmla="*/ 101600 w 12517120"/>
              <a:gd name="connsiteY58" fmla="*/ 20320 h 36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517120" h="3647440">
                <a:moveTo>
                  <a:pt x="101600" y="20320"/>
                </a:moveTo>
                <a:lnTo>
                  <a:pt x="101600" y="20320"/>
                </a:lnTo>
                <a:cubicBezTo>
                  <a:pt x="128693" y="30480"/>
                  <a:pt x="156999" y="37860"/>
                  <a:pt x="182880" y="50800"/>
                </a:cubicBezTo>
                <a:cubicBezTo>
                  <a:pt x="204723" y="61722"/>
                  <a:pt x="223520" y="77893"/>
                  <a:pt x="243840" y="91440"/>
                </a:cubicBezTo>
                <a:lnTo>
                  <a:pt x="274320" y="111760"/>
                </a:lnTo>
                <a:cubicBezTo>
                  <a:pt x="284480" y="118533"/>
                  <a:pt x="295031" y="124754"/>
                  <a:pt x="304800" y="132080"/>
                </a:cubicBezTo>
                <a:cubicBezTo>
                  <a:pt x="318347" y="142240"/>
                  <a:pt x="332583" y="151540"/>
                  <a:pt x="345440" y="162560"/>
                </a:cubicBezTo>
                <a:cubicBezTo>
                  <a:pt x="376898" y="189524"/>
                  <a:pt x="370472" y="195396"/>
                  <a:pt x="406400" y="213360"/>
                </a:cubicBezTo>
                <a:cubicBezTo>
                  <a:pt x="415979" y="218149"/>
                  <a:pt x="426720" y="220133"/>
                  <a:pt x="436880" y="223520"/>
                </a:cubicBezTo>
                <a:cubicBezTo>
                  <a:pt x="455427" y="237431"/>
                  <a:pt x="523470" y="289637"/>
                  <a:pt x="538480" y="294640"/>
                </a:cubicBezTo>
                <a:cubicBezTo>
                  <a:pt x="615092" y="320177"/>
                  <a:pt x="520658" y="285729"/>
                  <a:pt x="599440" y="325120"/>
                </a:cubicBezTo>
                <a:cubicBezTo>
                  <a:pt x="609019" y="329909"/>
                  <a:pt x="620558" y="330079"/>
                  <a:pt x="629920" y="335280"/>
                </a:cubicBezTo>
                <a:cubicBezTo>
                  <a:pt x="671962" y="358637"/>
                  <a:pt x="694229" y="379764"/>
                  <a:pt x="731520" y="406400"/>
                </a:cubicBezTo>
                <a:cubicBezTo>
                  <a:pt x="741456" y="413497"/>
                  <a:pt x="750842" y="421761"/>
                  <a:pt x="762000" y="426720"/>
                </a:cubicBezTo>
                <a:cubicBezTo>
                  <a:pt x="781573" y="435419"/>
                  <a:pt x="805138" y="435159"/>
                  <a:pt x="822960" y="447040"/>
                </a:cubicBezTo>
                <a:cubicBezTo>
                  <a:pt x="858740" y="470893"/>
                  <a:pt x="885508" y="492379"/>
                  <a:pt x="924560" y="508000"/>
                </a:cubicBezTo>
                <a:cubicBezTo>
                  <a:pt x="944447" y="515955"/>
                  <a:pt x="967698" y="516439"/>
                  <a:pt x="985520" y="528320"/>
                </a:cubicBezTo>
                <a:cubicBezTo>
                  <a:pt x="1005840" y="541867"/>
                  <a:pt x="1023312" y="561237"/>
                  <a:pt x="1046480" y="568960"/>
                </a:cubicBezTo>
                <a:lnTo>
                  <a:pt x="1137920" y="599440"/>
                </a:lnTo>
                <a:cubicBezTo>
                  <a:pt x="1148080" y="602827"/>
                  <a:pt x="1157898" y="607500"/>
                  <a:pt x="1168400" y="609600"/>
                </a:cubicBezTo>
                <a:cubicBezTo>
                  <a:pt x="1185333" y="612987"/>
                  <a:pt x="1202447" y="615572"/>
                  <a:pt x="1219200" y="619760"/>
                </a:cubicBezTo>
                <a:cubicBezTo>
                  <a:pt x="1229590" y="622357"/>
                  <a:pt x="1238978" y="629508"/>
                  <a:pt x="1249680" y="629920"/>
                </a:cubicBezTo>
                <a:cubicBezTo>
                  <a:pt x="1327516" y="632914"/>
                  <a:pt x="1405467" y="629920"/>
                  <a:pt x="1483360" y="629920"/>
                </a:cubicBezTo>
                <a:lnTo>
                  <a:pt x="1747520" y="883920"/>
                </a:lnTo>
                <a:lnTo>
                  <a:pt x="2387600" y="629920"/>
                </a:lnTo>
                <a:lnTo>
                  <a:pt x="2854960" y="304800"/>
                </a:lnTo>
                <a:lnTo>
                  <a:pt x="3271520" y="690880"/>
                </a:lnTo>
                <a:lnTo>
                  <a:pt x="3484880" y="579120"/>
                </a:lnTo>
                <a:lnTo>
                  <a:pt x="4267200" y="1016000"/>
                </a:lnTo>
                <a:lnTo>
                  <a:pt x="4572000" y="894080"/>
                </a:lnTo>
                <a:lnTo>
                  <a:pt x="4632960" y="975360"/>
                </a:lnTo>
                <a:lnTo>
                  <a:pt x="5374640" y="619760"/>
                </a:lnTo>
                <a:lnTo>
                  <a:pt x="5486400" y="680720"/>
                </a:lnTo>
                <a:lnTo>
                  <a:pt x="5994400" y="619760"/>
                </a:lnTo>
                <a:lnTo>
                  <a:pt x="6177280" y="863600"/>
                </a:lnTo>
                <a:lnTo>
                  <a:pt x="6410960" y="1117600"/>
                </a:lnTo>
                <a:lnTo>
                  <a:pt x="6604000" y="934720"/>
                </a:lnTo>
                <a:lnTo>
                  <a:pt x="6990080" y="1270000"/>
                </a:lnTo>
                <a:lnTo>
                  <a:pt x="7752080" y="1127760"/>
                </a:lnTo>
                <a:lnTo>
                  <a:pt x="8107680" y="914400"/>
                </a:lnTo>
                <a:lnTo>
                  <a:pt x="8321040" y="721360"/>
                </a:lnTo>
                <a:lnTo>
                  <a:pt x="8442960" y="772160"/>
                </a:lnTo>
                <a:lnTo>
                  <a:pt x="8524240" y="1056640"/>
                </a:lnTo>
                <a:lnTo>
                  <a:pt x="8829040" y="1097280"/>
                </a:lnTo>
                <a:lnTo>
                  <a:pt x="9001760" y="995680"/>
                </a:lnTo>
                <a:lnTo>
                  <a:pt x="9164320" y="1148080"/>
                </a:lnTo>
                <a:lnTo>
                  <a:pt x="9702800" y="650240"/>
                </a:lnTo>
                <a:lnTo>
                  <a:pt x="10007600" y="853440"/>
                </a:lnTo>
                <a:lnTo>
                  <a:pt x="10292080" y="772160"/>
                </a:lnTo>
                <a:lnTo>
                  <a:pt x="10789920" y="1026160"/>
                </a:lnTo>
                <a:lnTo>
                  <a:pt x="11115040" y="802640"/>
                </a:lnTo>
                <a:lnTo>
                  <a:pt x="11714480" y="934720"/>
                </a:lnTo>
                <a:lnTo>
                  <a:pt x="11988800" y="741680"/>
                </a:lnTo>
                <a:lnTo>
                  <a:pt x="12232640" y="924560"/>
                </a:lnTo>
                <a:lnTo>
                  <a:pt x="12435840" y="894080"/>
                </a:lnTo>
                <a:lnTo>
                  <a:pt x="12517120" y="3566160"/>
                </a:lnTo>
                <a:lnTo>
                  <a:pt x="0" y="3647440"/>
                </a:lnTo>
                <a:lnTo>
                  <a:pt x="40640" y="0"/>
                </a:lnTo>
                <a:lnTo>
                  <a:pt x="101600" y="20320"/>
                </a:lnTo>
                <a:close/>
              </a:path>
            </a:pathLst>
          </a:custGeom>
          <a:gradFill flip="none" rotWithShape="1">
            <a:gsLst>
              <a:gs pos="22000">
                <a:srgbClr val="FFFFFF"/>
              </a:gs>
              <a:gs pos="58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6C5CDBA1-B70D-48E5-8AC2-C656A1041BA4}"/>
              </a:ext>
            </a:extLst>
          </p:cNvPr>
          <p:cNvSpPr/>
          <p:nvPr/>
        </p:nvSpPr>
        <p:spPr>
          <a:xfrm>
            <a:off x="0" y="2511972"/>
            <a:ext cx="7723319" cy="3990427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2000">
                <a:schemeClr val="bg1"/>
              </a:gs>
            </a:gsLst>
            <a:lin ang="18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3" name="Freihandform: Form 692">
            <a:extLst>
              <a:ext uri="{FF2B5EF4-FFF2-40B4-BE49-F238E27FC236}">
                <a16:creationId xmlns:a16="http://schemas.microsoft.com/office/drawing/2014/main" id="{4C56A6B3-860A-4F44-81FF-BEFE7E194500}"/>
              </a:ext>
            </a:extLst>
          </p:cNvPr>
          <p:cNvSpPr/>
          <p:nvPr/>
        </p:nvSpPr>
        <p:spPr>
          <a:xfrm flipH="1">
            <a:off x="-667850" y="5913754"/>
            <a:ext cx="12918331" cy="1810008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hteck 202">
            <a:extLst>
              <a:ext uri="{FF2B5EF4-FFF2-40B4-BE49-F238E27FC236}">
                <a16:creationId xmlns:a16="http://schemas.microsoft.com/office/drawing/2014/main" id="{35CC7D15-DD41-4FF9-9207-CA9FF63E6B9A}"/>
              </a:ext>
            </a:extLst>
          </p:cNvPr>
          <p:cNvSpPr/>
          <p:nvPr/>
        </p:nvSpPr>
        <p:spPr>
          <a:xfrm rot="16200000">
            <a:off x="964087" y="6391685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hteck 203">
            <a:extLst>
              <a:ext uri="{FF2B5EF4-FFF2-40B4-BE49-F238E27FC236}">
                <a16:creationId xmlns:a16="http://schemas.microsoft.com/office/drawing/2014/main" id="{08A35E4D-3A57-48CA-99EC-E8A1CDEBD6A7}"/>
              </a:ext>
            </a:extLst>
          </p:cNvPr>
          <p:cNvSpPr/>
          <p:nvPr/>
        </p:nvSpPr>
        <p:spPr>
          <a:xfrm rot="16200000">
            <a:off x="2489431" y="6255190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1292E12C-4776-454C-981F-2CD48879F8E2}"/>
              </a:ext>
            </a:extLst>
          </p:cNvPr>
          <p:cNvSpPr/>
          <p:nvPr/>
        </p:nvSpPr>
        <p:spPr>
          <a:xfrm rot="16200000">
            <a:off x="4084633" y="6317584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hteck 205">
            <a:extLst>
              <a:ext uri="{FF2B5EF4-FFF2-40B4-BE49-F238E27FC236}">
                <a16:creationId xmlns:a16="http://schemas.microsoft.com/office/drawing/2014/main" id="{78919D5E-4996-497A-A021-22F0AFC86BBD}"/>
              </a:ext>
            </a:extLst>
          </p:cNvPr>
          <p:cNvSpPr/>
          <p:nvPr/>
        </p:nvSpPr>
        <p:spPr>
          <a:xfrm rot="16200000">
            <a:off x="5443702" y="6233875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hteck 206">
            <a:extLst>
              <a:ext uri="{FF2B5EF4-FFF2-40B4-BE49-F238E27FC236}">
                <a16:creationId xmlns:a16="http://schemas.microsoft.com/office/drawing/2014/main" id="{4C766A4A-A291-491F-A129-E94FC50BF823}"/>
              </a:ext>
            </a:extLst>
          </p:cNvPr>
          <p:cNvSpPr/>
          <p:nvPr/>
        </p:nvSpPr>
        <p:spPr>
          <a:xfrm rot="16200000">
            <a:off x="8142122" y="6288797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hteck 207">
            <a:extLst>
              <a:ext uri="{FF2B5EF4-FFF2-40B4-BE49-F238E27FC236}">
                <a16:creationId xmlns:a16="http://schemas.microsoft.com/office/drawing/2014/main" id="{EF70BDB7-E783-410D-A4EC-0D758CB22021}"/>
              </a:ext>
            </a:extLst>
          </p:cNvPr>
          <p:cNvSpPr/>
          <p:nvPr/>
        </p:nvSpPr>
        <p:spPr>
          <a:xfrm rot="16200000">
            <a:off x="9511302" y="6352639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hteck 208">
            <a:extLst>
              <a:ext uri="{FF2B5EF4-FFF2-40B4-BE49-F238E27FC236}">
                <a16:creationId xmlns:a16="http://schemas.microsoft.com/office/drawing/2014/main" id="{8418B663-B945-42A5-9F75-DD3933D73D5E}"/>
              </a:ext>
            </a:extLst>
          </p:cNvPr>
          <p:cNvSpPr/>
          <p:nvPr/>
        </p:nvSpPr>
        <p:spPr>
          <a:xfrm rot="16200000">
            <a:off x="6772617" y="6308321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hteck 209">
            <a:extLst>
              <a:ext uri="{FF2B5EF4-FFF2-40B4-BE49-F238E27FC236}">
                <a16:creationId xmlns:a16="http://schemas.microsoft.com/office/drawing/2014/main" id="{086F1364-1D39-487D-B5E8-FB7BA83B54EC}"/>
              </a:ext>
            </a:extLst>
          </p:cNvPr>
          <p:cNvSpPr/>
          <p:nvPr/>
        </p:nvSpPr>
        <p:spPr>
          <a:xfrm rot="16200000">
            <a:off x="10810633" y="6317584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hteck 210">
            <a:extLst>
              <a:ext uri="{FF2B5EF4-FFF2-40B4-BE49-F238E27FC236}">
                <a16:creationId xmlns:a16="http://schemas.microsoft.com/office/drawing/2014/main" id="{495E6F9F-4FEB-420B-A92F-50E8007C1D45}"/>
              </a:ext>
            </a:extLst>
          </p:cNvPr>
          <p:cNvSpPr/>
          <p:nvPr/>
        </p:nvSpPr>
        <p:spPr>
          <a:xfrm rot="16200000">
            <a:off x="10836109" y="5688073"/>
            <a:ext cx="1446873" cy="18177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fik 29">
            <a:hlinkClick r:id="" action="ppaction://hlinkshowjump?jump=nextslide">
              <a:snd r:embed="rId4" name="richtig 2.wav"/>
            </a:hlinkClick>
            <a:extLst>
              <a:ext uri="{FF2B5EF4-FFF2-40B4-BE49-F238E27FC236}">
                <a16:creationId xmlns:a16="http://schemas.microsoft.com/office/drawing/2014/main" id="{5B36BC0D-4C5D-4E42-B2CB-0EC353DAE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3161" y="5529255"/>
            <a:ext cx="1054699" cy="731583"/>
          </a:xfrm>
          <a:prstGeom prst="rect">
            <a:avLst/>
          </a:prstGeom>
        </p:spPr>
      </p:pic>
      <p:pic>
        <p:nvPicPr>
          <p:cNvPr id="673" name="Grafik 672">
            <a:hlinkClick r:id="" action="ppaction://hlinkshowjump?jump=previousslide">
              <a:snd r:embed="rId6" name="cashreg.wav"/>
            </a:hlinkClick>
            <a:extLst>
              <a:ext uri="{FF2B5EF4-FFF2-40B4-BE49-F238E27FC236}">
                <a16:creationId xmlns:a16="http://schemas.microsoft.com/office/drawing/2014/main" id="{8B32B3E0-895B-4631-BD8C-7F99E66CAA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6633" y="5601037"/>
            <a:ext cx="1054699" cy="725487"/>
          </a:xfrm>
          <a:prstGeom prst="rect">
            <a:avLst/>
          </a:prstGeom>
        </p:spPr>
      </p:pic>
      <p:pic>
        <p:nvPicPr>
          <p:cNvPr id="684" name="Grafik 683">
            <a:hlinkClick r:id="" action="ppaction://hlinkshowjump?jump=previousslide">
              <a:snd r:embed="rId6" name="cashreg.wav"/>
            </a:hlinkClick>
            <a:extLst>
              <a:ext uri="{FF2B5EF4-FFF2-40B4-BE49-F238E27FC236}">
                <a16:creationId xmlns:a16="http://schemas.microsoft.com/office/drawing/2014/main" id="{5BF168DA-0B7A-4332-A0E2-91BB86E529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36584" y="5582930"/>
            <a:ext cx="1054699" cy="725487"/>
          </a:xfrm>
          <a:prstGeom prst="rect">
            <a:avLst/>
          </a:prstGeom>
        </p:spPr>
      </p:pic>
      <p:pic>
        <p:nvPicPr>
          <p:cNvPr id="688" name="Grafik 687">
            <a:hlinkClick r:id="" action="ppaction://hlinkshowjump?jump=previousslide">
              <a:snd r:embed="rId6" name="cashreg.wav"/>
            </a:hlinkClick>
            <a:extLst>
              <a:ext uri="{FF2B5EF4-FFF2-40B4-BE49-F238E27FC236}">
                <a16:creationId xmlns:a16="http://schemas.microsoft.com/office/drawing/2014/main" id="{C8C7BCEC-DC22-4A38-8B23-29D18B8433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63933" y="4531139"/>
            <a:ext cx="1054699" cy="731583"/>
          </a:xfrm>
          <a:prstGeom prst="rect">
            <a:avLst/>
          </a:prstGeom>
        </p:spPr>
      </p:pic>
      <p:sp>
        <p:nvSpPr>
          <p:cNvPr id="184" name="Freihandform: Form 183">
            <a:extLst>
              <a:ext uri="{FF2B5EF4-FFF2-40B4-BE49-F238E27FC236}">
                <a16:creationId xmlns:a16="http://schemas.microsoft.com/office/drawing/2014/main" id="{9E7E5657-69D4-429C-997D-5E3B70C36720}"/>
              </a:ext>
            </a:extLst>
          </p:cNvPr>
          <p:cNvSpPr/>
          <p:nvPr/>
        </p:nvSpPr>
        <p:spPr>
          <a:xfrm>
            <a:off x="5078055" y="5355496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ihandform: Form 188">
            <a:extLst>
              <a:ext uri="{FF2B5EF4-FFF2-40B4-BE49-F238E27FC236}">
                <a16:creationId xmlns:a16="http://schemas.microsoft.com/office/drawing/2014/main" id="{C1B47BC2-C858-482A-99E8-7EC5430CCD6F}"/>
              </a:ext>
            </a:extLst>
          </p:cNvPr>
          <p:cNvSpPr/>
          <p:nvPr/>
        </p:nvSpPr>
        <p:spPr>
          <a:xfrm>
            <a:off x="6414379" y="5419947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ihandform: Form 191">
            <a:extLst>
              <a:ext uri="{FF2B5EF4-FFF2-40B4-BE49-F238E27FC236}">
                <a16:creationId xmlns:a16="http://schemas.microsoft.com/office/drawing/2014/main" id="{ED750175-7F92-426F-A962-49BC5F384023}"/>
              </a:ext>
            </a:extLst>
          </p:cNvPr>
          <p:cNvSpPr/>
          <p:nvPr/>
        </p:nvSpPr>
        <p:spPr>
          <a:xfrm flipH="1">
            <a:off x="10951706" y="4374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ihandform: Form 194">
            <a:extLst>
              <a:ext uri="{FF2B5EF4-FFF2-40B4-BE49-F238E27FC236}">
                <a16:creationId xmlns:a16="http://schemas.microsoft.com/office/drawing/2014/main" id="{2BB4E729-9618-4B4E-A563-3FEF5CE40047}"/>
              </a:ext>
            </a:extLst>
          </p:cNvPr>
          <p:cNvSpPr/>
          <p:nvPr/>
        </p:nvSpPr>
        <p:spPr>
          <a:xfrm rot="207948" flipH="1">
            <a:off x="10461134" y="541994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38" name="Gruppieren 2137">
            <a:extLst>
              <a:ext uri="{FF2B5EF4-FFF2-40B4-BE49-F238E27FC236}">
                <a16:creationId xmlns:a16="http://schemas.microsoft.com/office/drawing/2014/main" id="{24D69A08-3243-4F2F-ABE2-19E5A027FD1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315452" y="3461538"/>
            <a:ext cx="1829150" cy="2692518"/>
            <a:chOff x="0" y="0"/>
            <a:chExt cx="5423358" cy="7976923"/>
          </a:xfrm>
        </p:grpSpPr>
        <p:grpSp>
          <p:nvGrpSpPr>
            <p:cNvPr id="2139" name="Gruppieren 2138">
              <a:extLst>
                <a:ext uri="{FF2B5EF4-FFF2-40B4-BE49-F238E27FC236}">
                  <a16:creationId xmlns:a16="http://schemas.microsoft.com/office/drawing/2014/main" id="{545C20E5-2DB8-4BF9-96E7-2225C6A4F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208939"/>
              <a:ext cx="5423358" cy="4767984"/>
              <a:chOff x="0" y="0"/>
              <a:chExt cx="5060425" cy="4448810"/>
            </a:xfrm>
          </p:grpSpPr>
          <p:sp>
            <p:nvSpPr>
              <p:cNvPr id="2152" name="Ellipse 2151">
                <a:extLst>
                  <a:ext uri="{FF2B5EF4-FFF2-40B4-BE49-F238E27FC236}">
                    <a16:creationId xmlns:a16="http://schemas.microsoft.com/office/drawing/2014/main" id="{F5EDDC58-DAD8-4D39-A0B6-7098FBB00BC5}"/>
                  </a:ext>
                </a:extLst>
              </p:cNvPr>
              <p:cNvSpPr/>
              <p:nvPr/>
            </p:nvSpPr>
            <p:spPr>
              <a:xfrm>
                <a:off x="3531476" y="157656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3" name="Ellipse 2152">
                <a:extLst>
                  <a:ext uri="{FF2B5EF4-FFF2-40B4-BE49-F238E27FC236}">
                    <a16:creationId xmlns:a16="http://schemas.microsoft.com/office/drawing/2014/main" id="{B2B4095A-1849-428E-8E57-564597F7A6A6}"/>
                  </a:ext>
                </a:extLst>
              </p:cNvPr>
              <p:cNvSpPr/>
              <p:nvPr/>
            </p:nvSpPr>
            <p:spPr>
              <a:xfrm>
                <a:off x="0" y="0"/>
                <a:ext cx="5016500" cy="44488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4" name="Ellipse 2153">
                <a:extLst>
                  <a:ext uri="{FF2B5EF4-FFF2-40B4-BE49-F238E27FC236}">
                    <a16:creationId xmlns:a16="http://schemas.microsoft.com/office/drawing/2014/main" id="{0C9A4470-A0AF-4F9D-A685-87074318FDF6}"/>
                  </a:ext>
                </a:extLst>
              </p:cNvPr>
              <p:cNvSpPr/>
              <p:nvPr/>
            </p:nvSpPr>
            <p:spPr>
              <a:xfrm rot="20527534">
                <a:off x="2986252" y="712733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5" name="Ellipse 2154">
                <a:extLst>
                  <a:ext uri="{FF2B5EF4-FFF2-40B4-BE49-F238E27FC236}">
                    <a16:creationId xmlns:a16="http://schemas.microsoft.com/office/drawing/2014/main" id="{EA4A05B9-651F-429E-9353-9FF377FB6337}"/>
                  </a:ext>
                </a:extLst>
              </p:cNvPr>
              <p:cNvSpPr/>
              <p:nvPr/>
            </p:nvSpPr>
            <p:spPr>
              <a:xfrm rot="20966179">
                <a:off x="3298278" y="1579837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6" name="Ellipse 2155">
                <a:extLst>
                  <a:ext uri="{FF2B5EF4-FFF2-40B4-BE49-F238E27FC236}">
                    <a16:creationId xmlns:a16="http://schemas.microsoft.com/office/drawing/2014/main" id="{22C5CDB5-A063-4D5E-8978-D0E6C4A527C3}"/>
                  </a:ext>
                </a:extLst>
              </p:cNvPr>
              <p:cNvSpPr/>
              <p:nvPr/>
            </p:nvSpPr>
            <p:spPr>
              <a:xfrm rot="20206565">
                <a:off x="94593" y="731783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EAF2FA"/>
                  </a:gs>
                  <a:gs pos="100000">
                    <a:srgbClr val="EAF2FA"/>
                  </a:gs>
                  <a:gs pos="15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40" name="Gruppieren 2139">
              <a:extLst>
                <a:ext uri="{FF2B5EF4-FFF2-40B4-BE49-F238E27FC236}">
                  <a16:creationId xmlns:a16="http://schemas.microsoft.com/office/drawing/2014/main" id="{8A131157-4A7F-477D-9122-DFBB2E3470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8993" y="954470"/>
              <a:ext cx="3293896" cy="2848812"/>
              <a:chOff x="0" y="0"/>
              <a:chExt cx="3073400" cy="2658110"/>
            </a:xfrm>
          </p:grpSpPr>
          <p:sp>
            <p:nvSpPr>
              <p:cNvPr id="2145" name="Ellipse 2144">
                <a:extLst>
                  <a:ext uri="{FF2B5EF4-FFF2-40B4-BE49-F238E27FC236}">
                    <a16:creationId xmlns:a16="http://schemas.microsoft.com/office/drawing/2014/main" id="{14B04787-1C6C-4BEC-858F-079079F37B72}"/>
                  </a:ext>
                </a:extLst>
              </p:cNvPr>
              <p:cNvSpPr/>
              <p:nvPr/>
            </p:nvSpPr>
            <p:spPr>
              <a:xfrm>
                <a:off x="0" y="0"/>
                <a:ext cx="3073400" cy="26581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6" name="Ellipse 2145">
                <a:extLst>
                  <a:ext uri="{FF2B5EF4-FFF2-40B4-BE49-F238E27FC236}">
                    <a16:creationId xmlns:a16="http://schemas.microsoft.com/office/drawing/2014/main" id="{47C66693-862F-49C4-A078-9E0B003A7625}"/>
                  </a:ext>
                </a:extLst>
              </p:cNvPr>
              <p:cNvSpPr/>
              <p:nvPr/>
            </p:nvSpPr>
            <p:spPr>
              <a:xfrm>
                <a:off x="1115251" y="940828"/>
                <a:ext cx="254000" cy="457200"/>
              </a:xfrm>
              <a:prstGeom prst="ellipse">
                <a:avLst/>
              </a:prstGeom>
              <a:solidFill>
                <a:srgbClr val="4472C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7" name="Ellipse 2146">
                <a:extLst>
                  <a:ext uri="{FF2B5EF4-FFF2-40B4-BE49-F238E27FC236}">
                    <a16:creationId xmlns:a16="http://schemas.microsoft.com/office/drawing/2014/main" id="{6B89776C-9E7E-4468-8F66-FEDA581F277E}"/>
                  </a:ext>
                </a:extLst>
              </p:cNvPr>
              <p:cNvSpPr/>
              <p:nvPr/>
            </p:nvSpPr>
            <p:spPr>
              <a:xfrm>
                <a:off x="2056079" y="914400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48" name="Gruppieren 2147">
                <a:extLst>
                  <a:ext uri="{FF2B5EF4-FFF2-40B4-BE49-F238E27FC236}">
                    <a16:creationId xmlns:a16="http://schemas.microsoft.com/office/drawing/2014/main" id="{666A967F-282A-4955-A021-DB4B61B17368}"/>
                  </a:ext>
                </a:extLst>
              </p:cNvPr>
              <p:cNvGrpSpPr/>
              <p:nvPr/>
            </p:nvGrpSpPr>
            <p:grpSpPr>
              <a:xfrm>
                <a:off x="1607908" y="1216777"/>
                <a:ext cx="1398028" cy="523269"/>
                <a:chOff x="0" y="0"/>
                <a:chExt cx="1548367" cy="518945"/>
              </a:xfr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50" name="Gleichschenkliges Dreieck 2149">
                  <a:extLst>
                    <a:ext uri="{FF2B5EF4-FFF2-40B4-BE49-F238E27FC236}">
                      <a16:creationId xmlns:a16="http://schemas.microsoft.com/office/drawing/2014/main" id="{F48851D9-D5DE-4EA9-A849-42AC7AA66BF8}"/>
                    </a:ext>
                  </a:extLst>
                </p:cNvPr>
                <p:cNvSpPr/>
                <p:nvPr/>
              </p:nvSpPr>
              <p:spPr>
                <a:xfrm>
                  <a:off x="173183" y="16364"/>
                  <a:ext cx="1375184" cy="501650"/>
                </a:xfrm>
                <a:prstGeom prst="triangle">
                  <a:avLst>
                    <a:gd name="adj" fmla="val 623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1" name="Ellipse 2150">
                  <a:extLst>
                    <a:ext uri="{FF2B5EF4-FFF2-40B4-BE49-F238E27FC236}">
                      <a16:creationId xmlns:a16="http://schemas.microsoft.com/office/drawing/2014/main" id="{4AFF714D-78BE-477E-B2CF-2CDEB5EC93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1192" cy="5189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41" name="Gruppieren 2140">
              <a:extLst>
                <a:ext uri="{FF2B5EF4-FFF2-40B4-BE49-F238E27FC236}">
                  <a16:creationId xmlns:a16="http://schemas.microsoft.com/office/drawing/2014/main" id="{D33AAE37-018E-44EA-8CE2-57F230F0FFEC}"/>
                </a:ext>
              </a:extLst>
            </p:cNvPr>
            <p:cNvGrpSpPr>
              <a:grpSpLocks noChangeAspect="1"/>
            </p:cNvGrpSpPr>
            <p:nvPr/>
          </p:nvGrpSpPr>
          <p:grpSpPr>
            <a:xfrm rot="975702">
              <a:off x="1933904" y="0"/>
              <a:ext cx="2475186" cy="1877657"/>
              <a:chOff x="0" y="0"/>
              <a:chExt cx="2309785" cy="1752267"/>
            </a:xfrm>
          </p:grpSpPr>
          <p:sp>
            <p:nvSpPr>
              <p:cNvPr id="2142" name="Flussdiagramm: Magnetplattenspeicher 2141">
                <a:extLst>
                  <a:ext uri="{FF2B5EF4-FFF2-40B4-BE49-F238E27FC236}">
                    <a16:creationId xmlns:a16="http://schemas.microsoft.com/office/drawing/2014/main" id="{90F2AAF0-191F-4BD4-82CF-2642CA9CE6FB}"/>
                  </a:ext>
                </a:extLst>
              </p:cNvPr>
              <p:cNvSpPr/>
              <p:nvPr/>
            </p:nvSpPr>
            <p:spPr>
              <a:xfrm>
                <a:off x="0" y="0"/>
                <a:ext cx="2309785" cy="1752267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3" name="Halbbogen 2142">
                <a:extLst>
                  <a:ext uri="{FF2B5EF4-FFF2-40B4-BE49-F238E27FC236}">
                    <a16:creationId xmlns:a16="http://schemas.microsoft.com/office/drawing/2014/main" id="{4C934EDD-CF5B-47A4-8172-8FC7C7F440BF}"/>
                  </a:ext>
                </a:extLst>
              </p:cNvPr>
              <p:cNvSpPr/>
              <p:nvPr/>
            </p:nvSpPr>
            <p:spPr>
              <a:xfrm rot="11791213">
                <a:off x="118441" y="667909"/>
                <a:ext cx="778510" cy="932180"/>
              </a:xfrm>
              <a:prstGeom prst="blockArc">
                <a:avLst>
                  <a:gd name="adj1" fmla="val 9684492"/>
                  <a:gd name="adj2" fmla="val 628043"/>
                  <a:gd name="adj3" fmla="val 23013"/>
                </a:avLst>
              </a:prstGeom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4" name="Ellipse 2143">
                <a:extLst>
                  <a:ext uri="{FF2B5EF4-FFF2-40B4-BE49-F238E27FC236}">
                    <a16:creationId xmlns:a16="http://schemas.microsoft.com/office/drawing/2014/main" id="{24BF14CB-1C85-4823-86F5-E18916FC24C1}"/>
                  </a:ext>
                </a:extLst>
              </p:cNvPr>
              <p:cNvSpPr/>
              <p:nvPr/>
            </p:nvSpPr>
            <p:spPr>
              <a:xfrm>
                <a:off x="15902" y="0"/>
                <a:ext cx="2281473" cy="57646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5" name="Grafik 24">
            <a:hlinkClick r:id="" action="ppaction://hlinkshowjump?jump=previousslide">
              <a:snd r:embed="rId6" name="cashreg.wav"/>
            </a:hlinkClick>
            <a:extLst>
              <a:ext uri="{FF2B5EF4-FFF2-40B4-BE49-F238E27FC236}">
                <a16:creationId xmlns:a16="http://schemas.microsoft.com/office/drawing/2014/main" id="{D95F0831-5C28-40CE-AE2B-09E70D41BB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4090" y="5478795"/>
            <a:ext cx="1054699" cy="731583"/>
          </a:xfrm>
          <a:prstGeom prst="rect">
            <a:avLst/>
          </a:prstGeom>
        </p:spPr>
      </p:pic>
      <p:sp>
        <p:nvSpPr>
          <p:cNvPr id="182" name="Freihandform: Form 181">
            <a:extLst>
              <a:ext uri="{FF2B5EF4-FFF2-40B4-BE49-F238E27FC236}">
                <a16:creationId xmlns:a16="http://schemas.microsoft.com/office/drawing/2014/main" id="{AC3B545C-04E6-43F8-8907-DED40D6F9202}"/>
              </a:ext>
            </a:extLst>
          </p:cNvPr>
          <p:cNvSpPr/>
          <p:nvPr/>
        </p:nvSpPr>
        <p:spPr>
          <a:xfrm flipH="1">
            <a:off x="2147987" y="5317268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hteck 201">
            <a:extLst>
              <a:ext uri="{FF2B5EF4-FFF2-40B4-BE49-F238E27FC236}">
                <a16:creationId xmlns:a16="http://schemas.microsoft.com/office/drawing/2014/main" id="{4381746A-01EC-4853-9544-9E17ECA19C8B}"/>
              </a:ext>
            </a:extLst>
          </p:cNvPr>
          <p:cNvSpPr/>
          <p:nvPr/>
        </p:nvSpPr>
        <p:spPr>
          <a:xfrm rot="16200000">
            <a:off x="110145" y="5704846"/>
            <a:ext cx="1642722" cy="18529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3CC8832-7E5B-465A-BACC-4EADE4120995}"/>
              </a:ext>
            </a:extLst>
          </p:cNvPr>
          <p:cNvSpPr/>
          <p:nvPr/>
        </p:nvSpPr>
        <p:spPr>
          <a:xfrm rot="16200000">
            <a:off x="-593103" y="5147758"/>
            <a:ext cx="2325888" cy="19906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fik 16">
            <a:hlinkClick r:id="" action="ppaction://hlinkshowjump?jump=previousslide">
              <a:snd r:embed="rId6" name="cashreg.wav"/>
            </a:hlinkClick>
            <a:extLst>
              <a:ext uri="{FF2B5EF4-FFF2-40B4-BE49-F238E27FC236}">
                <a16:creationId xmlns:a16="http://schemas.microsoft.com/office/drawing/2014/main" id="{7EF79B6C-A4E7-4AFC-A4A6-FFAFD6DC88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33" y="3497806"/>
            <a:ext cx="1054699" cy="859611"/>
          </a:xfrm>
          <a:prstGeom prst="rect">
            <a:avLst/>
          </a:prstGeom>
        </p:spPr>
      </p:pic>
      <p:pic>
        <p:nvPicPr>
          <p:cNvPr id="19" name="Grafik 18">
            <a:hlinkClick r:id="" action="ppaction://hlinkshowjump?jump=previousslide">
              <a:snd r:embed="rId6" name="cashreg.wav"/>
            </a:hlinkClick>
            <a:extLst>
              <a:ext uri="{FF2B5EF4-FFF2-40B4-BE49-F238E27FC236}">
                <a16:creationId xmlns:a16="http://schemas.microsoft.com/office/drawing/2014/main" id="{03FBAC2B-7155-4B51-BAEB-22DC79796F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156" y="4586768"/>
            <a:ext cx="1054699" cy="731583"/>
          </a:xfrm>
          <a:prstGeom prst="rect">
            <a:avLst/>
          </a:prstGeom>
        </p:spPr>
      </p:pic>
      <p:pic>
        <p:nvPicPr>
          <p:cNvPr id="23" name="Grafik 22">
            <a:hlinkClick r:id="" action="ppaction://hlinkshowjump?jump=previousslide">
              <a:snd r:embed="rId6" name="cashreg.wav"/>
            </a:hlinkClick>
            <a:extLst>
              <a:ext uri="{FF2B5EF4-FFF2-40B4-BE49-F238E27FC236}">
                <a16:creationId xmlns:a16="http://schemas.microsoft.com/office/drawing/2014/main" id="{A83259B1-32C0-4E1A-8C9D-E2FE8743D1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6103" y="5656210"/>
            <a:ext cx="1054699" cy="731583"/>
          </a:xfrm>
          <a:prstGeom prst="rect">
            <a:avLst/>
          </a:prstGeom>
        </p:spPr>
      </p:pic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78E45E-4DFE-40B3-AF42-6FF7B6971106}"/>
              </a:ext>
            </a:extLst>
          </p:cNvPr>
          <p:cNvSpPr/>
          <p:nvPr/>
        </p:nvSpPr>
        <p:spPr>
          <a:xfrm>
            <a:off x="597692" y="5513881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reihandform: Form 184">
            <a:extLst>
              <a:ext uri="{FF2B5EF4-FFF2-40B4-BE49-F238E27FC236}">
                <a16:creationId xmlns:a16="http://schemas.microsoft.com/office/drawing/2014/main" id="{3EE1DFD1-8828-42E9-BAA6-34FE6143AE1D}"/>
              </a:ext>
            </a:extLst>
          </p:cNvPr>
          <p:cNvSpPr/>
          <p:nvPr/>
        </p:nvSpPr>
        <p:spPr>
          <a:xfrm rot="231405" flipH="1">
            <a:off x="338185" y="4403321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ihandform: Form 197">
            <a:extLst>
              <a:ext uri="{FF2B5EF4-FFF2-40B4-BE49-F238E27FC236}">
                <a16:creationId xmlns:a16="http://schemas.microsoft.com/office/drawing/2014/main" id="{902B0CC1-FF73-48AB-A3FD-F228C85F9DE2}"/>
              </a:ext>
            </a:extLst>
          </p:cNvPr>
          <p:cNvSpPr/>
          <p:nvPr/>
        </p:nvSpPr>
        <p:spPr>
          <a:xfrm>
            <a:off x="1283" y="3302730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 26">
            <a:hlinkClick r:id="" action="ppaction://hlinkshowjump?jump=previousslide">
              <a:snd r:embed="rId6" name="cashreg.wav"/>
            </a:hlinkClick>
            <a:extLst>
              <a:ext uri="{FF2B5EF4-FFF2-40B4-BE49-F238E27FC236}">
                <a16:creationId xmlns:a16="http://schemas.microsoft.com/office/drawing/2014/main" id="{4EA3EFCC-A4BA-41EC-BF61-E7AF36BD8C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81232" y="5547962"/>
            <a:ext cx="1054699" cy="731583"/>
          </a:xfrm>
          <a:prstGeom prst="rect">
            <a:avLst/>
          </a:prstGeom>
        </p:spPr>
      </p:pic>
      <p:sp>
        <p:nvSpPr>
          <p:cNvPr id="201" name="Freihandform: Form 200">
            <a:extLst>
              <a:ext uri="{FF2B5EF4-FFF2-40B4-BE49-F238E27FC236}">
                <a16:creationId xmlns:a16="http://schemas.microsoft.com/office/drawing/2014/main" id="{BD8AED68-1A09-4642-8A9C-54EAB331E5ED}"/>
              </a:ext>
            </a:extLst>
          </p:cNvPr>
          <p:cNvSpPr/>
          <p:nvPr/>
        </p:nvSpPr>
        <p:spPr>
          <a:xfrm rot="21368595">
            <a:off x="3706499" y="5396024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6" name="Grafik 675">
            <a:hlinkClick r:id="" action="ppaction://hlinkshowjump?jump=previousslide">
              <a:snd r:embed="rId6" name="cashreg.wav"/>
            </a:hlinkClick>
            <a:extLst>
              <a:ext uri="{FF2B5EF4-FFF2-40B4-BE49-F238E27FC236}">
                <a16:creationId xmlns:a16="http://schemas.microsoft.com/office/drawing/2014/main" id="{E45B4E5A-1E29-439C-AA20-C4CC812689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38486" y="5484891"/>
            <a:ext cx="1054699" cy="725487"/>
          </a:xfrm>
          <a:prstGeom prst="rect">
            <a:avLst/>
          </a:prstGeom>
        </p:spPr>
      </p:pic>
      <p:pic>
        <p:nvPicPr>
          <p:cNvPr id="680" name="Grafik 679">
            <a:hlinkClick r:id="" action="ppaction://hlinkshowjump?jump=previousslide">
              <a:snd r:embed="rId6" name="cashreg.wav"/>
            </a:hlinkClick>
            <a:extLst>
              <a:ext uri="{FF2B5EF4-FFF2-40B4-BE49-F238E27FC236}">
                <a16:creationId xmlns:a16="http://schemas.microsoft.com/office/drawing/2014/main" id="{99BEADD7-0E09-43DB-87ED-BA0D645851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60875" y="5717019"/>
            <a:ext cx="1060796" cy="725487"/>
          </a:xfrm>
          <a:prstGeom prst="rect">
            <a:avLst/>
          </a:prstGeom>
        </p:spPr>
      </p:pic>
      <p:sp>
        <p:nvSpPr>
          <p:cNvPr id="683" name="Freihandform: Form 682">
            <a:extLst>
              <a:ext uri="{FF2B5EF4-FFF2-40B4-BE49-F238E27FC236}">
                <a16:creationId xmlns:a16="http://schemas.microsoft.com/office/drawing/2014/main" id="{73ED9615-77ED-4D6F-85AB-4401AB348A33}"/>
              </a:ext>
            </a:extLst>
          </p:cNvPr>
          <p:cNvSpPr/>
          <p:nvPr/>
        </p:nvSpPr>
        <p:spPr>
          <a:xfrm rot="207948" flipH="1">
            <a:off x="7777574" y="532146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5" name="Freihandform: Form 684">
            <a:extLst>
              <a:ext uri="{FF2B5EF4-FFF2-40B4-BE49-F238E27FC236}">
                <a16:creationId xmlns:a16="http://schemas.microsoft.com/office/drawing/2014/main" id="{F2E037B5-263D-49C2-9255-2B75F10685E2}"/>
              </a:ext>
            </a:extLst>
          </p:cNvPr>
          <p:cNvSpPr/>
          <p:nvPr/>
        </p:nvSpPr>
        <p:spPr>
          <a:xfrm flipH="1">
            <a:off x="9156667" y="5643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29ED12F-CC76-4702-BF4A-7ACD1EA28BEE}"/>
              </a:ext>
            </a:extLst>
          </p:cNvPr>
          <p:cNvSpPr/>
          <p:nvPr/>
        </p:nvSpPr>
        <p:spPr>
          <a:xfrm>
            <a:off x="9009899" y="4479783"/>
            <a:ext cx="405958" cy="154820"/>
          </a:xfrm>
          <a:prstGeom prst="ellipse">
            <a:avLst/>
          </a:prstGeom>
          <a:solidFill>
            <a:srgbClr val="4472C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6DDC21-D372-4FE3-BEBA-BBD268C6914A}"/>
              </a:ext>
            </a:extLst>
          </p:cNvPr>
          <p:cNvSpPr/>
          <p:nvPr/>
        </p:nvSpPr>
        <p:spPr>
          <a:xfrm>
            <a:off x="8950207" y="4457168"/>
            <a:ext cx="552657" cy="154820"/>
          </a:xfrm>
          <a:prstGeom prst="ellipse">
            <a:avLst/>
          </a:prstGeom>
          <a:gradFill flip="none" rotWithShape="1">
            <a:gsLst>
              <a:gs pos="48000">
                <a:schemeClr val="accent5">
                  <a:lumMod val="20000"/>
                  <a:lumOff val="80000"/>
                </a:schemeClr>
              </a:gs>
              <a:gs pos="100000">
                <a:srgbClr val="F9FBF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0B3E687F-1ED1-4D97-9BD2-8DEBA9F79872}"/>
              </a:ext>
            </a:extLst>
          </p:cNvPr>
          <p:cNvGrpSpPr/>
          <p:nvPr/>
        </p:nvGrpSpPr>
        <p:grpSpPr>
          <a:xfrm>
            <a:off x="8596848" y="205406"/>
            <a:ext cx="3235837" cy="899135"/>
            <a:chOff x="8596848" y="205406"/>
            <a:chExt cx="3235837" cy="899135"/>
          </a:xfrm>
        </p:grpSpPr>
        <p:grpSp>
          <p:nvGrpSpPr>
            <p:cNvPr id="59" name="Gruppieren 58">
              <a:extLst>
                <a:ext uri="{FF2B5EF4-FFF2-40B4-BE49-F238E27FC236}">
                  <a16:creationId xmlns:a16="http://schemas.microsoft.com/office/drawing/2014/main" id="{1D3458A0-BC5C-4500-9879-C7A2510A7D88}"/>
                </a:ext>
              </a:extLst>
            </p:cNvPr>
            <p:cNvGrpSpPr/>
            <p:nvPr/>
          </p:nvGrpSpPr>
          <p:grpSpPr>
            <a:xfrm>
              <a:off x="8596848" y="205406"/>
              <a:ext cx="1348875" cy="683394"/>
              <a:chOff x="7887200" y="205406"/>
              <a:chExt cx="1348875" cy="683394"/>
            </a:xfrm>
          </p:grpSpPr>
          <p:sp>
            <p:nvSpPr>
              <p:cNvPr id="64" name="Wolke 63">
                <a:extLst>
                  <a:ext uri="{FF2B5EF4-FFF2-40B4-BE49-F238E27FC236}">
                    <a16:creationId xmlns:a16="http://schemas.microsoft.com/office/drawing/2014/main" id="{85AAC45E-897C-4E58-9E96-C12E48C3B73E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feld 64">
                <a:extLst>
                  <a:ext uri="{FF2B5EF4-FFF2-40B4-BE49-F238E27FC236}">
                    <a16:creationId xmlns:a16="http://schemas.microsoft.com/office/drawing/2014/main" id="{F61B76E6-EECF-490D-9075-0FAFA88CA7AA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7</a:t>
                </a:r>
              </a:p>
            </p:txBody>
          </p:sp>
        </p:grpSp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CB837977-8EF6-42F5-B3BE-98F26033DFC3}"/>
                </a:ext>
              </a:extLst>
            </p:cNvPr>
            <p:cNvGrpSpPr/>
            <p:nvPr/>
          </p:nvGrpSpPr>
          <p:grpSpPr>
            <a:xfrm>
              <a:off x="10483810" y="421147"/>
              <a:ext cx="1348875" cy="683394"/>
              <a:chOff x="7887200" y="205406"/>
              <a:chExt cx="1348875" cy="683394"/>
            </a:xfrm>
          </p:grpSpPr>
          <p:sp>
            <p:nvSpPr>
              <p:cNvPr id="62" name="Wolke 61">
                <a:extLst>
                  <a:ext uri="{FF2B5EF4-FFF2-40B4-BE49-F238E27FC236}">
                    <a16:creationId xmlns:a16="http://schemas.microsoft.com/office/drawing/2014/main" id="{85DE5446-5224-421E-B455-DE9DC81B8E70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3CAA1FA2-BCA7-46DB-80C5-81D5C7F132AB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243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  <p:sndAc>
          <p:stSnd>
            <p:snd r:embed="rId2" name="5.wav"/>
          </p:stSnd>
        </p:sndAc>
      </p:transition>
    </mc:Choice>
    <mc:Fallback xmlns="">
      <p:transition>
        <p:fade/>
        <p:sndAc>
          <p:stSnd>
            <p:snd r:embed="rId17" name="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-4.07407E-6 C -0.00091 0.00232 -0.00091 0.00186 2.29167E-6 0.0044 C 2.29167E-6 0.00463 2.29167E-6 0.00463 2.29167E-6 0.00487 C 0.00091 0.00787 0.00039 0.00672 0.00091 0.00463 C 0.00143 0.00371 0.00143 0.00417 0.00182 0.00348 C 0.00234 0.00348 0.00234 0.00301 0.00234 0.00278 C 0.00286 0.00278 0.00286 0.00255 0.00286 0.00232 C 0.00377 0.00093 0.00039 0.00024 2.29167E-6 -4.07407E-6 Z " pathEditMode="relative" rAng="0" ptsTypes="AAAAAAAAA">
                                      <p:cBhvr>
                                        <p:cTn id="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0" y="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5000"/>
                <a:lumOff val="95000"/>
              </a:schemeClr>
            </a:gs>
            <a:gs pos="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2C1C551-BB97-458A-AA91-897CFBBF67FC}"/>
              </a:ext>
            </a:extLst>
          </p:cNvPr>
          <p:cNvSpPr/>
          <p:nvPr/>
        </p:nvSpPr>
        <p:spPr>
          <a:xfrm>
            <a:off x="-162560" y="2592265"/>
            <a:ext cx="12517120" cy="3647440"/>
          </a:xfrm>
          <a:custGeom>
            <a:avLst/>
            <a:gdLst>
              <a:gd name="connsiteX0" fmla="*/ 101600 w 12517120"/>
              <a:gd name="connsiteY0" fmla="*/ 20320 h 3647440"/>
              <a:gd name="connsiteX1" fmla="*/ 101600 w 12517120"/>
              <a:gd name="connsiteY1" fmla="*/ 20320 h 3647440"/>
              <a:gd name="connsiteX2" fmla="*/ 182880 w 12517120"/>
              <a:gd name="connsiteY2" fmla="*/ 50800 h 3647440"/>
              <a:gd name="connsiteX3" fmla="*/ 243840 w 12517120"/>
              <a:gd name="connsiteY3" fmla="*/ 91440 h 3647440"/>
              <a:gd name="connsiteX4" fmla="*/ 274320 w 12517120"/>
              <a:gd name="connsiteY4" fmla="*/ 111760 h 3647440"/>
              <a:gd name="connsiteX5" fmla="*/ 304800 w 12517120"/>
              <a:gd name="connsiteY5" fmla="*/ 132080 h 3647440"/>
              <a:gd name="connsiteX6" fmla="*/ 345440 w 12517120"/>
              <a:gd name="connsiteY6" fmla="*/ 162560 h 3647440"/>
              <a:gd name="connsiteX7" fmla="*/ 406400 w 12517120"/>
              <a:gd name="connsiteY7" fmla="*/ 213360 h 3647440"/>
              <a:gd name="connsiteX8" fmla="*/ 436880 w 12517120"/>
              <a:gd name="connsiteY8" fmla="*/ 223520 h 3647440"/>
              <a:gd name="connsiteX9" fmla="*/ 538480 w 12517120"/>
              <a:gd name="connsiteY9" fmla="*/ 294640 h 3647440"/>
              <a:gd name="connsiteX10" fmla="*/ 599440 w 12517120"/>
              <a:gd name="connsiteY10" fmla="*/ 325120 h 3647440"/>
              <a:gd name="connsiteX11" fmla="*/ 629920 w 12517120"/>
              <a:gd name="connsiteY11" fmla="*/ 335280 h 3647440"/>
              <a:gd name="connsiteX12" fmla="*/ 731520 w 12517120"/>
              <a:gd name="connsiteY12" fmla="*/ 406400 h 3647440"/>
              <a:gd name="connsiteX13" fmla="*/ 762000 w 12517120"/>
              <a:gd name="connsiteY13" fmla="*/ 426720 h 3647440"/>
              <a:gd name="connsiteX14" fmla="*/ 822960 w 12517120"/>
              <a:gd name="connsiteY14" fmla="*/ 447040 h 3647440"/>
              <a:gd name="connsiteX15" fmla="*/ 924560 w 12517120"/>
              <a:gd name="connsiteY15" fmla="*/ 508000 h 3647440"/>
              <a:gd name="connsiteX16" fmla="*/ 985520 w 12517120"/>
              <a:gd name="connsiteY16" fmla="*/ 528320 h 3647440"/>
              <a:gd name="connsiteX17" fmla="*/ 1046480 w 12517120"/>
              <a:gd name="connsiteY17" fmla="*/ 568960 h 3647440"/>
              <a:gd name="connsiteX18" fmla="*/ 1137920 w 12517120"/>
              <a:gd name="connsiteY18" fmla="*/ 599440 h 3647440"/>
              <a:gd name="connsiteX19" fmla="*/ 1168400 w 12517120"/>
              <a:gd name="connsiteY19" fmla="*/ 609600 h 3647440"/>
              <a:gd name="connsiteX20" fmla="*/ 1219200 w 12517120"/>
              <a:gd name="connsiteY20" fmla="*/ 619760 h 3647440"/>
              <a:gd name="connsiteX21" fmla="*/ 1249680 w 12517120"/>
              <a:gd name="connsiteY21" fmla="*/ 629920 h 3647440"/>
              <a:gd name="connsiteX22" fmla="*/ 1483360 w 12517120"/>
              <a:gd name="connsiteY22" fmla="*/ 629920 h 3647440"/>
              <a:gd name="connsiteX23" fmla="*/ 1747520 w 12517120"/>
              <a:gd name="connsiteY23" fmla="*/ 883920 h 3647440"/>
              <a:gd name="connsiteX24" fmla="*/ 2387600 w 12517120"/>
              <a:gd name="connsiteY24" fmla="*/ 629920 h 3647440"/>
              <a:gd name="connsiteX25" fmla="*/ 2854960 w 12517120"/>
              <a:gd name="connsiteY25" fmla="*/ 304800 h 3647440"/>
              <a:gd name="connsiteX26" fmla="*/ 3271520 w 12517120"/>
              <a:gd name="connsiteY26" fmla="*/ 690880 h 3647440"/>
              <a:gd name="connsiteX27" fmla="*/ 3484880 w 12517120"/>
              <a:gd name="connsiteY27" fmla="*/ 579120 h 3647440"/>
              <a:gd name="connsiteX28" fmla="*/ 4267200 w 12517120"/>
              <a:gd name="connsiteY28" fmla="*/ 1016000 h 3647440"/>
              <a:gd name="connsiteX29" fmla="*/ 4572000 w 12517120"/>
              <a:gd name="connsiteY29" fmla="*/ 894080 h 3647440"/>
              <a:gd name="connsiteX30" fmla="*/ 4632960 w 12517120"/>
              <a:gd name="connsiteY30" fmla="*/ 975360 h 3647440"/>
              <a:gd name="connsiteX31" fmla="*/ 5374640 w 12517120"/>
              <a:gd name="connsiteY31" fmla="*/ 619760 h 3647440"/>
              <a:gd name="connsiteX32" fmla="*/ 5486400 w 12517120"/>
              <a:gd name="connsiteY32" fmla="*/ 680720 h 3647440"/>
              <a:gd name="connsiteX33" fmla="*/ 5994400 w 12517120"/>
              <a:gd name="connsiteY33" fmla="*/ 619760 h 3647440"/>
              <a:gd name="connsiteX34" fmla="*/ 6177280 w 12517120"/>
              <a:gd name="connsiteY34" fmla="*/ 863600 h 3647440"/>
              <a:gd name="connsiteX35" fmla="*/ 6410960 w 12517120"/>
              <a:gd name="connsiteY35" fmla="*/ 1117600 h 3647440"/>
              <a:gd name="connsiteX36" fmla="*/ 6604000 w 12517120"/>
              <a:gd name="connsiteY36" fmla="*/ 934720 h 3647440"/>
              <a:gd name="connsiteX37" fmla="*/ 6990080 w 12517120"/>
              <a:gd name="connsiteY37" fmla="*/ 1270000 h 3647440"/>
              <a:gd name="connsiteX38" fmla="*/ 7752080 w 12517120"/>
              <a:gd name="connsiteY38" fmla="*/ 1127760 h 3647440"/>
              <a:gd name="connsiteX39" fmla="*/ 8107680 w 12517120"/>
              <a:gd name="connsiteY39" fmla="*/ 914400 h 3647440"/>
              <a:gd name="connsiteX40" fmla="*/ 8321040 w 12517120"/>
              <a:gd name="connsiteY40" fmla="*/ 721360 h 3647440"/>
              <a:gd name="connsiteX41" fmla="*/ 8442960 w 12517120"/>
              <a:gd name="connsiteY41" fmla="*/ 772160 h 3647440"/>
              <a:gd name="connsiteX42" fmla="*/ 8524240 w 12517120"/>
              <a:gd name="connsiteY42" fmla="*/ 1056640 h 3647440"/>
              <a:gd name="connsiteX43" fmla="*/ 8829040 w 12517120"/>
              <a:gd name="connsiteY43" fmla="*/ 1097280 h 3647440"/>
              <a:gd name="connsiteX44" fmla="*/ 9001760 w 12517120"/>
              <a:gd name="connsiteY44" fmla="*/ 995680 h 3647440"/>
              <a:gd name="connsiteX45" fmla="*/ 9164320 w 12517120"/>
              <a:gd name="connsiteY45" fmla="*/ 1148080 h 3647440"/>
              <a:gd name="connsiteX46" fmla="*/ 9702800 w 12517120"/>
              <a:gd name="connsiteY46" fmla="*/ 650240 h 3647440"/>
              <a:gd name="connsiteX47" fmla="*/ 10007600 w 12517120"/>
              <a:gd name="connsiteY47" fmla="*/ 853440 h 3647440"/>
              <a:gd name="connsiteX48" fmla="*/ 10292080 w 12517120"/>
              <a:gd name="connsiteY48" fmla="*/ 772160 h 3647440"/>
              <a:gd name="connsiteX49" fmla="*/ 10789920 w 12517120"/>
              <a:gd name="connsiteY49" fmla="*/ 1026160 h 3647440"/>
              <a:gd name="connsiteX50" fmla="*/ 11115040 w 12517120"/>
              <a:gd name="connsiteY50" fmla="*/ 802640 h 3647440"/>
              <a:gd name="connsiteX51" fmla="*/ 11714480 w 12517120"/>
              <a:gd name="connsiteY51" fmla="*/ 934720 h 3647440"/>
              <a:gd name="connsiteX52" fmla="*/ 11988800 w 12517120"/>
              <a:gd name="connsiteY52" fmla="*/ 741680 h 3647440"/>
              <a:gd name="connsiteX53" fmla="*/ 12232640 w 12517120"/>
              <a:gd name="connsiteY53" fmla="*/ 924560 h 3647440"/>
              <a:gd name="connsiteX54" fmla="*/ 12435840 w 12517120"/>
              <a:gd name="connsiteY54" fmla="*/ 894080 h 3647440"/>
              <a:gd name="connsiteX55" fmla="*/ 12517120 w 12517120"/>
              <a:gd name="connsiteY55" fmla="*/ 3566160 h 3647440"/>
              <a:gd name="connsiteX56" fmla="*/ 0 w 12517120"/>
              <a:gd name="connsiteY56" fmla="*/ 3647440 h 3647440"/>
              <a:gd name="connsiteX57" fmla="*/ 40640 w 12517120"/>
              <a:gd name="connsiteY57" fmla="*/ 0 h 3647440"/>
              <a:gd name="connsiteX58" fmla="*/ 101600 w 12517120"/>
              <a:gd name="connsiteY58" fmla="*/ 20320 h 36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517120" h="3647440">
                <a:moveTo>
                  <a:pt x="101600" y="20320"/>
                </a:moveTo>
                <a:lnTo>
                  <a:pt x="101600" y="20320"/>
                </a:lnTo>
                <a:cubicBezTo>
                  <a:pt x="128693" y="30480"/>
                  <a:pt x="156999" y="37860"/>
                  <a:pt x="182880" y="50800"/>
                </a:cubicBezTo>
                <a:cubicBezTo>
                  <a:pt x="204723" y="61722"/>
                  <a:pt x="223520" y="77893"/>
                  <a:pt x="243840" y="91440"/>
                </a:cubicBezTo>
                <a:lnTo>
                  <a:pt x="274320" y="111760"/>
                </a:lnTo>
                <a:cubicBezTo>
                  <a:pt x="284480" y="118533"/>
                  <a:pt x="295031" y="124754"/>
                  <a:pt x="304800" y="132080"/>
                </a:cubicBezTo>
                <a:cubicBezTo>
                  <a:pt x="318347" y="142240"/>
                  <a:pt x="332583" y="151540"/>
                  <a:pt x="345440" y="162560"/>
                </a:cubicBezTo>
                <a:cubicBezTo>
                  <a:pt x="376898" y="189524"/>
                  <a:pt x="370472" y="195396"/>
                  <a:pt x="406400" y="213360"/>
                </a:cubicBezTo>
                <a:cubicBezTo>
                  <a:pt x="415979" y="218149"/>
                  <a:pt x="426720" y="220133"/>
                  <a:pt x="436880" y="223520"/>
                </a:cubicBezTo>
                <a:cubicBezTo>
                  <a:pt x="455427" y="237431"/>
                  <a:pt x="523470" y="289637"/>
                  <a:pt x="538480" y="294640"/>
                </a:cubicBezTo>
                <a:cubicBezTo>
                  <a:pt x="615092" y="320177"/>
                  <a:pt x="520658" y="285729"/>
                  <a:pt x="599440" y="325120"/>
                </a:cubicBezTo>
                <a:cubicBezTo>
                  <a:pt x="609019" y="329909"/>
                  <a:pt x="620558" y="330079"/>
                  <a:pt x="629920" y="335280"/>
                </a:cubicBezTo>
                <a:cubicBezTo>
                  <a:pt x="671962" y="358637"/>
                  <a:pt x="694229" y="379764"/>
                  <a:pt x="731520" y="406400"/>
                </a:cubicBezTo>
                <a:cubicBezTo>
                  <a:pt x="741456" y="413497"/>
                  <a:pt x="750842" y="421761"/>
                  <a:pt x="762000" y="426720"/>
                </a:cubicBezTo>
                <a:cubicBezTo>
                  <a:pt x="781573" y="435419"/>
                  <a:pt x="805138" y="435159"/>
                  <a:pt x="822960" y="447040"/>
                </a:cubicBezTo>
                <a:cubicBezTo>
                  <a:pt x="858740" y="470893"/>
                  <a:pt x="885508" y="492379"/>
                  <a:pt x="924560" y="508000"/>
                </a:cubicBezTo>
                <a:cubicBezTo>
                  <a:pt x="944447" y="515955"/>
                  <a:pt x="967698" y="516439"/>
                  <a:pt x="985520" y="528320"/>
                </a:cubicBezTo>
                <a:cubicBezTo>
                  <a:pt x="1005840" y="541867"/>
                  <a:pt x="1023312" y="561237"/>
                  <a:pt x="1046480" y="568960"/>
                </a:cubicBezTo>
                <a:lnTo>
                  <a:pt x="1137920" y="599440"/>
                </a:lnTo>
                <a:cubicBezTo>
                  <a:pt x="1148080" y="602827"/>
                  <a:pt x="1157898" y="607500"/>
                  <a:pt x="1168400" y="609600"/>
                </a:cubicBezTo>
                <a:cubicBezTo>
                  <a:pt x="1185333" y="612987"/>
                  <a:pt x="1202447" y="615572"/>
                  <a:pt x="1219200" y="619760"/>
                </a:cubicBezTo>
                <a:cubicBezTo>
                  <a:pt x="1229590" y="622357"/>
                  <a:pt x="1238978" y="629508"/>
                  <a:pt x="1249680" y="629920"/>
                </a:cubicBezTo>
                <a:cubicBezTo>
                  <a:pt x="1327516" y="632914"/>
                  <a:pt x="1405467" y="629920"/>
                  <a:pt x="1483360" y="629920"/>
                </a:cubicBezTo>
                <a:lnTo>
                  <a:pt x="1747520" y="883920"/>
                </a:lnTo>
                <a:lnTo>
                  <a:pt x="2387600" y="629920"/>
                </a:lnTo>
                <a:lnTo>
                  <a:pt x="2854960" y="304800"/>
                </a:lnTo>
                <a:lnTo>
                  <a:pt x="3271520" y="690880"/>
                </a:lnTo>
                <a:lnTo>
                  <a:pt x="3484880" y="579120"/>
                </a:lnTo>
                <a:lnTo>
                  <a:pt x="4267200" y="1016000"/>
                </a:lnTo>
                <a:lnTo>
                  <a:pt x="4572000" y="894080"/>
                </a:lnTo>
                <a:lnTo>
                  <a:pt x="4632960" y="975360"/>
                </a:lnTo>
                <a:lnTo>
                  <a:pt x="5374640" y="619760"/>
                </a:lnTo>
                <a:lnTo>
                  <a:pt x="5486400" y="680720"/>
                </a:lnTo>
                <a:lnTo>
                  <a:pt x="5994400" y="619760"/>
                </a:lnTo>
                <a:lnTo>
                  <a:pt x="6177280" y="863600"/>
                </a:lnTo>
                <a:lnTo>
                  <a:pt x="6410960" y="1117600"/>
                </a:lnTo>
                <a:lnTo>
                  <a:pt x="6604000" y="934720"/>
                </a:lnTo>
                <a:lnTo>
                  <a:pt x="6990080" y="1270000"/>
                </a:lnTo>
                <a:lnTo>
                  <a:pt x="7752080" y="1127760"/>
                </a:lnTo>
                <a:lnTo>
                  <a:pt x="8107680" y="914400"/>
                </a:lnTo>
                <a:lnTo>
                  <a:pt x="8321040" y="721360"/>
                </a:lnTo>
                <a:lnTo>
                  <a:pt x="8442960" y="772160"/>
                </a:lnTo>
                <a:lnTo>
                  <a:pt x="8524240" y="1056640"/>
                </a:lnTo>
                <a:lnTo>
                  <a:pt x="8829040" y="1097280"/>
                </a:lnTo>
                <a:lnTo>
                  <a:pt x="9001760" y="995680"/>
                </a:lnTo>
                <a:lnTo>
                  <a:pt x="9164320" y="1148080"/>
                </a:lnTo>
                <a:lnTo>
                  <a:pt x="9702800" y="650240"/>
                </a:lnTo>
                <a:lnTo>
                  <a:pt x="10007600" y="853440"/>
                </a:lnTo>
                <a:lnTo>
                  <a:pt x="10292080" y="772160"/>
                </a:lnTo>
                <a:lnTo>
                  <a:pt x="10789920" y="1026160"/>
                </a:lnTo>
                <a:lnTo>
                  <a:pt x="11115040" y="802640"/>
                </a:lnTo>
                <a:lnTo>
                  <a:pt x="11714480" y="934720"/>
                </a:lnTo>
                <a:lnTo>
                  <a:pt x="11988800" y="741680"/>
                </a:lnTo>
                <a:lnTo>
                  <a:pt x="12232640" y="924560"/>
                </a:lnTo>
                <a:lnTo>
                  <a:pt x="12435840" y="894080"/>
                </a:lnTo>
                <a:lnTo>
                  <a:pt x="12517120" y="3566160"/>
                </a:lnTo>
                <a:lnTo>
                  <a:pt x="0" y="3647440"/>
                </a:lnTo>
                <a:lnTo>
                  <a:pt x="40640" y="0"/>
                </a:lnTo>
                <a:lnTo>
                  <a:pt x="101600" y="20320"/>
                </a:lnTo>
                <a:close/>
              </a:path>
            </a:pathLst>
          </a:custGeom>
          <a:gradFill flip="none" rotWithShape="1">
            <a:gsLst>
              <a:gs pos="22000">
                <a:srgbClr val="FFFFFF"/>
              </a:gs>
              <a:gs pos="58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6C5CDBA1-B70D-48E5-8AC2-C656A1041BA4}"/>
              </a:ext>
            </a:extLst>
          </p:cNvPr>
          <p:cNvSpPr/>
          <p:nvPr/>
        </p:nvSpPr>
        <p:spPr>
          <a:xfrm>
            <a:off x="0" y="2511972"/>
            <a:ext cx="7723319" cy="3990427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2000">
                <a:schemeClr val="bg1"/>
              </a:gs>
            </a:gsLst>
            <a:lin ang="18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3" name="Freihandform: Form 692">
            <a:extLst>
              <a:ext uri="{FF2B5EF4-FFF2-40B4-BE49-F238E27FC236}">
                <a16:creationId xmlns:a16="http://schemas.microsoft.com/office/drawing/2014/main" id="{4C56A6B3-860A-4F44-81FF-BEFE7E194500}"/>
              </a:ext>
            </a:extLst>
          </p:cNvPr>
          <p:cNvSpPr/>
          <p:nvPr/>
        </p:nvSpPr>
        <p:spPr>
          <a:xfrm flipH="1">
            <a:off x="-667850" y="5913754"/>
            <a:ext cx="12918331" cy="1810008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hteck 202">
            <a:extLst>
              <a:ext uri="{FF2B5EF4-FFF2-40B4-BE49-F238E27FC236}">
                <a16:creationId xmlns:a16="http://schemas.microsoft.com/office/drawing/2014/main" id="{35CC7D15-DD41-4FF9-9207-CA9FF63E6B9A}"/>
              </a:ext>
            </a:extLst>
          </p:cNvPr>
          <p:cNvSpPr/>
          <p:nvPr/>
        </p:nvSpPr>
        <p:spPr>
          <a:xfrm rot="16200000">
            <a:off x="964087" y="6391685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hteck 203">
            <a:extLst>
              <a:ext uri="{FF2B5EF4-FFF2-40B4-BE49-F238E27FC236}">
                <a16:creationId xmlns:a16="http://schemas.microsoft.com/office/drawing/2014/main" id="{08A35E4D-3A57-48CA-99EC-E8A1CDEBD6A7}"/>
              </a:ext>
            </a:extLst>
          </p:cNvPr>
          <p:cNvSpPr/>
          <p:nvPr/>
        </p:nvSpPr>
        <p:spPr>
          <a:xfrm rot="16200000">
            <a:off x="2489431" y="6255190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1292E12C-4776-454C-981F-2CD48879F8E2}"/>
              </a:ext>
            </a:extLst>
          </p:cNvPr>
          <p:cNvSpPr/>
          <p:nvPr/>
        </p:nvSpPr>
        <p:spPr>
          <a:xfrm rot="16200000">
            <a:off x="4084633" y="6317584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hteck 205">
            <a:extLst>
              <a:ext uri="{FF2B5EF4-FFF2-40B4-BE49-F238E27FC236}">
                <a16:creationId xmlns:a16="http://schemas.microsoft.com/office/drawing/2014/main" id="{78919D5E-4996-497A-A021-22F0AFC86BBD}"/>
              </a:ext>
            </a:extLst>
          </p:cNvPr>
          <p:cNvSpPr/>
          <p:nvPr/>
        </p:nvSpPr>
        <p:spPr>
          <a:xfrm rot="16200000">
            <a:off x="5443702" y="6233875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hteck 206">
            <a:extLst>
              <a:ext uri="{FF2B5EF4-FFF2-40B4-BE49-F238E27FC236}">
                <a16:creationId xmlns:a16="http://schemas.microsoft.com/office/drawing/2014/main" id="{4C766A4A-A291-491F-A129-E94FC50BF823}"/>
              </a:ext>
            </a:extLst>
          </p:cNvPr>
          <p:cNvSpPr/>
          <p:nvPr/>
        </p:nvSpPr>
        <p:spPr>
          <a:xfrm rot="16200000">
            <a:off x="8142122" y="6288797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hteck 207">
            <a:extLst>
              <a:ext uri="{FF2B5EF4-FFF2-40B4-BE49-F238E27FC236}">
                <a16:creationId xmlns:a16="http://schemas.microsoft.com/office/drawing/2014/main" id="{EF70BDB7-E783-410D-A4EC-0D758CB22021}"/>
              </a:ext>
            </a:extLst>
          </p:cNvPr>
          <p:cNvSpPr/>
          <p:nvPr/>
        </p:nvSpPr>
        <p:spPr>
          <a:xfrm rot="16200000">
            <a:off x="9511302" y="6352639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hteck 208">
            <a:extLst>
              <a:ext uri="{FF2B5EF4-FFF2-40B4-BE49-F238E27FC236}">
                <a16:creationId xmlns:a16="http://schemas.microsoft.com/office/drawing/2014/main" id="{8418B663-B945-42A5-9F75-DD3933D73D5E}"/>
              </a:ext>
            </a:extLst>
          </p:cNvPr>
          <p:cNvSpPr/>
          <p:nvPr/>
        </p:nvSpPr>
        <p:spPr>
          <a:xfrm rot="16200000">
            <a:off x="6772617" y="6308321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hteck 209">
            <a:extLst>
              <a:ext uri="{FF2B5EF4-FFF2-40B4-BE49-F238E27FC236}">
                <a16:creationId xmlns:a16="http://schemas.microsoft.com/office/drawing/2014/main" id="{086F1364-1D39-487D-B5E8-FB7BA83B54EC}"/>
              </a:ext>
            </a:extLst>
          </p:cNvPr>
          <p:cNvSpPr/>
          <p:nvPr/>
        </p:nvSpPr>
        <p:spPr>
          <a:xfrm rot="16200000">
            <a:off x="10810633" y="6317584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hteck 210">
            <a:extLst>
              <a:ext uri="{FF2B5EF4-FFF2-40B4-BE49-F238E27FC236}">
                <a16:creationId xmlns:a16="http://schemas.microsoft.com/office/drawing/2014/main" id="{495E6F9F-4FEB-420B-A92F-50E8007C1D45}"/>
              </a:ext>
            </a:extLst>
          </p:cNvPr>
          <p:cNvSpPr/>
          <p:nvPr/>
        </p:nvSpPr>
        <p:spPr>
          <a:xfrm rot="16200000">
            <a:off x="10836109" y="5688073"/>
            <a:ext cx="1446873" cy="18177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5B36BC0D-4C5D-4E42-B2CB-0EC353DAE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161" y="5529255"/>
            <a:ext cx="1054699" cy="731583"/>
          </a:xfrm>
          <a:prstGeom prst="rect">
            <a:avLst/>
          </a:prstGeom>
        </p:spPr>
      </p:pic>
      <p:pic>
        <p:nvPicPr>
          <p:cNvPr id="673" name="Grafik 672">
            <a:extLst>
              <a:ext uri="{FF2B5EF4-FFF2-40B4-BE49-F238E27FC236}">
                <a16:creationId xmlns:a16="http://schemas.microsoft.com/office/drawing/2014/main" id="{8B32B3E0-895B-4631-BD8C-7F99E66CA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633" y="5601037"/>
            <a:ext cx="1054699" cy="725487"/>
          </a:xfrm>
          <a:prstGeom prst="rect">
            <a:avLst/>
          </a:prstGeom>
        </p:spPr>
      </p:pic>
      <p:pic>
        <p:nvPicPr>
          <p:cNvPr id="684" name="Grafik 683">
            <a:extLst>
              <a:ext uri="{FF2B5EF4-FFF2-40B4-BE49-F238E27FC236}">
                <a16:creationId xmlns:a16="http://schemas.microsoft.com/office/drawing/2014/main" id="{5BF168DA-0B7A-4332-A0E2-91BB86E52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6584" y="5582930"/>
            <a:ext cx="1054699" cy="725487"/>
          </a:xfrm>
          <a:prstGeom prst="rect">
            <a:avLst/>
          </a:prstGeom>
        </p:spPr>
      </p:pic>
      <p:pic>
        <p:nvPicPr>
          <p:cNvPr id="688" name="Grafik 687">
            <a:extLst>
              <a:ext uri="{FF2B5EF4-FFF2-40B4-BE49-F238E27FC236}">
                <a16:creationId xmlns:a16="http://schemas.microsoft.com/office/drawing/2014/main" id="{C8C7BCEC-DC22-4A38-8B23-29D18B843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3933" y="4531139"/>
            <a:ext cx="1054699" cy="731583"/>
          </a:xfrm>
          <a:prstGeom prst="rect">
            <a:avLst/>
          </a:prstGeom>
        </p:spPr>
      </p:pic>
      <p:sp>
        <p:nvSpPr>
          <p:cNvPr id="184" name="Freihandform: Form 183">
            <a:extLst>
              <a:ext uri="{FF2B5EF4-FFF2-40B4-BE49-F238E27FC236}">
                <a16:creationId xmlns:a16="http://schemas.microsoft.com/office/drawing/2014/main" id="{9E7E5657-69D4-429C-997D-5E3B70C36720}"/>
              </a:ext>
            </a:extLst>
          </p:cNvPr>
          <p:cNvSpPr/>
          <p:nvPr/>
        </p:nvSpPr>
        <p:spPr>
          <a:xfrm>
            <a:off x="5078055" y="5355496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ihandform: Form 188">
            <a:extLst>
              <a:ext uri="{FF2B5EF4-FFF2-40B4-BE49-F238E27FC236}">
                <a16:creationId xmlns:a16="http://schemas.microsoft.com/office/drawing/2014/main" id="{C1B47BC2-C858-482A-99E8-7EC5430CCD6F}"/>
              </a:ext>
            </a:extLst>
          </p:cNvPr>
          <p:cNvSpPr/>
          <p:nvPr/>
        </p:nvSpPr>
        <p:spPr>
          <a:xfrm>
            <a:off x="6414379" y="5419947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ihandform: Form 191">
            <a:extLst>
              <a:ext uri="{FF2B5EF4-FFF2-40B4-BE49-F238E27FC236}">
                <a16:creationId xmlns:a16="http://schemas.microsoft.com/office/drawing/2014/main" id="{ED750175-7F92-426F-A962-49BC5F384023}"/>
              </a:ext>
            </a:extLst>
          </p:cNvPr>
          <p:cNvSpPr/>
          <p:nvPr/>
        </p:nvSpPr>
        <p:spPr>
          <a:xfrm flipH="1">
            <a:off x="10951706" y="4374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ihandform: Form 194">
            <a:extLst>
              <a:ext uri="{FF2B5EF4-FFF2-40B4-BE49-F238E27FC236}">
                <a16:creationId xmlns:a16="http://schemas.microsoft.com/office/drawing/2014/main" id="{2BB4E729-9618-4B4E-A563-3FEF5CE40047}"/>
              </a:ext>
            </a:extLst>
          </p:cNvPr>
          <p:cNvSpPr/>
          <p:nvPr/>
        </p:nvSpPr>
        <p:spPr>
          <a:xfrm rot="207948" flipH="1">
            <a:off x="10461134" y="541994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38" name="Gruppieren 2137">
            <a:extLst>
              <a:ext uri="{FF2B5EF4-FFF2-40B4-BE49-F238E27FC236}">
                <a16:creationId xmlns:a16="http://schemas.microsoft.com/office/drawing/2014/main" id="{24D69A08-3243-4F2F-ABE2-19E5A027FD1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315452" y="3461538"/>
            <a:ext cx="1829150" cy="2692518"/>
            <a:chOff x="0" y="0"/>
            <a:chExt cx="5423358" cy="7976923"/>
          </a:xfrm>
        </p:grpSpPr>
        <p:grpSp>
          <p:nvGrpSpPr>
            <p:cNvPr id="2139" name="Gruppieren 2138">
              <a:extLst>
                <a:ext uri="{FF2B5EF4-FFF2-40B4-BE49-F238E27FC236}">
                  <a16:creationId xmlns:a16="http://schemas.microsoft.com/office/drawing/2014/main" id="{545C20E5-2DB8-4BF9-96E7-2225C6A4F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208939"/>
              <a:ext cx="5423358" cy="4767984"/>
              <a:chOff x="0" y="0"/>
              <a:chExt cx="5060425" cy="4448810"/>
            </a:xfrm>
          </p:grpSpPr>
          <p:sp>
            <p:nvSpPr>
              <p:cNvPr id="2152" name="Ellipse 2151">
                <a:extLst>
                  <a:ext uri="{FF2B5EF4-FFF2-40B4-BE49-F238E27FC236}">
                    <a16:creationId xmlns:a16="http://schemas.microsoft.com/office/drawing/2014/main" id="{F5EDDC58-DAD8-4D39-A0B6-7098FBB00BC5}"/>
                  </a:ext>
                </a:extLst>
              </p:cNvPr>
              <p:cNvSpPr/>
              <p:nvPr/>
            </p:nvSpPr>
            <p:spPr>
              <a:xfrm>
                <a:off x="3531476" y="157656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3" name="Ellipse 2152">
                <a:extLst>
                  <a:ext uri="{FF2B5EF4-FFF2-40B4-BE49-F238E27FC236}">
                    <a16:creationId xmlns:a16="http://schemas.microsoft.com/office/drawing/2014/main" id="{B2B4095A-1849-428E-8E57-564597F7A6A6}"/>
                  </a:ext>
                </a:extLst>
              </p:cNvPr>
              <p:cNvSpPr/>
              <p:nvPr/>
            </p:nvSpPr>
            <p:spPr>
              <a:xfrm>
                <a:off x="0" y="0"/>
                <a:ext cx="5016500" cy="44488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4" name="Ellipse 2153">
                <a:extLst>
                  <a:ext uri="{FF2B5EF4-FFF2-40B4-BE49-F238E27FC236}">
                    <a16:creationId xmlns:a16="http://schemas.microsoft.com/office/drawing/2014/main" id="{0C9A4470-A0AF-4F9D-A685-87074318FDF6}"/>
                  </a:ext>
                </a:extLst>
              </p:cNvPr>
              <p:cNvSpPr/>
              <p:nvPr/>
            </p:nvSpPr>
            <p:spPr>
              <a:xfrm rot="20527534">
                <a:off x="2986252" y="712733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5" name="Ellipse 2154">
                <a:extLst>
                  <a:ext uri="{FF2B5EF4-FFF2-40B4-BE49-F238E27FC236}">
                    <a16:creationId xmlns:a16="http://schemas.microsoft.com/office/drawing/2014/main" id="{EA4A05B9-651F-429E-9353-9FF377FB6337}"/>
                  </a:ext>
                </a:extLst>
              </p:cNvPr>
              <p:cNvSpPr/>
              <p:nvPr/>
            </p:nvSpPr>
            <p:spPr>
              <a:xfrm rot="20966179">
                <a:off x="3298278" y="1579837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6" name="Ellipse 2155">
                <a:extLst>
                  <a:ext uri="{FF2B5EF4-FFF2-40B4-BE49-F238E27FC236}">
                    <a16:creationId xmlns:a16="http://schemas.microsoft.com/office/drawing/2014/main" id="{22C5CDB5-A063-4D5E-8978-D0E6C4A527C3}"/>
                  </a:ext>
                </a:extLst>
              </p:cNvPr>
              <p:cNvSpPr/>
              <p:nvPr/>
            </p:nvSpPr>
            <p:spPr>
              <a:xfrm rot="20206565">
                <a:off x="94593" y="731783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EAF2FA"/>
                  </a:gs>
                  <a:gs pos="100000">
                    <a:srgbClr val="EAF2FA"/>
                  </a:gs>
                  <a:gs pos="15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40" name="Gruppieren 2139">
              <a:extLst>
                <a:ext uri="{FF2B5EF4-FFF2-40B4-BE49-F238E27FC236}">
                  <a16:creationId xmlns:a16="http://schemas.microsoft.com/office/drawing/2014/main" id="{8A131157-4A7F-477D-9122-DFBB2E3470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8993" y="954470"/>
              <a:ext cx="3293896" cy="2848812"/>
              <a:chOff x="0" y="0"/>
              <a:chExt cx="3073400" cy="2658110"/>
            </a:xfrm>
          </p:grpSpPr>
          <p:sp>
            <p:nvSpPr>
              <p:cNvPr id="2145" name="Ellipse 2144">
                <a:extLst>
                  <a:ext uri="{FF2B5EF4-FFF2-40B4-BE49-F238E27FC236}">
                    <a16:creationId xmlns:a16="http://schemas.microsoft.com/office/drawing/2014/main" id="{14B04787-1C6C-4BEC-858F-079079F37B72}"/>
                  </a:ext>
                </a:extLst>
              </p:cNvPr>
              <p:cNvSpPr/>
              <p:nvPr/>
            </p:nvSpPr>
            <p:spPr>
              <a:xfrm>
                <a:off x="0" y="0"/>
                <a:ext cx="3073400" cy="26581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6" name="Ellipse 2145">
                <a:extLst>
                  <a:ext uri="{FF2B5EF4-FFF2-40B4-BE49-F238E27FC236}">
                    <a16:creationId xmlns:a16="http://schemas.microsoft.com/office/drawing/2014/main" id="{47C66693-862F-49C4-A078-9E0B003A7625}"/>
                  </a:ext>
                </a:extLst>
              </p:cNvPr>
              <p:cNvSpPr/>
              <p:nvPr/>
            </p:nvSpPr>
            <p:spPr>
              <a:xfrm>
                <a:off x="1115251" y="940828"/>
                <a:ext cx="254000" cy="457200"/>
              </a:xfrm>
              <a:prstGeom prst="ellipse">
                <a:avLst/>
              </a:prstGeom>
              <a:solidFill>
                <a:srgbClr val="4472C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7" name="Ellipse 2146">
                <a:extLst>
                  <a:ext uri="{FF2B5EF4-FFF2-40B4-BE49-F238E27FC236}">
                    <a16:creationId xmlns:a16="http://schemas.microsoft.com/office/drawing/2014/main" id="{6B89776C-9E7E-4468-8F66-FEDA581F277E}"/>
                  </a:ext>
                </a:extLst>
              </p:cNvPr>
              <p:cNvSpPr/>
              <p:nvPr/>
            </p:nvSpPr>
            <p:spPr>
              <a:xfrm>
                <a:off x="2056079" y="914400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48" name="Gruppieren 2147">
                <a:extLst>
                  <a:ext uri="{FF2B5EF4-FFF2-40B4-BE49-F238E27FC236}">
                    <a16:creationId xmlns:a16="http://schemas.microsoft.com/office/drawing/2014/main" id="{666A967F-282A-4955-A021-DB4B61B17368}"/>
                  </a:ext>
                </a:extLst>
              </p:cNvPr>
              <p:cNvGrpSpPr/>
              <p:nvPr/>
            </p:nvGrpSpPr>
            <p:grpSpPr>
              <a:xfrm>
                <a:off x="1607908" y="1216777"/>
                <a:ext cx="1398028" cy="523269"/>
                <a:chOff x="0" y="0"/>
                <a:chExt cx="1548367" cy="518945"/>
              </a:xfr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50" name="Gleichschenkliges Dreieck 2149">
                  <a:extLst>
                    <a:ext uri="{FF2B5EF4-FFF2-40B4-BE49-F238E27FC236}">
                      <a16:creationId xmlns:a16="http://schemas.microsoft.com/office/drawing/2014/main" id="{F48851D9-D5DE-4EA9-A849-42AC7AA66BF8}"/>
                    </a:ext>
                  </a:extLst>
                </p:cNvPr>
                <p:cNvSpPr/>
                <p:nvPr/>
              </p:nvSpPr>
              <p:spPr>
                <a:xfrm>
                  <a:off x="173183" y="16364"/>
                  <a:ext cx="1375184" cy="501650"/>
                </a:xfrm>
                <a:prstGeom prst="triangle">
                  <a:avLst>
                    <a:gd name="adj" fmla="val 623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1" name="Ellipse 2150">
                  <a:extLst>
                    <a:ext uri="{FF2B5EF4-FFF2-40B4-BE49-F238E27FC236}">
                      <a16:creationId xmlns:a16="http://schemas.microsoft.com/office/drawing/2014/main" id="{4AFF714D-78BE-477E-B2CF-2CDEB5EC93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1192" cy="5189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41" name="Gruppieren 2140">
              <a:extLst>
                <a:ext uri="{FF2B5EF4-FFF2-40B4-BE49-F238E27FC236}">
                  <a16:creationId xmlns:a16="http://schemas.microsoft.com/office/drawing/2014/main" id="{D33AAE37-018E-44EA-8CE2-57F230F0FFEC}"/>
                </a:ext>
              </a:extLst>
            </p:cNvPr>
            <p:cNvGrpSpPr>
              <a:grpSpLocks noChangeAspect="1"/>
            </p:cNvGrpSpPr>
            <p:nvPr/>
          </p:nvGrpSpPr>
          <p:grpSpPr>
            <a:xfrm rot="975702">
              <a:off x="1933904" y="0"/>
              <a:ext cx="2475186" cy="1877657"/>
              <a:chOff x="0" y="0"/>
              <a:chExt cx="2309785" cy="1752267"/>
            </a:xfrm>
          </p:grpSpPr>
          <p:sp>
            <p:nvSpPr>
              <p:cNvPr id="2142" name="Flussdiagramm: Magnetplattenspeicher 2141">
                <a:extLst>
                  <a:ext uri="{FF2B5EF4-FFF2-40B4-BE49-F238E27FC236}">
                    <a16:creationId xmlns:a16="http://schemas.microsoft.com/office/drawing/2014/main" id="{90F2AAF0-191F-4BD4-82CF-2642CA9CE6FB}"/>
                  </a:ext>
                </a:extLst>
              </p:cNvPr>
              <p:cNvSpPr/>
              <p:nvPr/>
            </p:nvSpPr>
            <p:spPr>
              <a:xfrm>
                <a:off x="0" y="0"/>
                <a:ext cx="2309785" cy="1752267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3" name="Halbbogen 2142">
                <a:extLst>
                  <a:ext uri="{FF2B5EF4-FFF2-40B4-BE49-F238E27FC236}">
                    <a16:creationId xmlns:a16="http://schemas.microsoft.com/office/drawing/2014/main" id="{4C934EDD-CF5B-47A4-8172-8FC7C7F440BF}"/>
                  </a:ext>
                </a:extLst>
              </p:cNvPr>
              <p:cNvSpPr/>
              <p:nvPr/>
            </p:nvSpPr>
            <p:spPr>
              <a:xfrm rot="11791213">
                <a:off x="118441" y="667909"/>
                <a:ext cx="778510" cy="932180"/>
              </a:xfrm>
              <a:prstGeom prst="blockArc">
                <a:avLst>
                  <a:gd name="adj1" fmla="val 9684492"/>
                  <a:gd name="adj2" fmla="val 628043"/>
                  <a:gd name="adj3" fmla="val 23013"/>
                </a:avLst>
              </a:prstGeom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4" name="Ellipse 2143">
                <a:extLst>
                  <a:ext uri="{FF2B5EF4-FFF2-40B4-BE49-F238E27FC236}">
                    <a16:creationId xmlns:a16="http://schemas.microsoft.com/office/drawing/2014/main" id="{24BF14CB-1C85-4823-86F5-E18916FC24C1}"/>
                  </a:ext>
                </a:extLst>
              </p:cNvPr>
              <p:cNvSpPr/>
              <p:nvPr/>
            </p:nvSpPr>
            <p:spPr>
              <a:xfrm>
                <a:off x="15902" y="0"/>
                <a:ext cx="2281473" cy="57646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5" name="Grafik 24">
            <a:extLst>
              <a:ext uri="{FF2B5EF4-FFF2-40B4-BE49-F238E27FC236}">
                <a16:creationId xmlns:a16="http://schemas.microsoft.com/office/drawing/2014/main" id="{D95F0831-5C28-40CE-AE2B-09E70D41BB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4090" y="5478795"/>
            <a:ext cx="1054699" cy="731583"/>
          </a:xfrm>
          <a:prstGeom prst="rect">
            <a:avLst/>
          </a:prstGeom>
        </p:spPr>
      </p:pic>
      <p:sp>
        <p:nvSpPr>
          <p:cNvPr id="182" name="Freihandform: Form 181">
            <a:extLst>
              <a:ext uri="{FF2B5EF4-FFF2-40B4-BE49-F238E27FC236}">
                <a16:creationId xmlns:a16="http://schemas.microsoft.com/office/drawing/2014/main" id="{AC3B545C-04E6-43F8-8907-DED40D6F9202}"/>
              </a:ext>
            </a:extLst>
          </p:cNvPr>
          <p:cNvSpPr/>
          <p:nvPr/>
        </p:nvSpPr>
        <p:spPr>
          <a:xfrm flipH="1">
            <a:off x="2147987" y="5317268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hteck 201">
            <a:extLst>
              <a:ext uri="{FF2B5EF4-FFF2-40B4-BE49-F238E27FC236}">
                <a16:creationId xmlns:a16="http://schemas.microsoft.com/office/drawing/2014/main" id="{4381746A-01EC-4853-9544-9E17ECA19C8B}"/>
              </a:ext>
            </a:extLst>
          </p:cNvPr>
          <p:cNvSpPr/>
          <p:nvPr/>
        </p:nvSpPr>
        <p:spPr>
          <a:xfrm rot="16200000">
            <a:off x="110145" y="5704846"/>
            <a:ext cx="1642722" cy="18529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3CC8832-7E5B-465A-BACC-4EADE4120995}"/>
              </a:ext>
            </a:extLst>
          </p:cNvPr>
          <p:cNvSpPr/>
          <p:nvPr/>
        </p:nvSpPr>
        <p:spPr>
          <a:xfrm rot="16200000">
            <a:off x="-593103" y="5147758"/>
            <a:ext cx="2325888" cy="19906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EF79B6C-A4E7-4AFC-A4A6-FFAFD6DC88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33" y="3497806"/>
            <a:ext cx="1054699" cy="85961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3FBAC2B-7155-4B51-BAEB-22DC79796F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156" y="4586768"/>
            <a:ext cx="1054699" cy="73158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A83259B1-32C0-4E1A-8C9D-E2FE8743D1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103" y="5656210"/>
            <a:ext cx="1054699" cy="731583"/>
          </a:xfrm>
          <a:prstGeom prst="rect">
            <a:avLst/>
          </a:prstGeom>
        </p:spPr>
      </p:pic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78E45E-4DFE-40B3-AF42-6FF7B6971106}"/>
              </a:ext>
            </a:extLst>
          </p:cNvPr>
          <p:cNvSpPr/>
          <p:nvPr/>
        </p:nvSpPr>
        <p:spPr>
          <a:xfrm>
            <a:off x="597692" y="5513881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reihandform: Form 184">
            <a:extLst>
              <a:ext uri="{FF2B5EF4-FFF2-40B4-BE49-F238E27FC236}">
                <a16:creationId xmlns:a16="http://schemas.microsoft.com/office/drawing/2014/main" id="{3EE1DFD1-8828-42E9-BAA6-34FE6143AE1D}"/>
              </a:ext>
            </a:extLst>
          </p:cNvPr>
          <p:cNvSpPr/>
          <p:nvPr/>
        </p:nvSpPr>
        <p:spPr>
          <a:xfrm rot="231405" flipH="1">
            <a:off x="338185" y="4403321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ihandform: Form 197">
            <a:extLst>
              <a:ext uri="{FF2B5EF4-FFF2-40B4-BE49-F238E27FC236}">
                <a16:creationId xmlns:a16="http://schemas.microsoft.com/office/drawing/2014/main" id="{902B0CC1-FF73-48AB-A3FD-F228C85F9DE2}"/>
              </a:ext>
            </a:extLst>
          </p:cNvPr>
          <p:cNvSpPr/>
          <p:nvPr/>
        </p:nvSpPr>
        <p:spPr>
          <a:xfrm>
            <a:off x="1283" y="3302730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4EA3EFCC-A4BA-41EC-BF61-E7AF36BD8C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1232" y="5547962"/>
            <a:ext cx="1054699" cy="731583"/>
          </a:xfrm>
          <a:prstGeom prst="rect">
            <a:avLst/>
          </a:prstGeom>
        </p:spPr>
      </p:pic>
      <p:sp>
        <p:nvSpPr>
          <p:cNvPr id="201" name="Freihandform: Form 200">
            <a:extLst>
              <a:ext uri="{FF2B5EF4-FFF2-40B4-BE49-F238E27FC236}">
                <a16:creationId xmlns:a16="http://schemas.microsoft.com/office/drawing/2014/main" id="{BD8AED68-1A09-4642-8A9C-54EAB331E5ED}"/>
              </a:ext>
            </a:extLst>
          </p:cNvPr>
          <p:cNvSpPr/>
          <p:nvPr/>
        </p:nvSpPr>
        <p:spPr>
          <a:xfrm rot="21368595">
            <a:off x="3706499" y="5396024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6" name="Grafik 675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E45B4E5A-1E29-439C-AA20-C4CC812689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38486" y="5484891"/>
            <a:ext cx="1054699" cy="725487"/>
          </a:xfrm>
          <a:prstGeom prst="rect">
            <a:avLst/>
          </a:prstGeom>
        </p:spPr>
      </p:pic>
      <p:pic>
        <p:nvPicPr>
          <p:cNvPr id="680" name="Grafik 679">
            <a:extLst>
              <a:ext uri="{FF2B5EF4-FFF2-40B4-BE49-F238E27FC236}">
                <a16:creationId xmlns:a16="http://schemas.microsoft.com/office/drawing/2014/main" id="{99BEADD7-0E09-43DB-87ED-BA0D645851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60875" y="5717019"/>
            <a:ext cx="1060796" cy="725487"/>
          </a:xfrm>
          <a:prstGeom prst="rect">
            <a:avLst/>
          </a:prstGeom>
        </p:spPr>
      </p:pic>
      <p:sp>
        <p:nvSpPr>
          <p:cNvPr id="683" name="Freihandform: Form 682">
            <a:extLst>
              <a:ext uri="{FF2B5EF4-FFF2-40B4-BE49-F238E27FC236}">
                <a16:creationId xmlns:a16="http://schemas.microsoft.com/office/drawing/2014/main" id="{73ED9615-77ED-4D6F-85AB-4401AB348A33}"/>
              </a:ext>
            </a:extLst>
          </p:cNvPr>
          <p:cNvSpPr/>
          <p:nvPr/>
        </p:nvSpPr>
        <p:spPr>
          <a:xfrm rot="207948" flipH="1">
            <a:off x="7777574" y="532146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5" name="Freihandform: Form 684">
            <a:extLst>
              <a:ext uri="{FF2B5EF4-FFF2-40B4-BE49-F238E27FC236}">
                <a16:creationId xmlns:a16="http://schemas.microsoft.com/office/drawing/2014/main" id="{F2E037B5-263D-49C2-9255-2B75F10685E2}"/>
              </a:ext>
            </a:extLst>
          </p:cNvPr>
          <p:cNvSpPr/>
          <p:nvPr/>
        </p:nvSpPr>
        <p:spPr>
          <a:xfrm flipH="1">
            <a:off x="9156667" y="5643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29ED12F-CC76-4702-BF4A-7ACD1EA28BEE}"/>
              </a:ext>
            </a:extLst>
          </p:cNvPr>
          <p:cNvSpPr/>
          <p:nvPr/>
        </p:nvSpPr>
        <p:spPr>
          <a:xfrm>
            <a:off x="9009899" y="4479783"/>
            <a:ext cx="405958" cy="154820"/>
          </a:xfrm>
          <a:prstGeom prst="ellipse">
            <a:avLst/>
          </a:prstGeom>
          <a:solidFill>
            <a:srgbClr val="4472C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6DDC21-D372-4FE3-BEBA-BBD268C6914A}"/>
              </a:ext>
            </a:extLst>
          </p:cNvPr>
          <p:cNvSpPr/>
          <p:nvPr/>
        </p:nvSpPr>
        <p:spPr>
          <a:xfrm>
            <a:off x="8950207" y="4457168"/>
            <a:ext cx="552657" cy="154820"/>
          </a:xfrm>
          <a:prstGeom prst="ellipse">
            <a:avLst/>
          </a:prstGeom>
          <a:gradFill flip="none" rotWithShape="1">
            <a:gsLst>
              <a:gs pos="48000">
                <a:schemeClr val="accent5">
                  <a:lumMod val="20000"/>
                  <a:lumOff val="80000"/>
                </a:schemeClr>
              </a:gs>
              <a:gs pos="100000">
                <a:srgbClr val="F9FBF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97D6C0D-2DD4-4F61-B061-D40CAE35A349}"/>
              </a:ext>
            </a:extLst>
          </p:cNvPr>
          <p:cNvGrpSpPr/>
          <p:nvPr/>
        </p:nvGrpSpPr>
        <p:grpSpPr>
          <a:xfrm>
            <a:off x="8596848" y="205406"/>
            <a:ext cx="3235837" cy="899135"/>
            <a:chOff x="8596848" y="205406"/>
            <a:chExt cx="3235837" cy="899135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4970BB2F-5845-406B-BF80-CB3B3F9AEEFE}"/>
                </a:ext>
              </a:extLst>
            </p:cNvPr>
            <p:cNvGrpSpPr/>
            <p:nvPr/>
          </p:nvGrpSpPr>
          <p:grpSpPr>
            <a:xfrm>
              <a:off x="8596848" y="205406"/>
              <a:ext cx="1348875" cy="683394"/>
              <a:chOff x="7887200" y="205406"/>
              <a:chExt cx="1348875" cy="683394"/>
            </a:xfrm>
          </p:grpSpPr>
          <p:sp>
            <p:nvSpPr>
              <p:cNvPr id="5" name="Wolke 4">
                <a:extLst>
                  <a:ext uri="{FF2B5EF4-FFF2-40B4-BE49-F238E27FC236}">
                    <a16:creationId xmlns:a16="http://schemas.microsoft.com/office/drawing/2014/main" id="{A8B7BDCE-E796-42E8-934D-571A86AEE34F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08E82047-2F31-45FB-86A2-EFA9DABCD11F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8</a:t>
                </a:r>
              </a:p>
            </p:txBody>
          </p:sp>
        </p:grpSp>
        <p:grpSp>
          <p:nvGrpSpPr>
            <p:cNvPr id="62" name="Gruppieren 61">
              <a:extLst>
                <a:ext uri="{FF2B5EF4-FFF2-40B4-BE49-F238E27FC236}">
                  <a16:creationId xmlns:a16="http://schemas.microsoft.com/office/drawing/2014/main" id="{987C0984-CC1B-402C-985A-B773A867EDF7}"/>
                </a:ext>
              </a:extLst>
            </p:cNvPr>
            <p:cNvGrpSpPr/>
            <p:nvPr/>
          </p:nvGrpSpPr>
          <p:grpSpPr>
            <a:xfrm>
              <a:off x="10483810" y="421147"/>
              <a:ext cx="1348875" cy="683394"/>
              <a:chOff x="7887200" y="205406"/>
              <a:chExt cx="1348875" cy="683394"/>
            </a:xfrm>
          </p:grpSpPr>
          <p:sp>
            <p:nvSpPr>
              <p:cNvPr id="63" name="Wolke 62">
                <a:extLst>
                  <a:ext uri="{FF2B5EF4-FFF2-40B4-BE49-F238E27FC236}">
                    <a16:creationId xmlns:a16="http://schemas.microsoft.com/office/drawing/2014/main" id="{59422FE4-535C-43E9-BD60-EA943A6455FD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2F5416B9-BB52-4CD3-BEB9-1F7EBCFFE2C4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8950468"/>
      </p:ext>
    </p:extLst>
  </p:cSld>
  <p:clrMapOvr>
    <a:masterClrMapping/>
  </p:clrMapOvr>
  <p:transition spd="med" advClick="0" advTm="2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5000"/>
                <a:lumOff val="95000"/>
              </a:schemeClr>
            </a:gs>
            <a:gs pos="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2C1C551-BB97-458A-AA91-897CFBBF67FC}"/>
              </a:ext>
            </a:extLst>
          </p:cNvPr>
          <p:cNvSpPr/>
          <p:nvPr/>
        </p:nvSpPr>
        <p:spPr>
          <a:xfrm>
            <a:off x="-162560" y="2592265"/>
            <a:ext cx="12517120" cy="3647440"/>
          </a:xfrm>
          <a:custGeom>
            <a:avLst/>
            <a:gdLst>
              <a:gd name="connsiteX0" fmla="*/ 101600 w 12517120"/>
              <a:gd name="connsiteY0" fmla="*/ 20320 h 3647440"/>
              <a:gd name="connsiteX1" fmla="*/ 101600 w 12517120"/>
              <a:gd name="connsiteY1" fmla="*/ 20320 h 3647440"/>
              <a:gd name="connsiteX2" fmla="*/ 182880 w 12517120"/>
              <a:gd name="connsiteY2" fmla="*/ 50800 h 3647440"/>
              <a:gd name="connsiteX3" fmla="*/ 243840 w 12517120"/>
              <a:gd name="connsiteY3" fmla="*/ 91440 h 3647440"/>
              <a:gd name="connsiteX4" fmla="*/ 274320 w 12517120"/>
              <a:gd name="connsiteY4" fmla="*/ 111760 h 3647440"/>
              <a:gd name="connsiteX5" fmla="*/ 304800 w 12517120"/>
              <a:gd name="connsiteY5" fmla="*/ 132080 h 3647440"/>
              <a:gd name="connsiteX6" fmla="*/ 345440 w 12517120"/>
              <a:gd name="connsiteY6" fmla="*/ 162560 h 3647440"/>
              <a:gd name="connsiteX7" fmla="*/ 406400 w 12517120"/>
              <a:gd name="connsiteY7" fmla="*/ 213360 h 3647440"/>
              <a:gd name="connsiteX8" fmla="*/ 436880 w 12517120"/>
              <a:gd name="connsiteY8" fmla="*/ 223520 h 3647440"/>
              <a:gd name="connsiteX9" fmla="*/ 538480 w 12517120"/>
              <a:gd name="connsiteY9" fmla="*/ 294640 h 3647440"/>
              <a:gd name="connsiteX10" fmla="*/ 599440 w 12517120"/>
              <a:gd name="connsiteY10" fmla="*/ 325120 h 3647440"/>
              <a:gd name="connsiteX11" fmla="*/ 629920 w 12517120"/>
              <a:gd name="connsiteY11" fmla="*/ 335280 h 3647440"/>
              <a:gd name="connsiteX12" fmla="*/ 731520 w 12517120"/>
              <a:gd name="connsiteY12" fmla="*/ 406400 h 3647440"/>
              <a:gd name="connsiteX13" fmla="*/ 762000 w 12517120"/>
              <a:gd name="connsiteY13" fmla="*/ 426720 h 3647440"/>
              <a:gd name="connsiteX14" fmla="*/ 822960 w 12517120"/>
              <a:gd name="connsiteY14" fmla="*/ 447040 h 3647440"/>
              <a:gd name="connsiteX15" fmla="*/ 924560 w 12517120"/>
              <a:gd name="connsiteY15" fmla="*/ 508000 h 3647440"/>
              <a:gd name="connsiteX16" fmla="*/ 985520 w 12517120"/>
              <a:gd name="connsiteY16" fmla="*/ 528320 h 3647440"/>
              <a:gd name="connsiteX17" fmla="*/ 1046480 w 12517120"/>
              <a:gd name="connsiteY17" fmla="*/ 568960 h 3647440"/>
              <a:gd name="connsiteX18" fmla="*/ 1137920 w 12517120"/>
              <a:gd name="connsiteY18" fmla="*/ 599440 h 3647440"/>
              <a:gd name="connsiteX19" fmla="*/ 1168400 w 12517120"/>
              <a:gd name="connsiteY19" fmla="*/ 609600 h 3647440"/>
              <a:gd name="connsiteX20" fmla="*/ 1219200 w 12517120"/>
              <a:gd name="connsiteY20" fmla="*/ 619760 h 3647440"/>
              <a:gd name="connsiteX21" fmla="*/ 1249680 w 12517120"/>
              <a:gd name="connsiteY21" fmla="*/ 629920 h 3647440"/>
              <a:gd name="connsiteX22" fmla="*/ 1483360 w 12517120"/>
              <a:gd name="connsiteY22" fmla="*/ 629920 h 3647440"/>
              <a:gd name="connsiteX23" fmla="*/ 1747520 w 12517120"/>
              <a:gd name="connsiteY23" fmla="*/ 883920 h 3647440"/>
              <a:gd name="connsiteX24" fmla="*/ 2387600 w 12517120"/>
              <a:gd name="connsiteY24" fmla="*/ 629920 h 3647440"/>
              <a:gd name="connsiteX25" fmla="*/ 2854960 w 12517120"/>
              <a:gd name="connsiteY25" fmla="*/ 304800 h 3647440"/>
              <a:gd name="connsiteX26" fmla="*/ 3271520 w 12517120"/>
              <a:gd name="connsiteY26" fmla="*/ 690880 h 3647440"/>
              <a:gd name="connsiteX27" fmla="*/ 3484880 w 12517120"/>
              <a:gd name="connsiteY27" fmla="*/ 579120 h 3647440"/>
              <a:gd name="connsiteX28" fmla="*/ 4267200 w 12517120"/>
              <a:gd name="connsiteY28" fmla="*/ 1016000 h 3647440"/>
              <a:gd name="connsiteX29" fmla="*/ 4572000 w 12517120"/>
              <a:gd name="connsiteY29" fmla="*/ 894080 h 3647440"/>
              <a:gd name="connsiteX30" fmla="*/ 4632960 w 12517120"/>
              <a:gd name="connsiteY30" fmla="*/ 975360 h 3647440"/>
              <a:gd name="connsiteX31" fmla="*/ 5374640 w 12517120"/>
              <a:gd name="connsiteY31" fmla="*/ 619760 h 3647440"/>
              <a:gd name="connsiteX32" fmla="*/ 5486400 w 12517120"/>
              <a:gd name="connsiteY32" fmla="*/ 680720 h 3647440"/>
              <a:gd name="connsiteX33" fmla="*/ 5994400 w 12517120"/>
              <a:gd name="connsiteY33" fmla="*/ 619760 h 3647440"/>
              <a:gd name="connsiteX34" fmla="*/ 6177280 w 12517120"/>
              <a:gd name="connsiteY34" fmla="*/ 863600 h 3647440"/>
              <a:gd name="connsiteX35" fmla="*/ 6410960 w 12517120"/>
              <a:gd name="connsiteY35" fmla="*/ 1117600 h 3647440"/>
              <a:gd name="connsiteX36" fmla="*/ 6604000 w 12517120"/>
              <a:gd name="connsiteY36" fmla="*/ 934720 h 3647440"/>
              <a:gd name="connsiteX37" fmla="*/ 6990080 w 12517120"/>
              <a:gd name="connsiteY37" fmla="*/ 1270000 h 3647440"/>
              <a:gd name="connsiteX38" fmla="*/ 7752080 w 12517120"/>
              <a:gd name="connsiteY38" fmla="*/ 1127760 h 3647440"/>
              <a:gd name="connsiteX39" fmla="*/ 8107680 w 12517120"/>
              <a:gd name="connsiteY39" fmla="*/ 914400 h 3647440"/>
              <a:gd name="connsiteX40" fmla="*/ 8321040 w 12517120"/>
              <a:gd name="connsiteY40" fmla="*/ 721360 h 3647440"/>
              <a:gd name="connsiteX41" fmla="*/ 8442960 w 12517120"/>
              <a:gd name="connsiteY41" fmla="*/ 772160 h 3647440"/>
              <a:gd name="connsiteX42" fmla="*/ 8524240 w 12517120"/>
              <a:gd name="connsiteY42" fmla="*/ 1056640 h 3647440"/>
              <a:gd name="connsiteX43" fmla="*/ 8829040 w 12517120"/>
              <a:gd name="connsiteY43" fmla="*/ 1097280 h 3647440"/>
              <a:gd name="connsiteX44" fmla="*/ 9001760 w 12517120"/>
              <a:gd name="connsiteY44" fmla="*/ 995680 h 3647440"/>
              <a:gd name="connsiteX45" fmla="*/ 9164320 w 12517120"/>
              <a:gd name="connsiteY45" fmla="*/ 1148080 h 3647440"/>
              <a:gd name="connsiteX46" fmla="*/ 9702800 w 12517120"/>
              <a:gd name="connsiteY46" fmla="*/ 650240 h 3647440"/>
              <a:gd name="connsiteX47" fmla="*/ 10007600 w 12517120"/>
              <a:gd name="connsiteY47" fmla="*/ 853440 h 3647440"/>
              <a:gd name="connsiteX48" fmla="*/ 10292080 w 12517120"/>
              <a:gd name="connsiteY48" fmla="*/ 772160 h 3647440"/>
              <a:gd name="connsiteX49" fmla="*/ 10789920 w 12517120"/>
              <a:gd name="connsiteY49" fmla="*/ 1026160 h 3647440"/>
              <a:gd name="connsiteX50" fmla="*/ 11115040 w 12517120"/>
              <a:gd name="connsiteY50" fmla="*/ 802640 h 3647440"/>
              <a:gd name="connsiteX51" fmla="*/ 11714480 w 12517120"/>
              <a:gd name="connsiteY51" fmla="*/ 934720 h 3647440"/>
              <a:gd name="connsiteX52" fmla="*/ 11988800 w 12517120"/>
              <a:gd name="connsiteY52" fmla="*/ 741680 h 3647440"/>
              <a:gd name="connsiteX53" fmla="*/ 12232640 w 12517120"/>
              <a:gd name="connsiteY53" fmla="*/ 924560 h 3647440"/>
              <a:gd name="connsiteX54" fmla="*/ 12435840 w 12517120"/>
              <a:gd name="connsiteY54" fmla="*/ 894080 h 3647440"/>
              <a:gd name="connsiteX55" fmla="*/ 12517120 w 12517120"/>
              <a:gd name="connsiteY55" fmla="*/ 3566160 h 3647440"/>
              <a:gd name="connsiteX56" fmla="*/ 0 w 12517120"/>
              <a:gd name="connsiteY56" fmla="*/ 3647440 h 3647440"/>
              <a:gd name="connsiteX57" fmla="*/ 40640 w 12517120"/>
              <a:gd name="connsiteY57" fmla="*/ 0 h 3647440"/>
              <a:gd name="connsiteX58" fmla="*/ 101600 w 12517120"/>
              <a:gd name="connsiteY58" fmla="*/ 20320 h 36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517120" h="3647440">
                <a:moveTo>
                  <a:pt x="101600" y="20320"/>
                </a:moveTo>
                <a:lnTo>
                  <a:pt x="101600" y="20320"/>
                </a:lnTo>
                <a:cubicBezTo>
                  <a:pt x="128693" y="30480"/>
                  <a:pt x="156999" y="37860"/>
                  <a:pt x="182880" y="50800"/>
                </a:cubicBezTo>
                <a:cubicBezTo>
                  <a:pt x="204723" y="61722"/>
                  <a:pt x="223520" y="77893"/>
                  <a:pt x="243840" y="91440"/>
                </a:cubicBezTo>
                <a:lnTo>
                  <a:pt x="274320" y="111760"/>
                </a:lnTo>
                <a:cubicBezTo>
                  <a:pt x="284480" y="118533"/>
                  <a:pt x="295031" y="124754"/>
                  <a:pt x="304800" y="132080"/>
                </a:cubicBezTo>
                <a:cubicBezTo>
                  <a:pt x="318347" y="142240"/>
                  <a:pt x="332583" y="151540"/>
                  <a:pt x="345440" y="162560"/>
                </a:cubicBezTo>
                <a:cubicBezTo>
                  <a:pt x="376898" y="189524"/>
                  <a:pt x="370472" y="195396"/>
                  <a:pt x="406400" y="213360"/>
                </a:cubicBezTo>
                <a:cubicBezTo>
                  <a:pt x="415979" y="218149"/>
                  <a:pt x="426720" y="220133"/>
                  <a:pt x="436880" y="223520"/>
                </a:cubicBezTo>
                <a:cubicBezTo>
                  <a:pt x="455427" y="237431"/>
                  <a:pt x="523470" y="289637"/>
                  <a:pt x="538480" y="294640"/>
                </a:cubicBezTo>
                <a:cubicBezTo>
                  <a:pt x="615092" y="320177"/>
                  <a:pt x="520658" y="285729"/>
                  <a:pt x="599440" y="325120"/>
                </a:cubicBezTo>
                <a:cubicBezTo>
                  <a:pt x="609019" y="329909"/>
                  <a:pt x="620558" y="330079"/>
                  <a:pt x="629920" y="335280"/>
                </a:cubicBezTo>
                <a:cubicBezTo>
                  <a:pt x="671962" y="358637"/>
                  <a:pt x="694229" y="379764"/>
                  <a:pt x="731520" y="406400"/>
                </a:cubicBezTo>
                <a:cubicBezTo>
                  <a:pt x="741456" y="413497"/>
                  <a:pt x="750842" y="421761"/>
                  <a:pt x="762000" y="426720"/>
                </a:cubicBezTo>
                <a:cubicBezTo>
                  <a:pt x="781573" y="435419"/>
                  <a:pt x="805138" y="435159"/>
                  <a:pt x="822960" y="447040"/>
                </a:cubicBezTo>
                <a:cubicBezTo>
                  <a:pt x="858740" y="470893"/>
                  <a:pt x="885508" y="492379"/>
                  <a:pt x="924560" y="508000"/>
                </a:cubicBezTo>
                <a:cubicBezTo>
                  <a:pt x="944447" y="515955"/>
                  <a:pt x="967698" y="516439"/>
                  <a:pt x="985520" y="528320"/>
                </a:cubicBezTo>
                <a:cubicBezTo>
                  <a:pt x="1005840" y="541867"/>
                  <a:pt x="1023312" y="561237"/>
                  <a:pt x="1046480" y="568960"/>
                </a:cubicBezTo>
                <a:lnTo>
                  <a:pt x="1137920" y="599440"/>
                </a:lnTo>
                <a:cubicBezTo>
                  <a:pt x="1148080" y="602827"/>
                  <a:pt x="1157898" y="607500"/>
                  <a:pt x="1168400" y="609600"/>
                </a:cubicBezTo>
                <a:cubicBezTo>
                  <a:pt x="1185333" y="612987"/>
                  <a:pt x="1202447" y="615572"/>
                  <a:pt x="1219200" y="619760"/>
                </a:cubicBezTo>
                <a:cubicBezTo>
                  <a:pt x="1229590" y="622357"/>
                  <a:pt x="1238978" y="629508"/>
                  <a:pt x="1249680" y="629920"/>
                </a:cubicBezTo>
                <a:cubicBezTo>
                  <a:pt x="1327516" y="632914"/>
                  <a:pt x="1405467" y="629920"/>
                  <a:pt x="1483360" y="629920"/>
                </a:cubicBezTo>
                <a:lnTo>
                  <a:pt x="1747520" y="883920"/>
                </a:lnTo>
                <a:lnTo>
                  <a:pt x="2387600" y="629920"/>
                </a:lnTo>
                <a:lnTo>
                  <a:pt x="2854960" y="304800"/>
                </a:lnTo>
                <a:lnTo>
                  <a:pt x="3271520" y="690880"/>
                </a:lnTo>
                <a:lnTo>
                  <a:pt x="3484880" y="579120"/>
                </a:lnTo>
                <a:lnTo>
                  <a:pt x="4267200" y="1016000"/>
                </a:lnTo>
                <a:lnTo>
                  <a:pt x="4572000" y="894080"/>
                </a:lnTo>
                <a:lnTo>
                  <a:pt x="4632960" y="975360"/>
                </a:lnTo>
                <a:lnTo>
                  <a:pt x="5374640" y="619760"/>
                </a:lnTo>
                <a:lnTo>
                  <a:pt x="5486400" y="680720"/>
                </a:lnTo>
                <a:lnTo>
                  <a:pt x="5994400" y="619760"/>
                </a:lnTo>
                <a:lnTo>
                  <a:pt x="6177280" y="863600"/>
                </a:lnTo>
                <a:lnTo>
                  <a:pt x="6410960" y="1117600"/>
                </a:lnTo>
                <a:lnTo>
                  <a:pt x="6604000" y="934720"/>
                </a:lnTo>
                <a:lnTo>
                  <a:pt x="6990080" y="1270000"/>
                </a:lnTo>
                <a:lnTo>
                  <a:pt x="7752080" y="1127760"/>
                </a:lnTo>
                <a:lnTo>
                  <a:pt x="8107680" y="914400"/>
                </a:lnTo>
                <a:lnTo>
                  <a:pt x="8321040" y="721360"/>
                </a:lnTo>
                <a:lnTo>
                  <a:pt x="8442960" y="772160"/>
                </a:lnTo>
                <a:lnTo>
                  <a:pt x="8524240" y="1056640"/>
                </a:lnTo>
                <a:lnTo>
                  <a:pt x="8829040" y="1097280"/>
                </a:lnTo>
                <a:lnTo>
                  <a:pt x="9001760" y="995680"/>
                </a:lnTo>
                <a:lnTo>
                  <a:pt x="9164320" y="1148080"/>
                </a:lnTo>
                <a:lnTo>
                  <a:pt x="9702800" y="650240"/>
                </a:lnTo>
                <a:lnTo>
                  <a:pt x="10007600" y="853440"/>
                </a:lnTo>
                <a:lnTo>
                  <a:pt x="10292080" y="772160"/>
                </a:lnTo>
                <a:lnTo>
                  <a:pt x="10789920" y="1026160"/>
                </a:lnTo>
                <a:lnTo>
                  <a:pt x="11115040" y="802640"/>
                </a:lnTo>
                <a:lnTo>
                  <a:pt x="11714480" y="934720"/>
                </a:lnTo>
                <a:lnTo>
                  <a:pt x="11988800" y="741680"/>
                </a:lnTo>
                <a:lnTo>
                  <a:pt x="12232640" y="924560"/>
                </a:lnTo>
                <a:lnTo>
                  <a:pt x="12435840" y="894080"/>
                </a:lnTo>
                <a:lnTo>
                  <a:pt x="12517120" y="3566160"/>
                </a:lnTo>
                <a:lnTo>
                  <a:pt x="0" y="3647440"/>
                </a:lnTo>
                <a:lnTo>
                  <a:pt x="40640" y="0"/>
                </a:lnTo>
                <a:lnTo>
                  <a:pt x="101600" y="20320"/>
                </a:lnTo>
                <a:close/>
              </a:path>
            </a:pathLst>
          </a:custGeom>
          <a:gradFill flip="none" rotWithShape="1">
            <a:gsLst>
              <a:gs pos="22000">
                <a:srgbClr val="FFFFFF"/>
              </a:gs>
              <a:gs pos="58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6C5CDBA1-B70D-48E5-8AC2-C656A1041BA4}"/>
              </a:ext>
            </a:extLst>
          </p:cNvPr>
          <p:cNvSpPr/>
          <p:nvPr/>
        </p:nvSpPr>
        <p:spPr>
          <a:xfrm>
            <a:off x="0" y="2511972"/>
            <a:ext cx="7723319" cy="3990427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2000">
                <a:schemeClr val="bg1"/>
              </a:gs>
            </a:gsLst>
            <a:lin ang="18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3" name="Freihandform: Form 692">
            <a:extLst>
              <a:ext uri="{FF2B5EF4-FFF2-40B4-BE49-F238E27FC236}">
                <a16:creationId xmlns:a16="http://schemas.microsoft.com/office/drawing/2014/main" id="{4C56A6B3-860A-4F44-81FF-BEFE7E194500}"/>
              </a:ext>
            </a:extLst>
          </p:cNvPr>
          <p:cNvSpPr/>
          <p:nvPr/>
        </p:nvSpPr>
        <p:spPr>
          <a:xfrm flipH="1">
            <a:off x="-667850" y="5913754"/>
            <a:ext cx="12918331" cy="1810008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hteck 202">
            <a:extLst>
              <a:ext uri="{FF2B5EF4-FFF2-40B4-BE49-F238E27FC236}">
                <a16:creationId xmlns:a16="http://schemas.microsoft.com/office/drawing/2014/main" id="{35CC7D15-DD41-4FF9-9207-CA9FF63E6B9A}"/>
              </a:ext>
            </a:extLst>
          </p:cNvPr>
          <p:cNvSpPr/>
          <p:nvPr/>
        </p:nvSpPr>
        <p:spPr>
          <a:xfrm rot="16200000">
            <a:off x="964087" y="6391685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hteck 203">
            <a:extLst>
              <a:ext uri="{FF2B5EF4-FFF2-40B4-BE49-F238E27FC236}">
                <a16:creationId xmlns:a16="http://schemas.microsoft.com/office/drawing/2014/main" id="{08A35E4D-3A57-48CA-99EC-E8A1CDEBD6A7}"/>
              </a:ext>
            </a:extLst>
          </p:cNvPr>
          <p:cNvSpPr/>
          <p:nvPr/>
        </p:nvSpPr>
        <p:spPr>
          <a:xfrm rot="16200000">
            <a:off x="2489431" y="6255190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1292E12C-4776-454C-981F-2CD48879F8E2}"/>
              </a:ext>
            </a:extLst>
          </p:cNvPr>
          <p:cNvSpPr/>
          <p:nvPr/>
        </p:nvSpPr>
        <p:spPr>
          <a:xfrm rot="16200000">
            <a:off x="4084633" y="6317584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hteck 205">
            <a:extLst>
              <a:ext uri="{FF2B5EF4-FFF2-40B4-BE49-F238E27FC236}">
                <a16:creationId xmlns:a16="http://schemas.microsoft.com/office/drawing/2014/main" id="{78919D5E-4996-497A-A021-22F0AFC86BBD}"/>
              </a:ext>
            </a:extLst>
          </p:cNvPr>
          <p:cNvSpPr/>
          <p:nvPr/>
        </p:nvSpPr>
        <p:spPr>
          <a:xfrm rot="16200000">
            <a:off x="5443702" y="6233875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hteck 206">
            <a:extLst>
              <a:ext uri="{FF2B5EF4-FFF2-40B4-BE49-F238E27FC236}">
                <a16:creationId xmlns:a16="http://schemas.microsoft.com/office/drawing/2014/main" id="{4C766A4A-A291-491F-A129-E94FC50BF823}"/>
              </a:ext>
            </a:extLst>
          </p:cNvPr>
          <p:cNvSpPr/>
          <p:nvPr/>
        </p:nvSpPr>
        <p:spPr>
          <a:xfrm rot="16200000">
            <a:off x="8142122" y="6288797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hteck 207">
            <a:extLst>
              <a:ext uri="{FF2B5EF4-FFF2-40B4-BE49-F238E27FC236}">
                <a16:creationId xmlns:a16="http://schemas.microsoft.com/office/drawing/2014/main" id="{EF70BDB7-E783-410D-A4EC-0D758CB22021}"/>
              </a:ext>
            </a:extLst>
          </p:cNvPr>
          <p:cNvSpPr/>
          <p:nvPr/>
        </p:nvSpPr>
        <p:spPr>
          <a:xfrm rot="16200000">
            <a:off x="9511302" y="6352639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hteck 208">
            <a:extLst>
              <a:ext uri="{FF2B5EF4-FFF2-40B4-BE49-F238E27FC236}">
                <a16:creationId xmlns:a16="http://schemas.microsoft.com/office/drawing/2014/main" id="{8418B663-B945-42A5-9F75-DD3933D73D5E}"/>
              </a:ext>
            </a:extLst>
          </p:cNvPr>
          <p:cNvSpPr/>
          <p:nvPr/>
        </p:nvSpPr>
        <p:spPr>
          <a:xfrm rot="16200000">
            <a:off x="6772617" y="6308321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hteck 209">
            <a:extLst>
              <a:ext uri="{FF2B5EF4-FFF2-40B4-BE49-F238E27FC236}">
                <a16:creationId xmlns:a16="http://schemas.microsoft.com/office/drawing/2014/main" id="{086F1364-1D39-487D-B5E8-FB7BA83B54EC}"/>
              </a:ext>
            </a:extLst>
          </p:cNvPr>
          <p:cNvSpPr/>
          <p:nvPr/>
        </p:nvSpPr>
        <p:spPr>
          <a:xfrm rot="16200000">
            <a:off x="10810633" y="6317584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hteck 210">
            <a:extLst>
              <a:ext uri="{FF2B5EF4-FFF2-40B4-BE49-F238E27FC236}">
                <a16:creationId xmlns:a16="http://schemas.microsoft.com/office/drawing/2014/main" id="{495E6F9F-4FEB-420B-A92F-50E8007C1D45}"/>
              </a:ext>
            </a:extLst>
          </p:cNvPr>
          <p:cNvSpPr/>
          <p:nvPr/>
        </p:nvSpPr>
        <p:spPr>
          <a:xfrm rot="16200000">
            <a:off x="10836109" y="5688073"/>
            <a:ext cx="1446873" cy="18177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5B36BC0D-4C5D-4E42-B2CB-0EC353DAE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3161" y="5529255"/>
            <a:ext cx="1054699" cy="731583"/>
          </a:xfrm>
          <a:prstGeom prst="rect">
            <a:avLst/>
          </a:prstGeom>
        </p:spPr>
      </p:pic>
      <p:pic>
        <p:nvPicPr>
          <p:cNvPr id="673" name="Grafik 672">
            <a:extLst>
              <a:ext uri="{FF2B5EF4-FFF2-40B4-BE49-F238E27FC236}">
                <a16:creationId xmlns:a16="http://schemas.microsoft.com/office/drawing/2014/main" id="{8B32B3E0-895B-4631-BD8C-7F99E66CAA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633" y="5601037"/>
            <a:ext cx="1054699" cy="725487"/>
          </a:xfrm>
          <a:prstGeom prst="rect">
            <a:avLst/>
          </a:prstGeom>
        </p:spPr>
      </p:pic>
      <p:pic>
        <p:nvPicPr>
          <p:cNvPr id="684" name="Grafik 683">
            <a:extLst>
              <a:ext uri="{FF2B5EF4-FFF2-40B4-BE49-F238E27FC236}">
                <a16:creationId xmlns:a16="http://schemas.microsoft.com/office/drawing/2014/main" id="{5BF168DA-0B7A-4332-A0E2-91BB86E529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6584" y="5582930"/>
            <a:ext cx="1054699" cy="725487"/>
          </a:xfrm>
          <a:prstGeom prst="rect">
            <a:avLst/>
          </a:prstGeom>
        </p:spPr>
      </p:pic>
      <p:pic>
        <p:nvPicPr>
          <p:cNvPr id="688" name="Grafik 687">
            <a:extLst>
              <a:ext uri="{FF2B5EF4-FFF2-40B4-BE49-F238E27FC236}">
                <a16:creationId xmlns:a16="http://schemas.microsoft.com/office/drawing/2014/main" id="{C8C7BCEC-DC22-4A38-8B23-29D18B8433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63933" y="4531139"/>
            <a:ext cx="1054699" cy="731583"/>
          </a:xfrm>
          <a:prstGeom prst="rect">
            <a:avLst/>
          </a:prstGeom>
        </p:spPr>
      </p:pic>
      <p:sp>
        <p:nvSpPr>
          <p:cNvPr id="184" name="Freihandform: Form 183">
            <a:extLst>
              <a:ext uri="{FF2B5EF4-FFF2-40B4-BE49-F238E27FC236}">
                <a16:creationId xmlns:a16="http://schemas.microsoft.com/office/drawing/2014/main" id="{9E7E5657-69D4-429C-997D-5E3B70C36720}"/>
              </a:ext>
            </a:extLst>
          </p:cNvPr>
          <p:cNvSpPr/>
          <p:nvPr/>
        </p:nvSpPr>
        <p:spPr>
          <a:xfrm>
            <a:off x="5078055" y="5355496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ihandform: Form 188">
            <a:extLst>
              <a:ext uri="{FF2B5EF4-FFF2-40B4-BE49-F238E27FC236}">
                <a16:creationId xmlns:a16="http://schemas.microsoft.com/office/drawing/2014/main" id="{C1B47BC2-C858-482A-99E8-7EC5430CCD6F}"/>
              </a:ext>
            </a:extLst>
          </p:cNvPr>
          <p:cNvSpPr/>
          <p:nvPr/>
        </p:nvSpPr>
        <p:spPr>
          <a:xfrm>
            <a:off x="6414379" y="5419947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ihandform: Form 191">
            <a:extLst>
              <a:ext uri="{FF2B5EF4-FFF2-40B4-BE49-F238E27FC236}">
                <a16:creationId xmlns:a16="http://schemas.microsoft.com/office/drawing/2014/main" id="{ED750175-7F92-426F-A962-49BC5F384023}"/>
              </a:ext>
            </a:extLst>
          </p:cNvPr>
          <p:cNvSpPr/>
          <p:nvPr/>
        </p:nvSpPr>
        <p:spPr>
          <a:xfrm flipH="1">
            <a:off x="10951706" y="4374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ihandform: Form 194">
            <a:extLst>
              <a:ext uri="{FF2B5EF4-FFF2-40B4-BE49-F238E27FC236}">
                <a16:creationId xmlns:a16="http://schemas.microsoft.com/office/drawing/2014/main" id="{2BB4E729-9618-4B4E-A563-3FEF5CE40047}"/>
              </a:ext>
            </a:extLst>
          </p:cNvPr>
          <p:cNvSpPr/>
          <p:nvPr/>
        </p:nvSpPr>
        <p:spPr>
          <a:xfrm rot="207948" flipH="1">
            <a:off x="10461134" y="541994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D95F0831-5C28-40CE-AE2B-09E70D41BB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4090" y="5478795"/>
            <a:ext cx="1054699" cy="731583"/>
          </a:xfrm>
          <a:prstGeom prst="rect">
            <a:avLst/>
          </a:prstGeom>
        </p:spPr>
      </p:pic>
      <p:sp>
        <p:nvSpPr>
          <p:cNvPr id="182" name="Freihandform: Form 181">
            <a:extLst>
              <a:ext uri="{FF2B5EF4-FFF2-40B4-BE49-F238E27FC236}">
                <a16:creationId xmlns:a16="http://schemas.microsoft.com/office/drawing/2014/main" id="{AC3B545C-04E6-43F8-8907-DED40D6F9202}"/>
              </a:ext>
            </a:extLst>
          </p:cNvPr>
          <p:cNvSpPr/>
          <p:nvPr/>
        </p:nvSpPr>
        <p:spPr>
          <a:xfrm flipH="1">
            <a:off x="2147987" y="5317268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hteck 201">
            <a:extLst>
              <a:ext uri="{FF2B5EF4-FFF2-40B4-BE49-F238E27FC236}">
                <a16:creationId xmlns:a16="http://schemas.microsoft.com/office/drawing/2014/main" id="{4381746A-01EC-4853-9544-9E17ECA19C8B}"/>
              </a:ext>
            </a:extLst>
          </p:cNvPr>
          <p:cNvSpPr/>
          <p:nvPr/>
        </p:nvSpPr>
        <p:spPr>
          <a:xfrm rot="16200000">
            <a:off x="110145" y="5704846"/>
            <a:ext cx="1642722" cy="18529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3CC8832-7E5B-465A-BACC-4EADE4120995}"/>
              </a:ext>
            </a:extLst>
          </p:cNvPr>
          <p:cNvSpPr/>
          <p:nvPr/>
        </p:nvSpPr>
        <p:spPr>
          <a:xfrm rot="16200000">
            <a:off x="-593103" y="5147758"/>
            <a:ext cx="2325888" cy="19906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EF79B6C-A4E7-4AFC-A4A6-FFAFD6DC88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533" y="3497806"/>
            <a:ext cx="1054699" cy="85961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3FBAC2B-7155-4B51-BAEB-22DC79796F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4156" y="4586768"/>
            <a:ext cx="1054699" cy="73158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A83259B1-32C0-4E1A-8C9D-E2FE8743D1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6103" y="5656210"/>
            <a:ext cx="1054699" cy="731583"/>
          </a:xfrm>
          <a:prstGeom prst="rect">
            <a:avLst/>
          </a:prstGeom>
        </p:spPr>
      </p:pic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78E45E-4DFE-40B3-AF42-6FF7B6971106}"/>
              </a:ext>
            </a:extLst>
          </p:cNvPr>
          <p:cNvSpPr/>
          <p:nvPr/>
        </p:nvSpPr>
        <p:spPr>
          <a:xfrm>
            <a:off x="597692" y="5513881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reihandform: Form 184">
            <a:extLst>
              <a:ext uri="{FF2B5EF4-FFF2-40B4-BE49-F238E27FC236}">
                <a16:creationId xmlns:a16="http://schemas.microsoft.com/office/drawing/2014/main" id="{3EE1DFD1-8828-42E9-BAA6-34FE6143AE1D}"/>
              </a:ext>
            </a:extLst>
          </p:cNvPr>
          <p:cNvSpPr/>
          <p:nvPr/>
        </p:nvSpPr>
        <p:spPr>
          <a:xfrm rot="231405" flipH="1">
            <a:off x="338185" y="4403321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ihandform: Form 197">
            <a:extLst>
              <a:ext uri="{FF2B5EF4-FFF2-40B4-BE49-F238E27FC236}">
                <a16:creationId xmlns:a16="http://schemas.microsoft.com/office/drawing/2014/main" id="{902B0CC1-FF73-48AB-A3FD-F228C85F9DE2}"/>
              </a:ext>
            </a:extLst>
          </p:cNvPr>
          <p:cNvSpPr/>
          <p:nvPr/>
        </p:nvSpPr>
        <p:spPr>
          <a:xfrm>
            <a:off x="1283" y="3302730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4EA3EFCC-A4BA-41EC-BF61-E7AF36BD8C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81232" y="5547962"/>
            <a:ext cx="1054699" cy="731583"/>
          </a:xfrm>
          <a:prstGeom prst="rect">
            <a:avLst/>
          </a:prstGeom>
        </p:spPr>
      </p:pic>
      <p:sp>
        <p:nvSpPr>
          <p:cNvPr id="201" name="Freihandform: Form 200">
            <a:extLst>
              <a:ext uri="{FF2B5EF4-FFF2-40B4-BE49-F238E27FC236}">
                <a16:creationId xmlns:a16="http://schemas.microsoft.com/office/drawing/2014/main" id="{BD8AED68-1A09-4642-8A9C-54EAB331E5ED}"/>
              </a:ext>
            </a:extLst>
          </p:cNvPr>
          <p:cNvSpPr/>
          <p:nvPr/>
        </p:nvSpPr>
        <p:spPr>
          <a:xfrm rot="21368595">
            <a:off x="3706499" y="5396024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6" name="Grafik 675">
            <a:hlinkClick r:id="" action="ppaction://noaction">
              <a:snd r:embed="rId13" name="chimes.wav"/>
            </a:hlinkClick>
            <a:extLst>
              <a:ext uri="{FF2B5EF4-FFF2-40B4-BE49-F238E27FC236}">
                <a16:creationId xmlns:a16="http://schemas.microsoft.com/office/drawing/2014/main" id="{E45B4E5A-1E29-439C-AA20-C4CC8126897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38486" y="5484891"/>
            <a:ext cx="1054699" cy="725487"/>
          </a:xfrm>
          <a:prstGeom prst="rect">
            <a:avLst/>
          </a:prstGeom>
        </p:spPr>
      </p:pic>
      <p:pic>
        <p:nvPicPr>
          <p:cNvPr id="680" name="Grafik 679">
            <a:extLst>
              <a:ext uri="{FF2B5EF4-FFF2-40B4-BE49-F238E27FC236}">
                <a16:creationId xmlns:a16="http://schemas.microsoft.com/office/drawing/2014/main" id="{99BEADD7-0E09-43DB-87ED-BA0D6458513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60875" y="5717019"/>
            <a:ext cx="1060796" cy="725487"/>
          </a:xfrm>
          <a:prstGeom prst="rect">
            <a:avLst/>
          </a:prstGeom>
        </p:spPr>
      </p:pic>
      <p:sp>
        <p:nvSpPr>
          <p:cNvPr id="683" name="Freihandform: Form 682">
            <a:extLst>
              <a:ext uri="{FF2B5EF4-FFF2-40B4-BE49-F238E27FC236}">
                <a16:creationId xmlns:a16="http://schemas.microsoft.com/office/drawing/2014/main" id="{73ED9615-77ED-4D6F-85AB-4401AB348A33}"/>
              </a:ext>
            </a:extLst>
          </p:cNvPr>
          <p:cNvSpPr/>
          <p:nvPr/>
        </p:nvSpPr>
        <p:spPr>
          <a:xfrm rot="207948" flipH="1">
            <a:off x="7777574" y="532146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5" name="Freihandform: Form 684">
            <a:extLst>
              <a:ext uri="{FF2B5EF4-FFF2-40B4-BE49-F238E27FC236}">
                <a16:creationId xmlns:a16="http://schemas.microsoft.com/office/drawing/2014/main" id="{F2E037B5-263D-49C2-9255-2B75F10685E2}"/>
              </a:ext>
            </a:extLst>
          </p:cNvPr>
          <p:cNvSpPr/>
          <p:nvPr/>
        </p:nvSpPr>
        <p:spPr>
          <a:xfrm flipH="1">
            <a:off x="9156667" y="5643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97D6C0D-2DD4-4F61-B061-D40CAE35A349}"/>
              </a:ext>
            </a:extLst>
          </p:cNvPr>
          <p:cNvGrpSpPr/>
          <p:nvPr/>
        </p:nvGrpSpPr>
        <p:grpSpPr>
          <a:xfrm>
            <a:off x="8596848" y="205406"/>
            <a:ext cx="3235837" cy="899135"/>
            <a:chOff x="8596848" y="205406"/>
            <a:chExt cx="3235837" cy="899135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4970BB2F-5845-406B-BF80-CB3B3F9AEEFE}"/>
                </a:ext>
              </a:extLst>
            </p:cNvPr>
            <p:cNvGrpSpPr/>
            <p:nvPr/>
          </p:nvGrpSpPr>
          <p:grpSpPr>
            <a:xfrm>
              <a:off x="8596848" y="205406"/>
              <a:ext cx="1348875" cy="683394"/>
              <a:chOff x="7887200" y="205406"/>
              <a:chExt cx="1348875" cy="683394"/>
            </a:xfrm>
          </p:grpSpPr>
          <p:sp>
            <p:nvSpPr>
              <p:cNvPr id="5" name="Wolke 4">
                <a:extLst>
                  <a:ext uri="{FF2B5EF4-FFF2-40B4-BE49-F238E27FC236}">
                    <a16:creationId xmlns:a16="http://schemas.microsoft.com/office/drawing/2014/main" id="{A8B7BDCE-E796-42E8-934D-571A86AEE34F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08E82047-2F31-45FB-86A2-EFA9DABCD11F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2" name="Gruppieren 61">
              <a:extLst>
                <a:ext uri="{FF2B5EF4-FFF2-40B4-BE49-F238E27FC236}">
                  <a16:creationId xmlns:a16="http://schemas.microsoft.com/office/drawing/2014/main" id="{987C0984-CC1B-402C-985A-B773A867EDF7}"/>
                </a:ext>
              </a:extLst>
            </p:cNvPr>
            <p:cNvGrpSpPr/>
            <p:nvPr/>
          </p:nvGrpSpPr>
          <p:grpSpPr>
            <a:xfrm>
              <a:off x="10483810" y="421147"/>
              <a:ext cx="1348875" cy="683394"/>
              <a:chOff x="7887200" y="205406"/>
              <a:chExt cx="1348875" cy="683394"/>
            </a:xfrm>
          </p:grpSpPr>
          <p:sp>
            <p:nvSpPr>
              <p:cNvPr id="63" name="Wolke 62">
                <a:extLst>
                  <a:ext uri="{FF2B5EF4-FFF2-40B4-BE49-F238E27FC236}">
                    <a16:creationId xmlns:a16="http://schemas.microsoft.com/office/drawing/2014/main" id="{59422FE4-535C-43E9-BD60-EA943A6455FD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2F5416B9-BB52-4CD3-BEB9-1F7EBCFFE2C4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6" name="Textfeld 65">
            <a:extLst>
              <a:ext uri="{FF2B5EF4-FFF2-40B4-BE49-F238E27FC236}">
                <a16:creationId xmlns:a16="http://schemas.microsoft.com/office/drawing/2014/main" id="{B6777B60-2EE3-43E3-8C2B-7B06BDF059FD}"/>
              </a:ext>
            </a:extLst>
          </p:cNvPr>
          <p:cNvSpPr txBox="1"/>
          <p:nvPr/>
        </p:nvSpPr>
        <p:spPr>
          <a:xfrm>
            <a:off x="2989954" y="1214766"/>
            <a:ext cx="65659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de-AT" sz="4800" dirty="0"/>
              <a:t>Zerlege die Zahl 10 !</a:t>
            </a:r>
          </a:p>
          <a:p>
            <a:pPr marL="0" indent="0" algn="ctr">
              <a:buNone/>
            </a:pPr>
            <a:r>
              <a:rPr lang="de-AT" sz="4800" dirty="0"/>
              <a:t>Ergänze, was fehlt !</a:t>
            </a:r>
          </a:p>
        </p:txBody>
      </p:sp>
    </p:spTree>
    <p:extLst>
      <p:ext uri="{BB962C8B-B14F-4D97-AF65-F5344CB8AC3E}">
        <p14:creationId xmlns:p14="http://schemas.microsoft.com/office/powerpoint/2010/main" val="193715218"/>
      </p:ext>
    </p:extLst>
  </p:cSld>
  <p:clrMapOvr>
    <a:masterClrMapping/>
  </p:clrMapOvr>
  <p:transition spd="med" advClick="0" advTm="8000">
    <p:fade/>
    <p:sndAc>
      <p:stSnd>
        <p:snd r:embed="rId2" name="Zerlegung 10 Einleitung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5000"/>
                <a:lumOff val="95000"/>
              </a:schemeClr>
            </a:gs>
            <a:gs pos="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2C1C551-BB97-458A-AA91-897CFBBF67FC}"/>
              </a:ext>
            </a:extLst>
          </p:cNvPr>
          <p:cNvSpPr/>
          <p:nvPr/>
        </p:nvSpPr>
        <p:spPr>
          <a:xfrm>
            <a:off x="-162560" y="2592265"/>
            <a:ext cx="12517120" cy="3647440"/>
          </a:xfrm>
          <a:custGeom>
            <a:avLst/>
            <a:gdLst>
              <a:gd name="connsiteX0" fmla="*/ 101600 w 12517120"/>
              <a:gd name="connsiteY0" fmla="*/ 20320 h 3647440"/>
              <a:gd name="connsiteX1" fmla="*/ 101600 w 12517120"/>
              <a:gd name="connsiteY1" fmla="*/ 20320 h 3647440"/>
              <a:gd name="connsiteX2" fmla="*/ 182880 w 12517120"/>
              <a:gd name="connsiteY2" fmla="*/ 50800 h 3647440"/>
              <a:gd name="connsiteX3" fmla="*/ 243840 w 12517120"/>
              <a:gd name="connsiteY3" fmla="*/ 91440 h 3647440"/>
              <a:gd name="connsiteX4" fmla="*/ 274320 w 12517120"/>
              <a:gd name="connsiteY4" fmla="*/ 111760 h 3647440"/>
              <a:gd name="connsiteX5" fmla="*/ 304800 w 12517120"/>
              <a:gd name="connsiteY5" fmla="*/ 132080 h 3647440"/>
              <a:gd name="connsiteX6" fmla="*/ 345440 w 12517120"/>
              <a:gd name="connsiteY6" fmla="*/ 162560 h 3647440"/>
              <a:gd name="connsiteX7" fmla="*/ 406400 w 12517120"/>
              <a:gd name="connsiteY7" fmla="*/ 213360 h 3647440"/>
              <a:gd name="connsiteX8" fmla="*/ 436880 w 12517120"/>
              <a:gd name="connsiteY8" fmla="*/ 223520 h 3647440"/>
              <a:gd name="connsiteX9" fmla="*/ 538480 w 12517120"/>
              <a:gd name="connsiteY9" fmla="*/ 294640 h 3647440"/>
              <a:gd name="connsiteX10" fmla="*/ 599440 w 12517120"/>
              <a:gd name="connsiteY10" fmla="*/ 325120 h 3647440"/>
              <a:gd name="connsiteX11" fmla="*/ 629920 w 12517120"/>
              <a:gd name="connsiteY11" fmla="*/ 335280 h 3647440"/>
              <a:gd name="connsiteX12" fmla="*/ 731520 w 12517120"/>
              <a:gd name="connsiteY12" fmla="*/ 406400 h 3647440"/>
              <a:gd name="connsiteX13" fmla="*/ 762000 w 12517120"/>
              <a:gd name="connsiteY13" fmla="*/ 426720 h 3647440"/>
              <a:gd name="connsiteX14" fmla="*/ 822960 w 12517120"/>
              <a:gd name="connsiteY14" fmla="*/ 447040 h 3647440"/>
              <a:gd name="connsiteX15" fmla="*/ 924560 w 12517120"/>
              <a:gd name="connsiteY15" fmla="*/ 508000 h 3647440"/>
              <a:gd name="connsiteX16" fmla="*/ 985520 w 12517120"/>
              <a:gd name="connsiteY16" fmla="*/ 528320 h 3647440"/>
              <a:gd name="connsiteX17" fmla="*/ 1046480 w 12517120"/>
              <a:gd name="connsiteY17" fmla="*/ 568960 h 3647440"/>
              <a:gd name="connsiteX18" fmla="*/ 1137920 w 12517120"/>
              <a:gd name="connsiteY18" fmla="*/ 599440 h 3647440"/>
              <a:gd name="connsiteX19" fmla="*/ 1168400 w 12517120"/>
              <a:gd name="connsiteY19" fmla="*/ 609600 h 3647440"/>
              <a:gd name="connsiteX20" fmla="*/ 1219200 w 12517120"/>
              <a:gd name="connsiteY20" fmla="*/ 619760 h 3647440"/>
              <a:gd name="connsiteX21" fmla="*/ 1249680 w 12517120"/>
              <a:gd name="connsiteY21" fmla="*/ 629920 h 3647440"/>
              <a:gd name="connsiteX22" fmla="*/ 1483360 w 12517120"/>
              <a:gd name="connsiteY22" fmla="*/ 629920 h 3647440"/>
              <a:gd name="connsiteX23" fmla="*/ 1747520 w 12517120"/>
              <a:gd name="connsiteY23" fmla="*/ 883920 h 3647440"/>
              <a:gd name="connsiteX24" fmla="*/ 2387600 w 12517120"/>
              <a:gd name="connsiteY24" fmla="*/ 629920 h 3647440"/>
              <a:gd name="connsiteX25" fmla="*/ 2854960 w 12517120"/>
              <a:gd name="connsiteY25" fmla="*/ 304800 h 3647440"/>
              <a:gd name="connsiteX26" fmla="*/ 3271520 w 12517120"/>
              <a:gd name="connsiteY26" fmla="*/ 690880 h 3647440"/>
              <a:gd name="connsiteX27" fmla="*/ 3484880 w 12517120"/>
              <a:gd name="connsiteY27" fmla="*/ 579120 h 3647440"/>
              <a:gd name="connsiteX28" fmla="*/ 4267200 w 12517120"/>
              <a:gd name="connsiteY28" fmla="*/ 1016000 h 3647440"/>
              <a:gd name="connsiteX29" fmla="*/ 4572000 w 12517120"/>
              <a:gd name="connsiteY29" fmla="*/ 894080 h 3647440"/>
              <a:gd name="connsiteX30" fmla="*/ 4632960 w 12517120"/>
              <a:gd name="connsiteY30" fmla="*/ 975360 h 3647440"/>
              <a:gd name="connsiteX31" fmla="*/ 5374640 w 12517120"/>
              <a:gd name="connsiteY31" fmla="*/ 619760 h 3647440"/>
              <a:gd name="connsiteX32" fmla="*/ 5486400 w 12517120"/>
              <a:gd name="connsiteY32" fmla="*/ 680720 h 3647440"/>
              <a:gd name="connsiteX33" fmla="*/ 5994400 w 12517120"/>
              <a:gd name="connsiteY33" fmla="*/ 619760 h 3647440"/>
              <a:gd name="connsiteX34" fmla="*/ 6177280 w 12517120"/>
              <a:gd name="connsiteY34" fmla="*/ 863600 h 3647440"/>
              <a:gd name="connsiteX35" fmla="*/ 6410960 w 12517120"/>
              <a:gd name="connsiteY35" fmla="*/ 1117600 h 3647440"/>
              <a:gd name="connsiteX36" fmla="*/ 6604000 w 12517120"/>
              <a:gd name="connsiteY36" fmla="*/ 934720 h 3647440"/>
              <a:gd name="connsiteX37" fmla="*/ 6990080 w 12517120"/>
              <a:gd name="connsiteY37" fmla="*/ 1270000 h 3647440"/>
              <a:gd name="connsiteX38" fmla="*/ 7752080 w 12517120"/>
              <a:gd name="connsiteY38" fmla="*/ 1127760 h 3647440"/>
              <a:gd name="connsiteX39" fmla="*/ 8107680 w 12517120"/>
              <a:gd name="connsiteY39" fmla="*/ 914400 h 3647440"/>
              <a:gd name="connsiteX40" fmla="*/ 8321040 w 12517120"/>
              <a:gd name="connsiteY40" fmla="*/ 721360 h 3647440"/>
              <a:gd name="connsiteX41" fmla="*/ 8442960 w 12517120"/>
              <a:gd name="connsiteY41" fmla="*/ 772160 h 3647440"/>
              <a:gd name="connsiteX42" fmla="*/ 8524240 w 12517120"/>
              <a:gd name="connsiteY42" fmla="*/ 1056640 h 3647440"/>
              <a:gd name="connsiteX43" fmla="*/ 8829040 w 12517120"/>
              <a:gd name="connsiteY43" fmla="*/ 1097280 h 3647440"/>
              <a:gd name="connsiteX44" fmla="*/ 9001760 w 12517120"/>
              <a:gd name="connsiteY44" fmla="*/ 995680 h 3647440"/>
              <a:gd name="connsiteX45" fmla="*/ 9164320 w 12517120"/>
              <a:gd name="connsiteY45" fmla="*/ 1148080 h 3647440"/>
              <a:gd name="connsiteX46" fmla="*/ 9702800 w 12517120"/>
              <a:gd name="connsiteY46" fmla="*/ 650240 h 3647440"/>
              <a:gd name="connsiteX47" fmla="*/ 10007600 w 12517120"/>
              <a:gd name="connsiteY47" fmla="*/ 853440 h 3647440"/>
              <a:gd name="connsiteX48" fmla="*/ 10292080 w 12517120"/>
              <a:gd name="connsiteY48" fmla="*/ 772160 h 3647440"/>
              <a:gd name="connsiteX49" fmla="*/ 10789920 w 12517120"/>
              <a:gd name="connsiteY49" fmla="*/ 1026160 h 3647440"/>
              <a:gd name="connsiteX50" fmla="*/ 11115040 w 12517120"/>
              <a:gd name="connsiteY50" fmla="*/ 802640 h 3647440"/>
              <a:gd name="connsiteX51" fmla="*/ 11714480 w 12517120"/>
              <a:gd name="connsiteY51" fmla="*/ 934720 h 3647440"/>
              <a:gd name="connsiteX52" fmla="*/ 11988800 w 12517120"/>
              <a:gd name="connsiteY52" fmla="*/ 741680 h 3647440"/>
              <a:gd name="connsiteX53" fmla="*/ 12232640 w 12517120"/>
              <a:gd name="connsiteY53" fmla="*/ 924560 h 3647440"/>
              <a:gd name="connsiteX54" fmla="*/ 12435840 w 12517120"/>
              <a:gd name="connsiteY54" fmla="*/ 894080 h 3647440"/>
              <a:gd name="connsiteX55" fmla="*/ 12517120 w 12517120"/>
              <a:gd name="connsiteY55" fmla="*/ 3566160 h 3647440"/>
              <a:gd name="connsiteX56" fmla="*/ 0 w 12517120"/>
              <a:gd name="connsiteY56" fmla="*/ 3647440 h 3647440"/>
              <a:gd name="connsiteX57" fmla="*/ 40640 w 12517120"/>
              <a:gd name="connsiteY57" fmla="*/ 0 h 3647440"/>
              <a:gd name="connsiteX58" fmla="*/ 101600 w 12517120"/>
              <a:gd name="connsiteY58" fmla="*/ 20320 h 36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517120" h="3647440">
                <a:moveTo>
                  <a:pt x="101600" y="20320"/>
                </a:moveTo>
                <a:lnTo>
                  <a:pt x="101600" y="20320"/>
                </a:lnTo>
                <a:cubicBezTo>
                  <a:pt x="128693" y="30480"/>
                  <a:pt x="156999" y="37860"/>
                  <a:pt x="182880" y="50800"/>
                </a:cubicBezTo>
                <a:cubicBezTo>
                  <a:pt x="204723" y="61722"/>
                  <a:pt x="223520" y="77893"/>
                  <a:pt x="243840" y="91440"/>
                </a:cubicBezTo>
                <a:lnTo>
                  <a:pt x="274320" y="111760"/>
                </a:lnTo>
                <a:cubicBezTo>
                  <a:pt x="284480" y="118533"/>
                  <a:pt x="295031" y="124754"/>
                  <a:pt x="304800" y="132080"/>
                </a:cubicBezTo>
                <a:cubicBezTo>
                  <a:pt x="318347" y="142240"/>
                  <a:pt x="332583" y="151540"/>
                  <a:pt x="345440" y="162560"/>
                </a:cubicBezTo>
                <a:cubicBezTo>
                  <a:pt x="376898" y="189524"/>
                  <a:pt x="370472" y="195396"/>
                  <a:pt x="406400" y="213360"/>
                </a:cubicBezTo>
                <a:cubicBezTo>
                  <a:pt x="415979" y="218149"/>
                  <a:pt x="426720" y="220133"/>
                  <a:pt x="436880" y="223520"/>
                </a:cubicBezTo>
                <a:cubicBezTo>
                  <a:pt x="455427" y="237431"/>
                  <a:pt x="523470" y="289637"/>
                  <a:pt x="538480" y="294640"/>
                </a:cubicBezTo>
                <a:cubicBezTo>
                  <a:pt x="615092" y="320177"/>
                  <a:pt x="520658" y="285729"/>
                  <a:pt x="599440" y="325120"/>
                </a:cubicBezTo>
                <a:cubicBezTo>
                  <a:pt x="609019" y="329909"/>
                  <a:pt x="620558" y="330079"/>
                  <a:pt x="629920" y="335280"/>
                </a:cubicBezTo>
                <a:cubicBezTo>
                  <a:pt x="671962" y="358637"/>
                  <a:pt x="694229" y="379764"/>
                  <a:pt x="731520" y="406400"/>
                </a:cubicBezTo>
                <a:cubicBezTo>
                  <a:pt x="741456" y="413497"/>
                  <a:pt x="750842" y="421761"/>
                  <a:pt x="762000" y="426720"/>
                </a:cubicBezTo>
                <a:cubicBezTo>
                  <a:pt x="781573" y="435419"/>
                  <a:pt x="805138" y="435159"/>
                  <a:pt x="822960" y="447040"/>
                </a:cubicBezTo>
                <a:cubicBezTo>
                  <a:pt x="858740" y="470893"/>
                  <a:pt x="885508" y="492379"/>
                  <a:pt x="924560" y="508000"/>
                </a:cubicBezTo>
                <a:cubicBezTo>
                  <a:pt x="944447" y="515955"/>
                  <a:pt x="967698" y="516439"/>
                  <a:pt x="985520" y="528320"/>
                </a:cubicBezTo>
                <a:cubicBezTo>
                  <a:pt x="1005840" y="541867"/>
                  <a:pt x="1023312" y="561237"/>
                  <a:pt x="1046480" y="568960"/>
                </a:cubicBezTo>
                <a:lnTo>
                  <a:pt x="1137920" y="599440"/>
                </a:lnTo>
                <a:cubicBezTo>
                  <a:pt x="1148080" y="602827"/>
                  <a:pt x="1157898" y="607500"/>
                  <a:pt x="1168400" y="609600"/>
                </a:cubicBezTo>
                <a:cubicBezTo>
                  <a:pt x="1185333" y="612987"/>
                  <a:pt x="1202447" y="615572"/>
                  <a:pt x="1219200" y="619760"/>
                </a:cubicBezTo>
                <a:cubicBezTo>
                  <a:pt x="1229590" y="622357"/>
                  <a:pt x="1238978" y="629508"/>
                  <a:pt x="1249680" y="629920"/>
                </a:cubicBezTo>
                <a:cubicBezTo>
                  <a:pt x="1327516" y="632914"/>
                  <a:pt x="1405467" y="629920"/>
                  <a:pt x="1483360" y="629920"/>
                </a:cubicBezTo>
                <a:lnTo>
                  <a:pt x="1747520" y="883920"/>
                </a:lnTo>
                <a:lnTo>
                  <a:pt x="2387600" y="629920"/>
                </a:lnTo>
                <a:lnTo>
                  <a:pt x="2854960" y="304800"/>
                </a:lnTo>
                <a:lnTo>
                  <a:pt x="3271520" y="690880"/>
                </a:lnTo>
                <a:lnTo>
                  <a:pt x="3484880" y="579120"/>
                </a:lnTo>
                <a:lnTo>
                  <a:pt x="4267200" y="1016000"/>
                </a:lnTo>
                <a:lnTo>
                  <a:pt x="4572000" y="894080"/>
                </a:lnTo>
                <a:lnTo>
                  <a:pt x="4632960" y="975360"/>
                </a:lnTo>
                <a:lnTo>
                  <a:pt x="5374640" y="619760"/>
                </a:lnTo>
                <a:lnTo>
                  <a:pt x="5486400" y="680720"/>
                </a:lnTo>
                <a:lnTo>
                  <a:pt x="5994400" y="619760"/>
                </a:lnTo>
                <a:lnTo>
                  <a:pt x="6177280" y="863600"/>
                </a:lnTo>
                <a:lnTo>
                  <a:pt x="6410960" y="1117600"/>
                </a:lnTo>
                <a:lnTo>
                  <a:pt x="6604000" y="934720"/>
                </a:lnTo>
                <a:lnTo>
                  <a:pt x="6990080" y="1270000"/>
                </a:lnTo>
                <a:lnTo>
                  <a:pt x="7752080" y="1127760"/>
                </a:lnTo>
                <a:lnTo>
                  <a:pt x="8107680" y="914400"/>
                </a:lnTo>
                <a:lnTo>
                  <a:pt x="8321040" y="721360"/>
                </a:lnTo>
                <a:lnTo>
                  <a:pt x="8442960" y="772160"/>
                </a:lnTo>
                <a:lnTo>
                  <a:pt x="8524240" y="1056640"/>
                </a:lnTo>
                <a:lnTo>
                  <a:pt x="8829040" y="1097280"/>
                </a:lnTo>
                <a:lnTo>
                  <a:pt x="9001760" y="995680"/>
                </a:lnTo>
                <a:lnTo>
                  <a:pt x="9164320" y="1148080"/>
                </a:lnTo>
                <a:lnTo>
                  <a:pt x="9702800" y="650240"/>
                </a:lnTo>
                <a:lnTo>
                  <a:pt x="10007600" y="853440"/>
                </a:lnTo>
                <a:lnTo>
                  <a:pt x="10292080" y="772160"/>
                </a:lnTo>
                <a:lnTo>
                  <a:pt x="10789920" y="1026160"/>
                </a:lnTo>
                <a:lnTo>
                  <a:pt x="11115040" y="802640"/>
                </a:lnTo>
                <a:lnTo>
                  <a:pt x="11714480" y="934720"/>
                </a:lnTo>
                <a:lnTo>
                  <a:pt x="11988800" y="741680"/>
                </a:lnTo>
                <a:lnTo>
                  <a:pt x="12232640" y="924560"/>
                </a:lnTo>
                <a:lnTo>
                  <a:pt x="12435840" y="894080"/>
                </a:lnTo>
                <a:lnTo>
                  <a:pt x="12517120" y="3566160"/>
                </a:lnTo>
                <a:lnTo>
                  <a:pt x="0" y="3647440"/>
                </a:lnTo>
                <a:lnTo>
                  <a:pt x="40640" y="0"/>
                </a:lnTo>
                <a:lnTo>
                  <a:pt x="101600" y="20320"/>
                </a:lnTo>
                <a:close/>
              </a:path>
            </a:pathLst>
          </a:custGeom>
          <a:gradFill flip="none" rotWithShape="1">
            <a:gsLst>
              <a:gs pos="22000">
                <a:srgbClr val="FFFFFF"/>
              </a:gs>
              <a:gs pos="58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6C5CDBA1-B70D-48E5-8AC2-C656A1041BA4}"/>
              </a:ext>
            </a:extLst>
          </p:cNvPr>
          <p:cNvSpPr/>
          <p:nvPr/>
        </p:nvSpPr>
        <p:spPr>
          <a:xfrm>
            <a:off x="0" y="2511972"/>
            <a:ext cx="7723319" cy="3990427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2000">
                <a:schemeClr val="bg1"/>
              </a:gs>
            </a:gsLst>
            <a:lin ang="18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3" name="Freihandform: Form 692">
            <a:extLst>
              <a:ext uri="{FF2B5EF4-FFF2-40B4-BE49-F238E27FC236}">
                <a16:creationId xmlns:a16="http://schemas.microsoft.com/office/drawing/2014/main" id="{4C56A6B3-860A-4F44-81FF-BEFE7E194500}"/>
              </a:ext>
            </a:extLst>
          </p:cNvPr>
          <p:cNvSpPr/>
          <p:nvPr/>
        </p:nvSpPr>
        <p:spPr>
          <a:xfrm flipH="1">
            <a:off x="-667850" y="5913754"/>
            <a:ext cx="12918331" cy="1810008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hteck 202">
            <a:extLst>
              <a:ext uri="{FF2B5EF4-FFF2-40B4-BE49-F238E27FC236}">
                <a16:creationId xmlns:a16="http://schemas.microsoft.com/office/drawing/2014/main" id="{35CC7D15-DD41-4FF9-9207-CA9FF63E6B9A}"/>
              </a:ext>
            </a:extLst>
          </p:cNvPr>
          <p:cNvSpPr/>
          <p:nvPr/>
        </p:nvSpPr>
        <p:spPr>
          <a:xfrm rot="16200000">
            <a:off x="964087" y="6391685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hteck 203">
            <a:extLst>
              <a:ext uri="{FF2B5EF4-FFF2-40B4-BE49-F238E27FC236}">
                <a16:creationId xmlns:a16="http://schemas.microsoft.com/office/drawing/2014/main" id="{08A35E4D-3A57-48CA-99EC-E8A1CDEBD6A7}"/>
              </a:ext>
            </a:extLst>
          </p:cNvPr>
          <p:cNvSpPr/>
          <p:nvPr/>
        </p:nvSpPr>
        <p:spPr>
          <a:xfrm rot="16200000">
            <a:off x="2489431" y="6255190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1292E12C-4776-454C-981F-2CD48879F8E2}"/>
              </a:ext>
            </a:extLst>
          </p:cNvPr>
          <p:cNvSpPr/>
          <p:nvPr/>
        </p:nvSpPr>
        <p:spPr>
          <a:xfrm rot="16200000">
            <a:off x="4084633" y="6317584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hteck 205">
            <a:extLst>
              <a:ext uri="{FF2B5EF4-FFF2-40B4-BE49-F238E27FC236}">
                <a16:creationId xmlns:a16="http://schemas.microsoft.com/office/drawing/2014/main" id="{78919D5E-4996-497A-A021-22F0AFC86BBD}"/>
              </a:ext>
            </a:extLst>
          </p:cNvPr>
          <p:cNvSpPr/>
          <p:nvPr/>
        </p:nvSpPr>
        <p:spPr>
          <a:xfrm rot="16200000">
            <a:off x="5443702" y="6233875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hteck 206">
            <a:extLst>
              <a:ext uri="{FF2B5EF4-FFF2-40B4-BE49-F238E27FC236}">
                <a16:creationId xmlns:a16="http://schemas.microsoft.com/office/drawing/2014/main" id="{4C766A4A-A291-491F-A129-E94FC50BF823}"/>
              </a:ext>
            </a:extLst>
          </p:cNvPr>
          <p:cNvSpPr/>
          <p:nvPr/>
        </p:nvSpPr>
        <p:spPr>
          <a:xfrm rot="16200000">
            <a:off x="8142122" y="6288797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hteck 207">
            <a:extLst>
              <a:ext uri="{FF2B5EF4-FFF2-40B4-BE49-F238E27FC236}">
                <a16:creationId xmlns:a16="http://schemas.microsoft.com/office/drawing/2014/main" id="{EF70BDB7-E783-410D-A4EC-0D758CB22021}"/>
              </a:ext>
            </a:extLst>
          </p:cNvPr>
          <p:cNvSpPr/>
          <p:nvPr/>
        </p:nvSpPr>
        <p:spPr>
          <a:xfrm rot="16200000">
            <a:off x="9511302" y="6352639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hteck 208">
            <a:extLst>
              <a:ext uri="{FF2B5EF4-FFF2-40B4-BE49-F238E27FC236}">
                <a16:creationId xmlns:a16="http://schemas.microsoft.com/office/drawing/2014/main" id="{8418B663-B945-42A5-9F75-DD3933D73D5E}"/>
              </a:ext>
            </a:extLst>
          </p:cNvPr>
          <p:cNvSpPr/>
          <p:nvPr/>
        </p:nvSpPr>
        <p:spPr>
          <a:xfrm rot="16200000">
            <a:off x="6772617" y="6308321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hteck 209">
            <a:extLst>
              <a:ext uri="{FF2B5EF4-FFF2-40B4-BE49-F238E27FC236}">
                <a16:creationId xmlns:a16="http://schemas.microsoft.com/office/drawing/2014/main" id="{086F1364-1D39-487D-B5E8-FB7BA83B54EC}"/>
              </a:ext>
            </a:extLst>
          </p:cNvPr>
          <p:cNvSpPr/>
          <p:nvPr/>
        </p:nvSpPr>
        <p:spPr>
          <a:xfrm rot="16200000">
            <a:off x="10810633" y="6317584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hteck 210">
            <a:extLst>
              <a:ext uri="{FF2B5EF4-FFF2-40B4-BE49-F238E27FC236}">
                <a16:creationId xmlns:a16="http://schemas.microsoft.com/office/drawing/2014/main" id="{495E6F9F-4FEB-420B-A92F-50E8007C1D45}"/>
              </a:ext>
            </a:extLst>
          </p:cNvPr>
          <p:cNvSpPr/>
          <p:nvPr/>
        </p:nvSpPr>
        <p:spPr>
          <a:xfrm rot="16200000">
            <a:off x="10836109" y="5688073"/>
            <a:ext cx="1446873" cy="18177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fik 29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5B36BC0D-4C5D-4E42-B2CB-0EC353DAE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3161" y="5529255"/>
            <a:ext cx="1054699" cy="731583"/>
          </a:xfrm>
          <a:prstGeom prst="rect">
            <a:avLst/>
          </a:prstGeom>
        </p:spPr>
      </p:pic>
      <p:pic>
        <p:nvPicPr>
          <p:cNvPr id="673" name="Grafik 672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8B32B3E0-895B-4631-BD8C-7F99E66CA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6633" y="5601037"/>
            <a:ext cx="1054699" cy="725487"/>
          </a:xfrm>
          <a:prstGeom prst="rect">
            <a:avLst/>
          </a:prstGeom>
        </p:spPr>
      </p:pic>
      <p:pic>
        <p:nvPicPr>
          <p:cNvPr id="684" name="Grafik 683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5BF168DA-0B7A-4332-A0E2-91BB86E529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36584" y="5582930"/>
            <a:ext cx="1054699" cy="725487"/>
          </a:xfrm>
          <a:prstGeom prst="rect">
            <a:avLst/>
          </a:prstGeom>
        </p:spPr>
      </p:pic>
      <p:pic>
        <p:nvPicPr>
          <p:cNvPr id="688" name="Grafik 687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C8C7BCEC-DC22-4A38-8B23-29D18B8433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63933" y="4531139"/>
            <a:ext cx="1054699" cy="731583"/>
          </a:xfrm>
          <a:prstGeom prst="rect">
            <a:avLst/>
          </a:prstGeom>
        </p:spPr>
      </p:pic>
      <p:sp>
        <p:nvSpPr>
          <p:cNvPr id="184" name="Freihandform: Form 183">
            <a:extLst>
              <a:ext uri="{FF2B5EF4-FFF2-40B4-BE49-F238E27FC236}">
                <a16:creationId xmlns:a16="http://schemas.microsoft.com/office/drawing/2014/main" id="{9E7E5657-69D4-429C-997D-5E3B70C36720}"/>
              </a:ext>
            </a:extLst>
          </p:cNvPr>
          <p:cNvSpPr/>
          <p:nvPr/>
        </p:nvSpPr>
        <p:spPr>
          <a:xfrm>
            <a:off x="5078055" y="5355496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ihandform: Form 188">
            <a:extLst>
              <a:ext uri="{FF2B5EF4-FFF2-40B4-BE49-F238E27FC236}">
                <a16:creationId xmlns:a16="http://schemas.microsoft.com/office/drawing/2014/main" id="{C1B47BC2-C858-482A-99E8-7EC5430CCD6F}"/>
              </a:ext>
            </a:extLst>
          </p:cNvPr>
          <p:cNvSpPr/>
          <p:nvPr/>
        </p:nvSpPr>
        <p:spPr>
          <a:xfrm>
            <a:off x="6414379" y="5419947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ihandform: Form 191">
            <a:extLst>
              <a:ext uri="{FF2B5EF4-FFF2-40B4-BE49-F238E27FC236}">
                <a16:creationId xmlns:a16="http://schemas.microsoft.com/office/drawing/2014/main" id="{ED750175-7F92-426F-A962-49BC5F384023}"/>
              </a:ext>
            </a:extLst>
          </p:cNvPr>
          <p:cNvSpPr/>
          <p:nvPr/>
        </p:nvSpPr>
        <p:spPr>
          <a:xfrm flipH="1">
            <a:off x="10951706" y="4374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ihandform: Form 194">
            <a:extLst>
              <a:ext uri="{FF2B5EF4-FFF2-40B4-BE49-F238E27FC236}">
                <a16:creationId xmlns:a16="http://schemas.microsoft.com/office/drawing/2014/main" id="{2BB4E729-9618-4B4E-A563-3FEF5CE40047}"/>
              </a:ext>
            </a:extLst>
          </p:cNvPr>
          <p:cNvSpPr/>
          <p:nvPr/>
        </p:nvSpPr>
        <p:spPr>
          <a:xfrm rot="207948" flipH="1">
            <a:off x="10461134" y="541994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38" name="Gruppieren 2137">
            <a:extLst>
              <a:ext uri="{FF2B5EF4-FFF2-40B4-BE49-F238E27FC236}">
                <a16:creationId xmlns:a16="http://schemas.microsoft.com/office/drawing/2014/main" id="{24D69A08-3243-4F2F-ABE2-19E5A027FD1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315452" y="3461538"/>
            <a:ext cx="1829150" cy="2692518"/>
            <a:chOff x="0" y="0"/>
            <a:chExt cx="5423358" cy="7976923"/>
          </a:xfrm>
        </p:grpSpPr>
        <p:grpSp>
          <p:nvGrpSpPr>
            <p:cNvPr id="2139" name="Gruppieren 2138">
              <a:extLst>
                <a:ext uri="{FF2B5EF4-FFF2-40B4-BE49-F238E27FC236}">
                  <a16:creationId xmlns:a16="http://schemas.microsoft.com/office/drawing/2014/main" id="{545C20E5-2DB8-4BF9-96E7-2225C6A4F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208939"/>
              <a:ext cx="5423358" cy="4767984"/>
              <a:chOff x="0" y="0"/>
              <a:chExt cx="5060425" cy="4448810"/>
            </a:xfrm>
          </p:grpSpPr>
          <p:sp>
            <p:nvSpPr>
              <p:cNvPr id="2152" name="Ellipse 2151">
                <a:extLst>
                  <a:ext uri="{FF2B5EF4-FFF2-40B4-BE49-F238E27FC236}">
                    <a16:creationId xmlns:a16="http://schemas.microsoft.com/office/drawing/2014/main" id="{F5EDDC58-DAD8-4D39-A0B6-7098FBB00BC5}"/>
                  </a:ext>
                </a:extLst>
              </p:cNvPr>
              <p:cNvSpPr/>
              <p:nvPr/>
            </p:nvSpPr>
            <p:spPr>
              <a:xfrm>
                <a:off x="3531476" y="157656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3" name="Ellipse 2152">
                <a:extLst>
                  <a:ext uri="{FF2B5EF4-FFF2-40B4-BE49-F238E27FC236}">
                    <a16:creationId xmlns:a16="http://schemas.microsoft.com/office/drawing/2014/main" id="{B2B4095A-1849-428E-8E57-564597F7A6A6}"/>
                  </a:ext>
                </a:extLst>
              </p:cNvPr>
              <p:cNvSpPr/>
              <p:nvPr/>
            </p:nvSpPr>
            <p:spPr>
              <a:xfrm>
                <a:off x="0" y="0"/>
                <a:ext cx="5016500" cy="44488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4" name="Ellipse 2153">
                <a:extLst>
                  <a:ext uri="{FF2B5EF4-FFF2-40B4-BE49-F238E27FC236}">
                    <a16:creationId xmlns:a16="http://schemas.microsoft.com/office/drawing/2014/main" id="{0C9A4470-A0AF-4F9D-A685-87074318FDF6}"/>
                  </a:ext>
                </a:extLst>
              </p:cNvPr>
              <p:cNvSpPr/>
              <p:nvPr/>
            </p:nvSpPr>
            <p:spPr>
              <a:xfrm rot="20527534">
                <a:off x="2986252" y="712733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5" name="Ellipse 2154">
                <a:extLst>
                  <a:ext uri="{FF2B5EF4-FFF2-40B4-BE49-F238E27FC236}">
                    <a16:creationId xmlns:a16="http://schemas.microsoft.com/office/drawing/2014/main" id="{EA4A05B9-651F-429E-9353-9FF377FB6337}"/>
                  </a:ext>
                </a:extLst>
              </p:cNvPr>
              <p:cNvSpPr/>
              <p:nvPr/>
            </p:nvSpPr>
            <p:spPr>
              <a:xfrm rot="20966179">
                <a:off x="3298278" y="1579837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6" name="Ellipse 2155">
                <a:extLst>
                  <a:ext uri="{FF2B5EF4-FFF2-40B4-BE49-F238E27FC236}">
                    <a16:creationId xmlns:a16="http://schemas.microsoft.com/office/drawing/2014/main" id="{22C5CDB5-A063-4D5E-8978-D0E6C4A527C3}"/>
                  </a:ext>
                </a:extLst>
              </p:cNvPr>
              <p:cNvSpPr/>
              <p:nvPr/>
            </p:nvSpPr>
            <p:spPr>
              <a:xfrm rot="20206565">
                <a:off x="94593" y="731783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EAF2FA"/>
                  </a:gs>
                  <a:gs pos="100000">
                    <a:srgbClr val="EAF2FA"/>
                  </a:gs>
                  <a:gs pos="15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40" name="Gruppieren 2139">
              <a:extLst>
                <a:ext uri="{FF2B5EF4-FFF2-40B4-BE49-F238E27FC236}">
                  <a16:creationId xmlns:a16="http://schemas.microsoft.com/office/drawing/2014/main" id="{8A131157-4A7F-477D-9122-DFBB2E3470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8993" y="954470"/>
              <a:ext cx="3293896" cy="2848812"/>
              <a:chOff x="0" y="0"/>
              <a:chExt cx="3073400" cy="2658110"/>
            </a:xfrm>
          </p:grpSpPr>
          <p:sp>
            <p:nvSpPr>
              <p:cNvPr id="2145" name="Ellipse 2144">
                <a:extLst>
                  <a:ext uri="{FF2B5EF4-FFF2-40B4-BE49-F238E27FC236}">
                    <a16:creationId xmlns:a16="http://schemas.microsoft.com/office/drawing/2014/main" id="{14B04787-1C6C-4BEC-858F-079079F37B72}"/>
                  </a:ext>
                </a:extLst>
              </p:cNvPr>
              <p:cNvSpPr/>
              <p:nvPr/>
            </p:nvSpPr>
            <p:spPr>
              <a:xfrm>
                <a:off x="0" y="0"/>
                <a:ext cx="3073400" cy="26581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6" name="Ellipse 2145">
                <a:extLst>
                  <a:ext uri="{FF2B5EF4-FFF2-40B4-BE49-F238E27FC236}">
                    <a16:creationId xmlns:a16="http://schemas.microsoft.com/office/drawing/2014/main" id="{47C66693-862F-49C4-A078-9E0B003A7625}"/>
                  </a:ext>
                </a:extLst>
              </p:cNvPr>
              <p:cNvSpPr/>
              <p:nvPr/>
            </p:nvSpPr>
            <p:spPr>
              <a:xfrm>
                <a:off x="1115251" y="940828"/>
                <a:ext cx="254000" cy="457200"/>
              </a:xfrm>
              <a:prstGeom prst="ellipse">
                <a:avLst/>
              </a:prstGeom>
              <a:solidFill>
                <a:srgbClr val="4472C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7" name="Ellipse 2146">
                <a:extLst>
                  <a:ext uri="{FF2B5EF4-FFF2-40B4-BE49-F238E27FC236}">
                    <a16:creationId xmlns:a16="http://schemas.microsoft.com/office/drawing/2014/main" id="{6B89776C-9E7E-4468-8F66-FEDA581F277E}"/>
                  </a:ext>
                </a:extLst>
              </p:cNvPr>
              <p:cNvSpPr/>
              <p:nvPr/>
            </p:nvSpPr>
            <p:spPr>
              <a:xfrm>
                <a:off x="2056079" y="914400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48" name="Gruppieren 2147">
                <a:extLst>
                  <a:ext uri="{FF2B5EF4-FFF2-40B4-BE49-F238E27FC236}">
                    <a16:creationId xmlns:a16="http://schemas.microsoft.com/office/drawing/2014/main" id="{666A967F-282A-4955-A021-DB4B61B17368}"/>
                  </a:ext>
                </a:extLst>
              </p:cNvPr>
              <p:cNvGrpSpPr/>
              <p:nvPr/>
            </p:nvGrpSpPr>
            <p:grpSpPr>
              <a:xfrm>
                <a:off x="1607908" y="1216777"/>
                <a:ext cx="1398028" cy="523269"/>
                <a:chOff x="0" y="0"/>
                <a:chExt cx="1548367" cy="518945"/>
              </a:xfr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50" name="Gleichschenkliges Dreieck 2149">
                  <a:extLst>
                    <a:ext uri="{FF2B5EF4-FFF2-40B4-BE49-F238E27FC236}">
                      <a16:creationId xmlns:a16="http://schemas.microsoft.com/office/drawing/2014/main" id="{F48851D9-D5DE-4EA9-A849-42AC7AA66BF8}"/>
                    </a:ext>
                  </a:extLst>
                </p:cNvPr>
                <p:cNvSpPr/>
                <p:nvPr/>
              </p:nvSpPr>
              <p:spPr>
                <a:xfrm>
                  <a:off x="173183" y="16364"/>
                  <a:ext cx="1375184" cy="501650"/>
                </a:xfrm>
                <a:prstGeom prst="triangle">
                  <a:avLst>
                    <a:gd name="adj" fmla="val 623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1" name="Ellipse 2150">
                  <a:extLst>
                    <a:ext uri="{FF2B5EF4-FFF2-40B4-BE49-F238E27FC236}">
                      <a16:creationId xmlns:a16="http://schemas.microsoft.com/office/drawing/2014/main" id="{4AFF714D-78BE-477E-B2CF-2CDEB5EC93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1192" cy="5189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41" name="Gruppieren 2140">
              <a:extLst>
                <a:ext uri="{FF2B5EF4-FFF2-40B4-BE49-F238E27FC236}">
                  <a16:creationId xmlns:a16="http://schemas.microsoft.com/office/drawing/2014/main" id="{D33AAE37-018E-44EA-8CE2-57F230F0FFEC}"/>
                </a:ext>
              </a:extLst>
            </p:cNvPr>
            <p:cNvGrpSpPr>
              <a:grpSpLocks noChangeAspect="1"/>
            </p:cNvGrpSpPr>
            <p:nvPr/>
          </p:nvGrpSpPr>
          <p:grpSpPr>
            <a:xfrm rot="975702">
              <a:off x="1933904" y="0"/>
              <a:ext cx="2475186" cy="1877657"/>
              <a:chOff x="0" y="0"/>
              <a:chExt cx="2309785" cy="1752267"/>
            </a:xfrm>
          </p:grpSpPr>
          <p:sp>
            <p:nvSpPr>
              <p:cNvPr id="2142" name="Flussdiagramm: Magnetplattenspeicher 2141">
                <a:extLst>
                  <a:ext uri="{FF2B5EF4-FFF2-40B4-BE49-F238E27FC236}">
                    <a16:creationId xmlns:a16="http://schemas.microsoft.com/office/drawing/2014/main" id="{90F2AAF0-191F-4BD4-82CF-2642CA9CE6FB}"/>
                  </a:ext>
                </a:extLst>
              </p:cNvPr>
              <p:cNvSpPr/>
              <p:nvPr/>
            </p:nvSpPr>
            <p:spPr>
              <a:xfrm>
                <a:off x="0" y="0"/>
                <a:ext cx="2309785" cy="1752267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3" name="Halbbogen 2142">
                <a:extLst>
                  <a:ext uri="{FF2B5EF4-FFF2-40B4-BE49-F238E27FC236}">
                    <a16:creationId xmlns:a16="http://schemas.microsoft.com/office/drawing/2014/main" id="{4C934EDD-CF5B-47A4-8172-8FC7C7F440BF}"/>
                  </a:ext>
                </a:extLst>
              </p:cNvPr>
              <p:cNvSpPr/>
              <p:nvPr/>
            </p:nvSpPr>
            <p:spPr>
              <a:xfrm rot="11791213">
                <a:off x="118441" y="667909"/>
                <a:ext cx="778510" cy="932180"/>
              </a:xfrm>
              <a:prstGeom prst="blockArc">
                <a:avLst>
                  <a:gd name="adj1" fmla="val 9684492"/>
                  <a:gd name="adj2" fmla="val 628043"/>
                  <a:gd name="adj3" fmla="val 23013"/>
                </a:avLst>
              </a:prstGeom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4" name="Ellipse 2143">
                <a:extLst>
                  <a:ext uri="{FF2B5EF4-FFF2-40B4-BE49-F238E27FC236}">
                    <a16:creationId xmlns:a16="http://schemas.microsoft.com/office/drawing/2014/main" id="{24BF14CB-1C85-4823-86F5-E18916FC24C1}"/>
                  </a:ext>
                </a:extLst>
              </p:cNvPr>
              <p:cNvSpPr/>
              <p:nvPr/>
            </p:nvSpPr>
            <p:spPr>
              <a:xfrm>
                <a:off x="15902" y="0"/>
                <a:ext cx="2281473" cy="57646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5" name="Grafik 24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D95F0831-5C28-40CE-AE2B-09E70D41B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4090" y="5478795"/>
            <a:ext cx="1054699" cy="731583"/>
          </a:xfrm>
          <a:prstGeom prst="rect">
            <a:avLst/>
          </a:prstGeom>
        </p:spPr>
      </p:pic>
      <p:sp>
        <p:nvSpPr>
          <p:cNvPr id="182" name="Freihandform: Form 181">
            <a:extLst>
              <a:ext uri="{FF2B5EF4-FFF2-40B4-BE49-F238E27FC236}">
                <a16:creationId xmlns:a16="http://schemas.microsoft.com/office/drawing/2014/main" id="{AC3B545C-04E6-43F8-8907-DED40D6F9202}"/>
              </a:ext>
            </a:extLst>
          </p:cNvPr>
          <p:cNvSpPr/>
          <p:nvPr/>
        </p:nvSpPr>
        <p:spPr>
          <a:xfrm flipH="1">
            <a:off x="2147987" y="5317268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hteck 201">
            <a:extLst>
              <a:ext uri="{FF2B5EF4-FFF2-40B4-BE49-F238E27FC236}">
                <a16:creationId xmlns:a16="http://schemas.microsoft.com/office/drawing/2014/main" id="{4381746A-01EC-4853-9544-9E17ECA19C8B}"/>
              </a:ext>
            </a:extLst>
          </p:cNvPr>
          <p:cNvSpPr/>
          <p:nvPr/>
        </p:nvSpPr>
        <p:spPr>
          <a:xfrm rot="16200000">
            <a:off x="110145" y="5704846"/>
            <a:ext cx="1642722" cy="18529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3CC8832-7E5B-465A-BACC-4EADE4120995}"/>
              </a:ext>
            </a:extLst>
          </p:cNvPr>
          <p:cNvSpPr/>
          <p:nvPr/>
        </p:nvSpPr>
        <p:spPr>
          <a:xfrm rot="16200000">
            <a:off x="-593103" y="5147758"/>
            <a:ext cx="2325888" cy="19906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fik 16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7EF79B6C-A4E7-4AFC-A4A6-FFAFD6DC88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33" y="3497806"/>
            <a:ext cx="1054699" cy="859611"/>
          </a:xfrm>
          <a:prstGeom prst="rect">
            <a:avLst/>
          </a:prstGeom>
        </p:spPr>
      </p:pic>
      <p:pic>
        <p:nvPicPr>
          <p:cNvPr id="19" name="Grafik 18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03FBAC2B-7155-4B51-BAEB-22DC79796F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4156" y="4586768"/>
            <a:ext cx="1054699" cy="731583"/>
          </a:xfrm>
          <a:prstGeom prst="rect">
            <a:avLst/>
          </a:prstGeom>
        </p:spPr>
      </p:pic>
      <p:pic>
        <p:nvPicPr>
          <p:cNvPr id="23" name="Grafik 22">
            <a:hlinkClick r:id="" action="ppaction://hlinkshowjump?jump=nextslide">
              <a:snd r:embed="rId12" name="richtig 2.wav"/>
            </a:hlinkClick>
            <a:extLst>
              <a:ext uri="{FF2B5EF4-FFF2-40B4-BE49-F238E27FC236}">
                <a16:creationId xmlns:a16="http://schemas.microsoft.com/office/drawing/2014/main" id="{A83259B1-32C0-4E1A-8C9D-E2FE8743D1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6103" y="5656210"/>
            <a:ext cx="1054699" cy="731583"/>
          </a:xfrm>
          <a:prstGeom prst="rect">
            <a:avLst/>
          </a:prstGeom>
        </p:spPr>
      </p:pic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78E45E-4DFE-40B3-AF42-6FF7B6971106}"/>
              </a:ext>
            </a:extLst>
          </p:cNvPr>
          <p:cNvSpPr/>
          <p:nvPr/>
        </p:nvSpPr>
        <p:spPr>
          <a:xfrm>
            <a:off x="597692" y="5513881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reihandform: Form 184">
            <a:extLst>
              <a:ext uri="{FF2B5EF4-FFF2-40B4-BE49-F238E27FC236}">
                <a16:creationId xmlns:a16="http://schemas.microsoft.com/office/drawing/2014/main" id="{3EE1DFD1-8828-42E9-BAA6-34FE6143AE1D}"/>
              </a:ext>
            </a:extLst>
          </p:cNvPr>
          <p:cNvSpPr/>
          <p:nvPr/>
        </p:nvSpPr>
        <p:spPr>
          <a:xfrm rot="231405" flipH="1">
            <a:off x="338185" y="4403321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ihandform: Form 197">
            <a:extLst>
              <a:ext uri="{FF2B5EF4-FFF2-40B4-BE49-F238E27FC236}">
                <a16:creationId xmlns:a16="http://schemas.microsoft.com/office/drawing/2014/main" id="{902B0CC1-FF73-48AB-A3FD-F228C85F9DE2}"/>
              </a:ext>
            </a:extLst>
          </p:cNvPr>
          <p:cNvSpPr/>
          <p:nvPr/>
        </p:nvSpPr>
        <p:spPr>
          <a:xfrm>
            <a:off x="1283" y="3302730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 26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4EA3EFCC-A4BA-41EC-BF61-E7AF36BD8C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81232" y="5547962"/>
            <a:ext cx="1054699" cy="731583"/>
          </a:xfrm>
          <a:prstGeom prst="rect">
            <a:avLst/>
          </a:prstGeom>
        </p:spPr>
      </p:pic>
      <p:sp>
        <p:nvSpPr>
          <p:cNvPr id="201" name="Freihandform: Form 200">
            <a:extLst>
              <a:ext uri="{FF2B5EF4-FFF2-40B4-BE49-F238E27FC236}">
                <a16:creationId xmlns:a16="http://schemas.microsoft.com/office/drawing/2014/main" id="{BD8AED68-1A09-4642-8A9C-54EAB331E5ED}"/>
              </a:ext>
            </a:extLst>
          </p:cNvPr>
          <p:cNvSpPr/>
          <p:nvPr/>
        </p:nvSpPr>
        <p:spPr>
          <a:xfrm rot="21368595">
            <a:off x="3706499" y="5396024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6" name="Grafik 675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E45B4E5A-1E29-439C-AA20-C4CC812689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38486" y="5484891"/>
            <a:ext cx="1054699" cy="725487"/>
          </a:xfrm>
          <a:prstGeom prst="rect">
            <a:avLst/>
          </a:prstGeom>
        </p:spPr>
      </p:pic>
      <p:pic>
        <p:nvPicPr>
          <p:cNvPr id="680" name="Grafik 679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99BEADD7-0E09-43DB-87ED-BA0D645851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60875" y="5717019"/>
            <a:ext cx="1060796" cy="725487"/>
          </a:xfrm>
          <a:prstGeom prst="rect">
            <a:avLst/>
          </a:prstGeom>
        </p:spPr>
      </p:pic>
      <p:sp>
        <p:nvSpPr>
          <p:cNvPr id="683" name="Freihandform: Form 682">
            <a:extLst>
              <a:ext uri="{FF2B5EF4-FFF2-40B4-BE49-F238E27FC236}">
                <a16:creationId xmlns:a16="http://schemas.microsoft.com/office/drawing/2014/main" id="{73ED9615-77ED-4D6F-85AB-4401AB348A33}"/>
              </a:ext>
            </a:extLst>
          </p:cNvPr>
          <p:cNvSpPr/>
          <p:nvPr/>
        </p:nvSpPr>
        <p:spPr>
          <a:xfrm rot="207948" flipH="1">
            <a:off x="7777574" y="532146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5" name="Freihandform: Form 684">
            <a:extLst>
              <a:ext uri="{FF2B5EF4-FFF2-40B4-BE49-F238E27FC236}">
                <a16:creationId xmlns:a16="http://schemas.microsoft.com/office/drawing/2014/main" id="{F2E037B5-263D-49C2-9255-2B75F10685E2}"/>
              </a:ext>
            </a:extLst>
          </p:cNvPr>
          <p:cNvSpPr/>
          <p:nvPr/>
        </p:nvSpPr>
        <p:spPr>
          <a:xfrm flipH="1">
            <a:off x="9156667" y="5643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29ED12F-CC76-4702-BF4A-7ACD1EA28BEE}"/>
              </a:ext>
            </a:extLst>
          </p:cNvPr>
          <p:cNvSpPr/>
          <p:nvPr/>
        </p:nvSpPr>
        <p:spPr>
          <a:xfrm>
            <a:off x="9009899" y="4479783"/>
            <a:ext cx="405958" cy="154820"/>
          </a:xfrm>
          <a:prstGeom prst="ellipse">
            <a:avLst/>
          </a:prstGeom>
          <a:solidFill>
            <a:srgbClr val="4472C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6DDC21-D372-4FE3-BEBA-BBD268C6914A}"/>
              </a:ext>
            </a:extLst>
          </p:cNvPr>
          <p:cNvSpPr/>
          <p:nvPr/>
        </p:nvSpPr>
        <p:spPr>
          <a:xfrm>
            <a:off x="8950207" y="4457168"/>
            <a:ext cx="552657" cy="154820"/>
          </a:xfrm>
          <a:prstGeom prst="ellipse">
            <a:avLst/>
          </a:prstGeom>
          <a:gradFill flip="none" rotWithShape="1">
            <a:gsLst>
              <a:gs pos="48000">
                <a:schemeClr val="accent5">
                  <a:lumMod val="20000"/>
                  <a:lumOff val="80000"/>
                </a:schemeClr>
              </a:gs>
              <a:gs pos="100000">
                <a:srgbClr val="F9FBF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0B3E687F-1ED1-4D97-9BD2-8DEBA9F79872}"/>
              </a:ext>
            </a:extLst>
          </p:cNvPr>
          <p:cNvGrpSpPr/>
          <p:nvPr/>
        </p:nvGrpSpPr>
        <p:grpSpPr>
          <a:xfrm>
            <a:off x="8596848" y="205406"/>
            <a:ext cx="3235837" cy="899135"/>
            <a:chOff x="8596848" y="205406"/>
            <a:chExt cx="3235837" cy="899135"/>
          </a:xfrm>
        </p:grpSpPr>
        <p:grpSp>
          <p:nvGrpSpPr>
            <p:cNvPr id="59" name="Gruppieren 58">
              <a:extLst>
                <a:ext uri="{FF2B5EF4-FFF2-40B4-BE49-F238E27FC236}">
                  <a16:creationId xmlns:a16="http://schemas.microsoft.com/office/drawing/2014/main" id="{1D3458A0-BC5C-4500-9879-C7A2510A7D88}"/>
                </a:ext>
              </a:extLst>
            </p:cNvPr>
            <p:cNvGrpSpPr/>
            <p:nvPr/>
          </p:nvGrpSpPr>
          <p:grpSpPr>
            <a:xfrm>
              <a:off x="8596848" y="205406"/>
              <a:ext cx="1348875" cy="683394"/>
              <a:chOff x="7887200" y="205406"/>
              <a:chExt cx="1348875" cy="683394"/>
            </a:xfrm>
          </p:grpSpPr>
          <p:sp>
            <p:nvSpPr>
              <p:cNvPr id="64" name="Wolke 63">
                <a:extLst>
                  <a:ext uri="{FF2B5EF4-FFF2-40B4-BE49-F238E27FC236}">
                    <a16:creationId xmlns:a16="http://schemas.microsoft.com/office/drawing/2014/main" id="{85AAC45E-897C-4E58-9E96-C12E48C3B73E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feld 64">
                <a:extLst>
                  <a:ext uri="{FF2B5EF4-FFF2-40B4-BE49-F238E27FC236}">
                    <a16:creationId xmlns:a16="http://schemas.microsoft.com/office/drawing/2014/main" id="{F61B76E6-EECF-490D-9075-0FAFA88CA7AA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8</a:t>
                </a:r>
              </a:p>
            </p:txBody>
          </p:sp>
        </p:grpSp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CB837977-8EF6-42F5-B3BE-98F26033DFC3}"/>
                </a:ext>
              </a:extLst>
            </p:cNvPr>
            <p:cNvGrpSpPr/>
            <p:nvPr/>
          </p:nvGrpSpPr>
          <p:grpSpPr>
            <a:xfrm>
              <a:off x="10483810" y="421147"/>
              <a:ext cx="1348875" cy="683394"/>
              <a:chOff x="7887200" y="205406"/>
              <a:chExt cx="1348875" cy="683394"/>
            </a:xfrm>
          </p:grpSpPr>
          <p:sp>
            <p:nvSpPr>
              <p:cNvPr id="62" name="Wolke 61">
                <a:extLst>
                  <a:ext uri="{FF2B5EF4-FFF2-40B4-BE49-F238E27FC236}">
                    <a16:creationId xmlns:a16="http://schemas.microsoft.com/office/drawing/2014/main" id="{85DE5446-5224-421E-B455-DE9DC81B8E70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3CAA1FA2-BCA7-46DB-80C5-81D5C7F132AB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146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  <p:sndAc>
          <p:stSnd>
            <p:snd r:embed="rId2" name="8.wav"/>
          </p:stSnd>
        </p:sndAc>
      </p:transition>
    </mc:Choice>
    <mc:Fallback xmlns="">
      <p:transition>
        <p:fade/>
        <p:sndAc>
          <p:stSnd>
            <p:snd r:embed="rId17" name="8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-4.07407E-6 C -0.00091 0.00232 -0.00091 0.00186 2.29167E-6 0.0044 C 2.29167E-6 0.00463 2.29167E-6 0.00463 2.29167E-6 0.00487 C 0.00091 0.00787 0.00039 0.00672 0.00091 0.00463 C 0.00143 0.00371 0.00143 0.00417 0.00182 0.00348 C 0.00234 0.00348 0.00234 0.00301 0.00234 0.00278 C 0.00286 0.00278 0.00286 0.00255 0.00286 0.00232 C 0.00377 0.00093 0.00039 0.00024 2.29167E-6 -4.07407E-6 Z " pathEditMode="relative" rAng="0" ptsTypes="AAAAAAAAA">
                                      <p:cBhvr>
                                        <p:cTn id="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0" y="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5000"/>
                <a:lumOff val="95000"/>
              </a:schemeClr>
            </a:gs>
            <a:gs pos="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2C1C551-BB97-458A-AA91-897CFBBF67FC}"/>
              </a:ext>
            </a:extLst>
          </p:cNvPr>
          <p:cNvSpPr/>
          <p:nvPr/>
        </p:nvSpPr>
        <p:spPr>
          <a:xfrm>
            <a:off x="-162560" y="2592265"/>
            <a:ext cx="12517120" cy="3647440"/>
          </a:xfrm>
          <a:custGeom>
            <a:avLst/>
            <a:gdLst>
              <a:gd name="connsiteX0" fmla="*/ 101600 w 12517120"/>
              <a:gd name="connsiteY0" fmla="*/ 20320 h 3647440"/>
              <a:gd name="connsiteX1" fmla="*/ 101600 w 12517120"/>
              <a:gd name="connsiteY1" fmla="*/ 20320 h 3647440"/>
              <a:gd name="connsiteX2" fmla="*/ 182880 w 12517120"/>
              <a:gd name="connsiteY2" fmla="*/ 50800 h 3647440"/>
              <a:gd name="connsiteX3" fmla="*/ 243840 w 12517120"/>
              <a:gd name="connsiteY3" fmla="*/ 91440 h 3647440"/>
              <a:gd name="connsiteX4" fmla="*/ 274320 w 12517120"/>
              <a:gd name="connsiteY4" fmla="*/ 111760 h 3647440"/>
              <a:gd name="connsiteX5" fmla="*/ 304800 w 12517120"/>
              <a:gd name="connsiteY5" fmla="*/ 132080 h 3647440"/>
              <a:gd name="connsiteX6" fmla="*/ 345440 w 12517120"/>
              <a:gd name="connsiteY6" fmla="*/ 162560 h 3647440"/>
              <a:gd name="connsiteX7" fmla="*/ 406400 w 12517120"/>
              <a:gd name="connsiteY7" fmla="*/ 213360 h 3647440"/>
              <a:gd name="connsiteX8" fmla="*/ 436880 w 12517120"/>
              <a:gd name="connsiteY8" fmla="*/ 223520 h 3647440"/>
              <a:gd name="connsiteX9" fmla="*/ 538480 w 12517120"/>
              <a:gd name="connsiteY9" fmla="*/ 294640 h 3647440"/>
              <a:gd name="connsiteX10" fmla="*/ 599440 w 12517120"/>
              <a:gd name="connsiteY10" fmla="*/ 325120 h 3647440"/>
              <a:gd name="connsiteX11" fmla="*/ 629920 w 12517120"/>
              <a:gd name="connsiteY11" fmla="*/ 335280 h 3647440"/>
              <a:gd name="connsiteX12" fmla="*/ 731520 w 12517120"/>
              <a:gd name="connsiteY12" fmla="*/ 406400 h 3647440"/>
              <a:gd name="connsiteX13" fmla="*/ 762000 w 12517120"/>
              <a:gd name="connsiteY13" fmla="*/ 426720 h 3647440"/>
              <a:gd name="connsiteX14" fmla="*/ 822960 w 12517120"/>
              <a:gd name="connsiteY14" fmla="*/ 447040 h 3647440"/>
              <a:gd name="connsiteX15" fmla="*/ 924560 w 12517120"/>
              <a:gd name="connsiteY15" fmla="*/ 508000 h 3647440"/>
              <a:gd name="connsiteX16" fmla="*/ 985520 w 12517120"/>
              <a:gd name="connsiteY16" fmla="*/ 528320 h 3647440"/>
              <a:gd name="connsiteX17" fmla="*/ 1046480 w 12517120"/>
              <a:gd name="connsiteY17" fmla="*/ 568960 h 3647440"/>
              <a:gd name="connsiteX18" fmla="*/ 1137920 w 12517120"/>
              <a:gd name="connsiteY18" fmla="*/ 599440 h 3647440"/>
              <a:gd name="connsiteX19" fmla="*/ 1168400 w 12517120"/>
              <a:gd name="connsiteY19" fmla="*/ 609600 h 3647440"/>
              <a:gd name="connsiteX20" fmla="*/ 1219200 w 12517120"/>
              <a:gd name="connsiteY20" fmla="*/ 619760 h 3647440"/>
              <a:gd name="connsiteX21" fmla="*/ 1249680 w 12517120"/>
              <a:gd name="connsiteY21" fmla="*/ 629920 h 3647440"/>
              <a:gd name="connsiteX22" fmla="*/ 1483360 w 12517120"/>
              <a:gd name="connsiteY22" fmla="*/ 629920 h 3647440"/>
              <a:gd name="connsiteX23" fmla="*/ 1747520 w 12517120"/>
              <a:gd name="connsiteY23" fmla="*/ 883920 h 3647440"/>
              <a:gd name="connsiteX24" fmla="*/ 2387600 w 12517120"/>
              <a:gd name="connsiteY24" fmla="*/ 629920 h 3647440"/>
              <a:gd name="connsiteX25" fmla="*/ 2854960 w 12517120"/>
              <a:gd name="connsiteY25" fmla="*/ 304800 h 3647440"/>
              <a:gd name="connsiteX26" fmla="*/ 3271520 w 12517120"/>
              <a:gd name="connsiteY26" fmla="*/ 690880 h 3647440"/>
              <a:gd name="connsiteX27" fmla="*/ 3484880 w 12517120"/>
              <a:gd name="connsiteY27" fmla="*/ 579120 h 3647440"/>
              <a:gd name="connsiteX28" fmla="*/ 4267200 w 12517120"/>
              <a:gd name="connsiteY28" fmla="*/ 1016000 h 3647440"/>
              <a:gd name="connsiteX29" fmla="*/ 4572000 w 12517120"/>
              <a:gd name="connsiteY29" fmla="*/ 894080 h 3647440"/>
              <a:gd name="connsiteX30" fmla="*/ 4632960 w 12517120"/>
              <a:gd name="connsiteY30" fmla="*/ 975360 h 3647440"/>
              <a:gd name="connsiteX31" fmla="*/ 5374640 w 12517120"/>
              <a:gd name="connsiteY31" fmla="*/ 619760 h 3647440"/>
              <a:gd name="connsiteX32" fmla="*/ 5486400 w 12517120"/>
              <a:gd name="connsiteY32" fmla="*/ 680720 h 3647440"/>
              <a:gd name="connsiteX33" fmla="*/ 5994400 w 12517120"/>
              <a:gd name="connsiteY33" fmla="*/ 619760 h 3647440"/>
              <a:gd name="connsiteX34" fmla="*/ 6177280 w 12517120"/>
              <a:gd name="connsiteY34" fmla="*/ 863600 h 3647440"/>
              <a:gd name="connsiteX35" fmla="*/ 6410960 w 12517120"/>
              <a:gd name="connsiteY35" fmla="*/ 1117600 h 3647440"/>
              <a:gd name="connsiteX36" fmla="*/ 6604000 w 12517120"/>
              <a:gd name="connsiteY36" fmla="*/ 934720 h 3647440"/>
              <a:gd name="connsiteX37" fmla="*/ 6990080 w 12517120"/>
              <a:gd name="connsiteY37" fmla="*/ 1270000 h 3647440"/>
              <a:gd name="connsiteX38" fmla="*/ 7752080 w 12517120"/>
              <a:gd name="connsiteY38" fmla="*/ 1127760 h 3647440"/>
              <a:gd name="connsiteX39" fmla="*/ 8107680 w 12517120"/>
              <a:gd name="connsiteY39" fmla="*/ 914400 h 3647440"/>
              <a:gd name="connsiteX40" fmla="*/ 8321040 w 12517120"/>
              <a:gd name="connsiteY40" fmla="*/ 721360 h 3647440"/>
              <a:gd name="connsiteX41" fmla="*/ 8442960 w 12517120"/>
              <a:gd name="connsiteY41" fmla="*/ 772160 h 3647440"/>
              <a:gd name="connsiteX42" fmla="*/ 8524240 w 12517120"/>
              <a:gd name="connsiteY42" fmla="*/ 1056640 h 3647440"/>
              <a:gd name="connsiteX43" fmla="*/ 8829040 w 12517120"/>
              <a:gd name="connsiteY43" fmla="*/ 1097280 h 3647440"/>
              <a:gd name="connsiteX44" fmla="*/ 9001760 w 12517120"/>
              <a:gd name="connsiteY44" fmla="*/ 995680 h 3647440"/>
              <a:gd name="connsiteX45" fmla="*/ 9164320 w 12517120"/>
              <a:gd name="connsiteY45" fmla="*/ 1148080 h 3647440"/>
              <a:gd name="connsiteX46" fmla="*/ 9702800 w 12517120"/>
              <a:gd name="connsiteY46" fmla="*/ 650240 h 3647440"/>
              <a:gd name="connsiteX47" fmla="*/ 10007600 w 12517120"/>
              <a:gd name="connsiteY47" fmla="*/ 853440 h 3647440"/>
              <a:gd name="connsiteX48" fmla="*/ 10292080 w 12517120"/>
              <a:gd name="connsiteY48" fmla="*/ 772160 h 3647440"/>
              <a:gd name="connsiteX49" fmla="*/ 10789920 w 12517120"/>
              <a:gd name="connsiteY49" fmla="*/ 1026160 h 3647440"/>
              <a:gd name="connsiteX50" fmla="*/ 11115040 w 12517120"/>
              <a:gd name="connsiteY50" fmla="*/ 802640 h 3647440"/>
              <a:gd name="connsiteX51" fmla="*/ 11714480 w 12517120"/>
              <a:gd name="connsiteY51" fmla="*/ 934720 h 3647440"/>
              <a:gd name="connsiteX52" fmla="*/ 11988800 w 12517120"/>
              <a:gd name="connsiteY52" fmla="*/ 741680 h 3647440"/>
              <a:gd name="connsiteX53" fmla="*/ 12232640 w 12517120"/>
              <a:gd name="connsiteY53" fmla="*/ 924560 h 3647440"/>
              <a:gd name="connsiteX54" fmla="*/ 12435840 w 12517120"/>
              <a:gd name="connsiteY54" fmla="*/ 894080 h 3647440"/>
              <a:gd name="connsiteX55" fmla="*/ 12517120 w 12517120"/>
              <a:gd name="connsiteY55" fmla="*/ 3566160 h 3647440"/>
              <a:gd name="connsiteX56" fmla="*/ 0 w 12517120"/>
              <a:gd name="connsiteY56" fmla="*/ 3647440 h 3647440"/>
              <a:gd name="connsiteX57" fmla="*/ 40640 w 12517120"/>
              <a:gd name="connsiteY57" fmla="*/ 0 h 3647440"/>
              <a:gd name="connsiteX58" fmla="*/ 101600 w 12517120"/>
              <a:gd name="connsiteY58" fmla="*/ 20320 h 36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517120" h="3647440">
                <a:moveTo>
                  <a:pt x="101600" y="20320"/>
                </a:moveTo>
                <a:lnTo>
                  <a:pt x="101600" y="20320"/>
                </a:lnTo>
                <a:cubicBezTo>
                  <a:pt x="128693" y="30480"/>
                  <a:pt x="156999" y="37860"/>
                  <a:pt x="182880" y="50800"/>
                </a:cubicBezTo>
                <a:cubicBezTo>
                  <a:pt x="204723" y="61722"/>
                  <a:pt x="223520" y="77893"/>
                  <a:pt x="243840" y="91440"/>
                </a:cubicBezTo>
                <a:lnTo>
                  <a:pt x="274320" y="111760"/>
                </a:lnTo>
                <a:cubicBezTo>
                  <a:pt x="284480" y="118533"/>
                  <a:pt x="295031" y="124754"/>
                  <a:pt x="304800" y="132080"/>
                </a:cubicBezTo>
                <a:cubicBezTo>
                  <a:pt x="318347" y="142240"/>
                  <a:pt x="332583" y="151540"/>
                  <a:pt x="345440" y="162560"/>
                </a:cubicBezTo>
                <a:cubicBezTo>
                  <a:pt x="376898" y="189524"/>
                  <a:pt x="370472" y="195396"/>
                  <a:pt x="406400" y="213360"/>
                </a:cubicBezTo>
                <a:cubicBezTo>
                  <a:pt x="415979" y="218149"/>
                  <a:pt x="426720" y="220133"/>
                  <a:pt x="436880" y="223520"/>
                </a:cubicBezTo>
                <a:cubicBezTo>
                  <a:pt x="455427" y="237431"/>
                  <a:pt x="523470" y="289637"/>
                  <a:pt x="538480" y="294640"/>
                </a:cubicBezTo>
                <a:cubicBezTo>
                  <a:pt x="615092" y="320177"/>
                  <a:pt x="520658" y="285729"/>
                  <a:pt x="599440" y="325120"/>
                </a:cubicBezTo>
                <a:cubicBezTo>
                  <a:pt x="609019" y="329909"/>
                  <a:pt x="620558" y="330079"/>
                  <a:pt x="629920" y="335280"/>
                </a:cubicBezTo>
                <a:cubicBezTo>
                  <a:pt x="671962" y="358637"/>
                  <a:pt x="694229" y="379764"/>
                  <a:pt x="731520" y="406400"/>
                </a:cubicBezTo>
                <a:cubicBezTo>
                  <a:pt x="741456" y="413497"/>
                  <a:pt x="750842" y="421761"/>
                  <a:pt x="762000" y="426720"/>
                </a:cubicBezTo>
                <a:cubicBezTo>
                  <a:pt x="781573" y="435419"/>
                  <a:pt x="805138" y="435159"/>
                  <a:pt x="822960" y="447040"/>
                </a:cubicBezTo>
                <a:cubicBezTo>
                  <a:pt x="858740" y="470893"/>
                  <a:pt x="885508" y="492379"/>
                  <a:pt x="924560" y="508000"/>
                </a:cubicBezTo>
                <a:cubicBezTo>
                  <a:pt x="944447" y="515955"/>
                  <a:pt x="967698" y="516439"/>
                  <a:pt x="985520" y="528320"/>
                </a:cubicBezTo>
                <a:cubicBezTo>
                  <a:pt x="1005840" y="541867"/>
                  <a:pt x="1023312" y="561237"/>
                  <a:pt x="1046480" y="568960"/>
                </a:cubicBezTo>
                <a:lnTo>
                  <a:pt x="1137920" y="599440"/>
                </a:lnTo>
                <a:cubicBezTo>
                  <a:pt x="1148080" y="602827"/>
                  <a:pt x="1157898" y="607500"/>
                  <a:pt x="1168400" y="609600"/>
                </a:cubicBezTo>
                <a:cubicBezTo>
                  <a:pt x="1185333" y="612987"/>
                  <a:pt x="1202447" y="615572"/>
                  <a:pt x="1219200" y="619760"/>
                </a:cubicBezTo>
                <a:cubicBezTo>
                  <a:pt x="1229590" y="622357"/>
                  <a:pt x="1238978" y="629508"/>
                  <a:pt x="1249680" y="629920"/>
                </a:cubicBezTo>
                <a:cubicBezTo>
                  <a:pt x="1327516" y="632914"/>
                  <a:pt x="1405467" y="629920"/>
                  <a:pt x="1483360" y="629920"/>
                </a:cubicBezTo>
                <a:lnTo>
                  <a:pt x="1747520" y="883920"/>
                </a:lnTo>
                <a:lnTo>
                  <a:pt x="2387600" y="629920"/>
                </a:lnTo>
                <a:lnTo>
                  <a:pt x="2854960" y="304800"/>
                </a:lnTo>
                <a:lnTo>
                  <a:pt x="3271520" y="690880"/>
                </a:lnTo>
                <a:lnTo>
                  <a:pt x="3484880" y="579120"/>
                </a:lnTo>
                <a:lnTo>
                  <a:pt x="4267200" y="1016000"/>
                </a:lnTo>
                <a:lnTo>
                  <a:pt x="4572000" y="894080"/>
                </a:lnTo>
                <a:lnTo>
                  <a:pt x="4632960" y="975360"/>
                </a:lnTo>
                <a:lnTo>
                  <a:pt x="5374640" y="619760"/>
                </a:lnTo>
                <a:lnTo>
                  <a:pt x="5486400" y="680720"/>
                </a:lnTo>
                <a:lnTo>
                  <a:pt x="5994400" y="619760"/>
                </a:lnTo>
                <a:lnTo>
                  <a:pt x="6177280" y="863600"/>
                </a:lnTo>
                <a:lnTo>
                  <a:pt x="6410960" y="1117600"/>
                </a:lnTo>
                <a:lnTo>
                  <a:pt x="6604000" y="934720"/>
                </a:lnTo>
                <a:lnTo>
                  <a:pt x="6990080" y="1270000"/>
                </a:lnTo>
                <a:lnTo>
                  <a:pt x="7752080" y="1127760"/>
                </a:lnTo>
                <a:lnTo>
                  <a:pt x="8107680" y="914400"/>
                </a:lnTo>
                <a:lnTo>
                  <a:pt x="8321040" y="721360"/>
                </a:lnTo>
                <a:lnTo>
                  <a:pt x="8442960" y="772160"/>
                </a:lnTo>
                <a:lnTo>
                  <a:pt x="8524240" y="1056640"/>
                </a:lnTo>
                <a:lnTo>
                  <a:pt x="8829040" y="1097280"/>
                </a:lnTo>
                <a:lnTo>
                  <a:pt x="9001760" y="995680"/>
                </a:lnTo>
                <a:lnTo>
                  <a:pt x="9164320" y="1148080"/>
                </a:lnTo>
                <a:lnTo>
                  <a:pt x="9702800" y="650240"/>
                </a:lnTo>
                <a:lnTo>
                  <a:pt x="10007600" y="853440"/>
                </a:lnTo>
                <a:lnTo>
                  <a:pt x="10292080" y="772160"/>
                </a:lnTo>
                <a:lnTo>
                  <a:pt x="10789920" y="1026160"/>
                </a:lnTo>
                <a:lnTo>
                  <a:pt x="11115040" y="802640"/>
                </a:lnTo>
                <a:lnTo>
                  <a:pt x="11714480" y="934720"/>
                </a:lnTo>
                <a:lnTo>
                  <a:pt x="11988800" y="741680"/>
                </a:lnTo>
                <a:lnTo>
                  <a:pt x="12232640" y="924560"/>
                </a:lnTo>
                <a:lnTo>
                  <a:pt x="12435840" y="894080"/>
                </a:lnTo>
                <a:lnTo>
                  <a:pt x="12517120" y="3566160"/>
                </a:lnTo>
                <a:lnTo>
                  <a:pt x="0" y="3647440"/>
                </a:lnTo>
                <a:lnTo>
                  <a:pt x="40640" y="0"/>
                </a:lnTo>
                <a:lnTo>
                  <a:pt x="101600" y="20320"/>
                </a:lnTo>
                <a:close/>
              </a:path>
            </a:pathLst>
          </a:custGeom>
          <a:gradFill flip="none" rotWithShape="1">
            <a:gsLst>
              <a:gs pos="22000">
                <a:srgbClr val="FFFFFF"/>
              </a:gs>
              <a:gs pos="58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6C5CDBA1-B70D-48E5-8AC2-C656A1041BA4}"/>
              </a:ext>
            </a:extLst>
          </p:cNvPr>
          <p:cNvSpPr/>
          <p:nvPr/>
        </p:nvSpPr>
        <p:spPr>
          <a:xfrm>
            <a:off x="0" y="2511972"/>
            <a:ext cx="7723319" cy="3990427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2000">
                <a:schemeClr val="bg1"/>
              </a:gs>
            </a:gsLst>
            <a:lin ang="18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3" name="Freihandform: Form 692">
            <a:extLst>
              <a:ext uri="{FF2B5EF4-FFF2-40B4-BE49-F238E27FC236}">
                <a16:creationId xmlns:a16="http://schemas.microsoft.com/office/drawing/2014/main" id="{4C56A6B3-860A-4F44-81FF-BEFE7E194500}"/>
              </a:ext>
            </a:extLst>
          </p:cNvPr>
          <p:cNvSpPr/>
          <p:nvPr/>
        </p:nvSpPr>
        <p:spPr>
          <a:xfrm flipH="1">
            <a:off x="-667850" y="5913754"/>
            <a:ext cx="12918331" cy="1810008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hteck 202">
            <a:extLst>
              <a:ext uri="{FF2B5EF4-FFF2-40B4-BE49-F238E27FC236}">
                <a16:creationId xmlns:a16="http://schemas.microsoft.com/office/drawing/2014/main" id="{35CC7D15-DD41-4FF9-9207-CA9FF63E6B9A}"/>
              </a:ext>
            </a:extLst>
          </p:cNvPr>
          <p:cNvSpPr/>
          <p:nvPr/>
        </p:nvSpPr>
        <p:spPr>
          <a:xfrm rot="16200000">
            <a:off x="964087" y="6391685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hteck 203">
            <a:extLst>
              <a:ext uri="{FF2B5EF4-FFF2-40B4-BE49-F238E27FC236}">
                <a16:creationId xmlns:a16="http://schemas.microsoft.com/office/drawing/2014/main" id="{08A35E4D-3A57-48CA-99EC-E8A1CDEBD6A7}"/>
              </a:ext>
            </a:extLst>
          </p:cNvPr>
          <p:cNvSpPr/>
          <p:nvPr/>
        </p:nvSpPr>
        <p:spPr>
          <a:xfrm rot="16200000">
            <a:off x="2489431" y="6255190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1292E12C-4776-454C-981F-2CD48879F8E2}"/>
              </a:ext>
            </a:extLst>
          </p:cNvPr>
          <p:cNvSpPr/>
          <p:nvPr/>
        </p:nvSpPr>
        <p:spPr>
          <a:xfrm rot="16200000">
            <a:off x="4084633" y="6317584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hteck 205">
            <a:extLst>
              <a:ext uri="{FF2B5EF4-FFF2-40B4-BE49-F238E27FC236}">
                <a16:creationId xmlns:a16="http://schemas.microsoft.com/office/drawing/2014/main" id="{78919D5E-4996-497A-A021-22F0AFC86BBD}"/>
              </a:ext>
            </a:extLst>
          </p:cNvPr>
          <p:cNvSpPr/>
          <p:nvPr/>
        </p:nvSpPr>
        <p:spPr>
          <a:xfrm rot="16200000">
            <a:off x="5443702" y="6233875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hteck 206">
            <a:extLst>
              <a:ext uri="{FF2B5EF4-FFF2-40B4-BE49-F238E27FC236}">
                <a16:creationId xmlns:a16="http://schemas.microsoft.com/office/drawing/2014/main" id="{4C766A4A-A291-491F-A129-E94FC50BF823}"/>
              </a:ext>
            </a:extLst>
          </p:cNvPr>
          <p:cNvSpPr/>
          <p:nvPr/>
        </p:nvSpPr>
        <p:spPr>
          <a:xfrm rot="16200000">
            <a:off x="8142122" y="6288797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hteck 207">
            <a:extLst>
              <a:ext uri="{FF2B5EF4-FFF2-40B4-BE49-F238E27FC236}">
                <a16:creationId xmlns:a16="http://schemas.microsoft.com/office/drawing/2014/main" id="{EF70BDB7-E783-410D-A4EC-0D758CB22021}"/>
              </a:ext>
            </a:extLst>
          </p:cNvPr>
          <p:cNvSpPr/>
          <p:nvPr/>
        </p:nvSpPr>
        <p:spPr>
          <a:xfrm rot="16200000">
            <a:off x="9511302" y="6352639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hteck 208">
            <a:extLst>
              <a:ext uri="{FF2B5EF4-FFF2-40B4-BE49-F238E27FC236}">
                <a16:creationId xmlns:a16="http://schemas.microsoft.com/office/drawing/2014/main" id="{8418B663-B945-42A5-9F75-DD3933D73D5E}"/>
              </a:ext>
            </a:extLst>
          </p:cNvPr>
          <p:cNvSpPr/>
          <p:nvPr/>
        </p:nvSpPr>
        <p:spPr>
          <a:xfrm rot="16200000">
            <a:off x="6772617" y="6308321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hteck 209">
            <a:extLst>
              <a:ext uri="{FF2B5EF4-FFF2-40B4-BE49-F238E27FC236}">
                <a16:creationId xmlns:a16="http://schemas.microsoft.com/office/drawing/2014/main" id="{086F1364-1D39-487D-B5E8-FB7BA83B54EC}"/>
              </a:ext>
            </a:extLst>
          </p:cNvPr>
          <p:cNvSpPr/>
          <p:nvPr/>
        </p:nvSpPr>
        <p:spPr>
          <a:xfrm rot="16200000">
            <a:off x="10810633" y="6317584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hteck 210">
            <a:extLst>
              <a:ext uri="{FF2B5EF4-FFF2-40B4-BE49-F238E27FC236}">
                <a16:creationId xmlns:a16="http://schemas.microsoft.com/office/drawing/2014/main" id="{495E6F9F-4FEB-420B-A92F-50E8007C1D45}"/>
              </a:ext>
            </a:extLst>
          </p:cNvPr>
          <p:cNvSpPr/>
          <p:nvPr/>
        </p:nvSpPr>
        <p:spPr>
          <a:xfrm rot="16200000">
            <a:off x="10836109" y="5688073"/>
            <a:ext cx="1446873" cy="18177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5B36BC0D-4C5D-4E42-B2CB-0EC353DAE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161" y="5529255"/>
            <a:ext cx="1054699" cy="731583"/>
          </a:xfrm>
          <a:prstGeom prst="rect">
            <a:avLst/>
          </a:prstGeom>
        </p:spPr>
      </p:pic>
      <p:pic>
        <p:nvPicPr>
          <p:cNvPr id="673" name="Grafik 672">
            <a:extLst>
              <a:ext uri="{FF2B5EF4-FFF2-40B4-BE49-F238E27FC236}">
                <a16:creationId xmlns:a16="http://schemas.microsoft.com/office/drawing/2014/main" id="{8B32B3E0-895B-4631-BD8C-7F99E66CA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633" y="5601037"/>
            <a:ext cx="1054699" cy="725487"/>
          </a:xfrm>
          <a:prstGeom prst="rect">
            <a:avLst/>
          </a:prstGeom>
        </p:spPr>
      </p:pic>
      <p:pic>
        <p:nvPicPr>
          <p:cNvPr id="684" name="Grafik 683">
            <a:extLst>
              <a:ext uri="{FF2B5EF4-FFF2-40B4-BE49-F238E27FC236}">
                <a16:creationId xmlns:a16="http://schemas.microsoft.com/office/drawing/2014/main" id="{5BF168DA-0B7A-4332-A0E2-91BB86E52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6584" y="5582930"/>
            <a:ext cx="1054699" cy="725487"/>
          </a:xfrm>
          <a:prstGeom prst="rect">
            <a:avLst/>
          </a:prstGeom>
        </p:spPr>
      </p:pic>
      <p:pic>
        <p:nvPicPr>
          <p:cNvPr id="688" name="Grafik 687">
            <a:extLst>
              <a:ext uri="{FF2B5EF4-FFF2-40B4-BE49-F238E27FC236}">
                <a16:creationId xmlns:a16="http://schemas.microsoft.com/office/drawing/2014/main" id="{C8C7BCEC-DC22-4A38-8B23-29D18B843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3933" y="4531139"/>
            <a:ext cx="1054699" cy="731583"/>
          </a:xfrm>
          <a:prstGeom prst="rect">
            <a:avLst/>
          </a:prstGeom>
        </p:spPr>
      </p:pic>
      <p:sp>
        <p:nvSpPr>
          <p:cNvPr id="184" name="Freihandform: Form 183">
            <a:extLst>
              <a:ext uri="{FF2B5EF4-FFF2-40B4-BE49-F238E27FC236}">
                <a16:creationId xmlns:a16="http://schemas.microsoft.com/office/drawing/2014/main" id="{9E7E5657-69D4-429C-997D-5E3B70C36720}"/>
              </a:ext>
            </a:extLst>
          </p:cNvPr>
          <p:cNvSpPr/>
          <p:nvPr/>
        </p:nvSpPr>
        <p:spPr>
          <a:xfrm>
            <a:off x="5078055" y="5355496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ihandform: Form 188">
            <a:extLst>
              <a:ext uri="{FF2B5EF4-FFF2-40B4-BE49-F238E27FC236}">
                <a16:creationId xmlns:a16="http://schemas.microsoft.com/office/drawing/2014/main" id="{C1B47BC2-C858-482A-99E8-7EC5430CCD6F}"/>
              </a:ext>
            </a:extLst>
          </p:cNvPr>
          <p:cNvSpPr/>
          <p:nvPr/>
        </p:nvSpPr>
        <p:spPr>
          <a:xfrm>
            <a:off x="6414379" y="5419947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ihandform: Form 191">
            <a:extLst>
              <a:ext uri="{FF2B5EF4-FFF2-40B4-BE49-F238E27FC236}">
                <a16:creationId xmlns:a16="http://schemas.microsoft.com/office/drawing/2014/main" id="{ED750175-7F92-426F-A962-49BC5F384023}"/>
              </a:ext>
            </a:extLst>
          </p:cNvPr>
          <p:cNvSpPr/>
          <p:nvPr/>
        </p:nvSpPr>
        <p:spPr>
          <a:xfrm flipH="1">
            <a:off x="10951706" y="4374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ihandform: Form 194">
            <a:extLst>
              <a:ext uri="{FF2B5EF4-FFF2-40B4-BE49-F238E27FC236}">
                <a16:creationId xmlns:a16="http://schemas.microsoft.com/office/drawing/2014/main" id="{2BB4E729-9618-4B4E-A563-3FEF5CE40047}"/>
              </a:ext>
            </a:extLst>
          </p:cNvPr>
          <p:cNvSpPr/>
          <p:nvPr/>
        </p:nvSpPr>
        <p:spPr>
          <a:xfrm rot="207948" flipH="1">
            <a:off x="10461134" y="541994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38" name="Gruppieren 2137">
            <a:extLst>
              <a:ext uri="{FF2B5EF4-FFF2-40B4-BE49-F238E27FC236}">
                <a16:creationId xmlns:a16="http://schemas.microsoft.com/office/drawing/2014/main" id="{24D69A08-3243-4F2F-ABE2-19E5A027FD1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315452" y="3461538"/>
            <a:ext cx="1829150" cy="2692518"/>
            <a:chOff x="0" y="0"/>
            <a:chExt cx="5423358" cy="7976923"/>
          </a:xfrm>
        </p:grpSpPr>
        <p:grpSp>
          <p:nvGrpSpPr>
            <p:cNvPr id="2139" name="Gruppieren 2138">
              <a:extLst>
                <a:ext uri="{FF2B5EF4-FFF2-40B4-BE49-F238E27FC236}">
                  <a16:creationId xmlns:a16="http://schemas.microsoft.com/office/drawing/2014/main" id="{545C20E5-2DB8-4BF9-96E7-2225C6A4F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208939"/>
              <a:ext cx="5423358" cy="4767984"/>
              <a:chOff x="0" y="0"/>
              <a:chExt cx="5060425" cy="4448810"/>
            </a:xfrm>
          </p:grpSpPr>
          <p:sp>
            <p:nvSpPr>
              <p:cNvPr id="2152" name="Ellipse 2151">
                <a:extLst>
                  <a:ext uri="{FF2B5EF4-FFF2-40B4-BE49-F238E27FC236}">
                    <a16:creationId xmlns:a16="http://schemas.microsoft.com/office/drawing/2014/main" id="{F5EDDC58-DAD8-4D39-A0B6-7098FBB00BC5}"/>
                  </a:ext>
                </a:extLst>
              </p:cNvPr>
              <p:cNvSpPr/>
              <p:nvPr/>
            </p:nvSpPr>
            <p:spPr>
              <a:xfrm>
                <a:off x="3531476" y="157656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3" name="Ellipse 2152">
                <a:extLst>
                  <a:ext uri="{FF2B5EF4-FFF2-40B4-BE49-F238E27FC236}">
                    <a16:creationId xmlns:a16="http://schemas.microsoft.com/office/drawing/2014/main" id="{B2B4095A-1849-428E-8E57-564597F7A6A6}"/>
                  </a:ext>
                </a:extLst>
              </p:cNvPr>
              <p:cNvSpPr/>
              <p:nvPr/>
            </p:nvSpPr>
            <p:spPr>
              <a:xfrm>
                <a:off x="0" y="0"/>
                <a:ext cx="5016500" cy="44488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4" name="Ellipse 2153">
                <a:extLst>
                  <a:ext uri="{FF2B5EF4-FFF2-40B4-BE49-F238E27FC236}">
                    <a16:creationId xmlns:a16="http://schemas.microsoft.com/office/drawing/2014/main" id="{0C9A4470-A0AF-4F9D-A685-87074318FDF6}"/>
                  </a:ext>
                </a:extLst>
              </p:cNvPr>
              <p:cNvSpPr/>
              <p:nvPr/>
            </p:nvSpPr>
            <p:spPr>
              <a:xfrm rot="20527534">
                <a:off x="2986252" y="712733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5" name="Ellipse 2154">
                <a:extLst>
                  <a:ext uri="{FF2B5EF4-FFF2-40B4-BE49-F238E27FC236}">
                    <a16:creationId xmlns:a16="http://schemas.microsoft.com/office/drawing/2014/main" id="{EA4A05B9-651F-429E-9353-9FF377FB6337}"/>
                  </a:ext>
                </a:extLst>
              </p:cNvPr>
              <p:cNvSpPr/>
              <p:nvPr/>
            </p:nvSpPr>
            <p:spPr>
              <a:xfrm rot="20966179">
                <a:off x="3298278" y="1579837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6" name="Ellipse 2155">
                <a:extLst>
                  <a:ext uri="{FF2B5EF4-FFF2-40B4-BE49-F238E27FC236}">
                    <a16:creationId xmlns:a16="http://schemas.microsoft.com/office/drawing/2014/main" id="{22C5CDB5-A063-4D5E-8978-D0E6C4A527C3}"/>
                  </a:ext>
                </a:extLst>
              </p:cNvPr>
              <p:cNvSpPr/>
              <p:nvPr/>
            </p:nvSpPr>
            <p:spPr>
              <a:xfrm rot="20206565">
                <a:off x="94593" y="731783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EAF2FA"/>
                  </a:gs>
                  <a:gs pos="100000">
                    <a:srgbClr val="EAF2FA"/>
                  </a:gs>
                  <a:gs pos="15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40" name="Gruppieren 2139">
              <a:extLst>
                <a:ext uri="{FF2B5EF4-FFF2-40B4-BE49-F238E27FC236}">
                  <a16:creationId xmlns:a16="http://schemas.microsoft.com/office/drawing/2014/main" id="{8A131157-4A7F-477D-9122-DFBB2E3470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8993" y="954470"/>
              <a:ext cx="3293896" cy="2848812"/>
              <a:chOff x="0" y="0"/>
              <a:chExt cx="3073400" cy="2658110"/>
            </a:xfrm>
          </p:grpSpPr>
          <p:sp>
            <p:nvSpPr>
              <p:cNvPr id="2145" name="Ellipse 2144">
                <a:extLst>
                  <a:ext uri="{FF2B5EF4-FFF2-40B4-BE49-F238E27FC236}">
                    <a16:creationId xmlns:a16="http://schemas.microsoft.com/office/drawing/2014/main" id="{14B04787-1C6C-4BEC-858F-079079F37B72}"/>
                  </a:ext>
                </a:extLst>
              </p:cNvPr>
              <p:cNvSpPr/>
              <p:nvPr/>
            </p:nvSpPr>
            <p:spPr>
              <a:xfrm>
                <a:off x="0" y="0"/>
                <a:ext cx="3073400" cy="26581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6" name="Ellipse 2145">
                <a:extLst>
                  <a:ext uri="{FF2B5EF4-FFF2-40B4-BE49-F238E27FC236}">
                    <a16:creationId xmlns:a16="http://schemas.microsoft.com/office/drawing/2014/main" id="{47C66693-862F-49C4-A078-9E0B003A7625}"/>
                  </a:ext>
                </a:extLst>
              </p:cNvPr>
              <p:cNvSpPr/>
              <p:nvPr/>
            </p:nvSpPr>
            <p:spPr>
              <a:xfrm>
                <a:off x="1115251" y="940828"/>
                <a:ext cx="254000" cy="457200"/>
              </a:xfrm>
              <a:prstGeom prst="ellipse">
                <a:avLst/>
              </a:prstGeom>
              <a:solidFill>
                <a:srgbClr val="4472C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7" name="Ellipse 2146">
                <a:extLst>
                  <a:ext uri="{FF2B5EF4-FFF2-40B4-BE49-F238E27FC236}">
                    <a16:creationId xmlns:a16="http://schemas.microsoft.com/office/drawing/2014/main" id="{6B89776C-9E7E-4468-8F66-FEDA581F277E}"/>
                  </a:ext>
                </a:extLst>
              </p:cNvPr>
              <p:cNvSpPr/>
              <p:nvPr/>
            </p:nvSpPr>
            <p:spPr>
              <a:xfrm>
                <a:off x="2056079" y="914400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48" name="Gruppieren 2147">
                <a:extLst>
                  <a:ext uri="{FF2B5EF4-FFF2-40B4-BE49-F238E27FC236}">
                    <a16:creationId xmlns:a16="http://schemas.microsoft.com/office/drawing/2014/main" id="{666A967F-282A-4955-A021-DB4B61B17368}"/>
                  </a:ext>
                </a:extLst>
              </p:cNvPr>
              <p:cNvGrpSpPr/>
              <p:nvPr/>
            </p:nvGrpSpPr>
            <p:grpSpPr>
              <a:xfrm>
                <a:off x="1607908" y="1216777"/>
                <a:ext cx="1398028" cy="523269"/>
                <a:chOff x="0" y="0"/>
                <a:chExt cx="1548367" cy="518945"/>
              </a:xfr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50" name="Gleichschenkliges Dreieck 2149">
                  <a:extLst>
                    <a:ext uri="{FF2B5EF4-FFF2-40B4-BE49-F238E27FC236}">
                      <a16:creationId xmlns:a16="http://schemas.microsoft.com/office/drawing/2014/main" id="{F48851D9-D5DE-4EA9-A849-42AC7AA66BF8}"/>
                    </a:ext>
                  </a:extLst>
                </p:cNvPr>
                <p:cNvSpPr/>
                <p:nvPr/>
              </p:nvSpPr>
              <p:spPr>
                <a:xfrm>
                  <a:off x="173183" y="16364"/>
                  <a:ext cx="1375184" cy="501650"/>
                </a:xfrm>
                <a:prstGeom prst="triangle">
                  <a:avLst>
                    <a:gd name="adj" fmla="val 623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1" name="Ellipse 2150">
                  <a:extLst>
                    <a:ext uri="{FF2B5EF4-FFF2-40B4-BE49-F238E27FC236}">
                      <a16:creationId xmlns:a16="http://schemas.microsoft.com/office/drawing/2014/main" id="{4AFF714D-78BE-477E-B2CF-2CDEB5EC93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1192" cy="5189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41" name="Gruppieren 2140">
              <a:extLst>
                <a:ext uri="{FF2B5EF4-FFF2-40B4-BE49-F238E27FC236}">
                  <a16:creationId xmlns:a16="http://schemas.microsoft.com/office/drawing/2014/main" id="{D33AAE37-018E-44EA-8CE2-57F230F0FFEC}"/>
                </a:ext>
              </a:extLst>
            </p:cNvPr>
            <p:cNvGrpSpPr>
              <a:grpSpLocks noChangeAspect="1"/>
            </p:cNvGrpSpPr>
            <p:nvPr/>
          </p:nvGrpSpPr>
          <p:grpSpPr>
            <a:xfrm rot="975702">
              <a:off x="1933904" y="0"/>
              <a:ext cx="2475186" cy="1877657"/>
              <a:chOff x="0" y="0"/>
              <a:chExt cx="2309785" cy="1752267"/>
            </a:xfrm>
          </p:grpSpPr>
          <p:sp>
            <p:nvSpPr>
              <p:cNvPr id="2142" name="Flussdiagramm: Magnetplattenspeicher 2141">
                <a:extLst>
                  <a:ext uri="{FF2B5EF4-FFF2-40B4-BE49-F238E27FC236}">
                    <a16:creationId xmlns:a16="http://schemas.microsoft.com/office/drawing/2014/main" id="{90F2AAF0-191F-4BD4-82CF-2642CA9CE6FB}"/>
                  </a:ext>
                </a:extLst>
              </p:cNvPr>
              <p:cNvSpPr/>
              <p:nvPr/>
            </p:nvSpPr>
            <p:spPr>
              <a:xfrm>
                <a:off x="0" y="0"/>
                <a:ext cx="2309785" cy="1752267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3" name="Halbbogen 2142">
                <a:extLst>
                  <a:ext uri="{FF2B5EF4-FFF2-40B4-BE49-F238E27FC236}">
                    <a16:creationId xmlns:a16="http://schemas.microsoft.com/office/drawing/2014/main" id="{4C934EDD-CF5B-47A4-8172-8FC7C7F440BF}"/>
                  </a:ext>
                </a:extLst>
              </p:cNvPr>
              <p:cNvSpPr/>
              <p:nvPr/>
            </p:nvSpPr>
            <p:spPr>
              <a:xfrm rot="11791213">
                <a:off x="118441" y="667909"/>
                <a:ext cx="778510" cy="932180"/>
              </a:xfrm>
              <a:prstGeom prst="blockArc">
                <a:avLst>
                  <a:gd name="adj1" fmla="val 9684492"/>
                  <a:gd name="adj2" fmla="val 628043"/>
                  <a:gd name="adj3" fmla="val 23013"/>
                </a:avLst>
              </a:prstGeom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4" name="Ellipse 2143">
                <a:extLst>
                  <a:ext uri="{FF2B5EF4-FFF2-40B4-BE49-F238E27FC236}">
                    <a16:creationId xmlns:a16="http://schemas.microsoft.com/office/drawing/2014/main" id="{24BF14CB-1C85-4823-86F5-E18916FC24C1}"/>
                  </a:ext>
                </a:extLst>
              </p:cNvPr>
              <p:cNvSpPr/>
              <p:nvPr/>
            </p:nvSpPr>
            <p:spPr>
              <a:xfrm>
                <a:off x="15902" y="0"/>
                <a:ext cx="2281473" cy="57646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5" name="Grafik 24">
            <a:extLst>
              <a:ext uri="{FF2B5EF4-FFF2-40B4-BE49-F238E27FC236}">
                <a16:creationId xmlns:a16="http://schemas.microsoft.com/office/drawing/2014/main" id="{D95F0831-5C28-40CE-AE2B-09E70D41BB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4090" y="5478795"/>
            <a:ext cx="1054699" cy="731583"/>
          </a:xfrm>
          <a:prstGeom prst="rect">
            <a:avLst/>
          </a:prstGeom>
        </p:spPr>
      </p:pic>
      <p:sp>
        <p:nvSpPr>
          <p:cNvPr id="182" name="Freihandform: Form 181">
            <a:extLst>
              <a:ext uri="{FF2B5EF4-FFF2-40B4-BE49-F238E27FC236}">
                <a16:creationId xmlns:a16="http://schemas.microsoft.com/office/drawing/2014/main" id="{AC3B545C-04E6-43F8-8907-DED40D6F9202}"/>
              </a:ext>
            </a:extLst>
          </p:cNvPr>
          <p:cNvSpPr/>
          <p:nvPr/>
        </p:nvSpPr>
        <p:spPr>
          <a:xfrm flipH="1">
            <a:off x="2147987" y="5317268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hteck 201">
            <a:extLst>
              <a:ext uri="{FF2B5EF4-FFF2-40B4-BE49-F238E27FC236}">
                <a16:creationId xmlns:a16="http://schemas.microsoft.com/office/drawing/2014/main" id="{4381746A-01EC-4853-9544-9E17ECA19C8B}"/>
              </a:ext>
            </a:extLst>
          </p:cNvPr>
          <p:cNvSpPr/>
          <p:nvPr/>
        </p:nvSpPr>
        <p:spPr>
          <a:xfrm rot="16200000">
            <a:off x="110145" y="5704846"/>
            <a:ext cx="1642722" cy="18529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3CC8832-7E5B-465A-BACC-4EADE4120995}"/>
              </a:ext>
            </a:extLst>
          </p:cNvPr>
          <p:cNvSpPr/>
          <p:nvPr/>
        </p:nvSpPr>
        <p:spPr>
          <a:xfrm rot="16200000">
            <a:off x="-593103" y="5147758"/>
            <a:ext cx="2325888" cy="19906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EF79B6C-A4E7-4AFC-A4A6-FFAFD6DC88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33" y="3497806"/>
            <a:ext cx="1054699" cy="85961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3FBAC2B-7155-4B51-BAEB-22DC79796F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156" y="4586768"/>
            <a:ext cx="1054699" cy="73158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A83259B1-32C0-4E1A-8C9D-E2FE8743D1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103" y="5656210"/>
            <a:ext cx="1054699" cy="731583"/>
          </a:xfrm>
          <a:prstGeom prst="rect">
            <a:avLst/>
          </a:prstGeom>
        </p:spPr>
      </p:pic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78E45E-4DFE-40B3-AF42-6FF7B6971106}"/>
              </a:ext>
            </a:extLst>
          </p:cNvPr>
          <p:cNvSpPr/>
          <p:nvPr/>
        </p:nvSpPr>
        <p:spPr>
          <a:xfrm>
            <a:off x="597692" y="5513881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reihandform: Form 184">
            <a:extLst>
              <a:ext uri="{FF2B5EF4-FFF2-40B4-BE49-F238E27FC236}">
                <a16:creationId xmlns:a16="http://schemas.microsoft.com/office/drawing/2014/main" id="{3EE1DFD1-8828-42E9-BAA6-34FE6143AE1D}"/>
              </a:ext>
            </a:extLst>
          </p:cNvPr>
          <p:cNvSpPr/>
          <p:nvPr/>
        </p:nvSpPr>
        <p:spPr>
          <a:xfrm rot="231405" flipH="1">
            <a:off x="338185" y="4403321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ihandform: Form 197">
            <a:extLst>
              <a:ext uri="{FF2B5EF4-FFF2-40B4-BE49-F238E27FC236}">
                <a16:creationId xmlns:a16="http://schemas.microsoft.com/office/drawing/2014/main" id="{902B0CC1-FF73-48AB-A3FD-F228C85F9DE2}"/>
              </a:ext>
            </a:extLst>
          </p:cNvPr>
          <p:cNvSpPr/>
          <p:nvPr/>
        </p:nvSpPr>
        <p:spPr>
          <a:xfrm>
            <a:off x="1283" y="3302730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4EA3EFCC-A4BA-41EC-BF61-E7AF36BD8C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1232" y="5547962"/>
            <a:ext cx="1054699" cy="731583"/>
          </a:xfrm>
          <a:prstGeom prst="rect">
            <a:avLst/>
          </a:prstGeom>
        </p:spPr>
      </p:pic>
      <p:sp>
        <p:nvSpPr>
          <p:cNvPr id="201" name="Freihandform: Form 200">
            <a:extLst>
              <a:ext uri="{FF2B5EF4-FFF2-40B4-BE49-F238E27FC236}">
                <a16:creationId xmlns:a16="http://schemas.microsoft.com/office/drawing/2014/main" id="{BD8AED68-1A09-4642-8A9C-54EAB331E5ED}"/>
              </a:ext>
            </a:extLst>
          </p:cNvPr>
          <p:cNvSpPr/>
          <p:nvPr/>
        </p:nvSpPr>
        <p:spPr>
          <a:xfrm rot="21368595">
            <a:off x="3706499" y="5396024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6" name="Grafik 675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E45B4E5A-1E29-439C-AA20-C4CC812689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38486" y="5484891"/>
            <a:ext cx="1054699" cy="725487"/>
          </a:xfrm>
          <a:prstGeom prst="rect">
            <a:avLst/>
          </a:prstGeom>
        </p:spPr>
      </p:pic>
      <p:pic>
        <p:nvPicPr>
          <p:cNvPr id="680" name="Grafik 679">
            <a:extLst>
              <a:ext uri="{FF2B5EF4-FFF2-40B4-BE49-F238E27FC236}">
                <a16:creationId xmlns:a16="http://schemas.microsoft.com/office/drawing/2014/main" id="{99BEADD7-0E09-43DB-87ED-BA0D645851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60875" y="5717019"/>
            <a:ext cx="1060796" cy="725487"/>
          </a:xfrm>
          <a:prstGeom prst="rect">
            <a:avLst/>
          </a:prstGeom>
        </p:spPr>
      </p:pic>
      <p:sp>
        <p:nvSpPr>
          <p:cNvPr id="683" name="Freihandform: Form 682">
            <a:extLst>
              <a:ext uri="{FF2B5EF4-FFF2-40B4-BE49-F238E27FC236}">
                <a16:creationId xmlns:a16="http://schemas.microsoft.com/office/drawing/2014/main" id="{73ED9615-77ED-4D6F-85AB-4401AB348A33}"/>
              </a:ext>
            </a:extLst>
          </p:cNvPr>
          <p:cNvSpPr/>
          <p:nvPr/>
        </p:nvSpPr>
        <p:spPr>
          <a:xfrm rot="207948" flipH="1">
            <a:off x="7777574" y="532146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5" name="Freihandform: Form 684">
            <a:extLst>
              <a:ext uri="{FF2B5EF4-FFF2-40B4-BE49-F238E27FC236}">
                <a16:creationId xmlns:a16="http://schemas.microsoft.com/office/drawing/2014/main" id="{F2E037B5-263D-49C2-9255-2B75F10685E2}"/>
              </a:ext>
            </a:extLst>
          </p:cNvPr>
          <p:cNvSpPr/>
          <p:nvPr/>
        </p:nvSpPr>
        <p:spPr>
          <a:xfrm flipH="1">
            <a:off x="9156667" y="5643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29ED12F-CC76-4702-BF4A-7ACD1EA28BEE}"/>
              </a:ext>
            </a:extLst>
          </p:cNvPr>
          <p:cNvSpPr/>
          <p:nvPr/>
        </p:nvSpPr>
        <p:spPr>
          <a:xfrm>
            <a:off x="9009899" y="4479783"/>
            <a:ext cx="405958" cy="154820"/>
          </a:xfrm>
          <a:prstGeom prst="ellipse">
            <a:avLst/>
          </a:prstGeom>
          <a:solidFill>
            <a:srgbClr val="4472C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6DDC21-D372-4FE3-BEBA-BBD268C6914A}"/>
              </a:ext>
            </a:extLst>
          </p:cNvPr>
          <p:cNvSpPr/>
          <p:nvPr/>
        </p:nvSpPr>
        <p:spPr>
          <a:xfrm>
            <a:off x="8950207" y="4457168"/>
            <a:ext cx="552657" cy="154820"/>
          </a:xfrm>
          <a:prstGeom prst="ellipse">
            <a:avLst/>
          </a:prstGeom>
          <a:gradFill flip="none" rotWithShape="1">
            <a:gsLst>
              <a:gs pos="48000">
                <a:schemeClr val="accent5">
                  <a:lumMod val="20000"/>
                  <a:lumOff val="80000"/>
                </a:schemeClr>
              </a:gs>
              <a:gs pos="100000">
                <a:srgbClr val="F9FBF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97D6C0D-2DD4-4F61-B061-D40CAE35A349}"/>
              </a:ext>
            </a:extLst>
          </p:cNvPr>
          <p:cNvGrpSpPr/>
          <p:nvPr/>
        </p:nvGrpSpPr>
        <p:grpSpPr>
          <a:xfrm>
            <a:off x="8596848" y="205406"/>
            <a:ext cx="3235837" cy="899135"/>
            <a:chOff x="8596848" y="205406"/>
            <a:chExt cx="3235837" cy="899135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4970BB2F-5845-406B-BF80-CB3B3F9AEEFE}"/>
                </a:ext>
              </a:extLst>
            </p:cNvPr>
            <p:cNvGrpSpPr/>
            <p:nvPr/>
          </p:nvGrpSpPr>
          <p:grpSpPr>
            <a:xfrm>
              <a:off x="8596848" y="205406"/>
              <a:ext cx="1348875" cy="683394"/>
              <a:chOff x="7887200" y="205406"/>
              <a:chExt cx="1348875" cy="683394"/>
            </a:xfrm>
          </p:grpSpPr>
          <p:sp>
            <p:nvSpPr>
              <p:cNvPr id="5" name="Wolke 4">
                <a:extLst>
                  <a:ext uri="{FF2B5EF4-FFF2-40B4-BE49-F238E27FC236}">
                    <a16:creationId xmlns:a16="http://schemas.microsoft.com/office/drawing/2014/main" id="{A8B7BDCE-E796-42E8-934D-571A86AEE34F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08E82047-2F31-45FB-86A2-EFA9DABCD11F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9</a:t>
                </a:r>
              </a:p>
            </p:txBody>
          </p:sp>
        </p:grpSp>
        <p:grpSp>
          <p:nvGrpSpPr>
            <p:cNvPr id="62" name="Gruppieren 61">
              <a:extLst>
                <a:ext uri="{FF2B5EF4-FFF2-40B4-BE49-F238E27FC236}">
                  <a16:creationId xmlns:a16="http://schemas.microsoft.com/office/drawing/2014/main" id="{987C0984-CC1B-402C-985A-B773A867EDF7}"/>
                </a:ext>
              </a:extLst>
            </p:cNvPr>
            <p:cNvGrpSpPr/>
            <p:nvPr/>
          </p:nvGrpSpPr>
          <p:grpSpPr>
            <a:xfrm>
              <a:off x="10483810" y="421147"/>
              <a:ext cx="1348875" cy="683394"/>
              <a:chOff x="7887200" y="205406"/>
              <a:chExt cx="1348875" cy="683394"/>
            </a:xfrm>
          </p:grpSpPr>
          <p:sp>
            <p:nvSpPr>
              <p:cNvPr id="63" name="Wolke 62">
                <a:extLst>
                  <a:ext uri="{FF2B5EF4-FFF2-40B4-BE49-F238E27FC236}">
                    <a16:creationId xmlns:a16="http://schemas.microsoft.com/office/drawing/2014/main" id="{59422FE4-535C-43E9-BD60-EA943A6455FD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2F5416B9-BB52-4CD3-BEB9-1F7EBCFFE2C4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8070689"/>
      </p:ext>
    </p:extLst>
  </p:cSld>
  <p:clrMapOvr>
    <a:masterClrMapping/>
  </p:clrMapOvr>
  <p:transition spd="med" advClick="0" advTm="2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5000"/>
                <a:lumOff val="95000"/>
              </a:schemeClr>
            </a:gs>
            <a:gs pos="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2C1C551-BB97-458A-AA91-897CFBBF67FC}"/>
              </a:ext>
            </a:extLst>
          </p:cNvPr>
          <p:cNvSpPr/>
          <p:nvPr/>
        </p:nvSpPr>
        <p:spPr>
          <a:xfrm>
            <a:off x="-162560" y="2592265"/>
            <a:ext cx="12517120" cy="3647440"/>
          </a:xfrm>
          <a:custGeom>
            <a:avLst/>
            <a:gdLst>
              <a:gd name="connsiteX0" fmla="*/ 101600 w 12517120"/>
              <a:gd name="connsiteY0" fmla="*/ 20320 h 3647440"/>
              <a:gd name="connsiteX1" fmla="*/ 101600 w 12517120"/>
              <a:gd name="connsiteY1" fmla="*/ 20320 h 3647440"/>
              <a:gd name="connsiteX2" fmla="*/ 182880 w 12517120"/>
              <a:gd name="connsiteY2" fmla="*/ 50800 h 3647440"/>
              <a:gd name="connsiteX3" fmla="*/ 243840 w 12517120"/>
              <a:gd name="connsiteY3" fmla="*/ 91440 h 3647440"/>
              <a:gd name="connsiteX4" fmla="*/ 274320 w 12517120"/>
              <a:gd name="connsiteY4" fmla="*/ 111760 h 3647440"/>
              <a:gd name="connsiteX5" fmla="*/ 304800 w 12517120"/>
              <a:gd name="connsiteY5" fmla="*/ 132080 h 3647440"/>
              <a:gd name="connsiteX6" fmla="*/ 345440 w 12517120"/>
              <a:gd name="connsiteY6" fmla="*/ 162560 h 3647440"/>
              <a:gd name="connsiteX7" fmla="*/ 406400 w 12517120"/>
              <a:gd name="connsiteY7" fmla="*/ 213360 h 3647440"/>
              <a:gd name="connsiteX8" fmla="*/ 436880 w 12517120"/>
              <a:gd name="connsiteY8" fmla="*/ 223520 h 3647440"/>
              <a:gd name="connsiteX9" fmla="*/ 538480 w 12517120"/>
              <a:gd name="connsiteY9" fmla="*/ 294640 h 3647440"/>
              <a:gd name="connsiteX10" fmla="*/ 599440 w 12517120"/>
              <a:gd name="connsiteY10" fmla="*/ 325120 h 3647440"/>
              <a:gd name="connsiteX11" fmla="*/ 629920 w 12517120"/>
              <a:gd name="connsiteY11" fmla="*/ 335280 h 3647440"/>
              <a:gd name="connsiteX12" fmla="*/ 731520 w 12517120"/>
              <a:gd name="connsiteY12" fmla="*/ 406400 h 3647440"/>
              <a:gd name="connsiteX13" fmla="*/ 762000 w 12517120"/>
              <a:gd name="connsiteY13" fmla="*/ 426720 h 3647440"/>
              <a:gd name="connsiteX14" fmla="*/ 822960 w 12517120"/>
              <a:gd name="connsiteY14" fmla="*/ 447040 h 3647440"/>
              <a:gd name="connsiteX15" fmla="*/ 924560 w 12517120"/>
              <a:gd name="connsiteY15" fmla="*/ 508000 h 3647440"/>
              <a:gd name="connsiteX16" fmla="*/ 985520 w 12517120"/>
              <a:gd name="connsiteY16" fmla="*/ 528320 h 3647440"/>
              <a:gd name="connsiteX17" fmla="*/ 1046480 w 12517120"/>
              <a:gd name="connsiteY17" fmla="*/ 568960 h 3647440"/>
              <a:gd name="connsiteX18" fmla="*/ 1137920 w 12517120"/>
              <a:gd name="connsiteY18" fmla="*/ 599440 h 3647440"/>
              <a:gd name="connsiteX19" fmla="*/ 1168400 w 12517120"/>
              <a:gd name="connsiteY19" fmla="*/ 609600 h 3647440"/>
              <a:gd name="connsiteX20" fmla="*/ 1219200 w 12517120"/>
              <a:gd name="connsiteY20" fmla="*/ 619760 h 3647440"/>
              <a:gd name="connsiteX21" fmla="*/ 1249680 w 12517120"/>
              <a:gd name="connsiteY21" fmla="*/ 629920 h 3647440"/>
              <a:gd name="connsiteX22" fmla="*/ 1483360 w 12517120"/>
              <a:gd name="connsiteY22" fmla="*/ 629920 h 3647440"/>
              <a:gd name="connsiteX23" fmla="*/ 1747520 w 12517120"/>
              <a:gd name="connsiteY23" fmla="*/ 883920 h 3647440"/>
              <a:gd name="connsiteX24" fmla="*/ 2387600 w 12517120"/>
              <a:gd name="connsiteY24" fmla="*/ 629920 h 3647440"/>
              <a:gd name="connsiteX25" fmla="*/ 2854960 w 12517120"/>
              <a:gd name="connsiteY25" fmla="*/ 304800 h 3647440"/>
              <a:gd name="connsiteX26" fmla="*/ 3271520 w 12517120"/>
              <a:gd name="connsiteY26" fmla="*/ 690880 h 3647440"/>
              <a:gd name="connsiteX27" fmla="*/ 3484880 w 12517120"/>
              <a:gd name="connsiteY27" fmla="*/ 579120 h 3647440"/>
              <a:gd name="connsiteX28" fmla="*/ 4267200 w 12517120"/>
              <a:gd name="connsiteY28" fmla="*/ 1016000 h 3647440"/>
              <a:gd name="connsiteX29" fmla="*/ 4572000 w 12517120"/>
              <a:gd name="connsiteY29" fmla="*/ 894080 h 3647440"/>
              <a:gd name="connsiteX30" fmla="*/ 4632960 w 12517120"/>
              <a:gd name="connsiteY30" fmla="*/ 975360 h 3647440"/>
              <a:gd name="connsiteX31" fmla="*/ 5374640 w 12517120"/>
              <a:gd name="connsiteY31" fmla="*/ 619760 h 3647440"/>
              <a:gd name="connsiteX32" fmla="*/ 5486400 w 12517120"/>
              <a:gd name="connsiteY32" fmla="*/ 680720 h 3647440"/>
              <a:gd name="connsiteX33" fmla="*/ 5994400 w 12517120"/>
              <a:gd name="connsiteY33" fmla="*/ 619760 h 3647440"/>
              <a:gd name="connsiteX34" fmla="*/ 6177280 w 12517120"/>
              <a:gd name="connsiteY34" fmla="*/ 863600 h 3647440"/>
              <a:gd name="connsiteX35" fmla="*/ 6410960 w 12517120"/>
              <a:gd name="connsiteY35" fmla="*/ 1117600 h 3647440"/>
              <a:gd name="connsiteX36" fmla="*/ 6604000 w 12517120"/>
              <a:gd name="connsiteY36" fmla="*/ 934720 h 3647440"/>
              <a:gd name="connsiteX37" fmla="*/ 6990080 w 12517120"/>
              <a:gd name="connsiteY37" fmla="*/ 1270000 h 3647440"/>
              <a:gd name="connsiteX38" fmla="*/ 7752080 w 12517120"/>
              <a:gd name="connsiteY38" fmla="*/ 1127760 h 3647440"/>
              <a:gd name="connsiteX39" fmla="*/ 8107680 w 12517120"/>
              <a:gd name="connsiteY39" fmla="*/ 914400 h 3647440"/>
              <a:gd name="connsiteX40" fmla="*/ 8321040 w 12517120"/>
              <a:gd name="connsiteY40" fmla="*/ 721360 h 3647440"/>
              <a:gd name="connsiteX41" fmla="*/ 8442960 w 12517120"/>
              <a:gd name="connsiteY41" fmla="*/ 772160 h 3647440"/>
              <a:gd name="connsiteX42" fmla="*/ 8524240 w 12517120"/>
              <a:gd name="connsiteY42" fmla="*/ 1056640 h 3647440"/>
              <a:gd name="connsiteX43" fmla="*/ 8829040 w 12517120"/>
              <a:gd name="connsiteY43" fmla="*/ 1097280 h 3647440"/>
              <a:gd name="connsiteX44" fmla="*/ 9001760 w 12517120"/>
              <a:gd name="connsiteY44" fmla="*/ 995680 h 3647440"/>
              <a:gd name="connsiteX45" fmla="*/ 9164320 w 12517120"/>
              <a:gd name="connsiteY45" fmla="*/ 1148080 h 3647440"/>
              <a:gd name="connsiteX46" fmla="*/ 9702800 w 12517120"/>
              <a:gd name="connsiteY46" fmla="*/ 650240 h 3647440"/>
              <a:gd name="connsiteX47" fmla="*/ 10007600 w 12517120"/>
              <a:gd name="connsiteY47" fmla="*/ 853440 h 3647440"/>
              <a:gd name="connsiteX48" fmla="*/ 10292080 w 12517120"/>
              <a:gd name="connsiteY48" fmla="*/ 772160 h 3647440"/>
              <a:gd name="connsiteX49" fmla="*/ 10789920 w 12517120"/>
              <a:gd name="connsiteY49" fmla="*/ 1026160 h 3647440"/>
              <a:gd name="connsiteX50" fmla="*/ 11115040 w 12517120"/>
              <a:gd name="connsiteY50" fmla="*/ 802640 h 3647440"/>
              <a:gd name="connsiteX51" fmla="*/ 11714480 w 12517120"/>
              <a:gd name="connsiteY51" fmla="*/ 934720 h 3647440"/>
              <a:gd name="connsiteX52" fmla="*/ 11988800 w 12517120"/>
              <a:gd name="connsiteY52" fmla="*/ 741680 h 3647440"/>
              <a:gd name="connsiteX53" fmla="*/ 12232640 w 12517120"/>
              <a:gd name="connsiteY53" fmla="*/ 924560 h 3647440"/>
              <a:gd name="connsiteX54" fmla="*/ 12435840 w 12517120"/>
              <a:gd name="connsiteY54" fmla="*/ 894080 h 3647440"/>
              <a:gd name="connsiteX55" fmla="*/ 12517120 w 12517120"/>
              <a:gd name="connsiteY55" fmla="*/ 3566160 h 3647440"/>
              <a:gd name="connsiteX56" fmla="*/ 0 w 12517120"/>
              <a:gd name="connsiteY56" fmla="*/ 3647440 h 3647440"/>
              <a:gd name="connsiteX57" fmla="*/ 40640 w 12517120"/>
              <a:gd name="connsiteY57" fmla="*/ 0 h 3647440"/>
              <a:gd name="connsiteX58" fmla="*/ 101600 w 12517120"/>
              <a:gd name="connsiteY58" fmla="*/ 20320 h 36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517120" h="3647440">
                <a:moveTo>
                  <a:pt x="101600" y="20320"/>
                </a:moveTo>
                <a:lnTo>
                  <a:pt x="101600" y="20320"/>
                </a:lnTo>
                <a:cubicBezTo>
                  <a:pt x="128693" y="30480"/>
                  <a:pt x="156999" y="37860"/>
                  <a:pt x="182880" y="50800"/>
                </a:cubicBezTo>
                <a:cubicBezTo>
                  <a:pt x="204723" y="61722"/>
                  <a:pt x="223520" y="77893"/>
                  <a:pt x="243840" y="91440"/>
                </a:cubicBezTo>
                <a:lnTo>
                  <a:pt x="274320" y="111760"/>
                </a:lnTo>
                <a:cubicBezTo>
                  <a:pt x="284480" y="118533"/>
                  <a:pt x="295031" y="124754"/>
                  <a:pt x="304800" y="132080"/>
                </a:cubicBezTo>
                <a:cubicBezTo>
                  <a:pt x="318347" y="142240"/>
                  <a:pt x="332583" y="151540"/>
                  <a:pt x="345440" y="162560"/>
                </a:cubicBezTo>
                <a:cubicBezTo>
                  <a:pt x="376898" y="189524"/>
                  <a:pt x="370472" y="195396"/>
                  <a:pt x="406400" y="213360"/>
                </a:cubicBezTo>
                <a:cubicBezTo>
                  <a:pt x="415979" y="218149"/>
                  <a:pt x="426720" y="220133"/>
                  <a:pt x="436880" y="223520"/>
                </a:cubicBezTo>
                <a:cubicBezTo>
                  <a:pt x="455427" y="237431"/>
                  <a:pt x="523470" y="289637"/>
                  <a:pt x="538480" y="294640"/>
                </a:cubicBezTo>
                <a:cubicBezTo>
                  <a:pt x="615092" y="320177"/>
                  <a:pt x="520658" y="285729"/>
                  <a:pt x="599440" y="325120"/>
                </a:cubicBezTo>
                <a:cubicBezTo>
                  <a:pt x="609019" y="329909"/>
                  <a:pt x="620558" y="330079"/>
                  <a:pt x="629920" y="335280"/>
                </a:cubicBezTo>
                <a:cubicBezTo>
                  <a:pt x="671962" y="358637"/>
                  <a:pt x="694229" y="379764"/>
                  <a:pt x="731520" y="406400"/>
                </a:cubicBezTo>
                <a:cubicBezTo>
                  <a:pt x="741456" y="413497"/>
                  <a:pt x="750842" y="421761"/>
                  <a:pt x="762000" y="426720"/>
                </a:cubicBezTo>
                <a:cubicBezTo>
                  <a:pt x="781573" y="435419"/>
                  <a:pt x="805138" y="435159"/>
                  <a:pt x="822960" y="447040"/>
                </a:cubicBezTo>
                <a:cubicBezTo>
                  <a:pt x="858740" y="470893"/>
                  <a:pt x="885508" y="492379"/>
                  <a:pt x="924560" y="508000"/>
                </a:cubicBezTo>
                <a:cubicBezTo>
                  <a:pt x="944447" y="515955"/>
                  <a:pt x="967698" y="516439"/>
                  <a:pt x="985520" y="528320"/>
                </a:cubicBezTo>
                <a:cubicBezTo>
                  <a:pt x="1005840" y="541867"/>
                  <a:pt x="1023312" y="561237"/>
                  <a:pt x="1046480" y="568960"/>
                </a:cubicBezTo>
                <a:lnTo>
                  <a:pt x="1137920" y="599440"/>
                </a:lnTo>
                <a:cubicBezTo>
                  <a:pt x="1148080" y="602827"/>
                  <a:pt x="1157898" y="607500"/>
                  <a:pt x="1168400" y="609600"/>
                </a:cubicBezTo>
                <a:cubicBezTo>
                  <a:pt x="1185333" y="612987"/>
                  <a:pt x="1202447" y="615572"/>
                  <a:pt x="1219200" y="619760"/>
                </a:cubicBezTo>
                <a:cubicBezTo>
                  <a:pt x="1229590" y="622357"/>
                  <a:pt x="1238978" y="629508"/>
                  <a:pt x="1249680" y="629920"/>
                </a:cubicBezTo>
                <a:cubicBezTo>
                  <a:pt x="1327516" y="632914"/>
                  <a:pt x="1405467" y="629920"/>
                  <a:pt x="1483360" y="629920"/>
                </a:cubicBezTo>
                <a:lnTo>
                  <a:pt x="1747520" y="883920"/>
                </a:lnTo>
                <a:lnTo>
                  <a:pt x="2387600" y="629920"/>
                </a:lnTo>
                <a:lnTo>
                  <a:pt x="2854960" y="304800"/>
                </a:lnTo>
                <a:lnTo>
                  <a:pt x="3271520" y="690880"/>
                </a:lnTo>
                <a:lnTo>
                  <a:pt x="3484880" y="579120"/>
                </a:lnTo>
                <a:lnTo>
                  <a:pt x="4267200" y="1016000"/>
                </a:lnTo>
                <a:lnTo>
                  <a:pt x="4572000" y="894080"/>
                </a:lnTo>
                <a:lnTo>
                  <a:pt x="4632960" y="975360"/>
                </a:lnTo>
                <a:lnTo>
                  <a:pt x="5374640" y="619760"/>
                </a:lnTo>
                <a:lnTo>
                  <a:pt x="5486400" y="680720"/>
                </a:lnTo>
                <a:lnTo>
                  <a:pt x="5994400" y="619760"/>
                </a:lnTo>
                <a:lnTo>
                  <a:pt x="6177280" y="863600"/>
                </a:lnTo>
                <a:lnTo>
                  <a:pt x="6410960" y="1117600"/>
                </a:lnTo>
                <a:lnTo>
                  <a:pt x="6604000" y="934720"/>
                </a:lnTo>
                <a:lnTo>
                  <a:pt x="6990080" y="1270000"/>
                </a:lnTo>
                <a:lnTo>
                  <a:pt x="7752080" y="1127760"/>
                </a:lnTo>
                <a:lnTo>
                  <a:pt x="8107680" y="914400"/>
                </a:lnTo>
                <a:lnTo>
                  <a:pt x="8321040" y="721360"/>
                </a:lnTo>
                <a:lnTo>
                  <a:pt x="8442960" y="772160"/>
                </a:lnTo>
                <a:lnTo>
                  <a:pt x="8524240" y="1056640"/>
                </a:lnTo>
                <a:lnTo>
                  <a:pt x="8829040" y="1097280"/>
                </a:lnTo>
                <a:lnTo>
                  <a:pt x="9001760" y="995680"/>
                </a:lnTo>
                <a:lnTo>
                  <a:pt x="9164320" y="1148080"/>
                </a:lnTo>
                <a:lnTo>
                  <a:pt x="9702800" y="650240"/>
                </a:lnTo>
                <a:lnTo>
                  <a:pt x="10007600" y="853440"/>
                </a:lnTo>
                <a:lnTo>
                  <a:pt x="10292080" y="772160"/>
                </a:lnTo>
                <a:lnTo>
                  <a:pt x="10789920" y="1026160"/>
                </a:lnTo>
                <a:lnTo>
                  <a:pt x="11115040" y="802640"/>
                </a:lnTo>
                <a:lnTo>
                  <a:pt x="11714480" y="934720"/>
                </a:lnTo>
                <a:lnTo>
                  <a:pt x="11988800" y="741680"/>
                </a:lnTo>
                <a:lnTo>
                  <a:pt x="12232640" y="924560"/>
                </a:lnTo>
                <a:lnTo>
                  <a:pt x="12435840" y="894080"/>
                </a:lnTo>
                <a:lnTo>
                  <a:pt x="12517120" y="3566160"/>
                </a:lnTo>
                <a:lnTo>
                  <a:pt x="0" y="3647440"/>
                </a:lnTo>
                <a:lnTo>
                  <a:pt x="40640" y="0"/>
                </a:lnTo>
                <a:lnTo>
                  <a:pt x="101600" y="20320"/>
                </a:lnTo>
                <a:close/>
              </a:path>
            </a:pathLst>
          </a:custGeom>
          <a:gradFill flip="none" rotWithShape="1">
            <a:gsLst>
              <a:gs pos="22000">
                <a:srgbClr val="FFFFFF"/>
              </a:gs>
              <a:gs pos="58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6C5CDBA1-B70D-48E5-8AC2-C656A1041BA4}"/>
              </a:ext>
            </a:extLst>
          </p:cNvPr>
          <p:cNvSpPr/>
          <p:nvPr/>
        </p:nvSpPr>
        <p:spPr>
          <a:xfrm>
            <a:off x="0" y="2511972"/>
            <a:ext cx="7723319" cy="3990427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2000">
                <a:schemeClr val="bg1"/>
              </a:gs>
            </a:gsLst>
            <a:lin ang="18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3" name="Freihandform: Form 692">
            <a:extLst>
              <a:ext uri="{FF2B5EF4-FFF2-40B4-BE49-F238E27FC236}">
                <a16:creationId xmlns:a16="http://schemas.microsoft.com/office/drawing/2014/main" id="{4C56A6B3-860A-4F44-81FF-BEFE7E194500}"/>
              </a:ext>
            </a:extLst>
          </p:cNvPr>
          <p:cNvSpPr/>
          <p:nvPr/>
        </p:nvSpPr>
        <p:spPr>
          <a:xfrm flipH="1">
            <a:off x="-667850" y="5913754"/>
            <a:ext cx="12918331" cy="1810008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hteck 202">
            <a:extLst>
              <a:ext uri="{FF2B5EF4-FFF2-40B4-BE49-F238E27FC236}">
                <a16:creationId xmlns:a16="http://schemas.microsoft.com/office/drawing/2014/main" id="{35CC7D15-DD41-4FF9-9207-CA9FF63E6B9A}"/>
              </a:ext>
            </a:extLst>
          </p:cNvPr>
          <p:cNvSpPr/>
          <p:nvPr/>
        </p:nvSpPr>
        <p:spPr>
          <a:xfrm rot="16200000">
            <a:off x="964087" y="6391685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hteck 203">
            <a:extLst>
              <a:ext uri="{FF2B5EF4-FFF2-40B4-BE49-F238E27FC236}">
                <a16:creationId xmlns:a16="http://schemas.microsoft.com/office/drawing/2014/main" id="{08A35E4D-3A57-48CA-99EC-E8A1CDEBD6A7}"/>
              </a:ext>
            </a:extLst>
          </p:cNvPr>
          <p:cNvSpPr/>
          <p:nvPr/>
        </p:nvSpPr>
        <p:spPr>
          <a:xfrm rot="16200000">
            <a:off x="2489431" y="6255190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1292E12C-4776-454C-981F-2CD48879F8E2}"/>
              </a:ext>
            </a:extLst>
          </p:cNvPr>
          <p:cNvSpPr/>
          <p:nvPr/>
        </p:nvSpPr>
        <p:spPr>
          <a:xfrm rot="16200000">
            <a:off x="4084633" y="6317584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hteck 205">
            <a:extLst>
              <a:ext uri="{FF2B5EF4-FFF2-40B4-BE49-F238E27FC236}">
                <a16:creationId xmlns:a16="http://schemas.microsoft.com/office/drawing/2014/main" id="{78919D5E-4996-497A-A021-22F0AFC86BBD}"/>
              </a:ext>
            </a:extLst>
          </p:cNvPr>
          <p:cNvSpPr/>
          <p:nvPr/>
        </p:nvSpPr>
        <p:spPr>
          <a:xfrm rot="16200000">
            <a:off x="5443702" y="6233875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hteck 206">
            <a:extLst>
              <a:ext uri="{FF2B5EF4-FFF2-40B4-BE49-F238E27FC236}">
                <a16:creationId xmlns:a16="http://schemas.microsoft.com/office/drawing/2014/main" id="{4C766A4A-A291-491F-A129-E94FC50BF823}"/>
              </a:ext>
            </a:extLst>
          </p:cNvPr>
          <p:cNvSpPr/>
          <p:nvPr/>
        </p:nvSpPr>
        <p:spPr>
          <a:xfrm rot="16200000">
            <a:off x="8142122" y="6288797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hteck 207">
            <a:extLst>
              <a:ext uri="{FF2B5EF4-FFF2-40B4-BE49-F238E27FC236}">
                <a16:creationId xmlns:a16="http://schemas.microsoft.com/office/drawing/2014/main" id="{EF70BDB7-E783-410D-A4EC-0D758CB22021}"/>
              </a:ext>
            </a:extLst>
          </p:cNvPr>
          <p:cNvSpPr/>
          <p:nvPr/>
        </p:nvSpPr>
        <p:spPr>
          <a:xfrm rot="16200000">
            <a:off x="9511302" y="6352639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hteck 208">
            <a:extLst>
              <a:ext uri="{FF2B5EF4-FFF2-40B4-BE49-F238E27FC236}">
                <a16:creationId xmlns:a16="http://schemas.microsoft.com/office/drawing/2014/main" id="{8418B663-B945-42A5-9F75-DD3933D73D5E}"/>
              </a:ext>
            </a:extLst>
          </p:cNvPr>
          <p:cNvSpPr/>
          <p:nvPr/>
        </p:nvSpPr>
        <p:spPr>
          <a:xfrm rot="16200000">
            <a:off x="6772617" y="6308321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hteck 209">
            <a:extLst>
              <a:ext uri="{FF2B5EF4-FFF2-40B4-BE49-F238E27FC236}">
                <a16:creationId xmlns:a16="http://schemas.microsoft.com/office/drawing/2014/main" id="{086F1364-1D39-487D-B5E8-FB7BA83B54EC}"/>
              </a:ext>
            </a:extLst>
          </p:cNvPr>
          <p:cNvSpPr/>
          <p:nvPr/>
        </p:nvSpPr>
        <p:spPr>
          <a:xfrm rot="16200000">
            <a:off x="10810633" y="6317584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hteck 210">
            <a:extLst>
              <a:ext uri="{FF2B5EF4-FFF2-40B4-BE49-F238E27FC236}">
                <a16:creationId xmlns:a16="http://schemas.microsoft.com/office/drawing/2014/main" id="{495E6F9F-4FEB-420B-A92F-50E8007C1D45}"/>
              </a:ext>
            </a:extLst>
          </p:cNvPr>
          <p:cNvSpPr/>
          <p:nvPr/>
        </p:nvSpPr>
        <p:spPr>
          <a:xfrm rot="16200000">
            <a:off x="10836109" y="5688073"/>
            <a:ext cx="1446873" cy="18177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fik 29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5B36BC0D-4C5D-4E42-B2CB-0EC353DAE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3161" y="5529255"/>
            <a:ext cx="1054699" cy="731583"/>
          </a:xfrm>
          <a:prstGeom prst="rect">
            <a:avLst/>
          </a:prstGeom>
        </p:spPr>
      </p:pic>
      <p:pic>
        <p:nvPicPr>
          <p:cNvPr id="673" name="Grafik 672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8B32B3E0-895B-4631-BD8C-7F99E66CA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6633" y="5601037"/>
            <a:ext cx="1054699" cy="725487"/>
          </a:xfrm>
          <a:prstGeom prst="rect">
            <a:avLst/>
          </a:prstGeom>
        </p:spPr>
      </p:pic>
      <p:pic>
        <p:nvPicPr>
          <p:cNvPr id="684" name="Grafik 683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5BF168DA-0B7A-4332-A0E2-91BB86E529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36584" y="5582930"/>
            <a:ext cx="1054699" cy="725487"/>
          </a:xfrm>
          <a:prstGeom prst="rect">
            <a:avLst/>
          </a:prstGeom>
        </p:spPr>
      </p:pic>
      <p:pic>
        <p:nvPicPr>
          <p:cNvPr id="688" name="Grafik 687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C8C7BCEC-DC22-4A38-8B23-29D18B8433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63933" y="4531139"/>
            <a:ext cx="1054699" cy="731583"/>
          </a:xfrm>
          <a:prstGeom prst="rect">
            <a:avLst/>
          </a:prstGeom>
        </p:spPr>
      </p:pic>
      <p:sp>
        <p:nvSpPr>
          <p:cNvPr id="184" name="Freihandform: Form 183">
            <a:extLst>
              <a:ext uri="{FF2B5EF4-FFF2-40B4-BE49-F238E27FC236}">
                <a16:creationId xmlns:a16="http://schemas.microsoft.com/office/drawing/2014/main" id="{9E7E5657-69D4-429C-997D-5E3B70C36720}"/>
              </a:ext>
            </a:extLst>
          </p:cNvPr>
          <p:cNvSpPr/>
          <p:nvPr/>
        </p:nvSpPr>
        <p:spPr>
          <a:xfrm>
            <a:off x="5078055" y="5355496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ihandform: Form 188">
            <a:extLst>
              <a:ext uri="{FF2B5EF4-FFF2-40B4-BE49-F238E27FC236}">
                <a16:creationId xmlns:a16="http://schemas.microsoft.com/office/drawing/2014/main" id="{C1B47BC2-C858-482A-99E8-7EC5430CCD6F}"/>
              </a:ext>
            </a:extLst>
          </p:cNvPr>
          <p:cNvSpPr/>
          <p:nvPr/>
        </p:nvSpPr>
        <p:spPr>
          <a:xfrm>
            <a:off x="6414379" y="5419947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ihandform: Form 191">
            <a:extLst>
              <a:ext uri="{FF2B5EF4-FFF2-40B4-BE49-F238E27FC236}">
                <a16:creationId xmlns:a16="http://schemas.microsoft.com/office/drawing/2014/main" id="{ED750175-7F92-426F-A962-49BC5F384023}"/>
              </a:ext>
            </a:extLst>
          </p:cNvPr>
          <p:cNvSpPr/>
          <p:nvPr/>
        </p:nvSpPr>
        <p:spPr>
          <a:xfrm flipH="1">
            <a:off x="10951706" y="4374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ihandform: Form 194">
            <a:extLst>
              <a:ext uri="{FF2B5EF4-FFF2-40B4-BE49-F238E27FC236}">
                <a16:creationId xmlns:a16="http://schemas.microsoft.com/office/drawing/2014/main" id="{2BB4E729-9618-4B4E-A563-3FEF5CE40047}"/>
              </a:ext>
            </a:extLst>
          </p:cNvPr>
          <p:cNvSpPr/>
          <p:nvPr/>
        </p:nvSpPr>
        <p:spPr>
          <a:xfrm rot="207948" flipH="1">
            <a:off x="10461134" y="541994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38" name="Gruppieren 2137">
            <a:extLst>
              <a:ext uri="{FF2B5EF4-FFF2-40B4-BE49-F238E27FC236}">
                <a16:creationId xmlns:a16="http://schemas.microsoft.com/office/drawing/2014/main" id="{24D69A08-3243-4F2F-ABE2-19E5A027FD1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315452" y="3461538"/>
            <a:ext cx="1829150" cy="2692518"/>
            <a:chOff x="0" y="0"/>
            <a:chExt cx="5423358" cy="7976923"/>
          </a:xfrm>
        </p:grpSpPr>
        <p:grpSp>
          <p:nvGrpSpPr>
            <p:cNvPr id="2139" name="Gruppieren 2138">
              <a:extLst>
                <a:ext uri="{FF2B5EF4-FFF2-40B4-BE49-F238E27FC236}">
                  <a16:creationId xmlns:a16="http://schemas.microsoft.com/office/drawing/2014/main" id="{545C20E5-2DB8-4BF9-96E7-2225C6A4F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208939"/>
              <a:ext cx="5423358" cy="4767984"/>
              <a:chOff x="0" y="0"/>
              <a:chExt cx="5060425" cy="4448810"/>
            </a:xfrm>
          </p:grpSpPr>
          <p:sp>
            <p:nvSpPr>
              <p:cNvPr id="2152" name="Ellipse 2151">
                <a:extLst>
                  <a:ext uri="{FF2B5EF4-FFF2-40B4-BE49-F238E27FC236}">
                    <a16:creationId xmlns:a16="http://schemas.microsoft.com/office/drawing/2014/main" id="{F5EDDC58-DAD8-4D39-A0B6-7098FBB00BC5}"/>
                  </a:ext>
                </a:extLst>
              </p:cNvPr>
              <p:cNvSpPr/>
              <p:nvPr/>
            </p:nvSpPr>
            <p:spPr>
              <a:xfrm>
                <a:off x="3531476" y="157656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3" name="Ellipse 2152">
                <a:extLst>
                  <a:ext uri="{FF2B5EF4-FFF2-40B4-BE49-F238E27FC236}">
                    <a16:creationId xmlns:a16="http://schemas.microsoft.com/office/drawing/2014/main" id="{B2B4095A-1849-428E-8E57-564597F7A6A6}"/>
                  </a:ext>
                </a:extLst>
              </p:cNvPr>
              <p:cNvSpPr/>
              <p:nvPr/>
            </p:nvSpPr>
            <p:spPr>
              <a:xfrm>
                <a:off x="0" y="0"/>
                <a:ext cx="5016500" cy="44488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4" name="Ellipse 2153">
                <a:extLst>
                  <a:ext uri="{FF2B5EF4-FFF2-40B4-BE49-F238E27FC236}">
                    <a16:creationId xmlns:a16="http://schemas.microsoft.com/office/drawing/2014/main" id="{0C9A4470-A0AF-4F9D-A685-87074318FDF6}"/>
                  </a:ext>
                </a:extLst>
              </p:cNvPr>
              <p:cNvSpPr/>
              <p:nvPr/>
            </p:nvSpPr>
            <p:spPr>
              <a:xfrm rot="20527534">
                <a:off x="2986252" y="712733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5" name="Ellipse 2154">
                <a:extLst>
                  <a:ext uri="{FF2B5EF4-FFF2-40B4-BE49-F238E27FC236}">
                    <a16:creationId xmlns:a16="http://schemas.microsoft.com/office/drawing/2014/main" id="{EA4A05B9-651F-429E-9353-9FF377FB6337}"/>
                  </a:ext>
                </a:extLst>
              </p:cNvPr>
              <p:cNvSpPr/>
              <p:nvPr/>
            </p:nvSpPr>
            <p:spPr>
              <a:xfrm rot="20966179">
                <a:off x="3298278" y="1579837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6" name="Ellipse 2155">
                <a:extLst>
                  <a:ext uri="{FF2B5EF4-FFF2-40B4-BE49-F238E27FC236}">
                    <a16:creationId xmlns:a16="http://schemas.microsoft.com/office/drawing/2014/main" id="{22C5CDB5-A063-4D5E-8978-D0E6C4A527C3}"/>
                  </a:ext>
                </a:extLst>
              </p:cNvPr>
              <p:cNvSpPr/>
              <p:nvPr/>
            </p:nvSpPr>
            <p:spPr>
              <a:xfrm rot="20206565">
                <a:off x="94593" y="731783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EAF2FA"/>
                  </a:gs>
                  <a:gs pos="100000">
                    <a:srgbClr val="EAF2FA"/>
                  </a:gs>
                  <a:gs pos="15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40" name="Gruppieren 2139">
              <a:extLst>
                <a:ext uri="{FF2B5EF4-FFF2-40B4-BE49-F238E27FC236}">
                  <a16:creationId xmlns:a16="http://schemas.microsoft.com/office/drawing/2014/main" id="{8A131157-4A7F-477D-9122-DFBB2E3470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8993" y="954470"/>
              <a:ext cx="3293896" cy="2848812"/>
              <a:chOff x="0" y="0"/>
              <a:chExt cx="3073400" cy="2658110"/>
            </a:xfrm>
          </p:grpSpPr>
          <p:sp>
            <p:nvSpPr>
              <p:cNvPr id="2145" name="Ellipse 2144">
                <a:extLst>
                  <a:ext uri="{FF2B5EF4-FFF2-40B4-BE49-F238E27FC236}">
                    <a16:creationId xmlns:a16="http://schemas.microsoft.com/office/drawing/2014/main" id="{14B04787-1C6C-4BEC-858F-079079F37B72}"/>
                  </a:ext>
                </a:extLst>
              </p:cNvPr>
              <p:cNvSpPr/>
              <p:nvPr/>
            </p:nvSpPr>
            <p:spPr>
              <a:xfrm>
                <a:off x="0" y="0"/>
                <a:ext cx="3073400" cy="26581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6" name="Ellipse 2145">
                <a:extLst>
                  <a:ext uri="{FF2B5EF4-FFF2-40B4-BE49-F238E27FC236}">
                    <a16:creationId xmlns:a16="http://schemas.microsoft.com/office/drawing/2014/main" id="{47C66693-862F-49C4-A078-9E0B003A7625}"/>
                  </a:ext>
                </a:extLst>
              </p:cNvPr>
              <p:cNvSpPr/>
              <p:nvPr/>
            </p:nvSpPr>
            <p:spPr>
              <a:xfrm>
                <a:off x="1115251" y="940828"/>
                <a:ext cx="254000" cy="457200"/>
              </a:xfrm>
              <a:prstGeom prst="ellipse">
                <a:avLst/>
              </a:prstGeom>
              <a:solidFill>
                <a:srgbClr val="4472C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7" name="Ellipse 2146">
                <a:extLst>
                  <a:ext uri="{FF2B5EF4-FFF2-40B4-BE49-F238E27FC236}">
                    <a16:creationId xmlns:a16="http://schemas.microsoft.com/office/drawing/2014/main" id="{6B89776C-9E7E-4468-8F66-FEDA581F277E}"/>
                  </a:ext>
                </a:extLst>
              </p:cNvPr>
              <p:cNvSpPr/>
              <p:nvPr/>
            </p:nvSpPr>
            <p:spPr>
              <a:xfrm>
                <a:off x="2056079" y="914400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48" name="Gruppieren 2147">
                <a:extLst>
                  <a:ext uri="{FF2B5EF4-FFF2-40B4-BE49-F238E27FC236}">
                    <a16:creationId xmlns:a16="http://schemas.microsoft.com/office/drawing/2014/main" id="{666A967F-282A-4955-A021-DB4B61B17368}"/>
                  </a:ext>
                </a:extLst>
              </p:cNvPr>
              <p:cNvGrpSpPr/>
              <p:nvPr/>
            </p:nvGrpSpPr>
            <p:grpSpPr>
              <a:xfrm>
                <a:off x="1607908" y="1216777"/>
                <a:ext cx="1398028" cy="523269"/>
                <a:chOff x="0" y="0"/>
                <a:chExt cx="1548367" cy="518945"/>
              </a:xfr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50" name="Gleichschenkliges Dreieck 2149">
                  <a:extLst>
                    <a:ext uri="{FF2B5EF4-FFF2-40B4-BE49-F238E27FC236}">
                      <a16:creationId xmlns:a16="http://schemas.microsoft.com/office/drawing/2014/main" id="{F48851D9-D5DE-4EA9-A849-42AC7AA66BF8}"/>
                    </a:ext>
                  </a:extLst>
                </p:cNvPr>
                <p:cNvSpPr/>
                <p:nvPr/>
              </p:nvSpPr>
              <p:spPr>
                <a:xfrm>
                  <a:off x="173183" y="16364"/>
                  <a:ext cx="1375184" cy="501650"/>
                </a:xfrm>
                <a:prstGeom prst="triangle">
                  <a:avLst>
                    <a:gd name="adj" fmla="val 623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1" name="Ellipse 2150">
                  <a:extLst>
                    <a:ext uri="{FF2B5EF4-FFF2-40B4-BE49-F238E27FC236}">
                      <a16:creationId xmlns:a16="http://schemas.microsoft.com/office/drawing/2014/main" id="{4AFF714D-78BE-477E-B2CF-2CDEB5EC93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1192" cy="5189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41" name="Gruppieren 2140">
              <a:extLst>
                <a:ext uri="{FF2B5EF4-FFF2-40B4-BE49-F238E27FC236}">
                  <a16:creationId xmlns:a16="http://schemas.microsoft.com/office/drawing/2014/main" id="{D33AAE37-018E-44EA-8CE2-57F230F0FFEC}"/>
                </a:ext>
              </a:extLst>
            </p:cNvPr>
            <p:cNvGrpSpPr>
              <a:grpSpLocks noChangeAspect="1"/>
            </p:cNvGrpSpPr>
            <p:nvPr/>
          </p:nvGrpSpPr>
          <p:grpSpPr>
            <a:xfrm rot="975702">
              <a:off x="1933904" y="0"/>
              <a:ext cx="2475186" cy="1877657"/>
              <a:chOff x="0" y="0"/>
              <a:chExt cx="2309785" cy="1752267"/>
            </a:xfrm>
          </p:grpSpPr>
          <p:sp>
            <p:nvSpPr>
              <p:cNvPr id="2142" name="Flussdiagramm: Magnetplattenspeicher 2141">
                <a:extLst>
                  <a:ext uri="{FF2B5EF4-FFF2-40B4-BE49-F238E27FC236}">
                    <a16:creationId xmlns:a16="http://schemas.microsoft.com/office/drawing/2014/main" id="{90F2AAF0-191F-4BD4-82CF-2642CA9CE6FB}"/>
                  </a:ext>
                </a:extLst>
              </p:cNvPr>
              <p:cNvSpPr/>
              <p:nvPr/>
            </p:nvSpPr>
            <p:spPr>
              <a:xfrm>
                <a:off x="0" y="0"/>
                <a:ext cx="2309785" cy="1752267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3" name="Halbbogen 2142">
                <a:extLst>
                  <a:ext uri="{FF2B5EF4-FFF2-40B4-BE49-F238E27FC236}">
                    <a16:creationId xmlns:a16="http://schemas.microsoft.com/office/drawing/2014/main" id="{4C934EDD-CF5B-47A4-8172-8FC7C7F440BF}"/>
                  </a:ext>
                </a:extLst>
              </p:cNvPr>
              <p:cNvSpPr/>
              <p:nvPr/>
            </p:nvSpPr>
            <p:spPr>
              <a:xfrm rot="11791213">
                <a:off x="118441" y="667909"/>
                <a:ext cx="778510" cy="932180"/>
              </a:xfrm>
              <a:prstGeom prst="blockArc">
                <a:avLst>
                  <a:gd name="adj1" fmla="val 9684492"/>
                  <a:gd name="adj2" fmla="val 628043"/>
                  <a:gd name="adj3" fmla="val 23013"/>
                </a:avLst>
              </a:prstGeom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4" name="Ellipse 2143">
                <a:extLst>
                  <a:ext uri="{FF2B5EF4-FFF2-40B4-BE49-F238E27FC236}">
                    <a16:creationId xmlns:a16="http://schemas.microsoft.com/office/drawing/2014/main" id="{24BF14CB-1C85-4823-86F5-E18916FC24C1}"/>
                  </a:ext>
                </a:extLst>
              </p:cNvPr>
              <p:cNvSpPr/>
              <p:nvPr/>
            </p:nvSpPr>
            <p:spPr>
              <a:xfrm>
                <a:off x="15902" y="0"/>
                <a:ext cx="2281473" cy="57646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5" name="Grafik 24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D95F0831-5C28-40CE-AE2B-09E70D41B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4090" y="5478795"/>
            <a:ext cx="1054699" cy="731583"/>
          </a:xfrm>
          <a:prstGeom prst="rect">
            <a:avLst/>
          </a:prstGeom>
        </p:spPr>
      </p:pic>
      <p:sp>
        <p:nvSpPr>
          <p:cNvPr id="182" name="Freihandform: Form 181">
            <a:extLst>
              <a:ext uri="{FF2B5EF4-FFF2-40B4-BE49-F238E27FC236}">
                <a16:creationId xmlns:a16="http://schemas.microsoft.com/office/drawing/2014/main" id="{AC3B545C-04E6-43F8-8907-DED40D6F9202}"/>
              </a:ext>
            </a:extLst>
          </p:cNvPr>
          <p:cNvSpPr/>
          <p:nvPr/>
        </p:nvSpPr>
        <p:spPr>
          <a:xfrm flipH="1">
            <a:off x="2147987" y="5317268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hteck 201">
            <a:extLst>
              <a:ext uri="{FF2B5EF4-FFF2-40B4-BE49-F238E27FC236}">
                <a16:creationId xmlns:a16="http://schemas.microsoft.com/office/drawing/2014/main" id="{4381746A-01EC-4853-9544-9E17ECA19C8B}"/>
              </a:ext>
            </a:extLst>
          </p:cNvPr>
          <p:cNvSpPr/>
          <p:nvPr/>
        </p:nvSpPr>
        <p:spPr>
          <a:xfrm rot="16200000">
            <a:off x="110145" y="5704846"/>
            <a:ext cx="1642722" cy="18529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3CC8832-7E5B-465A-BACC-4EADE4120995}"/>
              </a:ext>
            </a:extLst>
          </p:cNvPr>
          <p:cNvSpPr/>
          <p:nvPr/>
        </p:nvSpPr>
        <p:spPr>
          <a:xfrm rot="16200000">
            <a:off x="-593103" y="5147758"/>
            <a:ext cx="2325888" cy="19906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fik 16">
            <a:hlinkClick r:id="" action="ppaction://hlinkshowjump?jump=nextslide">
              <a:snd r:embed="rId10" name="richtig 2.wav"/>
            </a:hlinkClick>
            <a:extLst>
              <a:ext uri="{FF2B5EF4-FFF2-40B4-BE49-F238E27FC236}">
                <a16:creationId xmlns:a16="http://schemas.microsoft.com/office/drawing/2014/main" id="{7EF79B6C-A4E7-4AFC-A4A6-FFAFD6DC88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33" y="3497806"/>
            <a:ext cx="1054699" cy="859611"/>
          </a:xfrm>
          <a:prstGeom prst="rect">
            <a:avLst/>
          </a:prstGeom>
        </p:spPr>
      </p:pic>
      <p:pic>
        <p:nvPicPr>
          <p:cNvPr id="19" name="Grafik 18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03FBAC2B-7155-4B51-BAEB-22DC79796F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156" y="4586768"/>
            <a:ext cx="1054699" cy="731583"/>
          </a:xfrm>
          <a:prstGeom prst="rect">
            <a:avLst/>
          </a:prstGeom>
        </p:spPr>
      </p:pic>
      <p:pic>
        <p:nvPicPr>
          <p:cNvPr id="23" name="Grafik 22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A83259B1-32C0-4E1A-8C9D-E2FE8743D1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6103" y="5656210"/>
            <a:ext cx="1054699" cy="731583"/>
          </a:xfrm>
          <a:prstGeom prst="rect">
            <a:avLst/>
          </a:prstGeom>
        </p:spPr>
      </p:pic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78E45E-4DFE-40B3-AF42-6FF7B6971106}"/>
              </a:ext>
            </a:extLst>
          </p:cNvPr>
          <p:cNvSpPr/>
          <p:nvPr/>
        </p:nvSpPr>
        <p:spPr>
          <a:xfrm>
            <a:off x="597692" y="5513881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reihandform: Form 184">
            <a:extLst>
              <a:ext uri="{FF2B5EF4-FFF2-40B4-BE49-F238E27FC236}">
                <a16:creationId xmlns:a16="http://schemas.microsoft.com/office/drawing/2014/main" id="{3EE1DFD1-8828-42E9-BAA6-34FE6143AE1D}"/>
              </a:ext>
            </a:extLst>
          </p:cNvPr>
          <p:cNvSpPr/>
          <p:nvPr/>
        </p:nvSpPr>
        <p:spPr>
          <a:xfrm rot="231405" flipH="1">
            <a:off x="338185" y="4403321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ihandform: Form 197">
            <a:extLst>
              <a:ext uri="{FF2B5EF4-FFF2-40B4-BE49-F238E27FC236}">
                <a16:creationId xmlns:a16="http://schemas.microsoft.com/office/drawing/2014/main" id="{902B0CC1-FF73-48AB-A3FD-F228C85F9DE2}"/>
              </a:ext>
            </a:extLst>
          </p:cNvPr>
          <p:cNvSpPr/>
          <p:nvPr/>
        </p:nvSpPr>
        <p:spPr>
          <a:xfrm>
            <a:off x="1283" y="3302730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 26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4EA3EFCC-A4BA-41EC-BF61-E7AF36BD8C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81232" y="5547962"/>
            <a:ext cx="1054699" cy="731583"/>
          </a:xfrm>
          <a:prstGeom prst="rect">
            <a:avLst/>
          </a:prstGeom>
        </p:spPr>
      </p:pic>
      <p:sp>
        <p:nvSpPr>
          <p:cNvPr id="201" name="Freihandform: Form 200">
            <a:extLst>
              <a:ext uri="{FF2B5EF4-FFF2-40B4-BE49-F238E27FC236}">
                <a16:creationId xmlns:a16="http://schemas.microsoft.com/office/drawing/2014/main" id="{BD8AED68-1A09-4642-8A9C-54EAB331E5ED}"/>
              </a:ext>
            </a:extLst>
          </p:cNvPr>
          <p:cNvSpPr/>
          <p:nvPr/>
        </p:nvSpPr>
        <p:spPr>
          <a:xfrm rot="21368595">
            <a:off x="3706499" y="5396024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6" name="Grafik 675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E45B4E5A-1E29-439C-AA20-C4CC812689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38486" y="5484891"/>
            <a:ext cx="1054699" cy="725487"/>
          </a:xfrm>
          <a:prstGeom prst="rect">
            <a:avLst/>
          </a:prstGeom>
        </p:spPr>
      </p:pic>
      <p:pic>
        <p:nvPicPr>
          <p:cNvPr id="680" name="Grafik 679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99BEADD7-0E09-43DB-87ED-BA0D645851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60875" y="5717019"/>
            <a:ext cx="1060796" cy="725487"/>
          </a:xfrm>
          <a:prstGeom prst="rect">
            <a:avLst/>
          </a:prstGeom>
        </p:spPr>
      </p:pic>
      <p:sp>
        <p:nvSpPr>
          <p:cNvPr id="683" name="Freihandform: Form 682">
            <a:extLst>
              <a:ext uri="{FF2B5EF4-FFF2-40B4-BE49-F238E27FC236}">
                <a16:creationId xmlns:a16="http://schemas.microsoft.com/office/drawing/2014/main" id="{73ED9615-77ED-4D6F-85AB-4401AB348A33}"/>
              </a:ext>
            </a:extLst>
          </p:cNvPr>
          <p:cNvSpPr/>
          <p:nvPr/>
        </p:nvSpPr>
        <p:spPr>
          <a:xfrm rot="207948" flipH="1">
            <a:off x="7777574" y="532146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5" name="Freihandform: Form 684">
            <a:extLst>
              <a:ext uri="{FF2B5EF4-FFF2-40B4-BE49-F238E27FC236}">
                <a16:creationId xmlns:a16="http://schemas.microsoft.com/office/drawing/2014/main" id="{F2E037B5-263D-49C2-9255-2B75F10685E2}"/>
              </a:ext>
            </a:extLst>
          </p:cNvPr>
          <p:cNvSpPr/>
          <p:nvPr/>
        </p:nvSpPr>
        <p:spPr>
          <a:xfrm flipH="1">
            <a:off x="9156667" y="5643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29ED12F-CC76-4702-BF4A-7ACD1EA28BEE}"/>
              </a:ext>
            </a:extLst>
          </p:cNvPr>
          <p:cNvSpPr/>
          <p:nvPr/>
        </p:nvSpPr>
        <p:spPr>
          <a:xfrm>
            <a:off x="9009899" y="4479783"/>
            <a:ext cx="405958" cy="154820"/>
          </a:xfrm>
          <a:prstGeom prst="ellipse">
            <a:avLst/>
          </a:prstGeom>
          <a:solidFill>
            <a:srgbClr val="4472C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6DDC21-D372-4FE3-BEBA-BBD268C6914A}"/>
              </a:ext>
            </a:extLst>
          </p:cNvPr>
          <p:cNvSpPr/>
          <p:nvPr/>
        </p:nvSpPr>
        <p:spPr>
          <a:xfrm>
            <a:off x="8950207" y="4457168"/>
            <a:ext cx="552657" cy="154820"/>
          </a:xfrm>
          <a:prstGeom prst="ellipse">
            <a:avLst/>
          </a:prstGeom>
          <a:gradFill flip="none" rotWithShape="1">
            <a:gsLst>
              <a:gs pos="48000">
                <a:schemeClr val="accent5">
                  <a:lumMod val="20000"/>
                  <a:lumOff val="80000"/>
                </a:schemeClr>
              </a:gs>
              <a:gs pos="100000">
                <a:srgbClr val="F9FBF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0B3E687F-1ED1-4D97-9BD2-8DEBA9F79872}"/>
              </a:ext>
            </a:extLst>
          </p:cNvPr>
          <p:cNvGrpSpPr/>
          <p:nvPr/>
        </p:nvGrpSpPr>
        <p:grpSpPr>
          <a:xfrm>
            <a:off x="8596848" y="205406"/>
            <a:ext cx="3235837" cy="899135"/>
            <a:chOff x="8596848" y="205406"/>
            <a:chExt cx="3235837" cy="899135"/>
          </a:xfrm>
        </p:grpSpPr>
        <p:grpSp>
          <p:nvGrpSpPr>
            <p:cNvPr id="59" name="Gruppieren 58">
              <a:extLst>
                <a:ext uri="{FF2B5EF4-FFF2-40B4-BE49-F238E27FC236}">
                  <a16:creationId xmlns:a16="http://schemas.microsoft.com/office/drawing/2014/main" id="{1D3458A0-BC5C-4500-9879-C7A2510A7D88}"/>
                </a:ext>
              </a:extLst>
            </p:cNvPr>
            <p:cNvGrpSpPr/>
            <p:nvPr/>
          </p:nvGrpSpPr>
          <p:grpSpPr>
            <a:xfrm>
              <a:off x="8596848" y="205406"/>
              <a:ext cx="1348875" cy="683394"/>
              <a:chOff x="7887200" y="205406"/>
              <a:chExt cx="1348875" cy="683394"/>
            </a:xfrm>
          </p:grpSpPr>
          <p:sp>
            <p:nvSpPr>
              <p:cNvPr id="64" name="Wolke 63">
                <a:extLst>
                  <a:ext uri="{FF2B5EF4-FFF2-40B4-BE49-F238E27FC236}">
                    <a16:creationId xmlns:a16="http://schemas.microsoft.com/office/drawing/2014/main" id="{85AAC45E-897C-4E58-9E96-C12E48C3B73E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feld 64">
                <a:extLst>
                  <a:ext uri="{FF2B5EF4-FFF2-40B4-BE49-F238E27FC236}">
                    <a16:creationId xmlns:a16="http://schemas.microsoft.com/office/drawing/2014/main" id="{F61B76E6-EECF-490D-9075-0FAFA88CA7AA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9</a:t>
                </a:r>
              </a:p>
            </p:txBody>
          </p:sp>
        </p:grpSp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CB837977-8EF6-42F5-B3BE-98F26033DFC3}"/>
                </a:ext>
              </a:extLst>
            </p:cNvPr>
            <p:cNvGrpSpPr/>
            <p:nvPr/>
          </p:nvGrpSpPr>
          <p:grpSpPr>
            <a:xfrm>
              <a:off x="10483810" y="421147"/>
              <a:ext cx="1348875" cy="683394"/>
              <a:chOff x="7887200" y="205406"/>
              <a:chExt cx="1348875" cy="683394"/>
            </a:xfrm>
          </p:grpSpPr>
          <p:sp>
            <p:nvSpPr>
              <p:cNvPr id="62" name="Wolke 61">
                <a:extLst>
                  <a:ext uri="{FF2B5EF4-FFF2-40B4-BE49-F238E27FC236}">
                    <a16:creationId xmlns:a16="http://schemas.microsoft.com/office/drawing/2014/main" id="{85DE5446-5224-421E-B455-DE9DC81B8E70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3CAA1FA2-BCA7-46DB-80C5-81D5C7F132AB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851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  <p:sndAc>
          <p:stSnd>
            <p:snd r:embed="rId2" name="10.wav"/>
          </p:stSnd>
        </p:sndAc>
      </p:transition>
    </mc:Choice>
    <mc:Fallback xmlns="">
      <p:transition>
        <p:fade/>
        <p:sndAc>
          <p:stSnd>
            <p:snd r:embed="rId17" name="10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-4.07407E-6 C -0.00091 0.00232 -0.00091 0.00186 2.29167E-6 0.0044 C 2.29167E-6 0.00463 2.29167E-6 0.00463 2.29167E-6 0.00487 C 0.00091 0.00787 0.00039 0.00672 0.00091 0.00463 C 0.00143 0.00371 0.00143 0.00417 0.00182 0.00348 C 0.00234 0.00348 0.00234 0.00301 0.00234 0.00278 C 0.00286 0.00278 0.00286 0.00255 0.00286 0.00232 C 0.00377 0.00093 0.00039 0.00024 2.29167E-6 -4.07407E-6 Z " pathEditMode="relative" rAng="0" ptsTypes="AAAAAAAAA">
                                      <p:cBhvr>
                                        <p:cTn id="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0" y="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5000"/>
                <a:lumOff val="95000"/>
              </a:schemeClr>
            </a:gs>
            <a:gs pos="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2C1C551-BB97-458A-AA91-897CFBBF67FC}"/>
              </a:ext>
            </a:extLst>
          </p:cNvPr>
          <p:cNvSpPr/>
          <p:nvPr/>
        </p:nvSpPr>
        <p:spPr>
          <a:xfrm>
            <a:off x="-162560" y="2592265"/>
            <a:ext cx="12517120" cy="3647440"/>
          </a:xfrm>
          <a:custGeom>
            <a:avLst/>
            <a:gdLst>
              <a:gd name="connsiteX0" fmla="*/ 101600 w 12517120"/>
              <a:gd name="connsiteY0" fmla="*/ 20320 h 3647440"/>
              <a:gd name="connsiteX1" fmla="*/ 101600 w 12517120"/>
              <a:gd name="connsiteY1" fmla="*/ 20320 h 3647440"/>
              <a:gd name="connsiteX2" fmla="*/ 182880 w 12517120"/>
              <a:gd name="connsiteY2" fmla="*/ 50800 h 3647440"/>
              <a:gd name="connsiteX3" fmla="*/ 243840 w 12517120"/>
              <a:gd name="connsiteY3" fmla="*/ 91440 h 3647440"/>
              <a:gd name="connsiteX4" fmla="*/ 274320 w 12517120"/>
              <a:gd name="connsiteY4" fmla="*/ 111760 h 3647440"/>
              <a:gd name="connsiteX5" fmla="*/ 304800 w 12517120"/>
              <a:gd name="connsiteY5" fmla="*/ 132080 h 3647440"/>
              <a:gd name="connsiteX6" fmla="*/ 345440 w 12517120"/>
              <a:gd name="connsiteY6" fmla="*/ 162560 h 3647440"/>
              <a:gd name="connsiteX7" fmla="*/ 406400 w 12517120"/>
              <a:gd name="connsiteY7" fmla="*/ 213360 h 3647440"/>
              <a:gd name="connsiteX8" fmla="*/ 436880 w 12517120"/>
              <a:gd name="connsiteY8" fmla="*/ 223520 h 3647440"/>
              <a:gd name="connsiteX9" fmla="*/ 538480 w 12517120"/>
              <a:gd name="connsiteY9" fmla="*/ 294640 h 3647440"/>
              <a:gd name="connsiteX10" fmla="*/ 599440 w 12517120"/>
              <a:gd name="connsiteY10" fmla="*/ 325120 h 3647440"/>
              <a:gd name="connsiteX11" fmla="*/ 629920 w 12517120"/>
              <a:gd name="connsiteY11" fmla="*/ 335280 h 3647440"/>
              <a:gd name="connsiteX12" fmla="*/ 731520 w 12517120"/>
              <a:gd name="connsiteY12" fmla="*/ 406400 h 3647440"/>
              <a:gd name="connsiteX13" fmla="*/ 762000 w 12517120"/>
              <a:gd name="connsiteY13" fmla="*/ 426720 h 3647440"/>
              <a:gd name="connsiteX14" fmla="*/ 822960 w 12517120"/>
              <a:gd name="connsiteY14" fmla="*/ 447040 h 3647440"/>
              <a:gd name="connsiteX15" fmla="*/ 924560 w 12517120"/>
              <a:gd name="connsiteY15" fmla="*/ 508000 h 3647440"/>
              <a:gd name="connsiteX16" fmla="*/ 985520 w 12517120"/>
              <a:gd name="connsiteY16" fmla="*/ 528320 h 3647440"/>
              <a:gd name="connsiteX17" fmla="*/ 1046480 w 12517120"/>
              <a:gd name="connsiteY17" fmla="*/ 568960 h 3647440"/>
              <a:gd name="connsiteX18" fmla="*/ 1137920 w 12517120"/>
              <a:gd name="connsiteY18" fmla="*/ 599440 h 3647440"/>
              <a:gd name="connsiteX19" fmla="*/ 1168400 w 12517120"/>
              <a:gd name="connsiteY19" fmla="*/ 609600 h 3647440"/>
              <a:gd name="connsiteX20" fmla="*/ 1219200 w 12517120"/>
              <a:gd name="connsiteY20" fmla="*/ 619760 h 3647440"/>
              <a:gd name="connsiteX21" fmla="*/ 1249680 w 12517120"/>
              <a:gd name="connsiteY21" fmla="*/ 629920 h 3647440"/>
              <a:gd name="connsiteX22" fmla="*/ 1483360 w 12517120"/>
              <a:gd name="connsiteY22" fmla="*/ 629920 h 3647440"/>
              <a:gd name="connsiteX23" fmla="*/ 1747520 w 12517120"/>
              <a:gd name="connsiteY23" fmla="*/ 883920 h 3647440"/>
              <a:gd name="connsiteX24" fmla="*/ 2387600 w 12517120"/>
              <a:gd name="connsiteY24" fmla="*/ 629920 h 3647440"/>
              <a:gd name="connsiteX25" fmla="*/ 2854960 w 12517120"/>
              <a:gd name="connsiteY25" fmla="*/ 304800 h 3647440"/>
              <a:gd name="connsiteX26" fmla="*/ 3271520 w 12517120"/>
              <a:gd name="connsiteY26" fmla="*/ 690880 h 3647440"/>
              <a:gd name="connsiteX27" fmla="*/ 3484880 w 12517120"/>
              <a:gd name="connsiteY27" fmla="*/ 579120 h 3647440"/>
              <a:gd name="connsiteX28" fmla="*/ 4267200 w 12517120"/>
              <a:gd name="connsiteY28" fmla="*/ 1016000 h 3647440"/>
              <a:gd name="connsiteX29" fmla="*/ 4572000 w 12517120"/>
              <a:gd name="connsiteY29" fmla="*/ 894080 h 3647440"/>
              <a:gd name="connsiteX30" fmla="*/ 4632960 w 12517120"/>
              <a:gd name="connsiteY30" fmla="*/ 975360 h 3647440"/>
              <a:gd name="connsiteX31" fmla="*/ 5374640 w 12517120"/>
              <a:gd name="connsiteY31" fmla="*/ 619760 h 3647440"/>
              <a:gd name="connsiteX32" fmla="*/ 5486400 w 12517120"/>
              <a:gd name="connsiteY32" fmla="*/ 680720 h 3647440"/>
              <a:gd name="connsiteX33" fmla="*/ 5994400 w 12517120"/>
              <a:gd name="connsiteY33" fmla="*/ 619760 h 3647440"/>
              <a:gd name="connsiteX34" fmla="*/ 6177280 w 12517120"/>
              <a:gd name="connsiteY34" fmla="*/ 863600 h 3647440"/>
              <a:gd name="connsiteX35" fmla="*/ 6410960 w 12517120"/>
              <a:gd name="connsiteY35" fmla="*/ 1117600 h 3647440"/>
              <a:gd name="connsiteX36" fmla="*/ 6604000 w 12517120"/>
              <a:gd name="connsiteY36" fmla="*/ 934720 h 3647440"/>
              <a:gd name="connsiteX37" fmla="*/ 6990080 w 12517120"/>
              <a:gd name="connsiteY37" fmla="*/ 1270000 h 3647440"/>
              <a:gd name="connsiteX38" fmla="*/ 7752080 w 12517120"/>
              <a:gd name="connsiteY38" fmla="*/ 1127760 h 3647440"/>
              <a:gd name="connsiteX39" fmla="*/ 8107680 w 12517120"/>
              <a:gd name="connsiteY39" fmla="*/ 914400 h 3647440"/>
              <a:gd name="connsiteX40" fmla="*/ 8321040 w 12517120"/>
              <a:gd name="connsiteY40" fmla="*/ 721360 h 3647440"/>
              <a:gd name="connsiteX41" fmla="*/ 8442960 w 12517120"/>
              <a:gd name="connsiteY41" fmla="*/ 772160 h 3647440"/>
              <a:gd name="connsiteX42" fmla="*/ 8524240 w 12517120"/>
              <a:gd name="connsiteY42" fmla="*/ 1056640 h 3647440"/>
              <a:gd name="connsiteX43" fmla="*/ 8829040 w 12517120"/>
              <a:gd name="connsiteY43" fmla="*/ 1097280 h 3647440"/>
              <a:gd name="connsiteX44" fmla="*/ 9001760 w 12517120"/>
              <a:gd name="connsiteY44" fmla="*/ 995680 h 3647440"/>
              <a:gd name="connsiteX45" fmla="*/ 9164320 w 12517120"/>
              <a:gd name="connsiteY45" fmla="*/ 1148080 h 3647440"/>
              <a:gd name="connsiteX46" fmla="*/ 9702800 w 12517120"/>
              <a:gd name="connsiteY46" fmla="*/ 650240 h 3647440"/>
              <a:gd name="connsiteX47" fmla="*/ 10007600 w 12517120"/>
              <a:gd name="connsiteY47" fmla="*/ 853440 h 3647440"/>
              <a:gd name="connsiteX48" fmla="*/ 10292080 w 12517120"/>
              <a:gd name="connsiteY48" fmla="*/ 772160 h 3647440"/>
              <a:gd name="connsiteX49" fmla="*/ 10789920 w 12517120"/>
              <a:gd name="connsiteY49" fmla="*/ 1026160 h 3647440"/>
              <a:gd name="connsiteX50" fmla="*/ 11115040 w 12517120"/>
              <a:gd name="connsiteY50" fmla="*/ 802640 h 3647440"/>
              <a:gd name="connsiteX51" fmla="*/ 11714480 w 12517120"/>
              <a:gd name="connsiteY51" fmla="*/ 934720 h 3647440"/>
              <a:gd name="connsiteX52" fmla="*/ 11988800 w 12517120"/>
              <a:gd name="connsiteY52" fmla="*/ 741680 h 3647440"/>
              <a:gd name="connsiteX53" fmla="*/ 12232640 w 12517120"/>
              <a:gd name="connsiteY53" fmla="*/ 924560 h 3647440"/>
              <a:gd name="connsiteX54" fmla="*/ 12435840 w 12517120"/>
              <a:gd name="connsiteY54" fmla="*/ 894080 h 3647440"/>
              <a:gd name="connsiteX55" fmla="*/ 12517120 w 12517120"/>
              <a:gd name="connsiteY55" fmla="*/ 3566160 h 3647440"/>
              <a:gd name="connsiteX56" fmla="*/ 0 w 12517120"/>
              <a:gd name="connsiteY56" fmla="*/ 3647440 h 3647440"/>
              <a:gd name="connsiteX57" fmla="*/ 40640 w 12517120"/>
              <a:gd name="connsiteY57" fmla="*/ 0 h 3647440"/>
              <a:gd name="connsiteX58" fmla="*/ 101600 w 12517120"/>
              <a:gd name="connsiteY58" fmla="*/ 20320 h 36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517120" h="3647440">
                <a:moveTo>
                  <a:pt x="101600" y="20320"/>
                </a:moveTo>
                <a:lnTo>
                  <a:pt x="101600" y="20320"/>
                </a:lnTo>
                <a:cubicBezTo>
                  <a:pt x="128693" y="30480"/>
                  <a:pt x="156999" y="37860"/>
                  <a:pt x="182880" y="50800"/>
                </a:cubicBezTo>
                <a:cubicBezTo>
                  <a:pt x="204723" y="61722"/>
                  <a:pt x="223520" y="77893"/>
                  <a:pt x="243840" y="91440"/>
                </a:cubicBezTo>
                <a:lnTo>
                  <a:pt x="274320" y="111760"/>
                </a:lnTo>
                <a:cubicBezTo>
                  <a:pt x="284480" y="118533"/>
                  <a:pt x="295031" y="124754"/>
                  <a:pt x="304800" y="132080"/>
                </a:cubicBezTo>
                <a:cubicBezTo>
                  <a:pt x="318347" y="142240"/>
                  <a:pt x="332583" y="151540"/>
                  <a:pt x="345440" y="162560"/>
                </a:cubicBezTo>
                <a:cubicBezTo>
                  <a:pt x="376898" y="189524"/>
                  <a:pt x="370472" y="195396"/>
                  <a:pt x="406400" y="213360"/>
                </a:cubicBezTo>
                <a:cubicBezTo>
                  <a:pt x="415979" y="218149"/>
                  <a:pt x="426720" y="220133"/>
                  <a:pt x="436880" y="223520"/>
                </a:cubicBezTo>
                <a:cubicBezTo>
                  <a:pt x="455427" y="237431"/>
                  <a:pt x="523470" y="289637"/>
                  <a:pt x="538480" y="294640"/>
                </a:cubicBezTo>
                <a:cubicBezTo>
                  <a:pt x="615092" y="320177"/>
                  <a:pt x="520658" y="285729"/>
                  <a:pt x="599440" y="325120"/>
                </a:cubicBezTo>
                <a:cubicBezTo>
                  <a:pt x="609019" y="329909"/>
                  <a:pt x="620558" y="330079"/>
                  <a:pt x="629920" y="335280"/>
                </a:cubicBezTo>
                <a:cubicBezTo>
                  <a:pt x="671962" y="358637"/>
                  <a:pt x="694229" y="379764"/>
                  <a:pt x="731520" y="406400"/>
                </a:cubicBezTo>
                <a:cubicBezTo>
                  <a:pt x="741456" y="413497"/>
                  <a:pt x="750842" y="421761"/>
                  <a:pt x="762000" y="426720"/>
                </a:cubicBezTo>
                <a:cubicBezTo>
                  <a:pt x="781573" y="435419"/>
                  <a:pt x="805138" y="435159"/>
                  <a:pt x="822960" y="447040"/>
                </a:cubicBezTo>
                <a:cubicBezTo>
                  <a:pt x="858740" y="470893"/>
                  <a:pt x="885508" y="492379"/>
                  <a:pt x="924560" y="508000"/>
                </a:cubicBezTo>
                <a:cubicBezTo>
                  <a:pt x="944447" y="515955"/>
                  <a:pt x="967698" y="516439"/>
                  <a:pt x="985520" y="528320"/>
                </a:cubicBezTo>
                <a:cubicBezTo>
                  <a:pt x="1005840" y="541867"/>
                  <a:pt x="1023312" y="561237"/>
                  <a:pt x="1046480" y="568960"/>
                </a:cubicBezTo>
                <a:lnTo>
                  <a:pt x="1137920" y="599440"/>
                </a:lnTo>
                <a:cubicBezTo>
                  <a:pt x="1148080" y="602827"/>
                  <a:pt x="1157898" y="607500"/>
                  <a:pt x="1168400" y="609600"/>
                </a:cubicBezTo>
                <a:cubicBezTo>
                  <a:pt x="1185333" y="612987"/>
                  <a:pt x="1202447" y="615572"/>
                  <a:pt x="1219200" y="619760"/>
                </a:cubicBezTo>
                <a:cubicBezTo>
                  <a:pt x="1229590" y="622357"/>
                  <a:pt x="1238978" y="629508"/>
                  <a:pt x="1249680" y="629920"/>
                </a:cubicBezTo>
                <a:cubicBezTo>
                  <a:pt x="1327516" y="632914"/>
                  <a:pt x="1405467" y="629920"/>
                  <a:pt x="1483360" y="629920"/>
                </a:cubicBezTo>
                <a:lnTo>
                  <a:pt x="1747520" y="883920"/>
                </a:lnTo>
                <a:lnTo>
                  <a:pt x="2387600" y="629920"/>
                </a:lnTo>
                <a:lnTo>
                  <a:pt x="2854960" y="304800"/>
                </a:lnTo>
                <a:lnTo>
                  <a:pt x="3271520" y="690880"/>
                </a:lnTo>
                <a:lnTo>
                  <a:pt x="3484880" y="579120"/>
                </a:lnTo>
                <a:lnTo>
                  <a:pt x="4267200" y="1016000"/>
                </a:lnTo>
                <a:lnTo>
                  <a:pt x="4572000" y="894080"/>
                </a:lnTo>
                <a:lnTo>
                  <a:pt x="4632960" y="975360"/>
                </a:lnTo>
                <a:lnTo>
                  <a:pt x="5374640" y="619760"/>
                </a:lnTo>
                <a:lnTo>
                  <a:pt x="5486400" y="680720"/>
                </a:lnTo>
                <a:lnTo>
                  <a:pt x="5994400" y="619760"/>
                </a:lnTo>
                <a:lnTo>
                  <a:pt x="6177280" y="863600"/>
                </a:lnTo>
                <a:lnTo>
                  <a:pt x="6410960" y="1117600"/>
                </a:lnTo>
                <a:lnTo>
                  <a:pt x="6604000" y="934720"/>
                </a:lnTo>
                <a:lnTo>
                  <a:pt x="6990080" y="1270000"/>
                </a:lnTo>
                <a:lnTo>
                  <a:pt x="7752080" y="1127760"/>
                </a:lnTo>
                <a:lnTo>
                  <a:pt x="8107680" y="914400"/>
                </a:lnTo>
                <a:lnTo>
                  <a:pt x="8321040" y="721360"/>
                </a:lnTo>
                <a:lnTo>
                  <a:pt x="8442960" y="772160"/>
                </a:lnTo>
                <a:lnTo>
                  <a:pt x="8524240" y="1056640"/>
                </a:lnTo>
                <a:lnTo>
                  <a:pt x="8829040" y="1097280"/>
                </a:lnTo>
                <a:lnTo>
                  <a:pt x="9001760" y="995680"/>
                </a:lnTo>
                <a:lnTo>
                  <a:pt x="9164320" y="1148080"/>
                </a:lnTo>
                <a:lnTo>
                  <a:pt x="9702800" y="650240"/>
                </a:lnTo>
                <a:lnTo>
                  <a:pt x="10007600" y="853440"/>
                </a:lnTo>
                <a:lnTo>
                  <a:pt x="10292080" y="772160"/>
                </a:lnTo>
                <a:lnTo>
                  <a:pt x="10789920" y="1026160"/>
                </a:lnTo>
                <a:lnTo>
                  <a:pt x="11115040" y="802640"/>
                </a:lnTo>
                <a:lnTo>
                  <a:pt x="11714480" y="934720"/>
                </a:lnTo>
                <a:lnTo>
                  <a:pt x="11988800" y="741680"/>
                </a:lnTo>
                <a:lnTo>
                  <a:pt x="12232640" y="924560"/>
                </a:lnTo>
                <a:lnTo>
                  <a:pt x="12435840" y="894080"/>
                </a:lnTo>
                <a:lnTo>
                  <a:pt x="12517120" y="3566160"/>
                </a:lnTo>
                <a:lnTo>
                  <a:pt x="0" y="3647440"/>
                </a:lnTo>
                <a:lnTo>
                  <a:pt x="40640" y="0"/>
                </a:lnTo>
                <a:lnTo>
                  <a:pt x="101600" y="20320"/>
                </a:lnTo>
                <a:close/>
              </a:path>
            </a:pathLst>
          </a:custGeom>
          <a:gradFill flip="none" rotWithShape="1">
            <a:gsLst>
              <a:gs pos="22000">
                <a:srgbClr val="FFFFFF"/>
              </a:gs>
              <a:gs pos="58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6C5CDBA1-B70D-48E5-8AC2-C656A1041BA4}"/>
              </a:ext>
            </a:extLst>
          </p:cNvPr>
          <p:cNvSpPr/>
          <p:nvPr/>
        </p:nvSpPr>
        <p:spPr>
          <a:xfrm>
            <a:off x="0" y="2511972"/>
            <a:ext cx="7723319" cy="3990427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2000">
                <a:schemeClr val="bg1"/>
              </a:gs>
            </a:gsLst>
            <a:lin ang="18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3" name="Freihandform: Form 692">
            <a:extLst>
              <a:ext uri="{FF2B5EF4-FFF2-40B4-BE49-F238E27FC236}">
                <a16:creationId xmlns:a16="http://schemas.microsoft.com/office/drawing/2014/main" id="{4C56A6B3-860A-4F44-81FF-BEFE7E194500}"/>
              </a:ext>
            </a:extLst>
          </p:cNvPr>
          <p:cNvSpPr/>
          <p:nvPr/>
        </p:nvSpPr>
        <p:spPr>
          <a:xfrm flipH="1">
            <a:off x="-667850" y="5913754"/>
            <a:ext cx="12918331" cy="1810008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hteck 202">
            <a:extLst>
              <a:ext uri="{FF2B5EF4-FFF2-40B4-BE49-F238E27FC236}">
                <a16:creationId xmlns:a16="http://schemas.microsoft.com/office/drawing/2014/main" id="{35CC7D15-DD41-4FF9-9207-CA9FF63E6B9A}"/>
              </a:ext>
            </a:extLst>
          </p:cNvPr>
          <p:cNvSpPr/>
          <p:nvPr/>
        </p:nvSpPr>
        <p:spPr>
          <a:xfrm rot="16200000">
            <a:off x="964087" y="6391685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hteck 203">
            <a:extLst>
              <a:ext uri="{FF2B5EF4-FFF2-40B4-BE49-F238E27FC236}">
                <a16:creationId xmlns:a16="http://schemas.microsoft.com/office/drawing/2014/main" id="{08A35E4D-3A57-48CA-99EC-E8A1CDEBD6A7}"/>
              </a:ext>
            </a:extLst>
          </p:cNvPr>
          <p:cNvSpPr/>
          <p:nvPr/>
        </p:nvSpPr>
        <p:spPr>
          <a:xfrm rot="16200000">
            <a:off x="2489431" y="6255190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1292E12C-4776-454C-981F-2CD48879F8E2}"/>
              </a:ext>
            </a:extLst>
          </p:cNvPr>
          <p:cNvSpPr/>
          <p:nvPr/>
        </p:nvSpPr>
        <p:spPr>
          <a:xfrm rot="16200000">
            <a:off x="4084633" y="6317584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hteck 205">
            <a:extLst>
              <a:ext uri="{FF2B5EF4-FFF2-40B4-BE49-F238E27FC236}">
                <a16:creationId xmlns:a16="http://schemas.microsoft.com/office/drawing/2014/main" id="{78919D5E-4996-497A-A021-22F0AFC86BBD}"/>
              </a:ext>
            </a:extLst>
          </p:cNvPr>
          <p:cNvSpPr/>
          <p:nvPr/>
        </p:nvSpPr>
        <p:spPr>
          <a:xfrm rot="16200000">
            <a:off x="5443702" y="6233875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hteck 206">
            <a:extLst>
              <a:ext uri="{FF2B5EF4-FFF2-40B4-BE49-F238E27FC236}">
                <a16:creationId xmlns:a16="http://schemas.microsoft.com/office/drawing/2014/main" id="{4C766A4A-A291-491F-A129-E94FC50BF823}"/>
              </a:ext>
            </a:extLst>
          </p:cNvPr>
          <p:cNvSpPr/>
          <p:nvPr/>
        </p:nvSpPr>
        <p:spPr>
          <a:xfrm rot="16200000">
            <a:off x="8142122" y="6288797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hteck 207">
            <a:extLst>
              <a:ext uri="{FF2B5EF4-FFF2-40B4-BE49-F238E27FC236}">
                <a16:creationId xmlns:a16="http://schemas.microsoft.com/office/drawing/2014/main" id="{EF70BDB7-E783-410D-A4EC-0D758CB22021}"/>
              </a:ext>
            </a:extLst>
          </p:cNvPr>
          <p:cNvSpPr/>
          <p:nvPr/>
        </p:nvSpPr>
        <p:spPr>
          <a:xfrm rot="16200000">
            <a:off x="9511302" y="6352639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hteck 208">
            <a:extLst>
              <a:ext uri="{FF2B5EF4-FFF2-40B4-BE49-F238E27FC236}">
                <a16:creationId xmlns:a16="http://schemas.microsoft.com/office/drawing/2014/main" id="{8418B663-B945-42A5-9F75-DD3933D73D5E}"/>
              </a:ext>
            </a:extLst>
          </p:cNvPr>
          <p:cNvSpPr/>
          <p:nvPr/>
        </p:nvSpPr>
        <p:spPr>
          <a:xfrm rot="16200000">
            <a:off x="6772617" y="6308321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hteck 209">
            <a:extLst>
              <a:ext uri="{FF2B5EF4-FFF2-40B4-BE49-F238E27FC236}">
                <a16:creationId xmlns:a16="http://schemas.microsoft.com/office/drawing/2014/main" id="{086F1364-1D39-487D-B5E8-FB7BA83B54EC}"/>
              </a:ext>
            </a:extLst>
          </p:cNvPr>
          <p:cNvSpPr/>
          <p:nvPr/>
        </p:nvSpPr>
        <p:spPr>
          <a:xfrm rot="16200000">
            <a:off x="10810633" y="6317584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hteck 210">
            <a:extLst>
              <a:ext uri="{FF2B5EF4-FFF2-40B4-BE49-F238E27FC236}">
                <a16:creationId xmlns:a16="http://schemas.microsoft.com/office/drawing/2014/main" id="{495E6F9F-4FEB-420B-A92F-50E8007C1D45}"/>
              </a:ext>
            </a:extLst>
          </p:cNvPr>
          <p:cNvSpPr/>
          <p:nvPr/>
        </p:nvSpPr>
        <p:spPr>
          <a:xfrm rot="16200000">
            <a:off x="10836109" y="5688073"/>
            <a:ext cx="1446873" cy="18177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5B36BC0D-4C5D-4E42-B2CB-0EC353DAE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161" y="5529255"/>
            <a:ext cx="1054699" cy="731583"/>
          </a:xfrm>
          <a:prstGeom prst="rect">
            <a:avLst/>
          </a:prstGeom>
        </p:spPr>
      </p:pic>
      <p:pic>
        <p:nvPicPr>
          <p:cNvPr id="673" name="Grafik 672">
            <a:extLst>
              <a:ext uri="{FF2B5EF4-FFF2-40B4-BE49-F238E27FC236}">
                <a16:creationId xmlns:a16="http://schemas.microsoft.com/office/drawing/2014/main" id="{8B32B3E0-895B-4631-BD8C-7F99E66CA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633" y="5601037"/>
            <a:ext cx="1054699" cy="725487"/>
          </a:xfrm>
          <a:prstGeom prst="rect">
            <a:avLst/>
          </a:prstGeom>
        </p:spPr>
      </p:pic>
      <p:pic>
        <p:nvPicPr>
          <p:cNvPr id="684" name="Grafik 683">
            <a:extLst>
              <a:ext uri="{FF2B5EF4-FFF2-40B4-BE49-F238E27FC236}">
                <a16:creationId xmlns:a16="http://schemas.microsoft.com/office/drawing/2014/main" id="{5BF168DA-0B7A-4332-A0E2-91BB86E52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6584" y="5582930"/>
            <a:ext cx="1054699" cy="725487"/>
          </a:xfrm>
          <a:prstGeom prst="rect">
            <a:avLst/>
          </a:prstGeom>
        </p:spPr>
      </p:pic>
      <p:pic>
        <p:nvPicPr>
          <p:cNvPr id="688" name="Grafik 687">
            <a:extLst>
              <a:ext uri="{FF2B5EF4-FFF2-40B4-BE49-F238E27FC236}">
                <a16:creationId xmlns:a16="http://schemas.microsoft.com/office/drawing/2014/main" id="{C8C7BCEC-DC22-4A38-8B23-29D18B843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3933" y="4531139"/>
            <a:ext cx="1054699" cy="731583"/>
          </a:xfrm>
          <a:prstGeom prst="rect">
            <a:avLst/>
          </a:prstGeom>
        </p:spPr>
      </p:pic>
      <p:sp>
        <p:nvSpPr>
          <p:cNvPr id="184" name="Freihandform: Form 183">
            <a:extLst>
              <a:ext uri="{FF2B5EF4-FFF2-40B4-BE49-F238E27FC236}">
                <a16:creationId xmlns:a16="http://schemas.microsoft.com/office/drawing/2014/main" id="{9E7E5657-69D4-429C-997D-5E3B70C36720}"/>
              </a:ext>
            </a:extLst>
          </p:cNvPr>
          <p:cNvSpPr/>
          <p:nvPr/>
        </p:nvSpPr>
        <p:spPr>
          <a:xfrm>
            <a:off x="5078055" y="5355496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ihandform: Form 188">
            <a:extLst>
              <a:ext uri="{FF2B5EF4-FFF2-40B4-BE49-F238E27FC236}">
                <a16:creationId xmlns:a16="http://schemas.microsoft.com/office/drawing/2014/main" id="{C1B47BC2-C858-482A-99E8-7EC5430CCD6F}"/>
              </a:ext>
            </a:extLst>
          </p:cNvPr>
          <p:cNvSpPr/>
          <p:nvPr/>
        </p:nvSpPr>
        <p:spPr>
          <a:xfrm>
            <a:off x="6414379" y="5419947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ihandform: Form 191">
            <a:extLst>
              <a:ext uri="{FF2B5EF4-FFF2-40B4-BE49-F238E27FC236}">
                <a16:creationId xmlns:a16="http://schemas.microsoft.com/office/drawing/2014/main" id="{ED750175-7F92-426F-A962-49BC5F384023}"/>
              </a:ext>
            </a:extLst>
          </p:cNvPr>
          <p:cNvSpPr/>
          <p:nvPr/>
        </p:nvSpPr>
        <p:spPr>
          <a:xfrm flipH="1">
            <a:off x="10951706" y="4374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ihandform: Form 194">
            <a:extLst>
              <a:ext uri="{FF2B5EF4-FFF2-40B4-BE49-F238E27FC236}">
                <a16:creationId xmlns:a16="http://schemas.microsoft.com/office/drawing/2014/main" id="{2BB4E729-9618-4B4E-A563-3FEF5CE40047}"/>
              </a:ext>
            </a:extLst>
          </p:cNvPr>
          <p:cNvSpPr/>
          <p:nvPr/>
        </p:nvSpPr>
        <p:spPr>
          <a:xfrm rot="207948" flipH="1">
            <a:off x="10461134" y="541994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38" name="Gruppieren 2137">
            <a:extLst>
              <a:ext uri="{FF2B5EF4-FFF2-40B4-BE49-F238E27FC236}">
                <a16:creationId xmlns:a16="http://schemas.microsoft.com/office/drawing/2014/main" id="{24D69A08-3243-4F2F-ABE2-19E5A027FD1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315452" y="3461538"/>
            <a:ext cx="1829150" cy="2692518"/>
            <a:chOff x="0" y="0"/>
            <a:chExt cx="5423358" cy="7976923"/>
          </a:xfrm>
        </p:grpSpPr>
        <p:grpSp>
          <p:nvGrpSpPr>
            <p:cNvPr id="2139" name="Gruppieren 2138">
              <a:extLst>
                <a:ext uri="{FF2B5EF4-FFF2-40B4-BE49-F238E27FC236}">
                  <a16:creationId xmlns:a16="http://schemas.microsoft.com/office/drawing/2014/main" id="{545C20E5-2DB8-4BF9-96E7-2225C6A4F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208939"/>
              <a:ext cx="5423358" cy="4767984"/>
              <a:chOff x="0" y="0"/>
              <a:chExt cx="5060425" cy="4448810"/>
            </a:xfrm>
          </p:grpSpPr>
          <p:sp>
            <p:nvSpPr>
              <p:cNvPr id="2152" name="Ellipse 2151">
                <a:extLst>
                  <a:ext uri="{FF2B5EF4-FFF2-40B4-BE49-F238E27FC236}">
                    <a16:creationId xmlns:a16="http://schemas.microsoft.com/office/drawing/2014/main" id="{F5EDDC58-DAD8-4D39-A0B6-7098FBB00BC5}"/>
                  </a:ext>
                </a:extLst>
              </p:cNvPr>
              <p:cNvSpPr/>
              <p:nvPr/>
            </p:nvSpPr>
            <p:spPr>
              <a:xfrm>
                <a:off x="3531476" y="157656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3" name="Ellipse 2152">
                <a:extLst>
                  <a:ext uri="{FF2B5EF4-FFF2-40B4-BE49-F238E27FC236}">
                    <a16:creationId xmlns:a16="http://schemas.microsoft.com/office/drawing/2014/main" id="{B2B4095A-1849-428E-8E57-564597F7A6A6}"/>
                  </a:ext>
                </a:extLst>
              </p:cNvPr>
              <p:cNvSpPr/>
              <p:nvPr/>
            </p:nvSpPr>
            <p:spPr>
              <a:xfrm>
                <a:off x="0" y="0"/>
                <a:ext cx="5016500" cy="44488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4" name="Ellipse 2153">
                <a:extLst>
                  <a:ext uri="{FF2B5EF4-FFF2-40B4-BE49-F238E27FC236}">
                    <a16:creationId xmlns:a16="http://schemas.microsoft.com/office/drawing/2014/main" id="{0C9A4470-A0AF-4F9D-A685-87074318FDF6}"/>
                  </a:ext>
                </a:extLst>
              </p:cNvPr>
              <p:cNvSpPr/>
              <p:nvPr/>
            </p:nvSpPr>
            <p:spPr>
              <a:xfrm rot="20527534">
                <a:off x="2986252" y="712733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5" name="Ellipse 2154">
                <a:extLst>
                  <a:ext uri="{FF2B5EF4-FFF2-40B4-BE49-F238E27FC236}">
                    <a16:creationId xmlns:a16="http://schemas.microsoft.com/office/drawing/2014/main" id="{EA4A05B9-651F-429E-9353-9FF377FB6337}"/>
                  </a:ext>
                </a:extLst>
              </p:cNvPr>
              <p:cNvSpPr/>
              <p:nvPr/>
            </p:nvSpPr>
            <p:spPr>
              <a:xfrm rot="20966179">
                <a:off x="3298278" y="1579837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6" name="Ellipse 2155">
                <a:extLst>
                  <a:ext uri="{FF2B5EF4-FFF2-40B4-BE49-F238E27FC236}">
                    <a16:creationId xmlns:a16="http://schemas.microsoft.com/office/drawing/2014/main" id="{22C5CDB5-A063-4D5E-8978-D0E6C4A527C3}"/>
                  </a:ext>
                </a:extLst>
              </p:cNvPr>
              <p:cNvSpPr/>
              <p:nvPr/>
            </p:nvSpPr>
            <p:spPr>
              <a:xfrm rot="20206565">
                <a:off x="94593" y="731783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EAF2FA"/>
                  </a:gs>
                  <a:gs pos="100000">
                    <a:srgbClr val="EAF2FA"/>
                  </a:gs>
                  <a:gs pos="15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40" name="Gruppieren 2139">
              <a:extLst>
                <a:ext uri="{FF2B5EF4-FFF2-40B4-BE49-F238E27FC236}">
                  <a16:creationId xmlns:a16="http://schemas.microsoft.com/office/drawing/2014/main" id="{8A131157-4A7F-477D-9122-DFBB2E3470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8993" y="954470"/>
              <a:ext cx="3293896" cy="2848812"/>
              <a:chOff x="0" y="0"/>
              <a:chExt cx="3073400" cy="2658110"/>
            </a:xfrm>
          </p:grpSpPr>
          <p:sp>
            <p:nvSpPr>
              <p:cNvPr id="2145" name="Ellipse 2144">
                <a:extLst>
                  <a:ext uri="{FF2B5EF4-FFF2-40B4-BE49-F238E27FC236}">
                    <a16:creationId xmlns:a16="http://schemas.microsoft.com/office/drawing/2014/main" id="{14B04787-1C6C-4BEC-858F-079079F37B72}"/>
                  </a:ext>
                </a:extLst>
              </p:cNvPr>
              <p:cNvSpPr/>
              <p:nvPr/>
            </p:nvSpPr>
            <p:spPr>
              <a:xfrm>
                <a:off x="0" y="0"/>
                <a:ext cx="3073400" cy="26581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6" name="Ellipse 2145">
                <a:extLst>
                  <a:ext uri="{FF2B5EF4-FFF2-40B4-BE49-F238E27FC236}">
                    <a16:creationId xmlns:a16="http://schemas.microsoft.com/office/drawing/2014/main" id="{47C66693-862F-49C4-A078-9E0B003A7625}"/>
                  </a:ext>
                </a:extLst>
              </p:cNvPr>
              <p:cNvSpPr/>
              <p:nvPr/>
            </p:nvSpPr>
            <p:spPr>
              <a:xfrm>
                <a:off x="1115251" y="940828"/>
                <a:ext cx="254000" cy="457200"/>
              </a:xfrm>
              <a:prstGeom prst="ellipse">
                <a:avLst/>
              </a:prstGeom>
              <a:solidFill>
                <a:srgbClr val="4472C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7" name="Ellipse 2146">
                <a:extLst>
                  <a:ext uri="{FF2B5EF4-FFF2-40B4-BE49-F238E27FC236}">
                    <a16:creationId xmlns:a16="http://schemas.microsoft.com/office/drawing/2014/main" id="{6B89776C-9E7E-4468-8F66-FEDA581F277E}"/>
                  </a:ext>
                </a:extLst>
              </p:cNvPr>
              <p:cNvSpPr/>
              <p:nvPr/>
            </p:nvSpPr>
            <p:spPr>
              <a:xfrm>
                <a:off x="2056079" y="914400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48" name="Gruppieren 2147">
                <a:extLst>
                  <a:ext uri="{FF2B5EF4-FFF2-40B4-BE49-F238E27FC236}">
                    <a16:creationId xmlns:a16="http://schemas.microsoft.com/office/drawing/2014/main" id="{666A967F-282A-4955-A021-DB4B61B17368}"/>
                  </a:ext>
                </a:extLst>
              </p:cNvPr>
              <p:cNvGrpSpPr/>
              <p:nvPr/>
            </p:nvGrpSpPr>
            <p:grpSpPr>
              <a:xfrm>
                <a:off x="1607908" y="1216777"/>
                <a:ext cx="1398028" cy="523269"/>
                <a:chOff x="0" y="0"/>
                <a:chExt cx="1548367" cy="518945"/>
              </a:xfr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50" name="Gleichschenkliges Dreieck 2149">
                  <a:extLst>
                    <a:ext uri="{FF2B5EF4-FFF2-40B4-BE49-F238E27FC236}">
                      <a16:creationId xmlns:a16="http://schemas.microsoft.com/office/drawing/2014/main" id="{F48851D9-D5DE-4EA9-A849-42AC7AA66BF8}"/>
                    </a:ext>
                  </a:extLst>
                </p:cNvPr>
                <p:cNvSpPr/>
                <p:nvPr/>
              </p:nvSpPr>
              <p:spPr>
                <a:xfrm>
                  <a:off x="173183" y="16364"/>
                  <a:ext cx="1375184" cy="501650"/>
                </a:xfrm>
                <a:prstGeom prst="triangle">
                  <a:avLst>
                    <a:gd name="adj" fmla="val 623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1" name="Ellipse 2150">
                  <a:extLst>
                    <a:ext uri="{FF2B5EF4-FFF2-40B4-BE49-F238E27FC236}">
                      <a16:creationId xmlns:a16="http://schemas.microsoft.com/office/drawing/2014/main" id="{4AFF714D-78BE-477E-B2CF-2CDEB5EC93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1192" cy="5189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41" name="Gruppieren 2140">
              <a:extLst>
                <a:ext uri="{FF2B5EF4-FFF2-40B4-BE49-F238E27FC236}">
                  <a16:creationId xmlns:a16="http://schemas.microsoft.com/office/drawing/2014/main" id="{D33AAE37-018E-44EA-8CE2-57F230F0FFEC}"/>
                </a:ext>
              </a:extLst>
            </p:cNvPr>
            <p:cNvGrpSpPr>
              <a:grpSpLocks noChangeAspect="1"/>
            </p:cNvGrpSpPr>
            <p:nvPr/>
          </p:nvGrpSpPr>
          <p:grpSpPr>
            <a:xfrm rot="975702">
              <a:off x="1933904" y="0"/>
              <a:ext cx="2475186" cy="1877657"/>
              <a:chOff x="0" y="0"/>
              <a:chExt cx="2309785" cy="1752267"/>
            </a:xfrm>
          </p:grpSpPr>
          <p:sp>
            <p:nvSpPr>
              <p:cNvPr id="2142" name="Flussdiagramm: Magnetplattenspeicher 2141">
                <a:extLst>
                  <a:ext uri="{FF2B5EF4-FFF2-40B4-BE49-F238E27FC236}">
                    <a16:creationId xmlns:a16="http://schemas.microsoft.com/office/drawing/2014/main" id="{90F2AAF0-191F-4BD4-82CF-2642CA9CE6FB}"/>
                  </a:ext>
                </a:extLst>
              </p:cNvPr>
              <p:cNvSpPr/>
              <p:nvPr/>
            </p:nvSpPr>
            <p:spPr>
              <a:xfrm>
                <a:off x="0" y="0"/>
                <a:ext cx="2309785" cy="1752267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3" name="Halbbogen 2142">
                <a:extLst>
                  <a:ext uri="{FF2B5EF4-FFF2-40B4-BE49-F238E27FC236}">
                    <a16:creationId xmlns:a16="http://schemas.microsoft.com/office/drawing/2014/main" id="{4C934EDD-CF5B-47A4-8172-8FC7C7F440BF}"/>
                  </a:ext>
                </a:extLst>
              </p:cNvPr>
              <p:cNvSpPr/>
              <p:nvPr/>
            </p:nvSpPr>
            <p:spPr>
              <a:xfrm rot="11791213">
                <a:off x="118441" y="667909"/>
                <a:ext cx="778510" cy="932180"/>
              </a:xfrm>
              <a:prstGeom prst="blockArc">
                <a:avLst>
                  <a:gd name="adj1" fmla="val 9684492"/>
                  <a:gd name="adj2" fmla="val 628043"/>
                  <a:gd name="adj3" fmla="val 23013"/>
                </a:avLst>
              </a:prstGeom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4" name="Ellipse 2143">
                <a:extLst>
                  <a:ext uri="{FF2B5EF4-FFF2-40B4-BE49-F238E27FC236}">
                    <a16:creationId xmlns:a16="http://schemas.microsoft.com/office/drawing/2014/main" id="{24BF14CB-1C85-4823-86F5-E18916FC24C1}"/>
                  </a:ext>
                </a:extLst>
              </p:cNvPr>
              <p:cNvSpPr/>
              <p:nvPr/>
            </p:nvSpPr>
            <p:spPr>
              <a:xfrm>
                <a:off x="15902" y="0"/>
                <a:ext cx="2281473" cy="57646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5" name="Grafik 24">
            <a:extLst>
              <a:ext uri="{FF2B5EF4-FFF2-40B4-BE49-F238E27FC236}">
                <a16:creationId xmlns:a16="http://schemas.microsoft.com/office/drawing/2014/main" id="{D95F0831-5C28-40CE-AE2B-09E70D41BB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4090" y="5478795"/>
            <a:ext cx="1054699" cy="731583"/>
          </a:xfrm>
          <a:prstGeom prst="rect">
            <a:avLst/>
          </a:prstGeom>
        </p:spPr>
      </p:pic>
      <p:sp>
        <p:nvSpPr>
          <p:cNvPr id="182" name="Freihandform: Form 181">
            <a:extLst>
              <a:ext uri="{FF2B5EF4-FFF2-40B4-BE49-F238E27FC236}">
                <a16:creationId xmlns:a16="http://schemas.microsoft.com/office/drawing/2014/main" id="{AC3B545C-04E6-43F8-8907-DED40D6F9202}"/>
              </a:ext>
            </a:extLst>
          </p:cNvPr>
          <p:cNvSpPr/>
          <p:nvPr/>
        </p:nvSpPr>
        <p:spPr>
          <a:xfrm flipH="1">
            <a:off x="2147987" y="5317268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hteck 201">
            <a:extLst>
              <a:ext uri="{FF2B5EF4-FFF2-40B4-BE49-F238E27FC236}">
                <a16:creationId xmlns:a16="http://schemas.microsoft.com/office/drawing/2014/main" id="{4381746A-01EC-4853-9544-9E17ECA19C8B}"/>
              </a:ext>
            </a:extLst>
          </p:cNvPr>
          <p:cNvSpPr/>
          <p:nvPr/>
        </p:nvSpPr>
        <p:spPr>
          <a:xfrm rot="16200000">
            <a:off x="110145" y="5704846"/>
            <a:ext cx="1642722" cy="18529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3CC8832-7E5B-465A-BACC-4EADE4120995}"/>
              </a:ext>
            </a:extLst>
          </p:cNvPr>
          <p:cNvSpPr/>
          <p:nvPr/>
        </p:nvSpPr>
        <p:spPr>
          <a:xfrm rot="16200000">
            <a:off x="-593103" y="5147758"/>
            <a:ext cx="2325888" cy="19906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EF79B6C-A4E7-4AFC-A4A6-FFAFD6DC88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33" y="3497806"/>
            <a:ext cx="1054699" cy="85961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3FBAC2B-7155-4B51-BAEB-22DC79796F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156" y="4586768"/>
            <a:ext cx="1054699" cy="73158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A83259B1-32C0-4E1A-8C9D-E2FE8743D1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103" y="5656210"/>
            <a:ext cx="1054699" cy="731583"/>
          </a:xfrm>
          <a:prstGeom prst="rect">
            <a:avLst/>
          </a:prstGeom>
        </p:spPr>
      </p:pic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78E45E-4DFE-40B3-AF42-6FF7B6971106}"/>
              </a:ext>
            </a:extLst>
          </p:cNvPr>
          <p:cNvSpPr/>
          <p:nvPr/>
        </p:nvSpPr>
        <p:spPr>
          <a:xfrm>
            <a:off x="597692" y="5513881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reihandform: Form 184">
            <a:extLst>
              <a:ext uri="{FF2B5EF4-FFF2-40B4-BE49-F238E27FC236}">
                <a16:creationId xmlns:a16="http://schemas.microsoft.com/office/drawing/2014/main" id="{3EE1DFD1-8828-42E9-BAA6-34FE6143AE1D}"/>
              </a:ext>
            </a:extLst>
          </p:cNvPr>
          <p:cNvSpPr/>
          <p:nvPr/>
        </p:nvSpPr>
        <p:spPr>
          <a:xfrm rot="231405" flipH="1">
            <a:off x="338185" y="4403321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ihandform: Form 197">
            <a:extLst>
              <a:ext uri="{FF2B5EF4-FFF2-40B4-BE49-F238E27FC236}">
                <a16:creationId xmlns:a16="http://schemas.microsoft.com/office/drawing/2014/main" id="{902B0CC1-FF73-48AB-A3FD-F228C85F9DE2}"/>
              </a:ext>
            </a:extLst>
          </p:cNvPr>
          <p:cNvSpPr/>
          <p:nvPr/>
        </p:nvSpPr>
        <p:spPr>
          <a:xfrm>
            <a:off x="1283" y="3302730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4EA3EFCC-A4BA-41EC-BF61-E7AF36BD8C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1232" y="5547962"/>
            <a:ext cx="1054699" cy="731583"/>
          </a:xfrm>
          <a:prstGeom prst="rect">
            <a:avLst/>
          </a:prstGeom>
        </p:spPr>
      </p:pic>
      <p:sp>
        <p:nvSpPr>
          <p:cNvPr id="201" name="Freihandform: Form 200">
            <a:extLst>
              <a:ext uri="{FF2B5EF4-FFF2-40B4-BE49-F238E27FC236}">
                <a16:creationId xmlns:a16="http://schemas.microsoft.com/office/drawing/2014/main" id="{BD8AED68-1A09-4642-8A9C-54EAB331E5ED}"/>
              </a:ext>
            </a:extLst>
          </p:cNvPr>
          <p:cNvSpPr/>
          <p:nvPr/>
        </p:nvSpPr>
        <p:spPr>
          <a:xfrm rot="21368595">
            <a:off x="3706499" y="5396024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6" name="Grafik 675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E45B4E5A-1E29-439C-AA20-C4CC812689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38486" y="5484891"/>
            <a:ext cx="1054699" cy="725487"/>
          </a:xfrm>
          <a:prstGeom prst="rect">
            <a:avLst/>
          </a:prstGeom>
        </p:spPr>
      </p:pic>
      <p:pic>
        <p:nvPicPr>
          <p:cNvPr id="680" name="Grafik 679">
            <a:extLst>
              <a:ext uri="{FF2B5EF4-FFF2-40B4-BE49-F238E27FC236}">
                <a16:creationId xmlns:a16="http://schemas.microsoft.com/office/drawing/2014/main" id="{99BEADD7-0E09-43DB-87ED-BA0D645851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60875" y="5717019"/>
            <a:ext cx="1060796" cy="725487"/>
          </a:xfrm>
          <a:prstGeom prst="rect">
            <a:avLst/>
          </a:prstGeom>
        </p:spPr>
      </p:pic>
      <p:sp>
        <p:nvSpPr>
          <p:cNvPr id="683" name="Freihandform: Form 682">
            <a:extLst>
              <a:ext uri="{FF2B5EF4-FFF2-40B4-BE49-F238E27FC236}">
                <a16:creationId xmlns:a16="http://schemas.microsoft.com/office/drawing/2014/main" id="{73ED9615-77ED-4D6F-85AB-4401AB348A33}"/>
              </a:ext>
            </a:extLst>
          </p:cNvPr>
          <p:cNvSpPr/>
          <p:nvPr/>
        </p:nvSpPr>
        <p:spPr>
          <a:xfrm rot="207948" flipH="1">
            <a:off x="7777574" y="532146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5" name="Freihandform: Form 684">
            <a:extLst>
              <a:ext uri="{FF2B5EF4-FFF2-40B4-BE49-F238E27FC236}">
                <a16:creationId xmlns:a16="http://schemas.microsoft.com/office/drawing/2014/main" id="{F2E037B5-263D-49C2-9255-2B75F10685E2}"/>
              </a:ext>
            </a:extLst>
          </p:cNvPr>
          <p:cNvSpPr/>
          <p:nvPr/>
        </p:nvSpPr>
        <p:spPr>
          <a:xfrm flipH="1">
            <a:off x="9156667" y="5643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29ED12F-CC76-4702-BF4A-7ACD1EA28BEE}"/>
              </a:ext>
            </a:extLst>
          </p:cNvPr>
          <p:cNvSpPr/>
          <p:nvPr/>
        </p:nvSpPr>
        <p:spPr>
          <a:xfrm>
            <a:off x="9009899" y="4479783"/>
            <a:ext cx="405958" cy="154820"/>
          </a:xfrm>
          <a:prstGeom prst="ellipse">
            <a:avLst/>
          </a:prstGeom>
          <a:solidFill>
            <a:srgbClr val="4472C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6DDC21-D372-4FE3-BEBA-BBD268C6914A}"/>
              </a:ext>
            </a:extLst>
          </p:cNvPr>
          <p:cNvSpPr/>
          <p:nvPr/>
        </p:nvSpPr>
        <p:spPr>
          <a:xfrm>
            <a:off x="8950207" y="4457168"/>
            <a:ext cx="552657" cy="154820"/>
          </a:xfrm>
          <a:prstGeom prst="ellipse">
            <a:avLst/>
          </a:prstGeom>
          <a:gradFill flip="none" rotWithShape="1">
            <a:gsLst>
              <a:gs pos="48000">
                <a:schemeClr val="accent5">
                  <a:lumMod val="20000"/>
                  <a:lumOff val="80000"/>
                </a:schemeClr>
              </a:gs>
              <a:gs pos="100000">
                <a:srgbClr val="F9FBF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97D6C0D-2DD4-4F61-B061-D40CAE35A349}"/>
              </a:ext>
            </a:extLst>
          </p:cNvPr>
          <p:cNvGrpSpPr/>
          <p:nvPr/>
        </p:nvGrpSpPr>
        <p:grpSpPr>
          <a:xfrm>
            <a:off x="8596848" y="205406"/>
            <a:ext cx="3235837" cy="899135"/>
            <a:chOff x="8596848" y="205406"/>
            <a:chExt cx="3235837" cy="899135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4970BB2F-5845-406B-BF80-CB3B3F9AEEFE}"/>
                </a:ext>
              </a:extLst>
            </p:cNvPr>
            <p:cNvGrpSpPr/>
            <p:nvPr/>
          </p:nvGrpSpPr>
          <p:grpSpPr>
            <a:xfrm>
              <a:off x="8596848" y="205406"/>
              <a:ext cx="1348875" cy="683394"/>
              <a:chOff x="7887200" y="205406"/>
              <a:chExt cx="1348875" cy="683394"/>
            </a:xfrm>
          </p:grpSpPr>
          <p:sp>
            <p:nvSpPr>
              <p:cNvPr id="5" name="Wolke 4">
                <a:extLst>
                  <a:ext uri="{FF2B5EF4-FFF2-40B4-BE49-F238E27FC236}">
                    <a16:creationId xmlns:a16="http://schemas.microsoft.com/office/drawing/2014/main" id="{A8B7BDCE-E796-42E8-934D-571A86AEE34F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08E82047-2F31-45FB-86A2-EFA9DABCD11F}"/>
                  </a:ext>
                </a:extLst>
              </p:cNvPr>
              <p:cNvSpPr txBox="1"/>
              <p:nvPr/>
            </p:nvSpPr>
            <p:spPr>
              <a:xfrm>
                <a:off x="8161636" y="225491"/>
                <a:ext cx="70360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</a:p>
            </p:txBody>
          </p:sp>
        </p:grpSp>
        <p:grpSp>
          <p:nvGrpSpPr>
            <p:cNvPr id="62" name="Gruppieren 61">
              <a:extLst>
                <a:ext uri="{FF2B5EF4-FFF2-40B4-BE49-F238E27FC236}">
                  <a16:creationId xmlns:a16="http://schemas.microsoft.com/office/drawing/2014/main" id="{987C0984-CC1B-402C-985A-B773A867EDF7}"/>
                </a:ext>
              </a:extLst>
            </p:cNvPr>
            <p:cNvGrpSpPr/>
            <p:nvPr/>
          </p:nvGrpSpPr>
          <p:grpSpPr>
            <a:xfrm>
              <a:off x="10483810" y="421147"/>
              <a:ext cx="1348875" cy="683394"/>
              <a:chOff x="7887200" y="205406"/>
              <a:chExt cx="1348875" cy="683394"/>
            </a:xfrm>
          </p:grpSpPr>
          <p:sp>
            <p:nvSpPr>
              <p:cNvPr id="63" name="Wolke 62">
                <a:extLst>
                  <a:ext uri="{FF2B5EF4-FFF2-40B4-BE49-F238E27FC236}">
                    <a16:creationId xmlns:a16="http://schemas.microsoft.com/office/drawing/2014/main" id="{59422FE4-535C-43E9-BD60-EA943A6455FD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2F5416B9-BB52-4CD3-BEB9-1F7EBCFFE2C4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80925471"/>
      </p:ext>
    </p:extLst>
  </p:cSld>
  <p:clrMapOvr>
    <a:masterClrMapping/>
  </p:clrMapOvr>
  <p:transition spd="med" advClick="0" advTm="20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5000"/>
                <a:lumOff val="95000"/>
              </a:schemeClr>
            </a:gs>
            <a:gs pos="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2C1C551-BB97-458A-AA91-897CFBBF67FC}"/>
              </a:ext>
            </a:extLst>
          </p:cNvPr>
          <p:cNvSpPr/>
          <p:nvPr/>
        </p:nvSpPr>
        <p:spPr>
          <a:xfrm>
            <a:off x="-162560" y="2592265"/>
            <a:ext cx="12517120" cy="3647440"/>
          </a:xfrm>
          <a:custGeom>
            <a:avLst/>
            <a:gdLst>
              <a:gd name="connsiteX0" fmla="*/ 101600 w 12517120"/>
              <a:gd name="connsiteY0" fmla="*/ 20320 h 3647440"/>
              <a:gd name="connsiteX1" fmla="*/ 101600 w 12517120"/>
              <a:gd name="connsiteY1" fmla="*/ 20320 h 3647440"/>
              <a:gd name="connsiteX2" fmla="*/ 182880 w 12517120"/>
              <a:gd name="connsiteY2" fmla="*/ 50800 h 3647440"/>
              <a:gd name="connsiteX3" fmla="*/ 243840 w 12517120"/>
              <a:gd name="connsiteY3" fmla="*/ 91440 h 3647440"/>
              <a:gd name="connsiteX4" fmla="*/ 274320 w 12517120"/>
              <a:gd name="connsiteY4" fmla="*/ 111760 h 3647440"/>
              <a:gd name="connsiteX5" fmla="*/ 304800 w 12517120"/>
              <a:gd name="connsiteY5" fmla="*/ 132080 h 3647440"/>
              <a:gd name="connsiteX6" fmla="*/ 345440 w 12517120"/>
              <a:gd name="connsiteY6" fmla="*/ 162560 h 3647440"/>
              <a:gd name="connsiteX7" fmla="*/ 406400 w 12517120"/>
              <a:gd name="connsiteY7" fmla="*/ 213360 h 3647440"/>
              <a:gd name="connsiteX8" fmla="*/ 436880 w 12517120"/>
              <a:gd name="connsiteY8" fmla="*/ 223520 h 3647440"/>
              <a:gd name="connsiteX9" fmla="*/ 538480 w 12517120"/>
              <a:gd name="connsiteY9" fmla="*/ 294640 h 3647440"/>
              <a:gd name="connsiteX10" fmla="*/ 599440 w 12517120"/>
              <a:gd name="connsiteY10" fmla="*/ 325120 h 3647440"/>
              <a:gd name="connsiteX11" fmla="*/ 629920 w 12517120"/>
              <a:gd name="connsiteY11" fmla="*/ 335280 h 3647440"/>
              <a:gd name="connsiteX12" fmla="*/ 731520 w 12517120"/>
              <a:gd name="connsiteY12" fmla="*/ 406400 h 3647440"/>
              <a:gd name="connsiteX13" fmla="*/ 762000 w 12517120"/>
              <a:gd name="connsiteY13" fmla="*/ 426720 h 3647440"/>
              <a:gd name="connsiteX14" fmla="*/ 822960 w 12517120"/>
              <a:gd name="connsiteY14" fmla="*/ 447040 h 3647440"/>
              <a:gd name="connsiteX15" fmla="*/ 924560 w 12517120"/>
              <a:gd name="connsiteY15" fmla="*/ 508000 h 3647440"/>
              <a:gd name="connsiteX16" fmla="*/ 985520 w 12517120"/>
              <a:gd name="connsiteY16" fmla="*/ 528320 h 3647440"/>
              <a:gd name="connsiteX17" fmla="*/ 1046480 w 12517120"/>
              <a:gd name="connsiteY17" fmla="*/ 568960 h 3647440"/>
              <a:gd name="connsiteX18" fmla="*/ 1137920 w 12517120"/>
              <a:gd name="connsiteY18" fmla="*/ 599440 h 3647440"/>
              <a:gd name="connsiteX19" fmla="*/ 1168400 w 12517120"/>
              <a:gd name="connsiteY19" fmla="*/ 609600 h 3647440"/>
              <a:gd name="connsiteX20" fmla="*/ 1219200 w 12517120"/>
              <a:gd name="connsiteY20" fmla="*/ 619760 h 3647440"/>
              <a:gd name="connsiteX21" fmla="*/ 1249680 w 12517120"/>
              <a:gd name="connsiteY21" fmla="*/ 629920 h 3647440"/>
              <a:gd name="connsiteX22" fmla="*/ 1483360 w 12517120"/>
              <a:gd name="connsiteY22" fmla="*/ 629920 h 3647440"/>
              <a:gd name="connsiteX23" fmla="*/ 1747520 w 12517120"/>
              <a:gd name="connsiteY23" fmla="*/ 883920 h 3647440"/>
              <a:gd name="connsiteX24" fmla="*/ 2387600 w 12517120"/>
              <a:gd name="connsiteY24" fmla="*/ 629920 h 3647440"/>
              <a:gd name="connsiteX25" fmla="*/ 2854960 w 12517120"/>
              <a:gd name="connsiteY25" fmla="*/ 304800 h 3647440"/>
              <a:gd name="connsiteX26" fmla="*/ 3271520 w 12517120"/>
              <a:gd name="connsiteY26" fmla="*/ 690880 h 3647440"/>
              <a:gd name="connsiteX27" fmla="*/ 3484880 w 12517120"/>
              <a:gd name="connsiteY27" fmla="*/ 579120 h 3647440"/>
              <a:gd name="connsiteX28" fmla="*/ 4267200 w 12517120"/>
              <a:gd name="connsiteY28" fmla="*/ 1016000 h 3647440"/>
              <a:gd name="connsiteX29" fmla="*/ 4572000 w 12517120"/>
              <a:gd name="connsiteY29" fmla="*/ 894080 h 3647440"/>
              <a:gd name="connsiteX30" fmla="*/ 4632960 w 12517120"/>
              <a:gd name="connsiteY30" fmla="*/ 975360 h 3647440"/>
              <a:gd name="connsiteX31" fmla="*/ 5374640 w 12517120"/>
              <a:gd name="connsiteY31" fmla="*/ 619760 h 3647440"/>
              <a:gd name="connsiteX32" fmla="*/ 5486400 w 12517120"/>
              <a:gd name="connsiteY32" fmla="*/ 680720 h 3647440"/>
              <a:gd name="connsiteX33" fmla="*/ 5994400 w 12517120"/>
              <a:gd name="connsiteY33" fmla="*/ 619760 h 3647440"/>
              <a:gd name="connsiteX34" fmla="*/ 6177280 w 12517120"/>
              <a:gd name="connsiteY34" fmla="*/ 863600 h 3647440"/>
              <a:gd name="connsiteX35" fmla="*/ 6410960 w 12517120"/>
              <a:gd name="connsiteY35" fmla="*/ 1117600 h 3647440"/>
              <a:gd name="connsiteX36" fmla="*/ 6604000 w 12517120"/>
              <a:gd name="connsiteY36" fmla="*/ 934720 h 3647440"/>
              <a:gd name="connsiteX37" fmla="*/ 6990080 w 12517120"/>
              <a:gd name="connsiteY37" fmla="*/ 1270000 h 3647440"/>
              <a:gd name="connsiteX38" fmla="*/ 7752080 w 12517120"/>
              <a:gd name="connsiteY38" fmla="*/ 1127760 h 3647440"/>
              <a:gd name="connsiteX39" fmla="*/ 8107680 w 12517120"/>
              <a:gd name="connsiteY39" fmla="*/ 914400 h 3647440"/>
              <a:gd name="connsiteX40" fmla="*/ 8321040 w 12517120"/>
              <a:gd name="connsiteY40" fmla="*/ 721360 h 3647440"/>
              <a:gd name="connsiteX41" fmla="*/ 8442960 w 12517120"/>
              <a:gd name="connsiteY41" fmla="*/ 772160 h 3647440"/>
              <a:gd name="connsiteX42" fmla="*/ 8524240 w 12517120"/>
              <a:gd name="connsiteY42" fmla="*/ 1056640 h 3647440"/>
              <a:gd name="connsiteX43" fmla="*/ 8829040 w 12517120"/>
              <a:gd name="connsiteY43" fmla="*/ 1097280 h 3647440"/>
              <a:gd name="connsiteX44" fmla="*/ 9001760 w 12517120"/>
              <a:gd name="connsiteY44" fmla="*/ 995680 h 3647440"/>
              <a:gd name="connsiteX45" fmla="*/ 9164320 w 12517120"/>
              <a:gd name="connsiteY45" fmla="*/ 1148080 h 3647440"/>
              <a:gd name="connsiteX46" fmla="*/ 9702800 w 12517120"/>
              <a:gd name="connsiteY46" fmla="*/ 650240 h 3647440"/>
              <a:gd name="connsiteX47" fmla="*/ 10007600 w 12517120"/>
              <a:gd name="connsiteY47" fmla="*/ 853440 h 3647440"/>
              <a:gd name="connsiteX48" fmla="*/ 10292080 w 12517120"/>
              <a:gd name="connsiteY48" fmla="*/ 772160 h 3647440"/>
              <a:gd name="connsiteX49" fmla="*/ 10789920 w 12517120"/>
              <a:gd name="connsiteY49" fmla="*/ 1026160 h 3647440"/>
              <a:gd name="connsiteX50" fmla="*/ 11115040 w 12517120"/>
              <a:gd name="connsiteY50" fmla="*/ 802640 h 3647440"/>
              <a:gd name="connsiteX51" fmla="*/ 11714480 w 12517120"/>
              <a:gd name="connsiteY51" fmla="*/ 934720 h 3647440"/>
              <a:gd name="connsiteX52" fmla="*/ 11988800 w 12517120"/>
              <a:gd name="connsiteY52" fmla="*/ 741680 h 3647440"/>
              <a:gd name="connsiteX53" fmla="*/ 12232640 w 12517120"/>
              <a:gd name="connsiteY53" fmla="*/ 924560 h 3647440"/>
              <a:gd name="connsiteX54" fmla="*/ 12435840 w 12517120"/>
              <a:gd name="connsiteY54" fmla="*/ 894080 h 3647440"/>
              <a:gd name="connsiteX55" fmla="*/ 12517120 w 12517120"/>
              <a:gd name="connsiteY55" fmla="*/ 3566160 h 3647440"/>
              <a:gd name="connsiteX56" fmla="*/ 0 w 12517120"/>
              <a:gd name="connsiteY56" fmla="*/ 3647440 h 3647440"/>
              <a:gd name="connsiteX57" fmla="*/ 40640 w 12517120"/>
              <a:gd name="connsiteY57" fmla="*/ 0 h 3647440"/>
              <a:gd name="connsiteX58" fmla="*/ 101600 w 12517120"/>
              <a:gd name="connsiteY58" fmla="*/ 20320 h 36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517120" h="3647440">
                <a:moveTo>
                  <a:pt x="101600" y="20320"/>
                </a:moveTo>
                <a:lnTo>
                  <a:pt x="101600" y="20320"/>
                </a:lnTo>
                <a:cubicBezTo>
                  <a:pt x="128693" y="30480"/>
                  <a:pt x="156999" y="37860"/>
                  <a:pt x="182880" y="50800"/>
                </a:cubicBezTo>
                <a:cubicBezTo>
                  <a:pt x="204723" y="61722"/>
                  <a:pt x="223520" y="77893"/>
                  <a:pt x="243840" y="91440"/>
                </a:cubicBezTo>
                <a:lnTo>
                  <a:pt x="274320" y="111760"/>
                </a:lnTo>
                <a:cubicBezTo>
                  <a:pt x="284480" y="118533"/>
                  <a:pt x="295031" y="124754"/>
                  <a:pt x="304800" y="132080"/>
                </a:cubicBezTo>
                <a:cubicBezTo>
                  <a:pt x="318347" y="142240"/>
                  <a:pt x="332583" y="151540"/>
                  <a:pt x="345440" y="162560"/>
                </a:cubicBezTo>
                <a:cubicBezTo>
                  <a:pt x="376898" y="189524"/>
                  <a:pt x="370472" y="195396"/>
                  <a:pt x="406400" y="213360"/>
                </a:cubicBezTo>
                <a:cubicBezTo>
                  <a:pt x="415979" y="218149"/>
                  <a:pt x="426720" y="220133"/>
                  <a:pt x="436880" y="223520"/>
                </a:cubicBezTo>
                <a:cubicBezTo>
                  <a:pt x="455427" y="237431"/>
                  <a:pt x="523470" y="289637"/>
                  <a:pt x="538480" y="294640"/>
                </a:cubicBezTo>
                <a:cubicBezTo>
                  <a:pt x="615092" y="320177"/>
                  <a:pt x="520658" y="285729"/>
                  <a:pt x="599440" y="325120"/>
                </a:cubicBezTo>
                <a:cubicBezTo>
                  <a:pt x="609019" y="329909"/>
                  <a:pt x="620558" y="330079"/>
                  <a:pt x="629920" y="335280"/>
                </a:cubicBezTo>
                <a:cubicBezTo>
                  <a:pt x="671962" y="358637"/>
                  <a:pt x="694229" y="379764"/>
                  <a:pt x="731520" y="406400"/>
                </a:cubicBezTo>
                <a:cubicBezTo>
                  <a:pt x="741456" y="413497"/>
                  <a:pt x="750842" y="421761"/>
                  <a:pt x="762000" y="426720"/>
                </a:cubicBezTo>
                <a:cubicBezTo>
                  <a:pt x="781573" y="435419"/>
                  <a:pt x="805138" y="435159"/>
                  <a:pt x="822960" y="447040"/>
                </a:cubicBezTo>
                <a:cubicBezTo>
                  <a:pt x="858740" y="470893"/>
                  <a:pt x="885508" y="492379"/>
                  <a:pt x="924560" y="508000"/>
                </a:cubicBezTo>
                <a:cubicBezTo>
                  <a:pt x="944447" y="515955"/>
                  <a:pt x="967698" y="516439"/>
                  <a:pt x="985520" y="528320"/>
                </a:cubicBezTo>
                <a:cubicBezTo>
                  <a:pt x="1005840" y="541867"/>
                  <a:pt x="1023312" y="561237"/>
                  <a:pt x="1046480" y="568960"/>
                </a:cubicBezTo>
                <a:lnTo>
                  <a:pt x="1137920" y="599440"/>
                </a:lnTo>
                <a:cubicBezTo>
                  <a:pt x="1148080" y="602827"/>
                  <a:pt x="1157898" y="607500"/>
                  <a:pt x="1168400" y="609600"/>
                </a:cubicBezTo>
                <a:cubicBezTo>
                  <a:pt x="1185333" y="612987"/>
                  <a:pt x="1202447" y="615572"/>
                  <a:pt x="1219200" y="619760"/>
                </a:cubicBezTo>
                <a:cubicBezTo>
                  <a:pt x="1229590" y="622357"/>
                  <a:pt x="1238978" y="629508"/>
                  <a:pt x="1249680" y="629920"/>
                </a:cubicBezTo>
                <a:cubicBezTo>
                  <a:pt x="1327516" y="632914"/>
                  <a:pt x="1405467" y="629920"/>
                  <a:pt x="1483360" y="629920"/>
                </a:cubicBezTo>
                <a:lnTo>
                  <a:pt x="1747520" y="883920"/>
                </a:lnTo>
                <a:lnTo>
                  <a:pt x="2387600" y="629920"/>
                </a:lnTo>
                <a:lnTo>
                  <a:pt x="2854960" y="304800"/>
                </a:lnTo>
                <a:lnTo>
                  <a:pt x="3271520" y="690880"/>
                </a:lnTo>
                <a:lnTo>
                  <a:pt x="3484880" y="579120"/>
                </a:lnTo>
                <a:lnTo>
                  <a:pt x="4267200" y="1016000"/>
                </a:lnTo>
                <a:lnTo>
                  <a:pt x="4572000" y="894080"/>
                </a:lnTo>
                <a:lnTo>
                  <a:pt x="4632960" y="975360"/>
                </a:lnTo>
                <a:lnTo>
                  <a:pt x="5374640" y="619760"/>
                </a:lnTo>
                <a:lnTo>
                  <a:pt x="5486400" y="680720"/>
                </a:lnTo>
                <a:lnTo>
                  <a:pt x="5994400" y="619760"/>
                </a:lnTo>
                <a:lnTo>
                  <a:pt x="6177280" y="863600"/>
                </a:lnTo>
                <a:lnTo>
                  <a:pt x="6410960" y="1117600"/>
                </a:lnTo>
                <a:lnTo>
                  <a:pt x="6604000" y="934720"/>
                </a:lnTo>
                <a:lnTo>
                  <a:pt x="6990080" y="1270000"/>
                </a:lnTo>
                <a:lnTo>
                  <a:pt x="7752080" y="1127760"/>
                </a:lnTo>
                <a:lnTo>
                  <a:pt x="8107680" y="914400"/>
                </a:lnTo>
                <a:lnTo>
                  <a:pt x="8321040" y="721360"/>
                </a:lnTo>
                <a:lnTo>
                  <a:pt x="8442960" y="772160"/>
                </a:lnTo>
                <a:lnTo>
                  <a:pt x="8524240" y="1056640"/>
                </a:lnTo>
                <a:lnTo>
                  <a:pt x="8829040" y="1097280"/>
                </a:lnTo>
                <a:lnTo>
                  <a:pt x="9001760" y="995680"/>
                </a:lnTo>
                <a:lnTo>
                  <a:pt x="9164320" y="1148080"/>
                </a:lnTo>
                <a:lnTo>
                  <a:pt x="9702800" y="650240"/>
                </a:lnTo>
                <a:lnTo>
                  <a:pt x="10007600" y="853440"/>
                </a:lnTo>
                <a:lnTo>
                  <a:pt x="10292080" y="772160"/>
                </a:lnTo>
                <a:lnTo>
                  <a:pt x="10789920" y="1026160"/>
                </a:lnTo>
                <a:lnTo>
                  <a:pt x="11115040" y="802640"/>
                </a:lnTo>
                <a:lnTo>
                  <a:pt x="11714480" y="934720"/>
                </a:lnTo>
                <a:lnTo>
                  <a:pt x="11988800" y="741680"/>
                </a:lnTo>
                <a:lnTo>
                  <a:pt x="12232640" y="924560"/>
                </a:lnTo>
                <a:lnTo>
                  <a:pt x="12435840" y="894080"/>
                </a:lnTo>
                <a:lnTo>
                  <a:pt x="12517120" y="3566160"/>
                </a:lnTo>
                <a:lnTo>
                  <a:pt x="0" y="3647440"/>
                </a:lnTo>
                <a:lnTo>
                  <a:pt x="40640" y="0"/>
                </a:lnTo>
                <a:lnTo>
                  <a:pt x="101600" y="20320"/>
                </a:lnTo>
                <a:close/>
              </a:path>
            </a:pathLst>
          </a:custGeom>
          <a:gradFill flip="none" rotWithShape="1">
            <a:gsLst>
              <a:gs pos="22000">
                <a:srgbClr val="FFFFFF"/>
              </a:gs>
              <a:gs pos="58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6C5CDBA1-B70D-48E5-8AC2-C656A1041BA4}"/>
              </a:ext>
            </a:extLst>
          </p:cNvPr>
          <p:cNvSpPr/>
          <p:nvPr/>
        </p:nvSpPr>
        <p:spPr>
          <a:xfrm>
            <a:off x="0" y="2511972"/>
            <a:ext cx="7723319" cy="3990427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2000">
                <a:schemeClr val="bg1"/>
              </a:gs>
            </a:gsLst>
            <a:lin ang="18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5" name="Grafik 64">
            <a:extLst>
              <a:ext uri="{FF2B5EF4-FFF2-40B4-BE49-F238E27FC236}">
                <a16:creationId xmlns:a16="http://schemas.microsoft.com/office/drawing/2014/main" id="{C5F7C163-74E9-4B01-8AFB-9FD266115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97" b="100000" l="3936" r="98085">
                        <a14:backgroundMark x1="52340" y1="28865" x2="53298" y2="32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9582">
            <a:off x="-1795481" y="632869"/>
            <a:ext cx="1857992" cy="1828343"/>
          </a:xfrm>
          <a:prstGeom prst="rect">
            <a:avLst/>
          </a:prstGeom>
        </p:spPr>
      </p:pic>
      <p:sp>
        <p:nvSpPr>
          <p:cNvPr id="693" name="Freihandform: Form 692">
            <a:extLst>
              <a:ext uri="{FF2B5EF4-FFF2-40B4-BE49-F238E27FC236}">
                <a16:creationId xmlns:a16="http://schemas.microsoft.com/office/drawing/2014/main" id="{4C56A6B3-860A-4F44-81FF-BEFE7E194500}"/>
              </a:ext>
            </a:extLst>
          </p:cNvPr>
          <p:cNvSpPr/>
          <p:nvPr/>
        </p:nvSpPr>
        <p:spPr>
          <a:xfrm flipH="1">
            <a:off x="-667850" y="5913754"/>
            <a:ext cx="12918331" cy="1810008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hteck 202">
            <a:extLst>
              <a:ext uri="{FF2B5EF4-FFF2-40B4-BE49-F238E27FC236}">
                <a16:creationId xmlns:a16="http://schemas.microsoft.com/office/drawing/2014/main" id="{35CC7D15-DD41-4FF9-9207-CA9FF63E6B9A}"/>
              </a:ext>
            </a:extLst>
          </p:cNvPr>
          <p:cNvSpPr/>
          <p:nvPr/>
        </p:nvSpPr>
        <p:spPr>
          <a:xfrm rot="16200000">
            <a:off x="964087" y="6391685"/>
            <a:ext cx="509930" cy="1853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hteck 203">
            <a:extLst>
              <a:ext uri="{FF2B5EF4-FFF2-40B4-BE49-F238E27FC236}">
                <a16:creationId xmlns:a16="http://schemas.microsoft.com/office/drawing/2014/main" id="{08A35E4D-3A57-48CA-99EC-E8A1CDEBD6A7}"/>
              </a:ext>
            </a:extLst>
          </p:cNvPr>
          <p:cNvSpPr/>
          <p:nvPr/>
        </p:nvSpPr>
        <p:spPr>
          <a:xfrm rot="16200000">
            <a:off x="2489431" y="6255190"/>
            <a:ext cx="509930" cy="1853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1292E12C-4776-454C-981F-2CD48879F8E2}"/>
              </a:ext>
            </a:extLst>
          </p:cNvPr>
          <p:cNvSpPr/>
          <p:nvPr/>
        </p:nvSpPr>
        <p:spPr>
          <a:xfrm rot="16200000">
            <a:off x="4084633" y="6317584"/>
            <a:ext cx="509930" cy="1853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hteck 205">
            <a:extLst>
              <a:ext uri="{FF2B5EF4-FFF2-40B4-BE49-F238E27FC236}">
                <a16:creationId xmlns:a16="http://schemas.microsoft.com/office/drawing/2014/main" id="{78919D5E-4996-497A-A021-22F0AFC86BBD}"/>
              </a:ext>
            </a:extLst>
          </p:cNvPr>
          <p:cNvSpPr/>
          <p:nvPr/>
        </p:nvSpPr>
        <p:spPr>
          <a:xfrm rot="16200000">
            <a:off x="5443702" y="6233875"/>
            <a:ext cx="509930" cy="1853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hteck 206">
            <a:extLst>
              <a:ext uri="{FF2B5EF4-FFF2-40B4-BE49-F238E27FC236}">
                <a16:creationId xmlns:a16="http://schemas.microsoft.com/office/drawing/2014/main" id="{4C766A4A-A291-491F-A129-E94FC50BF823}"/>
              </a:ext>
            </a:extLst>
          </p:cNvPr>
          <p:cNvSpPr/>
          <p:nvPr/>
        </p:nvSpPr>
        <p:spPr>
          <a:xfrm rot="16200000">
            <a:off x="8142122" y="6288797"/>
            <a:ext cx="509930" cy="1853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hteck 207">
            <a:extLst>
              <a:ext uri="{FF2B5EF4-FFF2-40B4-BE49-F238E27FC236}">
                <a16:creationId xmlns:a16="http://schemas.microsoft.com/office/drawing/2014/main" id="{EF70BDB7-E783-410D-A4EC-0D758CB22021}"/>
              </a:ext>
            </a:extLst>
          </p:cNvPr>
          <p:cNvSpPr/>
          <p:nvPr/>
        </p:nvSpPr>
        <p:spPr>
          <a:xfrm rot="16200000">
            <a:off x="9511302" y="6352639"/>
            <a:ext cx="509930" cy="1853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hteck 208">
            <a:extLst>
              <a:ext uri="{FF2B5EF4-FFF2-40B4-BE49-F238E27FC236}">
                <a16:creationId xmlns:a16="http://schemas.microsoft.com/office/drawing/2014/main" id="{8418B663-B945-42A5-9F75-DD3933D73D5E}"/>
              </a:ext>
            </a:extLst>
          </p:cNvPr>
          <p:cNvSpPr/>
          <p:nvPr/>
        </p:nvSpPr>
        <p:spPr>
          <a:xfrm rot="16200000">
            <a:off x="6772617" y="6308321"/>
            <a:ext cx="509930" cy="1853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hteck 209">
            <a:extLst>
              <a:ext uri="{FF2B5EF4-FFF2-40B4-BE49-F238E27FC236}">
                <a16:creationId xmlns:a16="http://schemas.microsoft.com/office/drawing/2014/main" id="{086F1364-1D39-487D-B5E8-FB7BA83B54EC}"/>
              </a:ext>
            </a:extLst>
          </p:cNvPr>
          <p:cNvSpPr/>
          <p:nvPr/>
        </p:nvSpPr>
        <p:spPr>
          <a:xfrm rot="16200000">
            <a:off x="10810633" y="6317584"/>
            <a:ext cx="509930" cy="1853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hteck 210">
            <a:extLst>
              <a:ext uri="{FF2B5EF4-FFF2-40B4-BE49-F238E27FC236}">
                <a16:creationId xmlns:a16="http://schemas.microsoft.com/office/drawing/2014/main" id="{495E6F9F-4FEB-420B-A92F-50E8007C1D45}"/>
              </a:ext>
            </a:extLst>
          </p:cNvPr>
          <p:cNvSpPr/>
          <p:nvPr/>
        </p:nvSpPr>
        <p:spPr>
          <a:xfrm rot="16200000">
            <a:off x="10836109" y="5688073"/>
            <a:ext cx="1446873" cy="18177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5B36BC0D-4C5D-4E42-B2CB-0EC353DAE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3161" y="5529255"/>
            <a:ext cx="1054699" cy="731583"/>
          </a:xfrm>
          <a:prstGeom prst="rect">
            <a:avLst/>
          </a:prstGeom>
        </p:spPr>
      </p:pic>
      <p:pic>
        <p:nvPicPr>
          <p:cNvPr id="673" name="Grafik 672">
            <a:extLst>
              <a:ext uri="{FF2B5EF4-FFF2-40B4-BE49-F238E27FC236}">
                <a16:creationId xmlns:a16="http://schemas.microsoft.com/office/drawing/2014/main" id="{8B32B3E0-895B-4631-BD8C-7F99E66CA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6633" y="5601037"/>
            <a:ext cx="1054699" cy="725487"/>
          </a:xfrm>
          <a:prstGeom prst="rect">
            <a:avLst/>
          </a:prstGeom>
        </p:spPr>
      </p:pic>
      <p:pic>
        <p:nvPicPr>
          <p:cNvPr id="684" name="Grafik 683">
            <a:extLst>
              <a:ext uri="{FF2B5EF4-FFF2-40B4-BE49-F238E27FC236}">
                <a16:creationId xmlns:a16="http://schemas.microsoft.com/office/drawing/2014/main" id="{5BF168DA-0B7A-4332-A0E2-91BB86E529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36584" y="5582930"/>
            <a:ext cx="1054699" cy="725487"/>
          </a:xfrm>
          <a:prstGeom prst="rect">
            <a:avLst/>
          </a:prstGeom>
        </p:spPr>
      </p:pic>
      <p:pic>
        <p:nvPicPr>
          <p:cNvPr id="688" name="Grafik 687">
            <a:extLst>
              <a:ext uri="{FF2B5EF4-FFF2-40B4-BE49-F238E27FC236}">
                <a16:creationId xmlns:a16="http://schemas.microsoft.com/office/drawing/2014/main" id="{C8C7BCEC-DC22-4A38-8B23-29D18B8433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63933" y="4531139"/>
            <a:ext cx="1054699" cy="731583"/>
          </a:xfrm>
          <a:prstGeom prst="rect">
            <a:avLst/>
          </a:prstGeom>
        </p:spPr>
      </p:pic>
      <p:sp>
        <p:nvSpPr>
          <p:cNvPr id="184" name="Freihandform: Form 183">
            <a:extLst>
              <a:ext uri="{FF2B5EF4-FFF2-40B4-BE49-F238E27FC236}">
                <a16:creationId xmlns:a16="http://schemas.microsoft.com/office/drawing/2014/main" id="{9E7E5657-69D4-429C-997D-5E3B70C36720}"/>
              </a:ext>
            </a:extLst>
          </p:cNvPr>
          <p:cNvSpPr/>
          <p:nvPr/>
        </p:nvSpPr>
        <p:spPr>
          <a:xfrm>
            <a:off x="5078055" y="5355496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ihandform: Form 188">
            <a:extLst>
              <a:ext uri="{FF2B5EF4-FFF2-40B4-BE49-F238E27FC236}">
                <a16:creationId xmlns:a16="http://schemas.microsoft.com/office/drawing/2014/main" id="{C1B47BC2-C858-482A-99E8-7EC5430CCD6F}"/>
              </a:ext>
            </a:extLst>
          </p:cNvPr>
          <p:cNvSpPr/>
          <p:nvPr/>
        </p:nvSpPr>
        <p:spPr>
          <a:xfrm>
            <a:off x="6414379" y="5419947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ihandform: Form 191">
            <a:extLst>
              <a:ext uri="{FF2B5EF4-FFF2-40B4-BE49-F238E27FC236}">
                <a16:creationId xmlns:a16="http://schemas.microsoft.com/office/drawing/2014/main" id="{ED750175-7F92-426F-A962-49BC5F384023}"/>
              </a:ext>
            </a:extLst>
          </p:cNvPr>
          <p:cNvSpPr/>
          <p:nvPr/>
        </p:nvSpPr>
        <p:spPr>
          <a:xfrm flipH="1">
            <a:off x="10951706" y="4374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ihandform: Form 194">
            <a:extLst>
              <a:ext uri="{FF2B5EF4-FFF2-40B4-BE49-F238E27FC236}">
                <a16:creationId xmlns:a16="http://schemas.microsoft.com/office/drawing/2014/main" id="{2BB4E729-9618-4B4E-A563-3FEF5CE40047}"/>
              </a:ext>
            </a:extLst>
          </p:cNvPr>
          <p:cNvSpPr/>
          <p:nvPr/>
        </p:nvSpPr>
        <p:spPr>
          <a:xfrm rot="207948" flipH="1">
            <a:off x="10461134" y="541994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38" name="Gruppieren 2137">
            <a:extLst>
              <a:ext uri="{FF2B5EF4-FFF2-40B4-BE49-F238E27FC236}">
                <a16:creationId xmlns:a16="http://schemas.microsoft.com/office/drawing/2014/main" id="{24D69A08-3243-4F2F-ABE2-19E5A027FD1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315452" y="3461538"/>
            <a:ext cx="1829150" cy="2692518"/>
            <a:chOff x="0" y="0"/>
            <a:chExt cx="5423358" cy="7976923"/>
          </a:xfrm>
        </p:grpSpPr>
        <p:grpSp>
          <p:nvGrpSpPr>
            <p:cNvPr id="2139" name="Gruppieren 2138">
              <a:extLst>
                <a:ext uri="{FF2B5EF4-FFF2-40B4-BE49-F238E27FC236}">
                  <a16:creationId xmlns:a16="http://schemas.microsoft.com/office/drawing/2014/main" id="{545C20E5-2DB8-4BF9-96E7-2225C6A4F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208939"/>
              <a:ext cx="5423358" cy="4767984"/>
              <a:chOff x="0" y="0"/>
              <a:chExt cx="5060425" cy="4448810"/>
            </a:xfrm>
          </p:grpSpPr>
          <p:sp>
            <p:nvSpPr>
              <p:cNvPr id="2152" name="Ellipse 2151">
                <a:extLst>
                  <a:ext uri="{FF2B5EF4-FFF2-40B4-BE49-F238E27FC236}">
                    <a16:creationId xmlns:a16="http://schemas.microsoft.com/office/drawing/2014/main" id="{F5EDDC58-DAD8-4D39-A0B6-7098FBB00BC5}"/>
                  </a:ext>
                </a:extLst>
              </p:cNvPr>
              <p:cNvSpPr/>
              <p:nvPr/>
            </p:nvSpPr>
            <p:spPr>
              <a:xfrm>
                <a:off x="3531476" y="157656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3" name="Ellipse 2152">
                <a:extLst>
                  <a:ext uri="{FF2B5EF4-FFF2-40B4-BE49-F238E27FC236}">
                    <a16:creationId xmlns:a16="http://schemas.microsoft.com/office/drawing/2014/main" id="{B2B4095A-1849-428E-8E57-564597F7A6A6}"/>
                  </a:ext>
                </a:extLst>
              </p:cNvPr>
              <p:cNvSpPr/>
              <p:nvPr/>
            </p:nvSpPr>
            <p:spPr>
              <a:xfrm>
                <a:off x="0" y="0"/>
                <a:ext cx="5016500" cy="44488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4" name="Ellipse 2153">
                <a:extLst>
                  <a:ext uri="{FF2B5EF4-FFF2-40B4-BE49-F238E27FC236}">
                    <a16:creationId xmlns:a16="http://schemas.microsoft.com/office/drawing/2014/main" id="{0C9A4470-A0AF-4F9D-A685-87074318FDF6}"/>
                  </a:ext>
                </a:extLst>
              </p:cNvPr>
              <p:cNvSpPr/>
              <p:nvPr/>
            </p:nvSpPr>
            <p:spPr>
              <a:xfrm rot="20527534">
                <a:off x="2986252" y="712733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5" name="Ellipse 2154">
                <a:extLst>
                  <a:ext uri="{FF2B5EF4-FFF2-40B4-BE49-F238E27FC236}">
                    <a16:creationId xmlns:a16="http://schemas.microsoft.com/office/drawing/2014/main" id="{EA4A05B9-651F-429E-9353-9FF377FB6337}"/>
                  </a:ext>
                </a:extLst>
              </p:cNvPr>
              <p:cNvSpPr/>
              <p:nvPr/>
            </p:nvSpPr>
            <p:spPr>
              <a:xfrm rot="20966179">
                <a:off x="3298278" y="1579837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6" name="Ellipse 2155">
                <a:extLst>
                  <a:ext uri="{FF2B5EF4-FFF2-40B4-BE49-F238E27FC236}">
                    <a16:creationId xmlns:a16="http://schemas.microsoft.com/office/drawing/2014/main" id="{22C5CDB5-A063-4D5E-8978-D0E6C4A527C3}"/>
                  </a:ext>
                </a:extLst>
              </p:cNvPr>
              <p:cNvSpPr/>
              <p:nvPr/>
            </p:nvSpPr>
            <p:spPr>
              <a:xfrm rot="20206565">
                <a:off x="94593" y="731783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EAF2FA"/>
                  </a:gs>
                  <a:gs pos="100000">
                    <a:srgbClr val="EAF2FA"/>
                  </a:gs>
                  <a:gs pos="15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40" name="Gruppieren 2139">
              <a:extLst>
                <a:ext uri="{FF2B5EF4-FFF2-40B4-BE49-F238E27FC236}">
                  <a16:creationId xmlns:a16="http://schemas.microsoft.com/office/drawing/2014/main" id="{8A131157-4A7F-477D-9122-DFBB2E3470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8993" y="954470"/>
              <a:ext cx="3293896" cy="2848812"/>
              <a:chOff x="0" y="0"/>
              <a:chExt cx="3073400" cy="2658110"/>
            </a:xfrm>
          </p:grpSpPr>
          <p:sp>
            <p:nvSpPr>
              <p:cNvPr id="2145" name="Ellipse 2144">
                <a:extLst>
                  <a:ext uri="{FF2B5EF4-FFF2-40B4-BE49-F238E27FC236}">
                    <a16:creationId xmlns:a16="http://schemas.microsoft.com/office/drawing/2014/main" id="{14B04787-1C6C-4BEC-858F-079079F37B72}"/>
                  </a:ext>
                </a:extLst>
              </p:cNvPr>
              <p:cNvSpPr/>
              <p:nvPr/>
            </p:nvSpPr>
            <p:spPr>
              <a:xfrm>
                <a:off x="0" y="0"/>
                <a:ext cx="3073400" cy="26581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6" name="Ellipse 2145">
                <a:extLst>
                  <a:ext uri="{FF2B5EF4-FFF2-40B4-BE49-F238E27FC236}">
                    <a16:creationId xmlns:a16="http://schemas.microsoft.com/office/drawing/2014/main" id="{47C66693-862F-49C4-A078-9E0B003A7625}"/>
                  </a:ext>
                </a:extLst>
              </p:cNvPr>
              <p:cNvSpPr/>
              <p:nvPr/>
            </p:nvSpPr>
            <p:spPr>
              <a:xfrm>
                <a:off x="1115251" y="940828"/>
                <a:ext cx="254000" cy="457200"/>
              </a:xfrm>
              <a:prstGeom prst="ellipse">
                <a:avLst/>
              </a:prstGeom>
              <a:solidFill>
                <a:srgbClr val="4472C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7" name="Ellipse 2146">
                <a:extLst>
                  <a:ext uri="{FF2B5EF4-FFF2-40B4-BE49-F238E27FC236}">
                    <a16:creationId xmlns:a16="http://schemas.microsoft.com/office/drawing/2014/main" id="{6B89776C-9E7E-4468-8F66-FEDA581F277E}"/>
                  </a:ext>
                </a:extLst>
              </p:cNvPr>
              <p:cNvSpPr/>
              <p:nvPr/>
            </p:nvSpPr>
            <p:spPr>
              <a:xfrm>
                <a:off x="2056079" y="914400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48" name="Gruppieren 2147">
                <a:extLst>
                  <a:ext uri="{FF2B5EF4-FFF2-40B4-BE49-F238E27FC236}">
                    <a16:creationId xmlns:a16="http://schemas.microsoft.com/office/drawing/2014/main" id="{666A967F-282A-4955-A021-DB4B61B17368}"/>
                  </a:ext>
                </a:extLst>
              </p:cNvPr>
              <p:cNvGrpSpPr/>
              <p:nvPr/>
            </p:nvGrpSpPr>
            <p:grpSpPr>
              <a:xfrm>
                <a:off x="1607908" y="1216777"/>
                <a:ext cx="1398028" cy="523269"/>
                <a:chOff x="0" y="0"/>
                <a:chExt cx="1548367" cy="518945"/>
              </a:xfr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50" name="Gleichschenkliges Dreieck 2149">
                  <a:extLst>
                    <a:ext uri="{FF2B5EF4-FFF2-40B4-BE49-F238E27FC236}">
                      <a16:creationId xmlns:a16="http://schemas.microsoft.com/office/drawing/2014/main" id="{F48851D9-D5DE-4EA9-A849-42AC7AA66BF8}"/>
                    </a:ext>
                  </a:extLst>
                </p:cNvPr>
                <p:cNvSpPr/>
                <p:nvPr/>
              </p:nvSpPr>
              <p:spPr>
                <a:xfrm>
                  <a:off x="173183" y="16364"/>
                  <a:ext cx="1375184" cy="501650"/>
                </a:xfrm>
                <a:prstGeom prst="triangle">
                  <a:avLst>
                    <a:gd name="adj" fmla="val 623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1" name="Ellipse 2150">
                  <a:extLst>
                    <a:ext uri="{FF2B5EF4-FFF2-40B4-BE49-F238E27FC236}">
                      <a16:creationId xmlns:a16="http://schemas.microsoft.com/office/drawing/2014/main" id="{4AFF714D-78BE-477E-B2CF-2CDEB5EC93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1192" cy="5189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41" name="Gruppieren 2140">
              <a:extLst>
                <a:ext uri="{FF2B5EF4-FFF2-40B4-BE49-F238E27FC236}">
                  <a16:creationId xmlns:a16="http://schemas.microsoft.com/office/drawing/2014/main" id="{D33AAE37-018E-44EA-8CE2-57F230F0FFEC}"/>
                </a:ext>
              </a:extLst>
            </p:cNvPr>
            <p:cNvGrpSpPr>
              <a:grpSpLocks noChangeAspect="1"/>
            </p:cNvGrpSpPr>
            <p:nvPr/>
          </p:nvGrpSpPr>
          <p:grpSpPr>
            <a:xfrm rot="975702">
              <a:off x="1933904" y="0"/>
              <a:ext cx="2475186" cy="1877657"/>
              <a:chOff x="0" y="0"/>
              <a:chExt cx="2309785" cy="1752267"/>
            </a:xfrm>
          </p:grpSpPr>
          <p:sp>
            <p:nvSpPr>
              <p:cNvPr id="2142" name="Flussdiagramm: Magnetplattenspeicher 2141">
                <a:extLst>
                  <a:ext uri="{FF2B5EF4-FFF2-40B4-BE49-F238E27FC236}">
                    <a16:creationId xmlns:a16="http://schemas.microsoft.com/office/drawing/2014/main" id="{90F2AAF0-191F-4BD4-82CF-2642CA9CE6FB}"/>
                  </a:ext>
                </a:extLst>
              </p:cNvPr>
              <p:cNvSpPr/>
              <p:nvPr/>
            </p:nvSpPr>
            <p:spPr>
              <a:xfrm>
                <a:off x="0" y="0"/>
                <a:ext cx="2309785" cy="1752267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3" name="Halbbogen 2142">
                <a:extLst>
                  <a:ext uri="{FF2B5EF4-FFF2-40B4-BE49-F238E27FC236}">
                    <a16:creationId xmlns:a16="http://schemas.microsoft.com/office/drawing/2014/main" id="{4C934EDD-CF5B-47A4-8172-8FC7C7F440BF}"/>
                  </a:ext>
                </a:extLst>
              </p:cNvPr>
              <p:cNvSpPr/>
              <p:nvPr/>
            </p:nvSpPr>
            <p:spPr>
              <a:xfrm rot="11791213">
                <a:off x="118441" y="667909"/>
                <a:ext cx="778510" cy="932180"/>
              </a:xfrm>
              <a:prstGeom prst="blockArc">
                <a:avLst>
                  <a:gd name="adj1" fmla="val 9684492"/>
                  <a:gd name="adj2" fmla="val 628043"/>
                  <a:gd name="adj3" fmla="val 23013"/>
                </a:avLst>
              </a:prstGeom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4" name="Ellipse 2143">
                <a:extLst>
                  <a:ext uri="{FF2B5EF4-FFF2-40B4-BE49-F238E27FC236}">
                    <a16:creationId xmlns:a16="http://schemas.microsoft.com/office/drawing/2014/main" id="{24BF14CB-1C85-4823-86F5-E18916FC24C1}"/>
                  </a:ext>
                </a:extLst>
              </p:cNvPr>
              <p:cNvSpPr/>
              <p:nvPr/>
            </p:nvSpPr>
            <p:spPr>
              <a:xfrm>
                <a:off x="15902" y="0"/>
                <a:ext cx="2281473" cy="57646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5" name="Grafik 24">
            <a:extLst>
              <a:ext uri="{FF2B5EF4-FFF2-40B4-BE49-F238E27FC236}">
                <a16:creationId xmlns:a16="http://schemas.microsoft.com/office/drawing/2014/main" id="{D95F0831-5C28-40CE-AE2B-09E70D41B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4090" y="5478795"/>
            <a:ext cx="1054699" cy="731583"/>
          </a:xfrm>
          <a:prstGeom prst="rect">
            <a:avLst/>
          </a:prstGeom>
        </p:spPr>
      </p:pic>
      <p:sp>
        <p:nvSpPr>
          <p:cNvPr id="182" name="Freihandform: Form 181">
            <a:extLst>
              <a:ext uri="{FF2B5EF4-FFF2-40B4-BE49-F238E27FC236}">
                <a16:creationId xmlns:a16="http://schemas.microsoft.com/office/drawing/2014/main" id="{AC3B545C-04E6-43F8-8907-DED40D6F9202}"/>
              </a:ext>
            </a:extLst>
          </p:cNvPr>
          <p:cNvSpPr/>
          <p:nvPr/>
        </p:nvSpPr>
        <p:spPr>
          <a:xfrm flipH="1">
            <a:off x="2147987" y="5317268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hteck 201">
            <a:extLst>
              <a:ext uri="{FF2B5EF4-FFF2-40B4-BE49-F238E27FC236}">
                <a16:creationId xmlns:a16="http://schemas.microsoft.com/office/drawing/2014/main" id="{4381746A-01EC-4853-9544-9E17ECA19C8B}"/>
              </a:ext>
            </a:extLst>
          </p:cNvPr>
          <p:cNvSpPr/>
          <p:nvPr/>
        </p:nvSpPr>
        <p:spPr>
          <a:xfrm rot="16200000">
            <a:off x="110145" y="5704846"/>
            <a:ext cx="1642722" cy="18529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3CC8832-7E5B-465A-BACC-4EADE4120995}"/>
              </a:ext>
            </a:extLst>
          </p:cNvPr>
          <p:cNvSpPr/>
          <p:nvPr/>
        </p:nvSpPr>
        <p:spPr>
          <a:xfrm rot="16200000">
            <a:off x="-593103" y="5147758"/>
            <a:ext cx="2325888" cy="19906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EF79B6C-A4E7-4AFC-A4A6-FFAFD6DC88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33" y="3497806"/>
            <a:ext cx="1054699" cy="85961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3FBAC2B-7155-4B51-BAEB-22DC79796F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4156" y="4586768"/>
            <a:ext cx="1054699" cy="73158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A83259B1-32C0-4E1A-8C9D-E2FE8743D1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6103" y="5656210"/>
            <a:ext cx="1054699" cy="731583"/>
          </a:xfrm>
          <a:prstGeom prst="rect">
            <a:avLst/>
          </a:prstGeom>
        </p:spPr>
      </p:pic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78E45E-4DFE-40B3-AF42-6FF7B6971106}"/>
              </a:ext>
            </a:extLst>
          </p:cNvPr>
          <p:cNvSpPr/>
          <p:nvPr/>
        </p:nvSpPr>
        <p:spPr>
          <a:xfrm>
            <a:off x="597692" y="5513881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reihandform: Form 184">
            <a:extLst>
              <a:ext uri="{FF2B5EF4-FFF2-40B4-BE49-F238E27FC236}">
                <a16:creationId xmlns:a16="http://schemas.microsoft.com/office/drawing/2014/main" id="{3EE1DFD1-8828-42E9-BAA6-34FE6143AE1D}"/>
              </a:ext>
            </a:extLst>
          </p:cNvPr>
          <p:cNvSpPr/>
          <p:nvPr/>
        </p:nvSpPr>
        <p:spPr>
          <a:xfrm rot="231405" flipH="1">
            <a:off x="338185" y="4403321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ihandform: Form 197">
            <a:extLst>
              <a:ext uri="{FF2B5EF4-FFF2-40B4-BE49-F238E27FC236}">
                <a16:creationId xmlns:a16="http://schemas.microsoft.com/office/drawing/2014/main" id="{902B0CC1-FF73-48AB-A3FD-F228C85F9DE2}"/>
              </a:ext>
            </a:extLst>
          </p:cNvPr>
          <p:cNvSpPr/>
          <p:nvPr/>
        </p:nvSpPr>
        <p:spPr>
          <a:xfrm>
            <a:off x="1283" y="3302730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4EA3EFCC-A4BA-41EC-BF61-E7AF36BD8C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81232" y="5547962"/>
            <a:ext cx="1054699" cy="731583"/>
          </a:xfrm>
          <a:prstGeom prst="rect">
            <a:avLst/>
          </a:prstGeom>
        </p:spPr>
      </p:pic>
      <p:sp>
        <p:nvSpPr>
          <p:cNvPr id="201" name="Freihandform: Form 200">
            <a:extLst>
              <a:ext uri="{FF2B5EF4-FFF2-40B4-BE49-F238E27FC236}">
                <a16:creationId xmlns:a16="http://schemas.microsoft.com/office/drawing/2014/main" id="{BD8AED68-1A09-4642-8A9C-54EAB331E5ED}"/>
              </a:ext>
            </a:extLst>
          </p:cNvPr>
          <p:cNvSpPr/>
          <p:nvPr/>
        </p:nvSpPr>
        <p:spPr>
          <a:xfrm rot="21368595">
            <a:off x="3706499" y="5396024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6" name="Grafik 675">
            <a:hlinkClick r:id="" action="ppaction://noaction">
              <a:snd r:embed="rId14" name="chimes.wav"/>
            </a:hlinkClick>
            <a:extLst>
              <a:ext uri="{FF2B5EF4-FFF2-40B4-BE49-F238E27FC236}">
                <a16:creationId xmlns:a16="http://schemas.microsoft.com/office/drawing/2014/main" id="{E45B4E5A-1E29-439C-AA20-C4CC812689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38486" y="5484891"/>
            <a:ext cx="1054699" cy="725487"/>
          </a:xfrm>
          <a:prstGeom prst="rect">
            <a:avLst/>
          </a:prstGeom>
        </p:spPr>
      </p:pic>
      <p:pic>
        <p:nvPicPr>
          <p:cNvPr id="680" name="Grafik 679">
            <a:extLst>
              <a:ext uri="{FF2B5EF4-FFF2-40B4-BE49-F238E27FC236}">
                <a16:creationId xmlns:a16="http://schemas.microsoft.com/office/drawing/2014/main" id="{99BEADD7-0E09-43DB-87ED-BA0D645851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60875" y="5717019"/>
            <a:ext cx="1060796" cy="725487"/>
          </a:xfrm>
          <a:prstGeom prst="rect">
            <a:avLst/>
          </a:prstGeom>
        </p:spPr>
      </p:pic>
      <p:sp>
        <p:nvSpPr>
          <p:cNvPr id="683" name="Freihandform: Form 682">
            <a:extLst>
              <a:ext uri="{FF2B5EF4-FFF2-40B4-BE49-F238E27FC236}">
                <a16:creationId xmlns:a16="http://schemas.microsoft.com/office/drawing/2014/main" id="{73ED9615-77ED-4D6F-85AB-4401AB348A33}"/>
              </a:ext>
            </a:extLst>
          </p:cNvPr>
          <p:cNvSpPr/>
          <p:nvPr/>
        </p:nvSpPr>
        <p:spPr>
          <a:xfrm rot="207948" flipH="1">
            <a:off x="7777574" y="532146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5" name="Freihandform: Form 684">
            <a:extLst>
              <a:ext uri="{FF2B5EF4-FFF2-40B4-BE49-F238E27FC236}">
                <a16:creationId xmlns:a16="http://schemas.microsoft.com/office/drawing/2014/main" id="{F2E037B5-263D-49C2-9255-2B75F10685E2}"/>
              </a:ext>
            </a:extLst>
          </p:cNvPr>
          <p:cNvSpPr/>
          <p:nvPr/>
        </p:nvSpPr>
        <p:spPr>
          <a:xfrm flipH="1">
            <a:off x="9156667" y="5643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29ED12F-CC76-4702-BF4A-7ACD1EA28BEE}"/>
              </a:ext>
            </a:extLst>
          </p:cNvPr>
          <p:cNvSpPr/>
          <p:nvPr/>
        </p:nvSpPr>
        <p:spPr>
          <a:xfrm>
            <a:off x="9009899" y="4479783"/>
            <a:ext cx="405958" cy="154820"/>
          </a:xfrm>
          <a:prstGeom prst="ellipse">
            <a:avLst/>
          </a:prstGeom>
          <a:solidFill>
            <a:srgbClr val="4472C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6DDC21-D372-4FE3-BEBA-BBD268C6914A}"/>
              </a:ext>
            </a:extLst>
          </p:cNvPr>
          <p:cNvSpPr/>
          <p:nvPr/>
        </p:nvSpPr>
        <p:spPr>
          <a:xfrm>
            <a:off x="8950207" y="4457168"/>
            <a:ext cx="552657" cy="154820"/>
          </a:xfrm>
          <a:prstGeom prst="ellipse">
            <a:avLst/>
          </a:prstGeom>
          <a:gradFill flip="none" rotWithShape="1">
            <a:gsLst>
              <a:gs pos="48000">
                <a:schemeClr val="accent5">
                  <a:lumMod val="20000"/>
                  <a:lumOff val="80000"/>
                </a:schemeClr>
              </a:gs>
              <a:gs pos="100000">
                <a:srgbClr val="F9FBF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97D6C0D-2DD4-4F61-B061-D40CAE35A349}"/>
              </a:ext>
            </a:extLst>
          </p:cNvPr>
          <p:cNvGrpSpPr/>
          <p:nvPr/>
        </p:nvGrpSpPr>
        <p:grpSpPr>
          <a:xfrm>
            <a:off x="8596848" y="205406"/>
            <a:ext cx="3235837" cy="899135"/>
            <a:chOff x="8596848" y="205406"/>
            <a:chExt cx="3235837" cy="899135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4970BB2F-5845-406B-BF80-CB3B3F9AEEFE}"/>
                </a:ext>
              </a:extLst>
            </p:cNvPr>
            <p:cNvGrpSpPr/>
            <p:nvPr/>
          </p:nvGrpSpPr>
          <p:grpSpPr>
            <a:xfrm>
              <a:off x="8596848" y="205406"/>
              <a:ext cx="1348875" cy="683394"/>
              <a:chOff x="7887200" y="205406"/>
              <a:chExt cx="1348875" cy="683394"/>
            </a:xfrm>
          </p:grpSpPr>
          <p:sp>
            <p:nvSpPr>
              <p:cNvPr id="5" name="Wolke 4">
                <a:extLst>
                  <a:ext uri="{FF2B5EF4-FFF2-40B4-BE49-F238E27FC236}">
                    <a16:creationId xmlns:a16="http://schemas.microsoft.com/office/drawing/2014/main" id="{A8B7BDCE-E796-42E8-934D-571A86AEE34F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08E82047-2F31-45FB-86A2-EFA9DABCD11F}"/>
                  </a:ext>
                </a:extLst>
              </p:cNvPr>
              <p:cNvSpPr txBox="1"/>
              <p:nvPr/>
            </p:nvSpPr>
            <p:spPr>
              <a:xfrm>
                <a:off x="8161636" y="225491"/>
                <a:ext cx="70360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</a:p>
            </p:txBody>
          </p:sp>
        </p:grpSp>
        <p:grpSp>
          <p:nvGrpSpPr>
            <p:cNvPr id="62" name="Gruppieren 61">
              <a:extLst>
                <a:ext uri="{FF2B5EF4-FFF2-40B4-BE49-F238E27FC236}">
                  <a16:creationId xmlns:a16="http://schemas.microsoft.com/office/drawing/2014/main" id="{987C0984-CC1B-402C-985A-B773A867EDF7}"/>
                </a:ext>
              </a:extLst>
            </p:cNvPr>
            <p:cNvGrpSpPr/>
            <p:nvPr/>
          </p:nvGrpSpPr>
          <p:grpSpPr>
            <a:xfrm>
              <a:off x="10483810" y="421147"/>
              <a:ext cx="1348875" cy="683394"/>
              <a:chOff x="7887200" y="205406"/>
              <a:chExt cx="1348875" cy="683394"/>
            </a:xfrm>
          </p:grpSpPr>
          <p:sp>
            <p:nvSpPr>
              <p:cNvPr id="63" name="Wolke 62">
                <a:extLst>
                  <a:ext uri="{FF2B5EF4-FFF2-40B4-BE49-F238E27FC236}">
                    <a16:creationId xmlns:a16="http://schemas.microsoft.com/office/drawing/2014/main" id="{59422FE4-535C-43E9-BD60-EA943A6455FD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2F5416B9-BB52-4CD3-BEB9-1F7EBCFFE2C4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9" name="Scrollen: vertikal 8">
            <a:extLst>
              <a:ext uri="{FF2B5EF4-FFF2-40B4-BE49-F238E27FC236}">
                <a16:creationId xmlns:a16="http://schemas.microsoft.com/office/drawing/2014/main" id="{8B92499B-22C4-4B35-9835-76C82CD4A78A}"/>
              </a:ext>
            </a:extLst>
          </p:cNvPr>
          <p:cNvSpPr/>
          <p:nvPr/>
        </p:nvSpPr>
        <p:spPr>
          <a:xfrm>
            <a:off x="4617272" y="1037463"/>
            <a:ext cx="3241175" cy="1740259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5400" b="1" dirty="0"/>
              <a:t>Rätsel</a:t>
            </a:r>
          </a:p>
        </p:txBody>
      </p:sp>
    </p:spTree>
    <p:extLst>
      <p:ext uri="{BB962C8B-B14F-4D97-AF65-F5344CB8AC3E}">
        <p14:creationId xmlns:p14="http://schemas.microsoft.com/office/powerpoint/2010/main" val="4257342063"/>
      </p:ext>
    </p:extLst>
  </p:cSld>
  <p:clrMapOvr>
    <a:masterClrMapping/>
  </p:clrMapOvr>
  <p:transition spd="med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1.26953 1.17871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77" y="5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" presetID="22" presetClass="exit" presetSubtype="4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5000"/>
                <a:lumOff val="95000"/>
              </a:schemeClr>
            </a:gs>
            <a:gs pos="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2C1C551-BB97-458A-AA91-897CFBBF67FC}"/>
              </a:ext>
            </a:extLst>
          </p:cNvPr>
          <p:cNvSpPr/>
          <p:nvPr/>
        </p:nvSpPr>
        <p:spPr>
          <a:xfrm>
            <a:off x="-162560" y="2592265"/>
            <a:ext cx="12517120" cy="3647440"/>
          </a:xfrm>
          <a:custGeom>
            <a:avLst/>
            <a:gdLst>
              <a:gd name="connsiteX0" fmla="*/ 101600 w 12517120"/>
              <a:gd name="connsiteY0" fmla="*/ 20320 h 3647440"/>
              <a:gd name="connsiteX1" fmla="*/ 101600 w 12517120"/>
              <a:gd name="connsiteY1" fmla="*/ 20320 h 3647440"/>
              <a:gd name="connsiteX2" fmla="*/ 182880 w 12517120"/>
              <a:gd name="connsiteY2" fmla="*/ 50800 h 3647440"/>
              <a:gd name="connsiteX3" fmla="*/ 243840 w 12517120"/>
              <a:gd name="connsiteY3" fmla="*/ 91440 h 3647440"/>
              <a:gd name="connsiteX4" fmla="*/ 274320 w 12517120"/>
              <a:gd name="connsiteY4" fmla="*/ 111760 h 3647440"/>
              <a:gd name="connsiteX5" fmla="*/ 304800 w 12517120"/>
              <a:gd name="connsiteY5" fmla="*/ 132080 h 3647440"/>
              <a:gd name="connsiteX6" fmla="*/ 345440 w 12517120"/>
              <a:gd name="connsiteY6" fmla="*/ 162560 h 3647440"/>
              <a:gd name="connsiteX7" fmla="*/ 406400 w 12517120"/>
              <a:gd name="connsiteY7" fmla="*/ 213360 h 3647440"/>
              <a:gd name="connsiteX8" fmla="*/ 436880 w 12517120"/>
              <a:gd name="connsiteY8" fmla="*/ 223520 h 3647440"/>
              <a:gd name="connsiteX9" fmla="*/ 538480 w 12517120"/>
              <a:gd name="connsiteY9" fmla="*/ 294640 h 3647440"/>
              <a:gd name="connsiteX10" fmla="*/ 599440 w 12517120"/>
              <a:gd name="connsiteY10" fmla="*/ 325120 h 3647440"/>
              <a:gd name="connsiteX11" fmla="*/ 629920 w 12517120"/>
              <a:gd name="connsiteY11" fmla="*/ 335280 h 3647440"/>
              <a:gd name="connsiteX12" fmla="*/ 731520 w 12517120"/>
              <a:gd name="connsiteY12" fmla="*/ 406400 h 3647440"/>
              <a:gd name="connsiteX13" fmla="*/ 762000 w 12517120"/>
              <a:gd name="connsiteY13" fmla="*/ 426720 h 3647440"/>
              <a:gd name="connsiteX14" fmla="*/ 822960 w 12517120"/>
              <a:gd name="connsiteY14" fmla="*/ 447040 h 3647440"/>
              <a:gd name="connsiteX15" fmla="*/ 924560 w 12517120"/>
              <a:gd name="connsiteY15" fmla="*/ 508000 h 3647440"/>
              <a:gd name="connsiteX16" fmla="*/ 985520 w 12517120"/>
              <a:gd name="connsiteY16" fmla="*/ 528320 h 3647440"/>
              <a:gd name="connsiteX17" fmla="*/ 1046480 w 12517120"/>
              <a:gd name="connsiteY17" fmla="*/ 568960 h 3647440"/>
              <a:gd name="connsiteX18" fmla="*/ 1137920 w 12517120"/>
              <a:gd name="connsiteY18" fmla="*/ 599440 h 3647440"/>
              <a:gd name="connsiteX19" fmla="*/ 1168400 w 12517120"/>
              <a:gd name="connsiteY19" fmla="*/ 609600 h 3647440"/>
              <a:gd name="connsiteX20" fmla="*/ 1219200 w 12517120"/>
              <a:gd name="connsiteY20" fmla="*/ 619760 h 3647440"/>
              <a:gd name="connsiteX21" fmla="*/ 1249680 w 12517120"/>
              <a:gd name="connsiteY21" fmla="*/ 629920 h 3647440"/>
              <a:gd name="connsiteX22" fmla="*/ 1483360 w 12517120"/>
              <a:gd name="connsiteY22" fmla="*/ 629920 h 3647440"/>
              <a:gd name="connsiteX23" fmla="*/ 1747520 w 12517120"/>
              <a:gd name="connsiteY23" fmla="*/ 883920 h 3647440"/>
              <a:gd name="connsiteX24" fmla="*/ 2387600 w 12517120"/>
              <a:gd name="connsiteY24" fmla="*/ 629920 h 3647440"/>
              <a:gd name="connsiteX25" fmla="*/ 2854960 w 12517120"/>
              <a:gd name="connsiteY25" fmla="*/ 304800 h 3647440"/>
              <a:gd name="connsiteX26" fmla="*/ 3271520 w 12517120"/>
              <a:gd name="connsiteY26" fmla="*/ 690880 h 3647440"/>
              <a:gd name="connsiteX27" fmla="*/ 3484880 w 12517120"/>
              <a:gd name="connsiteY27" fmla="*/ 579120 h 3647440"/>
              <a:gd name="connsiteX28" fmla="*/ 4267200 w 12517120"/>
              <a:gd name="connsiteY28" fmla="*/ 1016000 h 3647440"/>
              <a:gd name="connsiteX29" fmla="*/ 4572000 w 12517120"/>
              <a:gd name="connsiteY29" fmla="*/ 894080 h 3647440"/>
              <a:gd name="connsiteX30" fmla="*/ 4632960 w 12517120"/>
              <a:gd name="connsiteY30" fmla="*/ 975360 h 3647440"/>
              <a:gd name="connsiteX31" fmla="*/ 5374640 w 12517120"/>
              <a:gd name="connsiteY31" fmla="*/ 619760 h 3647440"/>
              <a:gd name="connsiteX32" fmla="*/ 5486400 w 12517120"/>
              <a:gd name="connsiteY32" fmla="*/ 680720 h 3647440"/>
              <a:gd name="connsiteX33" fmla="*/ 5994400 w 12517120"/>
              <a:gd name="connsiteY33" fmla="*/ 619760 h 3647440"/>
              <a:gd name="connsiteX34" fmla="*/ 6177280 w 12517120"/>
              <a:gd name="connsiteY34" fmla="*/ 863600 h 3647440"/>
              <a:gd name="connsiteX35" fmla="*/ 6410960 w 12517120"/>
              <a:gd name="connsiteY35" fmla="*/ 1117600 h 3647440"/>
              <a:gd name="connsiteX36" fmla="*/ 6604000 w 12517120"/>
              <a:gd name="connsiteY36" fmla="*/ 934720 h 3647440"/>
              <a:gd name="connsiteX37" fmla="*/ 6990080 w 12517120"/>
              <a:gd name="connsiteY37" fmla="*/ 1270000 h 3647440"/>
              <a:gd name="connsiteX38" fmla="*/ 7752080 w 12517120"/>
              <a:gd name="connsiteY38" fmla="*/ 1127760 h 3647440"/>
              <a:gd name="connsiteX39" fmla="*/ 8107680 w 12517120"/>
              <a:gd name="connsiteY39" fmla="*/ 914400 h 3647440"/>
              <a:gd name="connsiteX40" fmla="*/ 8321040 w 12517120"/>
              <a:gd name="connsiteY40" fmla="*/ 721360 h 3647440"/>
              <a:gd name="connsiteX41" fmla="*/ 8442960 w 12517120"/>
              <a:gd name="connsiteY41" fmla="*/ 772160 h 3647440"/>
              <a:gd name="connsiteX42" fmla="*/ 8524240 w 12517120"/>
              <a:gd name="connsiteY42" fmla="*/ 1056640 h 3647440"/>
              <a:gd name="connsiteX43" fmla="*/ 8829040 w 12517120"/>
              <a:gd name="connsiteY43" fmla="*/ 1097280 h 3647440"/>
              <a:gd name="connsiteX44" fmla="*/ 9001760 w 12517120"/>
              <a:gd name="connsiteY44" fmla="*/ 995680 h 3647440"/>
              <a:gd name="connsiteX45" fmla="*/ 9164320 w 12517120"/>
              <a:gd name="connsiteY45" fmla="*/ 1148080 h 3647440"/>
              <a:gd name="connsiteX46" fmla="*/ 9702800 w 12517120"/>
              <a:gd name="connsiteY46" fmla="*/ 650240 h 3647440"/>
              <a:gd name="connsiteX47" fmla="*/ 10007600 w 12517120"/>
              <a:gd name="connsiteY47" fmla="*/ 853440 h 3647440"/>
              <a:gd name="connsiteX48" fmla="*/ 10292080 w 12517120"/>
              <a:gd name="connsiteY48" fmla="*/ 772160 h 3647440"/>
              <a:gd name="connsiteX49" fmla="*/ 10789920 w 12517120"/>
              <a:gd name="connsiteY49" fmla="*/ 1026160 h 3647440"/>
              <a:gd name="connsiteX50" fmla="*/ 11115040 w 12517120"/>
              <a:gd name="connsiteY50" fmla="*/ 802640 h 3647440"/>
              <a:gd name="connsiteX51" fmla="*/ 11714480 w 12517120"/>
              <a:gd name="connsiteY51" fmla="*/ 934720 h 3647440"/>
              <a:gd name="connsiteX52" fmla="*/ 11988800 w 12517120"/>
              <a:gd name="connsiteY52" fmla="*/ 741680 h 3647440"/>
              <a:gd name="connsiteX53" fmla="*/ 12232640 w 12517120"/>
              <a:gd name="connsiteY53" fmla="*/ 924560 h 3647440"/>
              <a:gd name="connsiteX54" fmla="*/ 12435840 w 12517120"/>
              <a:gd name="connsiteY54" fmla="*/ 894080 h 3647440"/>
              <a:gd name="connsiteX55" fmla="*/ 12517120 w 12517120"/>
              <a:gd name="connsiteY55" fmla="*/ 3566160 h 3647440"/>
              <a:gd name="connsiteX56" fmla="*/ 0 w 12517120"/>
              <a:gd name="connsiteY56" fmla="*/ 3647440 h 3647440"/>
              <a:gd name="connsiteX57" fmla="*/ 40640 w 12517120"/>
              <a:gd name="connsiteY57" fmla="*/ 0 h 3647440"/>
              <a:gd name="connsiteX58" fmla="*/ 101600 w 12517120"/>
              <a:gd name="connsiteY58" fmla="*/ 20320 h 36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517120" h="3647440">
                <a:moveTo>
                  <a:pt x="101600" y="20320"/>
                </a:moveTo>
                <a:lnTo>
                  <a:pt x="101600" y="20320"/>
                </a:lnTo>
                <a:cubicBezTo>
                  <a:pt x="128693" y="30480"/>
                  <a:pt x="156999" y="37860"/>
                  <a:pt x="182880" y="50800"/>
                </a:cubicBezTo>
                <a:cubicBezTo>
                  <a:pt x="204723" y="61722"/>
                  <a:pt x="223520" y="77893"/>
                  <a:pt x="243840" y="91440"/>
                </a:cubicBezTo>
                <a:lnTo>
                  <a:pt x="274320" y="111760"/>
                </a:lnTo>
                <a:cubicBezTo>
                  <a:pt x="284480" y="118533"/>
                  <a:pt x="295031" y="124754"/>
                  <a:pt x="304800" y="132080"/>
                </a:cubicBezTo>
                <a:cubicBezTo>
                  <a:pt x="318347" y="142240"/>
                  <a:pt x="332583" y="151540"/>
                  <a:pt x="345440" y="162560"/>
                </a:cubicBezTo>
                <a:cubicBezTo>
                  <a:pt x="376898" y="189524"/>
                  <a:pt x="370472" y="195396"/>
                  <a:pt x="406400" y="213360"/>
                </a:cubicBezTo>
                <a:cubicBezTo>
                  <a:pt x="415979" y="218149"/>
                  <a:pt x="426720" y="220133"/>
                  <a:pt x="436880" y="223520"/>
                </a:cubicBezTo>
                <a:cubicBezTo>
                  <a:pt x="455427" y="237431"/>
                  <a:pt x="523470" y="289637"/>
                  <a:pt x="538480" y="294640"/>
                </a:cubicBezTo>
                <a:cubicBezTo>
                  <a:pt x="615092" y="320177"/>
                  <a:pt x="520658" y="285729"/>
                  <a:pt x="599440" y="325120"/>
                </a:cubicBezTo>
                <a:cubicBezTo>
                  <a:pt x="609019" y="329909"/>
                  <a:pt x="620558" y="330079"/>
                  <a:pt x="629920" y="335280"/>
                </a:cubicBezTo>
                <a:cubicBezTo>
                  <a:pt x="671962" y="358637"/>
                  <a:pt x="694229" y="379764"/>
                  <a:pt x="731520" y="406400"/>
                </a:cubicBezTo>
                <a:cubicBezTo>
                  <a:pt x="741456" y="413497"/>
                  <a:pt x="750842" y="421761"/>
                  <a:pt x="762000" y="426720"/>
                </a:cubicBezTo>
                <a:cubicBezTo>
                  <a:pt x="781573" y="435419"/>
                  <a:pt x="805138" y="435159"/>
                  <a:pt x="822960" y="447040"/>
                </a:cubicBezTo>
                <a:cubicBezTo>
                  <a:pt x="858740" y="470893"/>
                  <a:pt x="885508" y="492379"/>
                  <a:pt x="924560" y="508000"/>
                </a:cubicBezTo>
                <a:cubicBezTo>
                  <a:pt x="944447" y="515955"/>
                  <a:pt x="967698" y="516439"/>
                  <a:pt x="985520" y="528320"/>
                </a:cubicBezTo>
                <a:cubicBezTo>
                  <a:pt x="1005840" y="541867"/>
                  <a:pt x="1023312" y="561237"/>
                  <a:pt x="1046480" y="568960"/>
                </a:cubicBezTo>
                <a:lnTo>
                  <a:pt x="1137920" y="599440"/>
                </a:lnTo>
                <a:cubicBezTo>
                  <a:pt x="1148080" y="602827"/>
                  <a:pt x="1157898" y="607500"/>
                  <a:pt x="1168400" y="609600"/>
                </a:cubicBezTo>
                <a:cubicBezTo>
                  <a:pt x="1185333" y="612987"/>
                  <a:pt x="1202447" y="615572"/>
                  <a:pt x="1219200" y="619760"/>
                </a:cubicBezTo>
                <a:cubicBezTo>
                  <a:pt x="1229590" y="622357"/>
                  <a:pt x="1238978" y="629508"/>
                  <a:pt x="1249680" y="629920"/>
                </a:cubicBezTo>
                <a:cubicBezTo>
                  <a:pt x="1327516" y="632914"/>
                  <a:pt x="1405467" y="629920"/>
                  <a:pt x="1483360" y="629920"/>
                </a:cubicBezTo>
                <a:lnTo>
                  <a:pt x="1747520" y="883920"/>
                </a:lnTo>
                <a:lnTo>
                  <a:pt x="2387600" y="629920"/>
                </a:lnTo>
                <a:lnTo>
                  <a:pt x="2854960" y="304800"/>
                </a:lnTo>
                <a:lnTo>
                  <a:pt x="3271520" y="690880"/>
                </a:lnTo>
                <a:lnTo>
                  <a:pt x="3484880" y="579120"/>
                </a:lnTo>
                <a:lnTo>
                  <a:pt x="4267200" y="1016000"/>
                </a:lnTo>
                <a:lnTo>
                  <a:pt x="4572000" y="894080"/>
                </a:lnTo>
                <a:lnTo>
                  <a:pt x="4632960" y="975360"/>
                </a:lnTo>
                <a:lnTo>
                  <a:pt x="5374640" y="619760"/>
                </a:lnTo>
                <a:lnTo>
                  <a:pt x="5486400" y="680720"/>
                </a:lnTo>
                <a:lnTo>
                  <a:pt x="5994400" y="619760"/>
                </a:lnTo>
                <a:lnTo>
                  <a:pt x="6177280" y="863600"/>
                </a:lnTo>
                <a:lnTo>
                  <a:pt x="6410960" y="1117600"/>
                </a:lnTo>
                <a:lnTo>
                  <a:pt x="6604000" y="934720"/>
                </a:lnTo>
                <a:lnTo>
                  <a:pt x="6990080" y="1270000"/>
                </a:lnTo>
                <a:lnTo>
                  <a:pt x="7752080" y="1127760"/>
                </a:lnTo>
                <a:lnTo>
                  <a:pt x="8107680" y="914400"/>
                </a:lnTo>
                <a:lnTo>
                  <a:pt x="8321040" y="721360"/>
                </a:lnTo>
                <a:lnTo>
                  <a:pt x="8442960" y="772160"/>
                </a:lnTo>
                <a:lnTo>
                  <a:pt x="8524240" y="1056640"/>
                </a:lnTo>
                <a:lnTo>
                  <a:pt x="8829040" y="1097280"/>
                </a:lnTo>
                <a:lnTo>
                  <a:pt x="9001760" y="995680"/>
                </a:lnTo>
                <a:lnTo>
                  <a:pt x="9164320" y="1148080"/>
                </a:lnTo>
                <a:lnTo>
                  <a:pt x="9702800" y="650240"/>
                </a:lnTo>
                <a:lnTo>
                  <a:pt x="10007600" y="853440"/>
                </a:lnTo>
                <a:lnTo>
                  <a:pt x="10292080" y="772160"/>
                </a:lnTo>
                <a:lnTo>
                  <a:pt x="10789920" y="1026160"/>
                </a:lnTo>
                <a:lnTo>
                  <a:pt x="11115040" y="802640"/>
                </a:lnTo>
                <a:lnTo>
                  <a:pt x="11714480" y="934720"/>
                </a:lnTo>
                <a:lnTo>
                  <a:pt x="11988800" y="741680"/>
                </a:lnTo>
                <a:lnTo>
                  <a:pt x="12232640" y="924560"/>
                </a:lnTo>
                <a:lnTo>
                  <a:pt x="12435840" y="894080"/>
                </a:lnTo>
                <a:lnTo>
                  <a:pt x="12517120" y="3566160"/>
                </a:lnTo>
                <a:lnTo>
                  <a:pt x="0" y="3647440"/>
                </a:lnTo>
                <a:lnTo>
                  <a:pt x="40640" y="0"/>
                </a:lnTo>
                <a:lnTo>
                  <a:pt x="101600" y="20320"/>
                </a:lnTo>
                <a:close/>
              </a:path>
            </a:pathLst>
          </a:custGeom>
          <a:gradFill flip="none" rotWithShape="1">
            <a:gsLst>
              <a:gs pos="22000">
                <a:srgbClr val="FFFFFF"/>
              </a:gs>
              <a:gs pos="58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6C5CDBA1-B70D-48E5-8AC2-C656A1041BA4}"/>
              </a:ext>
            </a:extLst>
          </p:cNvPr>
          <p:cNvSpPr/>
          <p:nvPr/>
        </p:nvSpPr>
        <p:spPr>
          <a:xfrm>
            <a:off x="0" y="2511972"/>
            <a:ext cx="7723319" cy="3990427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2000">
                <a:schemeClr val="bg1"/>
              </a:gs>
            </a:gsLst>
            <a:lin ang="18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3" name="Freihandform: Form 692">
            <a:extLst>
              <a:ext uri="{FF2B5EF4-FFF2-40B4-BE49-F238E27FC236}">
                <a16:creationId xmlns:a16="http://schemas.microsoft.com/office/drawing/2014/main" id="{4C56A6B3-860A-4F44-81FF-BEFE7E194500}"/>
              </a:ext>
            </a:extLst>
          </p:cNvPr>
          <p:cNvSpPr/>
          <p:nvPr/>
        </p:nvSpPr>
        <p:spPr>
          <a:xfrm flipH="1">
            <a:off x="-667850" y="5913754"/>
            <a:ext cx="12918331" cy="1810008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hteck 202">
            <a:extLst>
              <a:ext uri="{FF2B5EF4-FFF2-40B4-BE49-F238E27FC236}">
                <a16:creationId xmlns:a16="http://schemas.microsoft.com/office/drawing/2014/main" id="{35CC7D15-DD41-4FF9-9207-CA9FF63E6B9A}"/>
              </a:ext>
            </a:extLst>
          </p:cNvPr>
          <p:cNvSpPr/>
          <p:nvPr/>
        </p:nvSpPr>
        <p:spPr>
          <a:xfrm rot="16200000">
            <a:off x="964087" y="6391685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hteck 203">
            <a:extLst>
              <a:ext uri="{FF2B5EF4-FFF2-40B4-BE49-F238E27FC236}">
                <a16:creationId xmlns:a16="http://schemas.microsoft.com/office/drawing/2014/main" id="{08A35E4D-3A57-48CA-99EC-E8A1CDEBD6A7}"/>
              </a:ext>
            </a:extLst>
          </p:cNvPr>
          <p:cNvSpPr/>
          <p:nvPr/>
        </p:nvSpPr>
        <p:spPr>
          <a:xfrm rot="16200000">
            <a:off x="2489431" y="6255190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1292E12C-4776-454C-981F-2CD48879F8E2}"/>
              </a:ext>
            </a:extLst>
          </p:cNvPr>
          <p:cNvSpPr/>
          <p:nvPr/>
        </p:nvSpPr>
        <p:spPr>
          <a:xfrm rot="16200000">
            <a:off x="4084633" y="6317584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hteck 205">
            <a:extLst>
              <a:ext uri="{FF2B5EF4-FFF2-40B4-BE49-F238E27FC236}">
                <a16:creationId xmlns:a16="http://schemas.microsoft.com/office/drawing/2014/main" id="{78919D5E-4996-497A-A021-22F0AFC86BBD}"/>
              </a:ext>
            </a:extLst>
          </p:cNvPr>
          <p:cNvSpPr/>
          <p:nvPr/>
        </p:nvSpPr>
        <p:spPr>
          <a:xfrm rot="16200000">
            <a:off x="5443702" y="6233875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hteck 206">
            <a:extLst>
              <a:ext uri="{FF2B5EF4-FFF2-40B4-BE49-F238E27FC236}">
                <a16:creationId xmlns:a16="http://schemas.microsoft.com/office/drawing/2014/main" id="{4C766A4A-A291-491F-A129-E94FC50BF823}"/>
              </a:ext>
            </a:extLst>
          </p:cNvPr>
          <p:cNvSpPr/>
          <p:nvPr/>
        </p:nvSpPr>
        <p:spPr>
          <a:xfrm rot="16200000">
            <a:off x="8142122" y="6288797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hteck 207">
            <a:extLst>
              <a:ext uri="{FF2B5EF4-FFF2-40B4-BE49-F238E27FC236}">
                <a16:creationId xmlns:a16="http://schemas.microsoft.com/office/drawing/2014/main" id="{EF70BDB7-E783-410D-A4EC-0D758CB22021}"/>
              </a:ext>
            </a:extLst>
          </p:cNvPr>
          <p:cNvSpPr/>
          <p:nvPr/>
        </p:nvSpPr>
        <p:spPr>
          <a:xfrm rot="16200000">
            <a:off x="9511302" y="6352639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hteck 208">
            <a:extLst>
              <a:ext uri="{FF2B5EF4-FFF2-40B4-BE49-F238E27FC236}">
                <a16:creationId xmlns:a16="http://schemas.microsoft.com/office/drawing/2014/main" id="{8418B663-B945-42A5-9F75-DD3933D73D5E}"/>
              </a:ext>
            </a:extLst>
          </p:cNvPr>
          <p:cNvSpPr/>
          <p:nvPr/>
        </p:nvSpPr>
        <p:spPr>
          <a:xfrm rot="16200000">
            <a:off x="6772617" y="6308321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hteck 209">
            <a:extLst>
              <a:ext uri="{FF2B5EF4-FFF2-40B4-BE49-F238E27FC236}">
                <a16:creationId xmlns:a16="http://schemas.microsoft.com/office/drawing/2014/main" id="{086F1364-1D39-487D-B5E8-FB7BA83B54EC}"/>
              </a:ext>
            </a:extLst>
          </p:cNvPr>
          <p:cNvSpPr/>
          <p:nvPr/>
        </p:nvSpPr>
        <p:spPr>
          <a:xfrm rot="16200000">
            <a:off x="10810633" y="6317584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hteck 210">
            <a:extLst>
              <a:ext uri="{FF2B5EF4-FFF2-40B4-BE49-F238E27FC236}">
                <a16:creationId xmlns:a16="http://schemas.microsoft.com/office/drawing/2014/main" id="{495E6F9F-4FEB-420B-A92F-50E8007C1D45}"/>
              </a:ext>
            </a:extLst>
          </p:cNvPr>
          <p:cNvSpPr/>
          <p:nvPr/>
        </p:nvSpPr>
        <p:spPr>
          <a:xfrm rot="16200000">
            <a:off x="10836109" y="5688073"/>
            <a:ext cx="1446873" cy="18177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fik 29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5B36BC0D-4C5D-4E42-B2CB-0EC353DAE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3161" y="5529255"/>
            <a:ext cx="1054699" cy="731583"/>
          </a:xfrm>
          <a:prstGeom prst="rect">
            <a:avLst/>
          </a:prstGeom>
        </p:spPr>
      </p:pic>
      <p:pic>
        <p:nvPicPr>
          <p:cNvPr id="673" name="Grafik 672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8B32B3E0-895B-4631-BD8C-7F99E66CA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6633" y="5601037"/>
            <a:ext cx="1054699" cy="725487"/>
          </a:xfrm>
          <a:prstGeom prst="rect">
            <a:avLst/>
          </a:prstGeom>
        </p:spPr>
      </p:pic>
      <p:pic>
        <p:nvPicPr>
          <p:cNvPr id="684" name="Grafik 683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5BF168DA-0B7A-4332-A0E2-91BB86E529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36584" y="5582930"/>
            <a:ext cx="1054699" cy="725487"/>
          </a:xfrm>
          <a:prstGeom prst="rect">
            <a:avLst/>
          </a:prstGeom>
        </p:spPr>
      </p:pic>
      <p:pic>
        <p:nvPicPr>
          <p:cNvPr id="688" name="Grafik 687">
            <a:hlinkClick r:id="" action="ppaction://hlinkshowjump?jump=nextslide">
              <a:snd r:embed="rId8" name="richtig 2.wav"/>
            </a:hlinkClick>
            <a:extLst>
              <a:ext uri="{FF2B5EF4-FFF2-40B4-BE49-F238E27FC236}">
                <a16:creationId xmlns:a16="http://schemas.microsoft.com/office/drawing/2014/main" id="{C8C7BCEC-DC22-4A38-8B23-29D18B8433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63933" y="4531139"/>
            <a:ext cx="1054699" cy="731583"/>
          </a:xfrm>
          <a:prstGeom prst="rect">
            <a:avLst/>
          </a:prstGeom>
        </p:spPr>
      </p:pic>
      <p:sp>
        <p:nvSpPr>
          <p:cNvPr id="184" name="Freihandform: Form 183">
            <a:extLst>
              <a:ext uri="{FF2B5EF4-FFF2-40B4-BE49-F238E27FC236}">
                <a16:creationId xmlns:a16="http://schemas.microsoft.com/office/drawing/2014/main" id="{9E7E5657-69D4-429C-997D-5E3B70C36720}"/>
              </a:ext>
            </a:extLst>
          </p:cNvPr>
          <p:cNvSpPr/>
          <p:nvPr/>
        </p:nvSpPr>
        <p:spPr>
          <a:xfrm>
            <a:off x="5078055" y="5355496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ihandform: Form 188">
            <a:extLst>
              <a:ext uri="{FF2B5EF4-FFF2-40B4-BE49-F238E27FC236}">
                <a16:creationId xmlns:a16="http://schemas.microsoft.com/office/drawing/2014/main" id="{C1B47BC2-C858-482A-99E8-7EC5430CCD6F}"/>
              </a:ext>
            </a:extLst>
          </p:cNvPr>
          <p:cNvSpPr/>
          <p:nvPr/>
        </p:nvSpPr>
        <p:spPr>
          <a:xfrm>
            <a:off x="6414379" y="5419947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ihandform: Form 191">
            <a:extLst>
              <a:ext uri="{FF2B5EF4-FFF2-40B4-BE49-F238E27FC236}">
                <a16:creationId xmlns:a16="http://schemas.microsoft.com/office/drawing/2014/main" id="{ED750175-7F92-426F-A962-49BC5F384023}"/>
              </a:ext>
            </a:extLst>
          </p:cNvPr>
          <p:cNvSpPr/>
          <p:nvPr/>
        </p:nvSpPr>
        <p:spPr>
          <a:xfrm flipH="1">
            <a:off x="10951706" y="4374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ihandform: Form 194">
            <a:extLst>
              <a:ext uri="{FF2B5EF4-FFF2-40B4-BE49-F238E27FC236}">
                <a16:creationId xmlns:a16="http://schemas.microsoft.com/office/drawing/2014/main" id="{2BB4E729-9618-4B4E-A563-3FEF5CE40047}"/>
              </a:ext>
            </a:extLst>
          </p:cNvPr>
          <p:cNvSpPr/>
          <p:nvPr/>
        </p:nvSpPr>
        <p:spPr>
          <a:xfrm rot="207948" flipH="1">
            <a:off x="10461134" y="541994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38" name="Gruppieren 2137">
            <a:extLst>
              <a:ext uri="{FF2B5EF4-FFF2-40B4-BE49-F238E27FC236}">
                <a16:creationId xmlns:a16="http://schemas.microsoft.com/office/drawing/2014/main" id="{24D69A08-3243-4F2F-ABE2-19E5A027FD1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315452" y="3461538"/>
            <a:ext cx="1829150" cy="2692518"/>
            <a:chOff x="0" y="0"/>
            <a:chExt cx="5423358" cy="7976923"/>
          </a:xfrm>
        </p:grpSpPr>
        <p:grpSp>
          <p:nvGrpSpPr>
            <p:cNvPr id="2139" name="Gruppieren 2138">
              <a:extLst>
                <a:ext uri="{FF2B5EF4-FFF2-40B4-BE49-F238E27FC236}">
                  <a16:creationId xmlns:a16="http://schemas.microsoft.com/office/drawing/2014/main" id="{545C20E5-2DB8-4BF9-96E7-2225C6A4F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208939"/>
              <a:ext cx="5423358" cy="4767984"/>
              <a:chOff x="0" y="0"/>
              <a:chExt cx="5060425" cy="4448810"/>
            </a:xfrm>
          </p:grpSpPr>
          <p:sp>
            <p:nvSpPr>
              <p:cNvPr id="2152" name="Ellipse 2151">
                <a:extLst>
                  <a:ext uri="{FF2B5EF4-FFF2-40B4-BE49-F238E27FC236}">
                    <a16:creationId xmlns:a16="http://schemas.microsoft.com/office/drawing/2014/main" id="{F5EDDC58-DAD8-4D39-A0B6-7098FBB00BC5}"/>
                  </a:ext>
                </a:extLst>
              </p:cNvPr>
              <p:cNvSpPr/>
              <p:nvPr/>
            </p:nvSpPr>
            <p:spPr>
              <a:xfrm>
                <a:off x="3531476" y="157656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3" name="Ellipse 2152">
                <a:extLst>
                  <a:ext uri="{FF2B5EF4-FFF2-40B4-BE49-F238E27FC236}">
                    <a16:creationId xmlns:a16="http://schemas.microsoft.com/office/drawing/2014/main" id="{B2B4095A-1849-428E-8E57-564597F7A6A6}"/>
                  </a:ext>
                </a:extLst>
              </p:cNvPr>
              <p:cNvSpPr/>
              <p:nvPr/>
            </p:nvSpPr>
            <p:spPr>
              <a:xfrm>
                <a:off x="0" y="0"/>
                <a:ext cx="5016500" cy="44488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4" name="Ellipse 2153">
                <a:extLst>
                  <a:ext uri="{FF2B5EF4-FFF2-40B4-BE49-F238E27FC236}">
                    <a16:creationId xmlns:a16="http://schemas.microsoft.com/office/drawing/2014/main" id="{0C9A4470-A0AF-4F9D-A685-87074318FDF6}"/>
                  </a:ext>
                </a:extLst>
              </p:cNvPr>
              <p:cNvSpPr/>
              <p:nvPr/>
            </p:nvSpPr>
            <p:spPr>
              <a:xfrm rot="20527534">
                <a:off x="2986252" y="712733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5" name="Ellipse 2154">
                <a:extLst>
                  <a:ext uri="{FF2B5EF4-FFF2-40B4-BE49-F238E27FC236}">
                    <a16:creationId xmlns:a16="http://schemas.microsoft.com/office/drawing/2014/main" id="{EA4A05B9-651F-429E-9353-9FF377FB6337}"/>
                  </a:ext>
                </a:extLst>
              </p:cNvPr>
              <p:cNvSpPr/>
              <p:nvPr/>
            </p:nvSpPr>
            <p:spPr>
              <a:xfrm rot="20966179">
                <a:off x="3298278" y="1579837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6" name="Ellipse 2155">
                <a:extLst>
                  <a:ext uri="{FF2B5EF4-FFF2-40B4-BE49-F238E27FC236}">
                    <a16:creationId xmlns:a16="http://schemas.microsoft.com/office/drawing/2014/main" id="{22C5CDB5-A063-4D5E-8978-D0E6C4A527C3}"/>
                  </a:ext>
                </a:extLst>
              </p:cNvPr>
              <p:cNvSpPr/>
              <p:nvPr/>
            </p:nvSpPr>
            <p:spPr>
              <a:xfrm rot="20206565">
                <a:off x="94593" y="731783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EAF2FA"/>
                  </a:gs>
                  <a:gs pos="100000">
                    <a:srgbClr val="EAF2FA"/>
                  </a:gs>
                  <a:gs pos="15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40" name="Gruppieren 2139">
              <a:extLst>
                <a:ext uri="{FF2B5EF4-FFF2-40B4-BE49-F238E27FC236}">
                  <a16:creationId xmlns:a16="http://schemas.microsoft.com/office/drawing/2014/main" id="{8A131157-4A7F-477D-9122-DFBB2E3470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8993" y="954470"/>
              <a:ext cx="3293896" cy="2848812"/>
              <a:chOff x="0" y="0"/>
              <a:chExt cx="3073400" cy="2658110"/>
            </a:xfrm>
          </p:grpSpPr>
          <p:sp>
            <p:nvSpPr>
              <p:cNvPr id="2145" name="Ellipse 2144">
                <a:extLst>
                  <a:ext uri="{FF2B5EF4-FFF2-40B4-BE49-F238E27FC236}">
                    <a16:creationId xmlns:a16="http://schemas.microsoft.com/office/drawing/2014/main" id="{14B04787-1C6C-4BEC-858F-079079F37B72}"/>
                  </a:ext>
                </a:extLst>
              </p:cNvPr>
              <p:cNvSpPr/>
              <p:nvPr/>
            </p:nvSpPr>
            <p:spPr>
              <a:xfrm>
                <a:off x="0" y="0"/>
                <a:ext cx="3073400" cy="26581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6" name="Ellipse 2145">
                <a:extLst>
                  <a:ext uri="{FF2B5EF4-FFF2-40B4-BE49-F238E27FC236}">
                    <a16:creationId xmlns:a16="http://schemas.microsoft.com/office/drawing/2014/main" id="{47C66693-862F-49C4-A078-9E0B003A7625}"/>
                  </a:ext>
                </a:extLst>
              </p:cNvPr>
              <p:cNvSpPr/>
              <p:nvPr/>
            </p:nvSpPr>
            <p:spPr>
              <a:xfrm>
                <a:off x="1115251" y="940828"/>
                <a:ext cx="254000" cy="457200"/>
              </a:xfrm>
              <a:prstGeom prst="ellipse">
                <a:avLst/>
              </a:prstGeom>
              <a:solidFill>
                <a:srgbClr val="4472C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7" name="Ellipse 2146">
                <a:extLst>
                  <a:ext uri="{FF2B5EF4-FFF2-40B4-BE49-F238E27FC236}">
                    <a16:creationId xmlns:a16="http://schemas.microsoft.com/office/drawing/2014/main" id="{6B89776C-9E7E-4468-8F66-FEDA581F277E}"/>
                  </a:ext>
                </a:extLst>
              </p:cNvPr>
              <p:cNvSpPr/>
              <p:nvPr/>
            </p:nvSpPr>
            <p:spPr>
              <a:xfrm>
                <a:off x="2056079" y="914400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48" name="Gruppieren 2147">
                <a:extLst>
                  <a:ext uri="{FF2B5EF4-FFF2-40B4-BE49-F238E27FC236}">
                    <a16:creationId xmlns:a16="http://schemas.microsoft.com/office/drawing/2014/main" id="{666A967F-282A-4955-A021-DB4B61B17368}"/>
                  </a:ext>
                </a:extLst>
              </p:cNvPr>
              <p:cNvGrpSpPr/>
              <p:nvPr/>
            </p:nvGrpSpPr>
            <p:grpSpPr>
              <a:xfrm>
                <a:off x="1607908" y="1216777"/>
                <a:ext cx="1398028" cy="523269"/>
                <a:chOff x="0" y="0"/>
                <a:chExt cx="1548367" cy="518945"/>
              </a:xfr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50" name="Gleichschenkliges Dreieck 2149">
                  <a:extLst>
                    <a:ext uri="{FF2B5EF4-FFF2-40B4-BE49-F238E27FC236}">
                      <a16:creationId xmlns:a16="http://schemas.microsoft.com/office/drawing/2014/main" id="{F48851D9-D5DE-4EA9-A849-42AC7AA66BF8}"/>
                    </a:ext>
                  </a:extLst>
                </p:cNvPr>
                <p:cNvSpPr/>
                <p:nvPr/>
              </p:nvSpPr>
              <p:spPr>
                <a:xfrm>
                  <a:off x="173183" y="16364"/>
                  <a:ext cx="1375184" cy="501650"/>
                </a:xfrm>
                <a:prstGeom prst="triangle">
                  <a:avLst>
                    <a:gd name="adj" fmla="val 623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1" name="Ellipse 2150">
                  <a:extLst>
                    <a:ext uri="{FF2B5EF4-FFF2-40B4-BE49-F238E27FC236}">
                      <a16:creationId xmlns:a16="http://schemas.microsoft.com/office/drawing/2014/main" id="{4AFF714D-78BE-477E-B2CF-2CDEB5EC93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1192" cy="5189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41" name="Gruppieren 2140">
              <a:extLst>
                <a:ext uri="{FF2B5EF4-FFF2-40B4-BE49-F238E27FC236}">
                  <a16:creationId xmlns:a16="http://schemas.microsoft.com/office/drawing/2014/main" id="{D33AAE37-018E-44EA-8CE2-57F230F0FFEC}"/>
                </a:ext>
              </a:extLst>
            </p:cNvPr>
            <p:cNvGrpSpPr>
              <a:grpSpLocks noChangeAspect="1"/>
            </p:cNvGrpSpPr>
            <p:nvPr/>
          </p:nvGrpSpPr>
          <p:grpSpPr>
            <a:xfrm rot="975702">
              <a:off x="1933904" y="0"/>
              <a:ext cx="2475186" cy="1877657"/>
              <a:chOff x="0" y="0"/>
              <a:chExt cx="2309785" cy="1752267"/>
            </a:xfrm>
          </p:grpSpPr>
          <p:sp>
            <p:nvSpPr>
              <p:cNvPr id="2142" name="Flussdiagramm: Magnetplattenspeicher 2141">
                <a:extLst>
                  <a:ext uri="{FF2B5EF4-FFF2-40B4-BE49-F238E27FC236}">
                    <a16:creationId xmlns:a16="http://schemas.microsoft.com/office/drawing/2014/main" id="{90F2AAF0-191F-4BD4-82CF-2642CA9CE6FB}"/>
                  </a:ext>
                </a:extLst>
              </p:cNvPr>
              <p:cNvSpPr/>
              <p:nvPr/>
            </p:nvSpPr>
            <p:spPr>
              <a:xfrm>
                <a:off x="0" y="0"/>
                <a:ext cx="2309785" cy="1752267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3" name="Halbbogen 2142">
                <a:extLst>
                  <a:ext uri="{FF2B5EF4-FFF2-40B4-BE49-F238E27FC236}">
                    <a16:creationId xmlns:a16="http://schemas.microsoft.com/office/drawing/2014/main" id="{4C934EDD-CF5B-47A4-8172-8FC7C7F440BF}"/>
                  </a:ext>
                </a:extLst>
              </p:cNvPr>
              <p:cNvSpPr/>
              <p:nvPr/>
            </p:nvSpPr>
            <p:spPr>
              <a:xfrm rot="11791213">
                <a:off x="118441" y="667909"/>
                <a:ext cx="778510" cy="932180"/>
              </a:xfrm>
              <a:prstGeom prst="blockArc">
                <a:avLst>
                  <a:gd name="adj1" fmla="val 9684492"/>
                  <a:gd name="adj2" fmla="val 628043"/>
                  <a:gd name="adj3" fmla="val 23013"/>
                </a:avLst>
              </a:prstGeom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4" name="Ellipse 2143">
                <a:extLst>
                  <a:ext uri="{FF2B5EF4-FFF2-40B4-BE49-F238E27FC236}">
                    <a16:creationId xmlns:a16="http://schemas.microsoft.com/office/drawing/2014/main" id="{24BF14CB-1C85-4823-86F5-E18916FC24C1}"/>
                  </a:ext>
                </a:extLst>
              </p:cNvPr>
              <p:cNvSpPr/>
              <p:nvPr/>
            </p:nvSpPr>
            <p:spPr>
              <a:xfrm>
                <a:off x="15902" y="0"/>
                <a:ext cx="2281473" cy="57646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5" name="Grafik 24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D95F0831-5C28-40CE-AE2B-09E70D41BB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4090" y="5478795"/>
            <a:ext cx="1054699" cy="731583"/>
          </a:xfrm>
          <a:prstGeom prst="rect">
            <a:avLst/>
          </a:prstGeom>
        </p:spPr>
      </p:pic>
      <p:sp>
        <p:nvSpPr>
          <p:cNvPr id="182" name="Freihandform: Form 181">
            <a:extLst>
              <a:ext uri="{FF2B5EF4-FFF2-40B4-BE49-F238E27FC236}">
                <a16:creationId xmlns:a16="http://schemas.microsoft.com/office/drawing/2014/main" id="{AC3B545C-04E6-43F8-8907-DED40D6F9202}"/>
              </a:ext>
            </a:extLst>
          </p:cNvPr>
          <p:cNvSpPr/>
          <p:nvPr/>
        </p:nvSpPr>
        <p:spPr>
          <a:xfrm flipH="1">
            <a:off x="2147987" y="5317268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hteck 201">
            <a:extLst>
              <a:ext uri="{FF2B5EF4-FFF2-40B4-BE49-F238E27FC236}">
                <a16:creationId xmlns:a16="http://schemas.microsoft.com/office/drawing/2014/main" id="{4381746A-01EC-4853-9544-9E17ECA19C8B}"/>
              </a:ext>
            </a:extLst>
          </p:cNvPr>
          <p:cNvSpPr/>
          <p:nvPr/>
        </p:nvSpPr>
        <p:spPr>
          <a:xfrm rot="16200000">
            <a:off x="110145" y="5704846"/>
            <a:ext cx="1642722" cy="18529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3CC8832-7E5B-465A-BACC-4EADE4120995}"/>
              </a:ext>
            </a:extLst>
          </p:cNvPr>
          <p:cNvSpPr/>
          <p:nvPr/>
        </p:nvSpPr>
        <p:spPr>
          <a:xfrm rot="16200000">
            <a:off x="-593103" y="5147758"/>
            <a:ext cx="2325888" cy="19906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fik 16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7EF79B6C-A4E7-4AFC-A4A6-FFAFD6DC88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33" y="3497806"/>
            <a:ext cx="1054699" cy="859611"/>
          </a:xfrm>
          <a:prstGeom prst="rect">
            <a:avLst/>
          </a:prstGeom>
        </p:spPr>
      </p:pic>
      <p:pic>
        <p:nvPicPr>
          <p:cNvPr id="19" name="Grafik 18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03FBAC2B-7155-4B51-BAEB-22DC79796F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156" y="4586768"/>
            <a:ext cx="1054699" cy="731583"/>
          </a:xfrm>
          <a:prstGeom prst="rect">
            <a:avLst/>
          </a:prstGeom>
        </p:spPr>
      </p:pic>
      <p:pic>
        <p:nvPicPr>
          <p:cNvPr id="23" name="Grafik 22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A83259B1-32C0-4E1A-8C9D-E2FE8743D1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6103" y="5656210"/>
            <a:ext cx="1054699" cy="731583"/>
          </a:xfrm>
          <a:prstGeom prst="rect">
            <a:avLst/>
          </a:prstGeom>
        </p:spPr>
      </p:pic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78E45E-4DFE-40B3-AF42-6FF7B6971106}"/>
              </a:ext>
            </a:extLst>
          </p:cNvPr>
          <p:cNvSpPr/>
          <p:nvPr/>
        </p:nvSpPr>
        <p:spPr>
          <a:xfrm>
            <a:off x="597692" y="5513881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reihandform: Form 184">
            <a:extLst>
              <a:ext uri="{FF2B5EF4-FFF2-40B4-BE49-F238E27FC236}">
                <a16:creationId xmlns:a16="http://schemas.microsoft.com/office/drawing/2014/main" id="{3EE1DFD1-8828-42E9-BAA6-34FE6143AE1D}"/>
              </a:ext>
            </a:extLst>
          </p:cNvPr>
          <p:cNvSpPr/>
          <p:nvPr/>
        </p:nvSpPr>
        <p:spPr>
          <a:xfrm rot="231405" flipH="1">
            <a:off x="338185" y="4403321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ihandform: Form 197">
            <a:extLst>
              <a:ext uri="{FF2B5EF4-FFF2-40B4-BE49-F238E27FC236}">
                <a16:creationId xmlns:a16="http://schemas.microsoft.com/office/drawing/2014/main" id="{902B0CC1-FF73-48AB-A3FD-F228C85F9DE2}"/>
              </a:ext>
            </a:extLst>
          </p:cNvPr>
          <p:cNvSpPr/>
          <p:nvPr/>
        </p:nvSpPr>
        <p:spPr>
          <a:xfrm>
            <a:off x="1283" y="3302730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 26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4EA3EFCC-A4BA-41EC-BF61-E7AF36BD8C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81232" y="5547962"/>
            <a:ext cx="1054699" cy="731583"/>
          </a:xfrm>
          <a:prstGeom prst="rect">
            <a:avLst/>
          </a:prstGeom>
        </p:spPr>
      </p:pic>
      <p:sp>
        <p:nvSpPr>
          <p:cNvPr id="201" name="Freihandform: Form 200">
            <a:extLst>
              <a:ext uri="{FF2B5EF4-FFF2-40B4-BE49-F238E27FC236}">
                <a16:creationId xmlns:a16="http://schemas.microsoft.com/office/drawing/2014/main" id="{BD8AED68-1A09-4642-8A9C-54EAB331E5ED}"/>
              </a:ext>
            </a:extLst>
          </p:cNvPr>
          <p:cNvSpPr/>
          <p:nvPr/>
        </p:nvSpPr>
        <p:spPr>
          <a:xfrm rot="21368595">
            <a:off x="3706499" y="5396024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6" name="Grafik 675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E45B4E5A-1E29-439C-AA20-C4CC812689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38486" y="5484891"/>
            <a:ext cx="1054699" cy="725487"/>
          </a:xfrm>
          <a:prstGeom prst="rect">
            <a:avLst/>
          </a:prstGeom>
        </p:spPr>
      </p:pic>
      <p:pic>
        <p:nvPicPr>
          <p:cNvPr id="680" name="Grafik 679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99BEADD7-0E09-43DB-87ED-BA0D645851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60875" y="5717019"/>
            <a:ext cx="1060796" cy="725487"/>
          </a:xfrm>
          <a:prstGeom prst="rect">
            <a:avLst/>
          </a:prstGeom>
        </p:spPr>
      </p:pic>
      <p:sp>
        <p:nvSpPr>
          <p:cNvPr id="683" name="Freihandform: Form 682">
            <a:extLst>
              <a:ext uri="{FF2B5EF4-FFF2-40B4-BE49-F238E27FC236}">
                <a16:creationId xmlns:a16="http://schemas.microsoft.com/office/drawing/2014/main" id="{73ED9615-77ED-4D6F-85AB-4401AB348A33}"/>
              </a:ext>
            </a:extLst>
          </p:cNvPr>
          <p:cNvSpPr/>
          <p:nvPr/>
        </p:nvSpPr>
        <p:spPr>
          <a:xfrm rot="207948" flipH="1">
            <a:off x="7777574" y="532146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5" name="Freihandform: Form 684">
            <a:extLst>
              <a:ext uri="{FF2B5EF4-FFF2-40B4-BE49-F238E27FC236}">
                <a16:creationId xmlns:a16="http://schemas.microsoft.com/office/drawing/2014/main" id="{F2E037B5-263D-49C2-9255-2B75F10685E2}"/>
              </a:ext>
            </a:extLst>
          </p:cNvPr>
          <p:cNvSpPr/>
          <p:nvPr/>
        </p:nvSpPr>
        <p:spPr>
          <a:xfrm flipH="1">
            <a:off x="9156667" y="5643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29ED12F-CC76-4702-BF4A-7ACD1EA28BEE}"/>
              </a:ext>
            </a:extLst>
          </p:cNvPr>
          <p:cNvSpPr/>
          <p:nvPr/>
        </p:nvSpPr>
        <p:spPr>
          <a:xfrm>
            <a:off x="8989164" y="4470680"/>
            <a:ext cx="405958" cy="154820"/>
          </a:xfrm>
          <a:prstGeom prst="ellipse">
            <a:avLst/>
          </a:prstGeom>
          <a:solidFill>
            <a:srgbClr val="4472C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6DDC21-D372-4FE3-BEBA-BBD268C6914A}"/>
              </a:ext>
            </a:extLst>
          </p:cNvPr>
          <p:cNvSpPr/>
          <p:nvPr/>
        </p:nvSpPr>
        <p:spPr>
          <a:xfrm>
            <a:off x="8950207" y="4457168"/>
            <a:ext cx="552657" cy="154820"/>
          </a:xfrm>
          <a:prstGeom prst="ellipse">
            <a:avLst/>
          </a:prstGeom>
          <a:gradFill flip="none" rotWithShape="1">
            <a:gsLst>
              <a:gs pos="48000">
                <a:schemeClr val="accent5">
                  <a:lumMod val="20000"/>
                  <a:lumOff val="80000"/>
                </a:schemeClr>
              </a:gs>
              <a:gs pos="100000">
                <a:srgbClr val="F9FBF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F3FE8D83-3014-462B-8EAA-A5C2B1349AC5}"/>
              </a:ext>
            </a:extLst>
          </p:cNvPr>
          <p:cNvGrpSpPr/>
          <p:nvPr/>
        </p:nvGrpSpPr>
        <p:grpSpPr>
          <a:xfrm>
            <a:off x="8596848" y="205406"/>
            <a:ext cx="3235837" cy="899135"/>
            <a:chOff x="8596848" y="205406"/>
            <a:chExt cx="3235837" cy="899135"/>
          </a:xfrm>
        </p:grpSpPr>
        <p:grpSp>
          <p:nvGrpSpPr>
            <p:cNvPr id="59" name="Gruppieren 58">
              <a:extLst>
                <a:ext uri="{FF2B5EF4-FFF2-40B4-BE49-F238E27FC236}">
                  <a16:creationId xmlns:a16="http://schemas.microsoft.com/office/drawing/2014/main" id="{C0605701-129A-4FBB-93FA-483CE304E201}"/>
                </a:ext>
              </a:extLst>
            </p:cNvPr>
            <p:cNvGrpSpPr/>
            <p:nvPr/>
          </p:nvGrpSpPr>
          <p:grpSpPr>
            <a:xfrm>
              <a:off x="8596848" y="205406"/>
              <a:ext cx="1348875" cy="683394"/>
              <a:chOff x="7887200" y="205406"/>
              <a:chExt cx="1348875" cy="683394"/>
            </a:xfrm>
          </p:grpSpPr>
          <p:sp>
            <p:nvSpPr>
              <p:cNvPr id="64" name="Wolke 63">
                <a:extLst>
                  <a:ext uri="{FF2B5EF4-FFF2-40B4-BE49-F238E27FC236}">
                    <a16:creationId xmlns:a16="http://schemas.microsoft.com/office/drawing/2014/main" id="{AAC4A6CE-0DE4-4219-8279-A5AFBB10721F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feld 64">
                <a:extLst>
                  <a:ext uri="{FF2B5EF4-FFF2-40B4-BE49-F238E27FC236}">
                    <a16:creationId xmlns:a16="http://schemas.microsoft.com/office/drawing/2014/main" id="{208B8EC8-5780-4920-95C8-8AF8823B5C8C}"/>
                  </a:ext>
                </a:extLst>
              </p:cNvPr>
              <p:cNvSpPr txBox="1"/>
              <p:nvPr/>
            </p:nvSpPr>
            <p:spPr>
              <a:xfrm>
                <a:off x="8161636" y="225491"/>
                <a:ext cx="70360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</a:p>
            </p:txBody>
          </p:sp>
        </p:grpSp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BF35C4F8-07D4-4265-982E-5B14BD4108C7}"/>
                </a:ext>
              </a:extLst>
            </p:cNvPr>
            <p:cNvGrpSpPr/>
            <p:nvPr/>
          </p:nvGrpSpPr>
          <p:grpSpPr>
            <a:xfrm>
              <a:off x="10483810" y="421147"/>
              <a:ext cx="1348875" cy="683394"/>
              <a:chOff x="7887200" y="205406"/>
              <a:chExt cx="1348875" cy="683394"/>
            </a:xfrm>
          </p:grpSpPr>
          <p:sp>
            <p:nvSpPr>
              <p:cNvPr id="62" name="Wolke 61">
                <a:extLst>
                  <a:ext uri="{FF2B5EF4-FFF2-40B4-BE49-F238E27FC236}">
                    <a16:creationId xmlns:a16="http://schemas.microsoft.com/office/drawing/2014/main" id="{3E95004E-BB07-413A-BCB4-BC4DBADAD880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20A3ED3B-F091-42EC-A7C6-658EF84B5F4F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113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  <p:sndAc>
          <p:stSnd>
            <p:snd r:embed="rId2" name="6+4.wav"/>
          </p:stSnd>
        </p:sndAc>
      </p:transition>
    </mc:Choice>
    <mc:Fallback xmlns="">
      <p:transition>
        <p:fade/>
        <p:sndAc>
          <p:stSnd>
            <p:snd r:embed="rId17" name="6+4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3.75E-6 0.01088 L 0.00026 -4.44444E-6 L 0.00052 0.01088 L 0.00078 -4.44444E-6 L 0.00104 0.01088 L 0.00117 -4.44444E-6 L 0.00143 0.01088 L 0.00169 -4.44444E-6 L 0.00195 0.01088 L 0.00221 -4.44444E-6 L 0.00234 0.01088 L 0.0026 -4.44444E-6 L 0.00286 0.01088 L 0.00312 -4.44444E-6 L 0.00338 0.01088 L 0.00377 -4.44444E-6 " pathEditMode="relative" rAng="0" ptsTypes="AAAAAAAAAAAAAAAAA">
                                      <p:cBhvr>
                                        <p:cTn id="6" dur="6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0" y="53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5000"/>
                <a:lumOff val="95000"/>
              </a:schemeClr>
            </a:gs>
            <a:gs pos="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2C1C551-BB97-458A-AA91-897CFBBF67FC}"/>
              </a:ext>
            </a:extLst>
          </p:cNvPr>
          <p:cNvSpPr/>
          <p:nvPr/>
        </p:nvSpPr>
        <p:spPr>
          <a:xfrm>
            <a:off x="-162560" y="2592265"/>
            <a:ext cx="12517120" cy="3647440"/>
          </a:xfrm>
          <a:custGeom>
            <a:avLst/>
            <a:gdLst>
              <a:gd name="connsiteX0" fmla="*/ 101600 w 12517120"/>
              <a:gd name="connsiteY0" fmla="*/ 20320 h 3647440"/>
              <a:gd name="connsiteX1" fmla="*/ 101600 w 12517120"/>
              <a:gd name="connsiteY1" fmla="*/ 20320 h 3647440"/>
              <a:gd name="connsiteX2" fmla="*/ 182880 w 12517120"/>
              <a:gd name="connsiteY2" fmla="*/ 50800 h 3647440"/>
              <a:gd name="connsiteX3" fmla="*/ 243840 w 12517120"/>
              <a:gd name="connsiteY3" fmla="*/ 91440 h 3647440"/>
              <a:gd name="connsiteX4" fmla="*/ 274320 w 12517120"/>
              <a:gd name="connsiteY4" fmla="*/ 111760 h 3647440"/>
              <a:gd name="connsiteX5" fmla="*/ 304800 w 12517120"/>
              <a:gd name="connsiteY5" fmla="*/ 132080 h 3647440"/>
              <a:gd name="connsiteX6" fmla="*/ 345440 w 12517120"/>
              <a:gd name="connsiteY6" fmla="*/ 162560 h 3647440"/>
              <a:gd name="connsiteX7" fmla="*/ 406400 w 12517120"/>
              <a:gd name="connsiteY7" fmla="*/ 213360 h 3647440"/>
              <a:gd name="connsiteX8" fmla="*/ 436880 w 12517120"/>
              <a:gd name="connsiteY8" fmla="*/ 223520 h 3647440"/>
              <a:gd name="connsiteX9" fmla="*/ 538480 w 12517120"/>
              <a:gd name="connsiteY9" fmla="*/ 294640 h 3647440"/>
              <a:gd name="connsiteX10" fmla="*/ 599440 w 12517120"/>
              <a:gd name="connsiteY10" fmla="*/ 325120 h 3647440"/>
              <a:gd name="connsiteX11" fmla="*/ 629920 w 12517120"/>
              <a:gd name="connsiteY11" fmla="*/ 335280 h 3647440"/>
              <a:gd name="connsiteX12" fmla="*/ 731520 w 12517120"/>
              <a:gd name="connsiteY12" fmla="*/ 406400 h 3647440"/>
              <a:gd name="connsiteX13" fmla="*/ 762000 w 12517120"/>
              <a:gd name="connsiteY13" fmla="*/ 426720 h 3647440"/>
              <a:gd name="connsiteX14" fmla="*/ 822960 w 12517120"/>
              <a:gd name="connsiteY14" fmla="*/ 447040 h 3647440"/>
              <a:gd name="connsiteX15" fmla="*/ 924560 w 12517120"/>
              <a:gd name="connsiteY15" fmla="*/ 508000 h 3647440"/>
              <a:gd name="connsiteX16" fmla="*/ 985520 w 12517120"/>
              <a:gd name="connsiteY16" fmla="*/ 528320 h 3647440"/>
              <a:gd name="connsiteX17" fmla="*/ 1046480 w 12517120"/>
              <a:gd name="connsiteY17" fmla="*/ 568960 h 3647440"/>
              <a:gd name="connsiteX18" fmla="*/ 1137920 w 12517120"/>
              <a:gd name="connsiteY18" fmla="*/ 599440 h 3647440"/>
              <a:gd name="connsiteX19" fmla="*/ 1168400 w 12517120"/>
              <a:gd name="connsiteY19" fmla="*/ 609600 h 3647440"/>
              <a:gd name="connsiteX20" fmla="*/ 1219200 w 12517120"/>
              <a:gd name="connsiteY20" fmla="*/ 619760 h 3647440"/>
              <a:gd name="connsiteX21" fmla="*/ 1249680 w 12517120"/>
              <a:gd name="connsiteY21" fmla="*/ 629920 h 3647440"/>
              <a:gd name="connsiteX22" fmla="*/ 1483360 w 12517120"/>
              <a:gd name="connsiteY22" fmla="*/ 629920 h 3647440"/>
              <a:gd name="connsiteX23" fmla="*/ 1747520 w 12517120"/>
              <a:gd name="connsiteY23" fmla="*/ 883920 h 3647440"/>
              <a:gd name="connsiteX24" fmla="*/ 2387600 w 12517120"/>
              <a:gd name="connsiteY24" fmla="*/ 629920 h 3647440"/>
              <a:gd name="connsiteX25" fmla="*/ 2854960 w 12517120"/>
              <a:gd name="connsiteY25" fmla="*/ 304800 h 3647440"/>
              <a:gd name="connsiteX26" fmla="*/ 3271520 w 12517120"/>
              <a:gd name="connsiteY26" fmla="*/ 690880 h 3647440"/>
              <a:gd name="connsiteX27" fmla="*/ 3484880 w 12517120"/>
              <a:gd name="connsiteY27" fmla="*/ 579120 h 3647440"/>
              <a:gd name="connsiteX28" fmla="*/ 4267200 w 12517120"/>
              <a:gd name="connsiteY28" fmla="*/ 1016000 h 3647440"/>
              <a:gd name="connsiteX29" fmla="*/ 4572000 w 12517120"/>
              <a:gd name="connsiteY29" fmla="*/ 894080 h 3647440"/>
              <a:gd name="connsiteX30" fmla="*/ 4632960 w 12517120"/>
              <a:gd name="connsiteY30" fmla="*/ 975360 h 3647440"/>
              <a:gd name="connsiteX31" fmla="*/ 5374640 w 12517120"/>
              <a:gd name="connsiteY31" fmla="*/ 619760 h 3647440"/>
              <a:gd name="connsiteX32" fmla="*/ 5486400 w 12517120"/>
              <a:gd name="connsiteY32" fmla="*/ 680720 h 3647440"/>
              <a:gd name="connsiteX33" fmla="*/ 5994400 w 12517120"/>
              <a:gd name="connsiteY33" fmla="*/ 619760 h 3647440"/>
              <a:gd name="connsiteX34" fmla="*/ 6177280 w 12517120"/>
              <a:gd name="connsiteY34" fmla="*/ 863600 h 3647440"/>
              <a:gd name="connsiteX35" fmla="*/ 6410960 w 12517120"/>
              <a:gd name="connsiteY35" fmla="*/ 1117600 h 3647440"/>
              <a:gd name="connsiteX36" fmla="*/ 6604000 w 12517120"/>
              <a:gd name="connsiteY36" fmla="*/ 934720 h 3647440"/>
              <a:gd name="connsiteX37" fmla="*/ 6990080 w 12517120"/>
              <a:gd name="connsiteY37" fmla="*/ 1270000 h 3647440"/>
              <a:gd name="connsiteX38" fmla="*/ 7752080 w 12517120"/>
              <a:gd name="connsiteY38" fmla="*/ 1127760 h 3647440"/>
              <a:gd name="connsiteX39" fmla="*/ 8107680 w 12517120"/>
              <a:gd name="connsiteY39" fmla="*/ 914400 h 3647440"/>
              <a:gd name="connsiteX40" fmla="*/ 8321040 w 12517120"/>
              <a:gd name="connsiteY40" fmla="*/ 721360 h 3647440"/>
              <a:gd name="connsiteX41" fmla="*/ 8442960 w 12517120"/>
              <a:gd name="connsiteY41" fmla="*/ 772160 h 3647440"/>
              <a:gd name="connsiteX42" fmla="*/ 8524240 w 12517120"/>
              <a:gd name="connsiteY42" fmla="*/ 1056640 h 3647440"/>
              <a:gd name="connsiteX43" fmla="*/ 8829040 w 12517120"/>
              <a:gd name="connsiteY43" fmla="*/ 1097280 h 3647440"/>
              <a:gd name="connsiteX44" fmla="*/ 9001760 w 12517120"/>
              <a:gd name="connsiteY44" fmla="*/ 995680 h 3647440"/>
              <a:gd name="connsiteX45" fmla="*/ 9164320 w 12517120"/>
              <a:gd name="connsiteY45" fmla="*/ 1148080 h 3647440"/>
              <a:gd name="connsiteX46" fmla="*/ 9702800 w 12517120"/>
              <a:gd name="connsiteY46" fmla="*/ 650240 h 3647440"/>
              <a:gd name="connsiteX47" fmla="*/ 10007600 w 12517120"/>
              <a:gd name="connsiteY47" fmla="*/ 853440 h 3647440"/>
              <a:gd name="connsiteX48" fmla="*/ 10292080 w 12517120"/>
              <a:gd name="connsiteY48" fmla="*/ 772160 h 3647440"/>
              <a:gd name="connsiteX49" fmla="*/ 10789920 w 12517120"/>
              <a:gd name="connsiteY49" fmla="*/ 1026160 h 3647440"/>
              <a:gd name="connsiteX50" fmla="*/ 11115040 w 12517120"/>
              <a:gd name="connsiteY50" fmla="*/ 802640 h 3647440"/>
              <a:gd name="connsiteX51" fmla="*/ 11714480 w 12517120"/>
              <a:gd name="connsiteY51" fmla="*/ 934720 h 3647440"/>
              <a:gd name="connsiteX52" fmla="*/ 11988800 w 12517120"/>
              <a:gd name="connsiteY52" fmla="*/ 741680 h 3647440"/>
              <a:gd name="connsiteX53" fmla="*/ 12232640 w 12517120"/>
              <a:gd name="connsiteY53" fmla="*/ 924560 h 3647440"/>
              <a:gd name="connsiteX54" fmla="*/ 12435840 w 12517120"/>
              <a:gd name="connsiteY54" fmla="*/ 894080 h 3647440"/>
              <a:gd name="connsiteX55" fmla="*/ 12517120 w 12517120"/>
              <a:gd name="connsiteY55" fmla="*/ 3566160 h 3647440"/>
              <a:gd name="connsiteX56" fmla="*/ 0 w 12517120"/>
              <a:gd name="connsiteY56" fmla="*/ 3647440 h 3647440"/>
              <a:gd name="connsiteX57" fmla="*/ 40640 w 12517120"/>
              <a:gd name="connsiteY57" fmla="*/ 0 h 3647440"/>
              <a:gd name="connsiteX58" fmla="*/ 101600 w 12517120"/>
              <a:gd name="connsiteY58" fmla="*/ 20320 h 36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517120" h="3647440">
                <a:moveTo>
                  <a:pt x="101600" y="20320"/>
                </a:moveTo>
                <a:lnTo>
                  <a:pt x="101600" y="20320"/>
                </a:lnTo>
                <a:cubicBezTo>
                  <a:pt x="128693" y="30480"/>
                  <a:pt x="156999" y="37860"/>
                  <a:pt x="182880" y="50800"/>
                </a:cubicBezTo>
                <a:cubicBezTo>
                  <a:pt x="204723" y="61722"/>
                  <a:pt x="223520" y="77893"/>
                  <a:pt x="243840" y="91440"/>
                </a:cubicBezTo>
                <a:lnTo>
                  <a:pt x="274320" y="111760"/>
                </a:lnTo>
                <a:cubicBezTo>
                  <a:pt x="284480" y="118533"/>
                  <a:pt x="295031" y="124754"/>
                  <a:pt x="304800" y="132080"/>
                </a:cubicBezTo>
                <a:cubicBezTo>
                  <a:pt x="318347" y="142240"/>
                  <a:pt x="332583" y="151540"/>
                  <a:pt x="345440" y="162560"/>
                </a:cubicBezTo>
                <a:cubicBezTo>
                  <a:pt x="376898" y="189524"/>
                  <a:pt x="370472" y="195396"/>
                  <a:pt x="406400" y="213360"/>
                </a:cubicBezTo>
                <a:cubicBezTo>
                  <a:pt x="415979" y="218149"/>
                  <a:pt x="426720" y="220133"/>
                  <a:pt x="436880" y="223520"/>
                </a:cubicBezTo>
                <a:cubicBezTo>
                  <a:pt x="455427" y="237431"/>
                  <a:pt x="523470" y="289637"/>
                  <a:pt x="538480" y="294640"/>
                </a:cubicBezTo>
                <a:cubicBezTo>
                  <a:pt x="615092" y="320177"/>
                  <a:pt x="520658" y="285729"/>
                  <a:pt x="599440" y="325120"/>
                </a:cubicBezTo>
                <a:cubicBezTo>
                  <a:pt x="609019" y="329909"/>
                  <a:pt x="620558" y="330079"/>
                  <a:pt x="629920" y="335280"/>
                </a:cubicBezTo>
                <a:cubicBezTo>
                  <a:pt x="671962" y="358637"/>
                  <a:pt x="694229" y="379764"/>
                  <a:pt x="731520" y="406400"/>
                </a:cubicBezTo>
                <a:cubicBezTo>
                  <a:pt x="741456" y="413497"/>
                  <a:pt x="750842" y="421761"/>
                  <a:pt x="762000" y="426720"/>
                </a:cubicBezTo>
                <a:cubicBezTo>
                  <a:pt x="781573" y="435419"/>
                  <a:pt x="805138" y="435159"/>
                  <a:pt x="822960" y="447040"/>
                </a:cubicBezTo>
                <a:cubicBezTo>
                  <a:pt x="858740" y="470893"/>
                  <a:pt x="885508" y="492379"/>
                  <a:pt x="924560" y="508000"/>
                </a:cubicBezTo>
                <a:cubicBezTo>
                  <a:pt x="944447" y="515955"/>
                  <a:pt x="967698" y="516439"/>
                  <a:pt x="985520" y="528320"/>
                </a:cubicBezTo>
                <a:cubicBezTo>
                  <a:pt x="1005840" y="541867"/>
                  <a:pt x="1023312" y="561237"/>
                  <a:pt x="1046480" y="568960"/>
                </a:cubicBezTo>
                <a:lnTo>
                  <a:pt x="1137920" y="599440"/>
                </a:lnTo>
                <a:cubicBezTo>
                  <a:pt x="1148080" y="602827"/>
                  <a:pt x="1157898" y="607500"/>
                  <a:pt x="1168400" y="609600"/>
                </a:cubicBezTo>
                <a:cubicBezTo>
                  <a:pt x="1185333" y="612987"/>
                  <a:pt x="1202447" y="615572"/>
                  <a:pt x="1219200" y="619760"/>
                </a:cubicBezTo>
                <a:cubicBezTo>
                  <a:pt x="1229590" y="622357"/>
                  <a:pt x="1238978" y="629508"/>
                  <a:pt x="1249680" y="629920"/>
                </a:cubicBezTo>
                <a:cubicBezTo>
                  <a:pt x="1327516" y="632914"/>
                  <a:pt x="1405467" y="629920"/>
                  <a:pt x="1483360" y="629920"/>
                </a:cubicBezTo>
                <a:lnTo>
                  <a:pt x="1747520" y="883920"/>
                </a:lnTo>
                <a:lnTo>
                  <a:pt x="2387600" y="629920"/>
                </a:lnTo>
                <a:lnTo>
                  <a:pt x="2854960" y="304800"/>
                </a:lnTo>
                <a:lnTo>
                  <a:pt x="3271520" y="690880"/>
                </a:lnTo>
                <a:lnTo>
                  <a:pt x="3484880" y="579120"/>
                </a:lnTo>
                <a:lnTo>
                  <a:pt x="4267200" y="1016000"/>
                </a:lnTo>
                <a:lnTo>
                  <a:pt x="4572000" y="894080"/>
                </a:lnTo>
                <a:lnTo>
                  <a:pt x="4632960" y="975360"/>
                </a:lnTo>
                <a:lnTo>
                  <a:pt x="5374640" y="619760"/>
                </a:lnTo>
                <a:lnTo>
                  <a:pt x="5486400" y="680720"/>
                </a:lnTo>
                <a:lnTo>
                  <a:pt x="5994400" y="619760"/>
                </a:lnTo>
                <a:lnTo>
                  <a:pt x="6177280" y="863600"/>
                </a:lnTo>
                <a:lnTo>
                  <a:pt x="6410960" y="1117600"/>
                </a:lnTo>
                <a:lnTo>
                  <a:pt x="6604000" y="934720"/>
                </a:lnTo>
                <a:lnTo>
                  <a:pt x="6990080" y="1270000"/>
                </a:lnTo>
                <a:lnTo>
                  <a:pt x="7752080" y="1127760"/>
                </a:lnTo>
                <a:lnTo>
                  <a:pt x="8107680" y="914400"/>
                </a:lnTo>
                <a:lnTo>
                  <a:pt x="8321040" y="721360"/>
                </a:lnTo>
                <a:lnTo>
                  <a:pt x="8442960" y="772160"/>
                </a:lnTo>
                <a:lnTo>
                  <a:pt x="8524240" y="1056640"/>
                </a:lnTo>
                <a:lnTo>
                  <a:pt x="8829040" y="1097280"/>
                </a:lnTo>
                <a:lnTo>
                  <a:pt x="9001760" y="995680"/>
                </a:lnTo>
                <a:lnTo>
                  <a:pt x="9164320" y="1148080"/>
                </a:lnTo>
                <a:lnTo>
                  <a:pt x="9702800" y="650240"/>
                </a:lnTo>
                <a:lnTo>
                  <a:pt x="10007600" y="853440"/>
                </a:lnTo>
                <a:lnTo>
                  <a:pt x="10292080" y="772160"/>
                </a:lnTo>
                <a:lnTo>
                  <a:pt x="10789920" y="1026160"/>
                </a:lnTo>
                <a:lnTo>
                  <a:pt x="11115040" y="802640"/>
                </a:lnTo>
                <a:lnTo>
                  <a:pt x="11714480" y="934720"/>
                </a:lnTo>
                <a:lnTo>
                  <a:pt x="11988800" y="741680"/>
                </a:lnTo>
                <a:lnTo>
                  <a:pt x="12232640" y="924560"/>
                </a:lnTo>
                <a:lnTo>
                  <a:pt x="12435840" y="894080"/>
                </a:lnTo>
                <a:lnTo>
                  <a:pt x="12517120" y="3566160"/>
                </a:lnTo>
                <a:lnTo>
                  <a:pt x="0" y="3647440"/>
                </a:lnTo>
                <a:lnTo>
                  <a:pt x="40640" y="0"/>
                </a:lnTo>
                <a:lnTo>
                  <a:pt x="101600" y="20320"/>
                </a:lnTo>
                <a:close/>
              </a:path>
            </a:pathLst>
          </a:custGeom>
          <a:gradFill flip="none" rotWithShape="1">
            <a:gsLst>
              <a:gs pos="22000">
                <a:srgbClr val="FFFFFF"/>
              </a:gs>
              <a:gs pos="58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6C5CDBA1-B70D-48E5-8AC2-C656A1041BA4}"/>
              </a:ext>
            </a:extLst>
          </p:cNvPr>
          <p:cNvSpPr/>
          <p:nvPr/>
        </p:nvSpPr>
        <p:spPr>
          <a:xfrm>
            <a:off x="0" y="2511972"/>
            <a:ext cx="7723319" cy="3990427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2000">
                <a:schemeClr val="bg1"/>
              </a:gs>
            </a:gsLst>
            <a:lin ang="18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3" name="Freihandform: Form 692">
            <a:extLst>
              <a:ext uri="{FF2B5EF4-FFF2-40B4-BE49-F238E27FC236}">
                <a16:creationId xmlns:a16="http://schemas.microsoft.com/office/drawing/2014/main" id="{4C56A6B3-860A-4F44-81FF-BEFE7E194500}"/>
              </a:ext>
            </a:extLst>
          </p:cNvPr>
          <p:cNvSpPr/>
          <p:nvPr/>
        </p:nvSpPr>
        <p:spPr>
          <a:xfrm flipH="1">
            <a:off x="-667850" y="5913754"/>
            <a:ext cx="12918331" cy="1810008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hteck 202">
            <a:extLst>
              <a:ext uri="{FF2B5EF4-FFF2-40B4-BE49-F238E27FC236}">
                <a16:creationId xmlns:a16="http://schemas.microsoft.com/office/drawing/2014/main" id="{35CC7D15-DD41-4FF9-9207-CA9FF63E6B9A}"/>
              </a:ext>
            </a:extLst>
          </p:cNvPr>
          <p:cNvSpPr/>
          <p:nvPr/>
        </p:nvSpPr>
        <p:spPr>
          <a:xfrm rot="16200000">
            <a:off x="964087" y="6391685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hteck 203">
            <a:extLst>
              <a:ext uri="{FF2B5EF4-FFF2-40B4-BE49-F238E27FC236}">
                <a16:creationId xmlns:a16="http://schemas.microsoft.com/office/drawing/2014/main" id="{08A35E4D-3A57-48CA-99EC-E8A1CDEBD6A7}"/>
              </a:ext>
            </a:extLst>
          </p:cNvPr>
          <p:cNvSpPr/>
          <p:nvPr/>
        </p:nvSpPr>
        <p:spPr>
          <a:xfrm rot="16200000">
            <a:off x="2489431" y="6255190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1292E12C-4776-454C-981F-2CD48879F8E2}"/>
              </a:ext>
            </a:extLst>
          </p:cNvPr>
          <p:cNvSpPr/>
          <p:nvPr/>
        </p:nvSpPr>
        <p:spPr>
          <a:xfrm rot="16200000">
            <a:off x="4084633" y="6317584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hteck 205">
            <a:extLst>
              <a:ext uri="{FF2B5EF4-FFF2-40B4-BE49-F238E27FC236}">
                <a16:creationId xmlns:a16="http://schemas.microsoft.com/office/drawing/2014/main" id="{78919D5E-4996-497A-A021-22F0AFC86BBD}"/>
              </a:ext>
            </a:extLst>
          </p:cNvPr>
          <p:cNvSpPr/>
          <p:nvPr/>
        </p:nvSpPr>
        <p:spPr>
          <a:xfrm rot="16200000">
            <a:off x="5443702" y="6233875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hteck 206">
            <a:extLst>
              <a:ext uri="{FF2B5EF4-FFF2-40B4-BE49-F238E27FC236}">
                <a16:creationId xmlns:a16="http://schemas.microsoft.com/office/drawing/2014/main" id="{4C766A4A-A291-491F-A129-E94FC50BF823}"/>
              </a:ext>
            </a:extLst>
          </p:cNvPr>
          <p:cNvSpPr/>
          <p:nvPr/>
        </p:nvSpPr>
        <p:spPr>
          <a:xfrm rot="16200000">
            <a:off x="8142122" y="6288797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hteck 207">
            <a:extLst>
              <a:ext uri="{FF2B5EF4-FFF2-40B4-BE49-F238E27FC236}">
                <a16:creationId xmlns:a16="http://schemas.microsoft.com/office/drawing/2014/main" id="{EF70BDB7-E783-410D-A4EC-0D758CB22021}"/>
              </a:ext>
            </a:extLst>
          </p:cNvPr>
          <p:cNvSpPr/>
          <p:nvPr/>
        </p:nvSpPr>
        <p:spPr>
          <a:xfrm rot="16200000">
            <a:off x="9511302" y="6352639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hteck 208">
            <a:extLst>
              <a:ext uri="{FF2B5EF4-FFF2-40B4-BE49-F238E27FC236}">
                <a16:creationId xmlns:a16="http://schemas.microsoft.com/office/drawing/2014/main" id="{8418B663-B945-42A5-9F75-DD3933D73D5E}"/>
              </a:ext>
            </a:extLst>
          </p:cNvPr>
          <p:cNvSpPr/>
          <p:nvPr/>
        </p:nvSpPr>
        <p:spPr>
          <a:xfrm rot="16200000">
            <a:off x="6772617" y="6308321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hteck 209">
            <a:extLst>
              <a:ext uri="{FF2B5EF4-FFF2-40B4-BE49-F238E27FC236}">
                <a16:creationId xmlns:a16="http://schemas.microsoft.com/office/drawing/2014/main" id="{086F1364-1D39-487D-B5E8-FB7BA83B54EC}"/>
              </a:ext>
            </a:extLst>
          </p:cNvPr>
          <p:cNvSpPr/>
          <p:nvPr/>
        </p:nvSpPr>
        <p:spPr>
          <a:xfrm rot="16200000">
            <a:off x="10810633" y="6317584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hteck 210">
            <a:extLst>
              <a:ext uri="{FF2B5EF4-FFF2-40B4-BE49-F238E27FC236}">
                <a16:creationId xmlns:a16="http://schemas.microsoft.com/office/drawing/2014/main" id="{495E6F9F-4FEB-420B-A92F-50E8007C1D45}"/>
              </a:ext>
            </a:extLst>
          </p:cNvPr>
          <p:cNvSpPr/>
          <p:nvPr/>
        </p:nvSpPr>
        <p:spPr>
          <a:xfrm rot="16200000">
            <a:off x="10836109" y="5688073"/>
            <a:ext cx="1446873" cy="18177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5B36BC0D-4C5D-4E42-B2CB-0EC353DAE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161" y="5529255"/>
            <a:ext cx="1054699" cy="731583"/>
          </a:xfrm>
          <a:prstGeom prst="rect">
            <a:avLst/>
          </a:prstGeom>
        </p:spPr>
      </p:pic>
      <p:pic>
        <p:nvPicPr>
          <p:cNvPr id="673" name="Grafik 672">
            <a:extLst>
              <a:ext uri="{FF2B5EF4-FFF2-40B4-BE49-F238E27FC236}">
                <a16:creationId xmlns:a16="http://schemas.microsoft.com/office/drawing/2014/main" id="{8B32B3E0-895B-4631-BD8C-7F99E66CA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633" y="5601037"/>
            <a:ext cx="1054699" cy="725487"/>
          </a:xfrm>
          <a:prstGeom prst="rect">
            <a:avLst/>
          </a:prstGeom>
        </p:spPr>
      </p:pic>
      <p:pic>
        <p:nvPicPr>
          <p:cNvPr id="684" name="Grafik 683">
            <a:extLst>
              <a:ext uri="{FF2B5EF4-FFF2-40B4-BE49-F238E27FC236}">
                <a16:creationId xmlns:a16="http://schemas.microsoft.com/office/drawing/2014/main" id="{5BF168DA-0B7A-4332-A0E2-91BB86E52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6584" y="5582930"/>
            <a:ext cx="1054699" cy="725487"/>
          </a:xfrm>
          <a:prstGeom prst="rect">
            <a:avLst/>
          </a:prstGeom>
        </p:spPr>
      </p:pic>
      <p:pic>
        <p:nvPicPr>
          <p:cNvPr id="688" name="Grafik 687">
            <a:extLst>
              <a:ext uri="{FF2B5EF4-FFF2-40B4-BE49-F238E27FC236}">
                <a16:creationId xmlns:a16="http://schemas.microsoft.com/office/drawing/2014/main" id="{C8C7BCEC-DC22-4A38-8B23-29D18B843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3933" y="4531139"/>
            <a:ext cx="1054699" cy="731583"/>
          </a:xfrm>
          <a:prstGeom prst="rect">
            <a:avLst/>
          </a:prstGeom>
        </p:spPr>
      </p:pic>
      <p:sp>
        <p:nvSpPr>
          <p:cNvPr id="184" name="Freihandform: Form 183">
            <a:extLst>
              <a:ext uri="{FF2B5EF4-FFF2-40B4-BE49-F238E27FC236}">
                <a16:creationId xmlns:a16="http://schemas.microsoft.com/office/drawing/2014/main" id="{9E7E5657-69D4-429C-997D-5E3B70C36720}"/>
              </a:ext>
            </a:extLst>
          </p:cNvPr>
          <p:cNvSpPr/>
          <p:nvPr/>
        </p:nvSpPr>
        <p:spPr>
          <a:xfrm>
            <a:off x="5078055" y="5355496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ihandform: Form 188">
            <a:extLst>
              <a:ext uri="{FF2B5EF4-FFF2-40B4-BE49-F238E27FC236}">
                <a16:creationId xmlns:a16="http://schemas.microsoft.com/office/drawing/2014/main" id="{C1B47BC2-C858-482A-99E8-7EC5430CCD6F}"/>
              </a:ext>
            </a:extLst>
          </p:cNvPr>
          <p:cNvSpPr/>
          <p:nvPr/>
        </p:nvSpPr>
        <p:spPr>
          <a:xfrm>
            <a:off x="6414379" y="5419947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ihandform: Form 191">
            <a:extLst>
              <a:ext uri="{FF2B5EF4-FFF2-40B4-BE49-F238E27FC236}">
                <a16:creationId xmlns:a16="http://schemas.microsoft.com/office/drawing/2014/main" id="{ED750175-7F92-426F-A962-49BC5F384023}"/>
              </a:ext>
            </a:extLst>
          </p:cNvPr>
          <p:cNvSpPr/>
          <p:nvPr/>
        </p:nvSpPr>
        <p:spPr>
          <a:xfrm flipH="1">
            <a:off x="10951706" y="4374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ihandform: Form 194">
            <a:extLst>
              <a:ext uri="{FF2B5EF4-FFF2-40B4-BE49-F238E27FC236}">
                <a16:creationId xmlns:a16="http://schemas.microsoft.com/office/drawing/2014/main" id="{2BB4E729-9618-4B4E-A563-3FEF5CE40047}"/>
              </a:ext>
            </a:extLst>
          </p:cNvPr>
          <p:cNvSpPr/>
          <p:nvPr/>
        </p:nvSpPr>
        <p:spPr>
          <a:xfrm rot="207948" flipH="1">
            <a:off x="10461134" y="541994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38" name="Gruppieren 2137">
            <a:extLst>
              <a:ext uri="{FF2B5EF4-FFF2-40B4-BE49-F238E27FC236}">
                <a16:creationId xmlns:a16="http://schemas.microsoft.com/office/drawing/2014/main" id="{24D69A08-3243-4F2F-ABE2-19E5A027FD1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315452" y="3461538"/>
            <a:ext cx="1829150" cy="2692518"/>
            <a:chOff x="0" y="0"/>
            <a:chExt cx="5423358" cy="7976923"/>
          </a:xfrm>
        </p:grpSpPr>
        <p:grpSp>
          <p:nvGrpSpPr>
            <p:cNvPr id="2139" name="Gruppieren 2138">
              <a:extLst>
                <a:ext uri="{FF2B5EF4-FFF2-40B4-BE49-F238E27FC236}">
                  <a16:creationId xmlns:a16="http://schemas.microsoft.com/office/drawing/2014/main" id="{545C20E5-2DB8-4BF9-96E7-2225C6A4F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208939"/>
              <a:ext cx="5423358" cy="4767984"/>
              <a:chOff x="0" y="0"/>
              <a:chExt cx="5060425" cy="4448810"/>
            </a:xfrm>
          </p:grpSpPr>
          <p:sp>
            <p:nvSpPr>
              <p:cNvPr id="2152" name="Ellipse 2151">
                <a:extLst>
                  <a:ext uri="{FF2B5EF4-FFF2-40B4-BE49-F238E27FC236}">
                    <a16:creationId xmlns:a16="http://schemas.microsoft.com/office/drawing/2014/main" id="{F5EDDC58-DAD8-4D39-A0B6-7098FBB00BC5}"/>
                  </a:ext>
                </a:extLst>
              </p:cNvPr>
              <p:cNvSpPr/>
              <p:nvPr/>
            </p:nvSpPr>
            <p:spPr>
              <a:xfrm>
                <a:off x="3531476" y="157656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3" name="Ellipse 2152">
                <a:extLst>
                  <a:ext uri="{FF2B5EF4-FFF2-40B4-BE49-F238E27FC236}">
                    <a16:creationId xmlns:a16="http://schemas.microsoft.com/office/drawing/2014/main" id="{B2B4095A-1849-428E-8E57-564597F7A6A6}"/>
                  </a:ext>
                </a:extLst>
              </p:cNvPr>
              <p:cNvSpPr/>
              <p:nvPr/>
            </p:nvSpPr>
            <p:spPr>
              <a:xfrm>
                <a:off x="0" y="0"/>
                <a:ext cx="5016500" cy="44488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4" name="Ellipse 2153">
                <a:extLst>
                  <a:ext uri="{FF2B5EF4-FFF2-40B4-BE49-F238E27FC236}">
                    <a16:creationId xmlns:a16="http://schemas.microsoft.com/office/drawing/2014/main" id="{0C9A4470-A0AF-4F9D-A685-87074318FDF6}"/>
                  </a:ext>
                </a:extLst>
              </p:cNvPr>
              <p:cNvSpPr/>
              <p:nvPr/>
            </p:nvSpPr>
            <p:spPr>
              <a:xfrm rot="20527534">
                <a:off x="2986252" y="712733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5" name="Ellipse 2154">
                <a:extLst>
                  <a:ext uri="{FF2B5EF4-FFF2-40B4-BE49-F238E27FC236}">
                    <a16:creationId xmlns:a16="http://schemas.microsoft.com/office/drawing/2014/main" id="{EA4A05B9-651F-429E-9353-9FF377FB6337}"/>
                  </a:ext>
                </a:extLst>
              </p:cNvPr>
              <p:cNvSpPr/>
              <p:nvPr/>
            </p:nvSpPr>
            <p:spPr>
              <a:xfrm rot="20966179">
                <a:off x="3298278" y="1579837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6" name="Ellipse 2155">
                <a:extLst>
                  <a:ext uri="{FF2B5EF4-FFF2-40B4-BE49-F238E27FC236}">
                    <a16:creationId xmlns:a16="http://schemas.microsoft.com/office/drawing/2014/main" id="{22C5CDB5-A063-4D5E-8978-D0E6C4A527C3}"/>
                  </a:ext>
                </a:extLst>
              </p:cNvPr>
              <p:cNvSpPr/>
              <p:nvPr/>
            </p:nvSpPr>
            <p:spPr>
              <a:xfrm rot="20206565">
                <a:off x="94593" y="731783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EAF2FA"/>
                  </a:gs>
                  <a:gs pos="100000">
                    <a:srgbClr val="EAF2FA"/>
                  </a:gs>
                  <a:gs pos="15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40" name="Gruppieren 2139">
              <a:extLst>
                <a:ext uri="{FF2B5EF4-FFF2-40B4-BE49-F238E27FC236}">
                  <a16:creationId xmlns:a16="http://schemas.microsoft.com/office/drawing/2014/main" id="{8A131157-4A7F-477D-9122-DFBB2E3470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8993" y="954470"/>
              <a:ext cx="3293896" cy="2848812"/>
              <a:chOff x="0" y="0"/>
              <a:chExt cx="3073400" cy="2658110"/>
            </a:xfrm>
          </p:grpSpPr>
          <p:sp>
            <p:nvSpPr>
              <p:cNvPr id="2145" name="Ellipse 2144">
                <a:extLst>
                  <a:ext uri="{FF2B5EF4-FFF2-40B4-BE49-F238E27FC236}">
                    <a16:creationId xmlns:a16="http://schemas.microsoft.com/office/drawing/2014/main" id="{14B04787-1C6C-4BEC-858F-079079F37B72}"/>
                  </a:ext>
                </a:extLst>
              </p:cNvPr>
              <p:cNvSpPr/>
              <p:nvPr/>
            </p:nvSpPr>
            <p:spPr>
              <a:xfrm>
                <a:off x="0" y="0"/>
                <a:ext cx="3073400" cy="26581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6" name="Ellipse 2145">
                <a:extLst>
                  <a:ext uri="{FF2B5EF4-FFF2-40B4-BE49-F238E27FC236}">
                    <a16:creationId xmlns:a16="http://schemas.microsoft.com/office/drawing/2014/main" id="{47C66693-862F-49C4-A078-9E0B003A7625}"/>
                  </a:ext>
                </a:extLst>
              </p:cNvPr>
              <p:cNvSpPr/>
              <p:nvPr/>
            </p:nvSpPr>
            <p:spPr>
              <a:xfrm>
                <a:off x="1115251" y="940828"/>
                <a:ext cx="254000" cy="457200"/>
              </a:xfrm>
              <a:prstGeom prst="ellipse">
                <a:avLst/>
              </a:prstGeom>
              <a:solidFill>
                <a:srgbClr val="4472C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7" name="Ellipse 2146">
                <a:extLst>
                  <a:ext uri="{FF2B5EF4-FFF2-40B4-BE49-F238E27FC236}">
                    <a16:creationId xmlns:a16="http://schemas.microsoft.com/office/drawing/2014/main" id="{6B89776C-9E7E-4468-8F66-FEDA581F277E}"/>
                  </a:ext>
                </a:extLst>
              </p:cNvPr>
              <p:cNvSpPr/>
              <p:nvPr/>
            </p:nvSpPr>
            <p:spPr>
              <a:xfrm>
                <a:off x="2056079" y="914400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48" name="Gruppieren 2147">
                <a:extLst>
                  <a:ext uri="{FF2B5EF4-FFF2-40B4-BE49-F238E27FC236}">
                    <a16:creationId xmlns:a16="http://schemas.microsoft.com/office/drawing/2014/main" id="{666A967F-282A-4955-A021-DB4B61B17368}"/>
                  </a:ext>
                </a:extLst>
              </p:cNvPr>
              <p:cNvGrpSpPr/>
              <p:nvPr/>
            </p:nvGrpSpPr>
            <p:grpSpPr>
              <a:xfrm>
                <a:off x="1607908" y="1216777"/>
                <a:ext cx="1398028" cy="523269"/>
                <a:chOff x="0" y="0"/>
                <a:chExt cx="1548367" cy="518945"/>
              </a:xfr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50" name="Gleichschenkliges Dreieck 2149">
                  <a:extLst>
                    <a:ext uri="{FF2B5EF4-FFF2-40B4-BE49-F238E27FC236}">
                      <a16:creationId xmlns:a16="http://schemas.microsoft.com/office/drawing/2014/main" id="{F48851D9-D5DE-4EA9-A849-42AC7AA66BF8}"/>
                    </a:ext>
                  </a:extLst>
                </p:cNvPr>
                <p:cNvSpPr/>
                <p:nvPr/>
              </p:nvSpPr>
              <p:spPr>
                <a:xfrm>
                  <a:off x="173183" y="16364"/>
                  <a:ext cx="1375184" cy="501650"/>
                </a:xfrm>
                <a:prstGeom prst="triangle">
                  <a:avLst>
                    <a:gd name="adj" fmla="val 623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1" name="Ellipse 2150">
                  <a:extLst>
                    <a:ext uri="{FF2B5EF4-FFF2-40B4-BE49-F238E27FC236}">
                      <a16:creationId xmlns:a16="http://schemas.microsoft.com/office/drawing/2014/main" id="{4AFF714D-78BE-477E-B2CF-2CDEB5EC93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1192" cy="5189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41" name="Gruppieren 2140">
              <a:extLst>
                <a:ext uri="{FF2B5EF4-FFF2-40B4-BE49-F238E27FC236}">
                  <a16:creationId xmlns:a16="http://schemas.microsoft.com/office/drawing/2014/main" id="{D33AAE37-018E-44EA-8CE2-57F230F0FFEC}"/>
                </a:ext>
              </a:extLst>
            </p:cNvPr>
            <p:cNvGrpSpPr>
              <a:grpSpLocks noChangeAspect="1"/>
            </p:cNvGrpSpPr>
            <p:nvPr/>
          </p:nvGrpSpPr>
          <p:grpSpPr>
            <a:xfrm rot="975702">
              <a:off x="1933904" y="0"/>
              <a:ext cx="2475186" cy="1877657"/>
              <a:chOff x="0" y="0"/>
              <a:chExt cx="2309785" cy="1752267"/>
            </a:xfrm>
          </p:grpSpPr>
          <p:sp>
            <p:nvSpPr>
              <p:cNvPr id="2142" name="Flussdiagramm: Magnetplattenspeicher 2141">
                <a:extLst>
                  <a:ext uri="{FF2B5EF4-FFF2-40B4-BE49-F238E27FC236}">
                    <a16:creationId xmlns:a16="http://schemas.microsoft.com/office/drawing/2014/main" id="{90F2AAF0-191F-4BD4-82CF-2642CA9CE6FB}"/>
                  </a:ext>
                </a:extLst>
              </p:cNvPr>
              <p:cNvSpPr/>
              <p:nvPr/>
            </p:nvSpPr>
            <p:spPr>
              <a:xfrm>
                <a:off x="0" y="0"/>
                <a:ext cx="2309785" cy="1752267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3" name="Halbbogen 2142">
                <a:extLst>
                  <a:ext uri="{FF2B5EF4-FFF2-40B4-BE49-F238E27FC236}">
                    <a16:creationId xmlns:a16="http://schemas.microsoft.com/office/drawing/2014/main" id="{4C934EDD-CF5B-47A4-8172-8FC7C7F440BF}"/>
                  </a:ext>
                </a:extLst>
              </p:cNvPr>
              <p:cNvSpPr/>
              <p:nvPr/>
            </p:nvSpPr>
            <p:spPr>
              <a:xfrm rot="11791213">
                <a:off x="118441" y="667909"/>
                <a:ext cx="778510" cy="932180"/>
              </a:xfrm>
              <a:prstGeom prst="blockArc">
                <a:avLst>
                  <a:gd name="adj1" fmla="val 9684492"/>
                  <a:gd name="adj2" fmla="val 628043"/>
                  <a:gd name="adj3" fmla="val 23013"/>
                </a:avLst>
              </a:prstGeom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4" name="Ellipse 2143">
                <a:extLst>
                  <a:ext uri="{FF2B5EF4-FFF2-40B4-BE49-F238E27FC236}">
                    <a16:creationId xmlns:a16="http://schemas.microsoft.com/office/drawing/2014/main" id="{24BF14CB-1C85-4823-86F5-E18916FC24C1}"/>
                  </a:ext>
                </a:extLst>
              </p:cNvPr>
              <p:cNvSpPr/>
              <p:nvPr/>
            </p:nvSpPr>
            <p:spPr>
              <a:xfrm>
                <a:off x="15902" y="0"/>
                <a:ext cx="2281473" cy="57646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5" name="Grafik 24">
            <a:extLst>
              <a:ext uri="{FF2B5EF4-FFF2-40B4-BE49-F238E27FC236}">
                <a16:creationId xmlns:a16="http://schemas.microsoft.com/office/drawing/2014/main" id="{D95F0831-5C28-40CE-AE2B-09E70D41BB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4090" y="5478795"/>
            <a:ext cx="1054699" cy="731583"/>
          </a:xfrm>
          <a:prstGeom prst="rect">
            <a:avLst/>
          </a:prstGeom>
        </p:spPr>
      </p:pic>
      <p:sp>
        <p:nvSpPr>
          <p:cNvPr id="182" name="Freihandform: Form 181">
            <a:extLst>
              <a:ext uri="{FF2B5EF4-FFF2-40B4-BE49-F238E27FC236}">
                <a16:creationId xmlns:a16="http://schemas.microsoft.com/office/drawing/2014/main" id="{AC3B545C-04E6-43F8-8907-DED40D6F9202}"/>
              </a:ext>
            </a:extLst>
          </p:cNvPr>
          <p:cNvSpPr/>
          <p:nvPr/>
        </p:nvSpPr>
        <p:spPr>
          <a:xfrm flipH="1">
            <a:off x="2147987" y="5317268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hteck 201">
            <a:extLst>
              <a:ext uri="{FF2B5EF4-FFF2-40B4-BE49-F238E27FC236}">
                <a16:creationId xmlns:a16="http://schemas.microsoft.com/office/drawing/2014/main" id="{4381746A-01EC-4853-9544-9E17ECA19C8B}"/>
              </a:ext>
            </a:extLst>
          </p:cNvPr>
          <p:cNvSpPr/>
          <p:nvPr/>
        </p:nvSpPr>
        <p:spPr>
          <a:xfrm rot="16200000">
            <a:off x="110145" y="5704846"/>
            <a:ext cx="1642722" cy="18529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3CC8832-7E5B-465A-BACC-4EADE4120995}"/>
              </a:ext>
            </a:extLst>
          </p:cNvPr>
          <p:cNvSpPr/>
          <p:nvPr/>
        </p:nvSpPr>
        <p:spPr>
          <a:xfrm rot="16200000">
            <a:off x="-593103" y="5147758"/>
            <a:ext cx="2325888" cy="19906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EF79B6C-A4E7-4AFC-A4A6-FFAFD6DC88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33" y="3497806"/>
            <a:ext cx="1054699" cy="85961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3FBAC2B-7155-4B51-BAEB-22DC79796F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156" y="4586768"/>
            <a:ext cx="1054699" cy="73158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A83259B1-32C0-4E1A-8C9D-E2FE8743D1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103" y="5656210"/>
            <a:ext cx="1054699" cy="731583"/>
          </a:xfrm>
          <a:prstGeom prst="rect">
            <a:avLst/>
          </a:prstGeom>
        </p:spPr>
      </p:pic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78E45E-4DFE-40B3-AF42-6FF7B6971106}"/>
              </a:ext>
            </a:extLst>
          </p:cNvPr>
          <p:cNvSpPr/>
          <p:nvPr/>
        </p:nvSpPr>
        <p:spPr>
          <a:xfrm>
            <a:off x="597692" y="5513881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reihandform: Form 184">
            <a:extLst>
              <a:ext uri="{FF2B5EF4-FFF2-40B4-BE49-F238E27FC236}">
                <a16:creationId xmlns:a16="http://schemas.microsoft.com/office/drawing/2014/main" id="{3EE1DFD1-8828-42E9-BAA6-34FE6143AE1D}"/>
              </a:ext>
            </a:extLst>
          </p:cNvPr>
          <p:cNvSpPr/>
          <p:nvPr/>
        </p:nvSpPr>
        <p:spPr>
          <a:xfrm rot="231405" flipH="1">
            <a:off x="338185" y="4403321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ihandform: Form 197">
            <a:extLst>
              <a:ext uri="{FF2B5EF4-FFF2-40B4-BE49-F238E27FC236}">
                <a16:creationId xmlns:a16="http://schemas.microsoft.com/office/drawing/2014/main" id="{902B0CC1-FF73-48AB-A3FD-F228C85F9DE2}"/>
              </a:ext>
            </a:extLst>
          </p:cNvPr>
          <p:cNvSpPr/>
          <p:nvPr/>
        </p:nvSpPr>
        <p:spPr>
          <a:xfrm>
            <a:off x="1283" y="3302730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4EA3EFCC-A4BA-41EC-BF61-E7AF36BD8C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1232" y="5547962"/>
            <a:ext cx="1054699" cy="731583"/>
          </a:xfrm>
          <a:prstGeom prst="rect">
            <a:avLst/>
          </a:prstGeom>
        </p:spPr>
      </p:pic>
      <p:sp>
        <p:nvSpPr>
          <p:cNvPr id="201" name="Freihandform: Form 200">
            <a:extLst>
              <a:ext uri="{FF2B5EF4-FFF2-40B4-BE49-F238E27FC236}">
                <a16:creationId xmlns:a16="http://schemas.microsoft.com/office/drawing/2014/main" id="{BD8AED68-1A09-4642-8A9C-54EAB331E5ED}"/>
              </a:ext>
            </a:extLst>
          </p:cNvPr>
          <p:cNvSpPr/>
          <p:nvPr/>
        </p:nvSpPr>
        <p:spPr>
          <a:xfrm rot="21368595">
            <a:off x="3706499" y="5396024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6" name="Grafik 675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E45B4E5A-1E29-439C-AA20-C4CC812689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38486" y="5484891"/>
            <a:ext cx="1054699" cy="725487"/>
          </a:xfrm>
          <a:prstGeom prst="rect">
            <a:avLst/>
          </a:prstGeom>
        </p:spPr>
      </p:pic>
      <p:pic>
        <p:nvPicPr>
          <p:cNvPr id="680" name="Grafik 679">
            <a:extLst>
              <a:ext uri="{FF2B5EF4-FFF2-40B4-BE49-F238E27FC236}">
                <a16:creationId xmlns:a16="http://schemas.microsoft.com/office/drawing/2014/main" id="{99BEADD7-0E09-43DB-87ED-BA0D645851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60875" y="5717019"/>
            <a:ext cx="1060796" cy="725487"/>
          </a:xfrm>
          <a:prstGeom prst="rect">
            <a:avLst/>
          </a:prstGeom>
        </p:spPr>
      </p:pic>
      <p:sp>
        <p:nvSpPr>
          <p:cNvPr id="683" name="Freihandform: Form 682">
            <a:extLst>
              <a:ext uri="{FF2B5EF4-FFF2-40B4-BE49-F238E27FC236}">
                <a16:creationId xmlns:a16="http://schemas.microsoft.com/office/drawing/2014/main" id="{73ED9615-77ED-4D6F-85AB-4401AB348A33}"/>
              </a:ext>
            </a:extLst>
          </p:cNvPr>
          <p:cNvSpPr/>
          <p:nvPr/>
        </p:nvSpPr>
        <p:spPr>
          <a:xfrm rot="207948" flipH="1">
            <a:off x="7777574" y="532146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5" name="Freihandform: Form 684">
            <a:extLst>
              <a:ext uri="{FF2B5EF4-FFF2-40B4-BE49-F238E27FC236}">
                <a16:creationId xmlns:a16="http://schemas.microsoft.com/office/drawing/2014/main" id="{F2E037B5-263D-49C2-9255-2B75F10685E2}"/>
              </a:ext>
            </a:extLst>
          </p:cNvPr>
          <p:cNvSpPr/>
          <p:nvPr/>
        </p:nvSpPr>
        <p:spPr>
          <a:xfrm flipH="1">
            <a:off x="9156667" y="5643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29ED12F-CC76-4702-BF4A-7ACD1EA28BEE}"/>
              </a:ext>
            </a:extLst>
          </p:cNvPr>
          <p:cNvSpPr/>
          <p:nvPr/>
        </p:nvSpPr>
        <p:spPr>
          <a:xfrm>
            <a:off x="9009899" y="4479783"/>
            <a:ext cx="405958" cy="154820"/>
          </a:xfrm>
          <a:prstGeom prst="ellipse">
            <a:avLst/>
          </a:prstGeom>
          <a:solidFill>
            <a:srgbClr val="4472C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6DDC21-D372-4FE3-BEBA-BBD268C6914A}"/>
              </a:ext>
            </a:extLst>
          </p:cNvPr>
          <p:cNvSpPr/>
          <p:nvPr/>
        </p:nvSpPr>
        <p:spPr>
          <a:xfrm>
            <a:off x="8950207" y="4457168"/>
            <a:ext cx="552657" cy="154820"/>
          </a:xfrm>
          <a:prstGeom prst="ellipse">
            <a:avLst/>
          </a:prstGeom>
          <a:gradFill flip="none" rotWithShape="1">
            <a:gsLst>
              <a:gs pos="48000">
                <a:schemeClr val="accent5">
                  <a:lumMod val="20000"/>
                  <a:lumOff val="80000"/>
                </a:schemeClr>
              </a:gs>
              <a:gs pos="100000">
                <a:srgbClr val="F9FBF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97D6C0D-2DD4-4F61-B061-D40CAE35A349}"/>
              </a:ext>
            </a:extLst>
          </p:cNvPr>
          <p:cNvGrpSpPr/>
          <p:nvPr/>
        </p:nvGrpSpPr>
        <p:grpSpPr>
          <a:xfrm>
            <a:off x="8596848" y="205406"/>
            <a:ext cx="3235837" cy="899135"/>
            <a:chOff x="8596848" y="205406"/>
            <a:chExt cx="3235837" cy="899135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4970BB2F-5845-406B-BF80-CB3B3F9AEEFE}"/>
                </a:ext>
              </a:extLst>
            </p:cNvPr>
            <p:cNvGrpSpPr/>
            <p:nvPr/>
          </p:nvGrpSpPr>
          <p:grpSpPr>
            <a:xfrm>
              <a:off x="8596848" y="205406"/>
              <a:ext cx="1348875" cy="683394"/>
              <a:chOff x="7887200" y="205406"/>
              <a:chExt cx="1348875" cy="683394"/>
            </a:xfrm>
          </p:grpSpPr>
          <p:sp>
            <p:nvSpPr>
              <p:cNvPr id="5" name="Wolke 4">
                <a:extLst>
                  <a:ext uri="{FF2B5EF4-FFF2-40B4-BE49-F238E27FC236}">
                    <a16:creationId xmlns:a16="http://schemas.microsoft.com/office/drawing/2014/main" id="{A8B7BDCE-E796-42E8-934D-571A86AEE34F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08E82047-2F31-45FB-86A2-EFA9DABCD11F}"/>
                  </a:ext>
                </a:extLst>
              </p:cNvPr>
              <p:cNvSpPr txBox="1"/>
              <p:nvPr/>
            </p:nvSpPr>
            <p:spPr>
              <a:xfrm>
                <a:off x="8161636" y="225491"/>
                <a:ext cx="70360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</a:p>
            </p:txBody>
          </p:sp>
        </p:grpSp>
        <p:grpSp>
          <p:nvGrpSpPr>
            <p:cNvPr id="62" name="Gruppieren 61">
              <a:extLst>
                <a:ext uri="{FF2B5EF4-FFF2-40B4-BE49-F238E27FC236}">
                  <a16:creationId xmlns:a16="http://schemas.microsoft.com/office/drawing/2014/main" id="{987C0984-CC1B-402C-985A-B773A867EDF7}"/>
                </a:ext>
              </a:extLst>
            </p:cNvPr>
            <p:cNvGrpSpPr/>
            <p:nvPr/>
          </p:nvGrpSpPr>
          <p:grpSpPr>
            <a:xfrm>
              <a:off x="10483810" y="421147"/>
              <a:ext cx="1348875" cy="683394"/>
              <a:chOff x="7887200" y="205406"/>
              <a:chExt cx="1348875" cy="683394"/>
            </a:xfrm>
          </p:grpSpPr>
          <p:sp>
            <p:nvSpPr>
              <p:cNvPr id="63" name="Wolke 62">
                <a:extLst>
                  <a:ext uri="{FF2B5EF4-FFF2-40B4-BE49-F238E27FC236}">
                    <a16:creationId xmlns:a16="http://schemas.microsoft.com/office/drawing/2014/main" id="{59422FE4-535C-43E9-BD60-EA943A6455FD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2F5416B9-BB52-4CD3-BEB9-1F7EBCFFE2C4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05597829"/>
      </p:ext>
    </p:extLst>
  </p:cSld>
  <p:clrMapOvr>
    <a:masterClrMapping/>
  </p:clrMapOvr>
  <p:transition spd="med" advClick="0" advTm="200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5000"/>
                <a:lumOff val="95000"/>
              </a:schemeClr>
            </a:gs>
            <a:gs pos="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2C1C551-BB97-458A-AA91-897CFBBF67FC}"/>
              </a:ext>
            </a:extLst>
          </p:cNvPr>
          <p:cNvSpPr/>
          <p:nvPr/>
        </p:nvSpPr>
        <p:spPr>
          <a:xfrm>
            <a:off x="-162560" y="2592265"/>
            <a:ext cx="12517120" cy="3647440"/>
          </a:xfrm>
          <a:custGeom>
            <a:avLst/>
            <a:gdLst>
              <a:gd name="connsiteX0" fmla="*/ 101600 w 12517120"/>
              <a:gd name="connsiteY0" fmla="*/ 20320 h 3647440"/>
              <a:gd name="connsiteX1" fmla="*/ 101600 w 12517120"/>
              <a:gd name="connsiteY1" fmla="*/ 20320 h 3647440"/>
              <a:gd name="connsiteX2" fmla="*/ 182880 w 12517120"/>
              <a:gd name="connsiteY2" fmla="*/ 50800 h 3647440"/>
              <a:gd name="connsiteX3" fmla="*/ 243840 w 12517120"/>
              <a:gd name="connsiteY3" fmla="*/ 91440 h 3647440"/>
              <a:gd name="connsiteX4" fmla="*/ 274320 w 12517120"/>
              <a:gd name="connsiteY4" fmla="*/ 111760 h 3647440"/>
              <a:gd name="connsiteX5" fmla="*/ 304800 w 12517120"/>
              <a:gd name="connsiteY5" fmla="*/ 132080 h 3647440"/>
              <a:gd name="connsiteX6" fmla="*/ 345440 w 12517120"/>
              <a:gd name="connsiteY6" fmla="*/ 162560 h 3647440"/>
              <a:gd name="connsiteX7" fmla="*/ 406400 w 12517120"/>
              <a:gd name="connsiteY7" fmla="*/ 213360 h 3647440"/>
              <a:gd name="connsiteX8" fmla="*/ 436880 w 12517120"/>
              <a:gd name="connsiteY8" fmla="*/ 223520 h 3647440"/>
              <a:gd name="connsiteX9" fmla="*/ 538480 w 12517120"/>
              <a:gd name="connsiteY9" fmla="*/ 294640 h 3647440"/>
              <a:gd name="connsiteX10" fmla="*/ 599440 w 12517120"/>
              <a:gd name="connsiteY10" fmla="*/ 325120 h 3647440"/>
              <a:gd name="connsiteX11" fmla="*/ 629920 w 12517120"/>
              <a:gd name="connsiteY11" fmla="*/ 335280 h 3647440"/>
              <a:gd name="connsiteX12" fmla="*/ 731520 w 12517120"/>
              <a:gd name="connsiteY12" fmla="*/ 406400 h 3647440"/>
              <a:gd name="connsiteX13" fmla="*/ 762000 w 12517120"/>
              <a:gd name="connsiteY13" fmla="*/ 426720 h 3647440"/>
              <a:gd name="connsiteX14" fmla="*/ 822960 w 12517120"/>
              <a:gd name="connsiteY14" fmla="*/ 447040 h 3647440"/>
              <a:gd name="connsiteX15" fmla="*/ 924560 w 12517120"/>
              <a:gd name="connsiteY15" fmla="*/ 508000 h 3647440"/>
              <a:gd name="connsiteX16" fmla="*/ 985520 w 12517120"/>
              <a:gd name="connsiteY16" fmla="*/ 528320 h 3647440"/>
              <a:gd name="connsiteX17" fmla="*/ 1046480 w 12517120"/>
              <a:gd name="connsiteY17" fmla="*/ 568960 h 3647440"/>
              <a:gd name="connsiteX18" fmla="*/ 1137920 w 12517120"/>
              <a:gd name="connsiteY18" fmla="*/ 599440 h 3647440"/>
              <a:gd name="connsiteX19" fmla="*/ 1168400 w 12517120"/>
              <a:gd name="connsiteY19" fmla="*/ 609600 h 3647440"/>
              <a:gd name="connsiteX20" fmla="*/ 1219200 w 12517120"/>
              <a:gd name="connsiteY20" fmla="*/ 619760 h 3647440"/>
              <a:gd name="connsiteX21" fmla="*/ 1249680 w 12517120"/>
              <a:gd name="connsiteY21" fmla="*/ 629920 h 3647440"/>
              <a:gd name="connsiteX22" fmla="*/ 1483360 w 12517120"/>
              <a:gd name="connsiteY22" fmla="*/ 629920 h 3647440"/>
              <a:gd name="connsiteX23" fmla="*/ 1747520 w 12517120"/>
              <a:gd name="connsiteY23" fmla="*/ 883920 h 3647440"/>
              <a:gd name="connsiteX24" fmla="*/ 2387600 w 12517120"/>
              <a:gd name="connsiteY24" fmla="*/ 629920 h 3647440"/>
              <a:gd name="connsiteX25" fmla="*/ 2854960 w 12517120"/>
              <a:gd name="connsiteY25" fmla="*/ 304800 h 3647440"/>
              <a:gd name="connsiteX26" fmla="*/ 3271520 w 12517120"/>
              <a:gd name="connsiteY26" fmla="*/ 690880 h 3647440"/>
              <a:gd name="connsiteX27" fmla="*/ 3484880 w 12517120"/>
              <a:gd name="connsiteY27" fmla="*/ 579120 h 3647440"/>
              <a:gd name="connsiteX28" fmla="*/ 4267200 w 12517120"/>
              <a:gd name="connsiteY28" fmla="*/ 1016000 h 3647440"/>
              <a:gd name="connsiteX29" fmla="*/ 4572000 w 12517120"/>
              <a:gd name="connsiteY29" fmla="*/ 894080 h 3647440"/>
              <a:gd name="connsiteX30" fmla="*/ 4632960 w 12517120"/>
              <a:gd name="connsiteY30" fmla="*/ 975360 h 3647440"/>
              <a:gd name="connsiteX31" fmla="*/ 5374640 w 12517120"/>
              <a:gd name="connsiteY31" fmla="*/ 619760 h 3647440"/>
              <a:gd name="connsiteX32" fmla="*/ 5486400 w 12517120"/>
              <a:gd name="connsiteY32" fmla="*/ 680720 h 3647440"/>
              <a:gd name="connsiteX33" fmla="*/ 5994400 w 12517120"/>
              <a:gd name="connsiteY33" fmla="*/ 619760 h 3647440"/>
              <a:gd name="connsiteX34" fmla="*/ 6177280 w 12517120"/>
              <a:gd name="connsiteY34" fmla="*/ 863600 h 3647440"/>
              <a:gd name="connsiteX35" fmla="*/ 6410960 w 12517120"/>
              <a:gd name="connsiteY35" fmla="*/ 1117600 h 3647440"/>
              <a:gd name="connsiteX36" fmla="*/ 6604000 w 12517120"/>
              <a:gd name="connsiteY36" fmla="*/ 934720 h 3647440"/>
              <a:gd name="connsiteX37" fmla="*/ 6990080 w 12517120"/>
              <a:gd name="connsiteY37" fmla="*/ 1270000 h 3647440"/>
              <a:gd name="connsiteX38" fmla="*/ 7752080 w 12517120"/>
              <a:gd name="connsiteY38" fmla="*/ 1127760 h 3647440"/>
              <a:gd name="connsiteX39" fmla="*/ 8107680 w 12517120"/>
              <a:gd name="connsiteY39" fmla="*/ 914400 h 3647440"/>
              <a:gd name="connsiteX40" fmla="*/ 8321040 w 12517120"/>
              <a:gd name="connsiteY40" fmla="*/ 721360 h 3647440"/>
              <a:gd name="connsiteX41" fmla="*/ 8442960 w 12517120"/>
              <a:gd name="connsiteY41" fmla="*/ 772160 h 3647440"/>
              <a:gd name="connsiteX42" fmla="*/ 8524240 w 12517120"/>
              <a:gd name="connsiteY42" fmla="*/ 1056640 h 3647440"/>
              <a:gd name="connsiteX43" fmla="*/ 8829040 w 12517120"/>
              <a:gd name="connsiteY43" fmla="*/ 1097280 h 3647440"/>
              <a:gd name="connsiteX44" fmla="*/ 9001760 w 12517120"/>
              <a:gd name="connsiteY44" fmla="*/ 995680 h 3647440"/>
              <a:gd name="connsiteX45" fmla="*/ 9164320 w 12517120"/>
              <a:gd name="connsiteY45" fmla="*/ 1148080 h 3647440"/>
              <a:gd name="connsiteX46" fmla="*/ 9702800 w 12517120"/>
              <a:gd name="connsiteY46" fmla="*/ 650240 h 3647440"/>
              <a:gd name="connsiteX47" fmla="*/ 10007600 w 12517120"/>
              <a:gd name="connsiteY47" fmla="*/ 853440 h 3647440"/>
              <a:gd name="connsiteX48" fmla="*/ 10292080 w 12517120"/>
              <a:gd name="connsiteY48" fmla="*/ 772160 h 3647440"/>
              <a:gd name="connsiteX49" fmla="*/ 10789920 w 12517120"/>
              <a:gd name="connsiteY49" fmla="*/ 1026160 h 3647440"/>
              <a:gd name="connsiteX50" fmla="*/ 11115040 w 12517120"/>
              <a:gd name="connsiteY50" fmla="*/ 802640 h 3647440"/>
              <a:gd name="connsiteX51" fmla="*/ 11714480 w 12517120"/>
              <a:gd name="connsiteY51" fmla="*/ 934720 h 3647440"/>
              <a:gd name="connsiteX52" fmla="*/ 11988800 w 12517120"/>
              <a:gd name="connsiteY52" fmla="*/ 741680 h 3647440"/>
              <a:gd name="connsiteX53" fmla="*/ 12232640 w 12517120"/>
              <a:gd name="connsiteY53" fmla="*/ 924560 h 3647440"/>
              <a:gd name="connsiteX54" fmla="*/ 12435840 w 12517120"/>
              <a:gd name="connsiteY54" fmla="*/ 894080 h 3647440"/>
              <a:gd name="connsiteX55" fmla="*/ 12517120 w 12517120"/>
              <a:gd name="connsiteY55" fmla="*/ 3566160 h 3647440"/>
              <a:gd name="connsiteX56" fmla="*/ 0 w 12517120"/>
              <a:gd name="connsiteY56" fmla="*/ 3647440 h 3647440"/>
              <a:gd name="connsiteX57" fmla="*/ 40640 w 12517120"/>
              <a:gd name="connsiteY57" fmla="*/ 0 h 3647440"/>
              <a:gd name="connsiteX58" fmla="*/ 101600 w 12517120"/>
              <a:gd name="connsiteY58" fmla="*/ 20320 h 36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517120" h="3647440">
                <a:moveTo>
                  <a:pt x="101600" y="20320"/>
                </a:moveTo>
                <a:lnTo>
                  <a:pt x="101600" y="20320"/>
                </a:lnTo>
                <a:cubicBezTo>
                  <a:pt x="128693" y="30480"/>
                  <a:pt x="156999" y="37860"/>
                  <a:pt x="182880" y="50800"/>
                </a:cubicBezTo>
                <a:cubicBezTo>
                  <a:pt x="204723" y="61722"/>
                  <a:pt x="223520" y="77893"/>
                  <a:pt x="243840" y="91440"/>
                </a:cubicBezTo>
                <a:lnTo>
                  <a:pt x="274320" y="111760"/>
                </a:lnTo>
                <a:cubicBezTo>
                  <a:pt x="284480" y="118533"/>
                  <a:pt x="295031" y="124754"/>
                  <a:pt x="304800" y="132080"/>
                </a:cubicBezTo>
                <a:cubicBezTo>
                  <a:pt x="318347" y="142240"/>
                  <a:pt x="332583" y="151540"/>
                  <a:pt x="345440" y="162560"/>
                </a:cubicBezTo>
                <a:cubicBezTo>
                  <a:pt x="376898" y="189524"/>
                  <a:pt x="370472" y="195396"/>
                  <a:pt x="406400" y="213360"/>
                </a:cubicBezTo>
                <a:cubicBezTo>
                  <a:pt x="415979" y="218149"/>
                  <a:pt x="426720" y="220133"/>
                  <a:pt x="436880" y="223520"/>
                </a:cubicBezTo>
                <a:cubicBezTo>
                  <a:pt x="455427" y="237431"/>
                  <a:pt x="523470" y="289637"/>
                  <a:pt x="538480" y="294640"/>
                </a:cubicBezTo>
                <a:cubicBezTo>
                  <a:pt x="615092" y="320177"/>
                  <a:pt x="520658" y="285729"/>
                  <a:pt x="599440" y="325120"/>
                </a:cubicBezTo>
                <a:cubicBezTo>
                  <a:pt x="609019" y="329909"/>
                  <a:pt x="620558" y="330079"/>
                  <a:pt x="629920" y="335280"/>
                </a:cubicBezTo>
                <a:cubicBezTo>
                  <a:pt x="671962" y="358637"/>
                  <a:pt x="694229" y="379764"/>
                  <a:pt x="731520" y="406400"/>
                </a:cubicBezTo>
                <a:cubicBezTo>
                  <a:pt x="741456" y="413497"/>
                  <a:pt x="750842" y="421761"/>
                  <a:pt x="762000" y="426720"/>
                </a:cubicBezTo>
                <a:cubicBezTo>
                  <a:pt x="781573" y="435419"/>
                  <a:pt x="805138" y="435159"/>
                  <a:pt x="822960" y="447040"/>
                </a:cubicBezTo>
                <a:cubicBezTo>
                  <a:pt x="858740" y="470893"/>
                  <a:pt x="885508" y="492379"/>
                  <a:pt x="924560" y="508000"/>
                </a:cubicBezTo>
                <a:cubicBezTo>
                  <a:pt x="944447" y="515955"/>
                  <a:pt x="967698" y="516439"/>
                  <a:pt x="985520" y="528320"/>
                </a:cubicBezTo>
                <a:cubicBezTo>
                  <a:pt x="1005840" y="541867"/>
                  <a:pt x="1023312" y="561237"/>
                  <a:pt x="1046480" y="568960"/>
                </a:cubicBezTo>
                <a:lnTo>
                  <a:pt x="1137920" y="599440"/>
                </a:lnTo>
                <a:cubicBezTo>
                  <a:pt x="1148080" y="602827"/>
                  <a:pt x="1157898" y="607500"/>
                  <a:pt x="1168400" y="609600"/>
                </a:cubicBezTo>
                <a:cubicBezTo>
                  <a:pt x="1185333" y="612987"/>
                  <a:pt x="1202447" y="615572"/>
                  <a:pt x="1219200" y="619760"/>
                </a:cubicBezTo>
                <a:cubicBezTo>
                  <a:pt x="1229590" y="622357"/>
                  <a:pt x="1238978" y="629508"/>
                  <a:pt x="1249680" y="629920"/>
                </a:cubicBezTo>
                <a:cubicBezTo>
                  <a:pt x="1327516" y="632914"/>
                  <a:pt x="1405467" y="629920"/>
                  <a:pt x="1483360" y="629920"/>
                </a:cubicBezTo>
                <a:lnTo>
                  <a:pt x="1747520" y="883920"/>
                </a:lnTo>
                <a:lnTo>
                  <a:pt x="2387600" y="629920"/>
                </a:lnTo>
                <a:lnTo>
                  <a:pt x="2854960" y="304800"/>
                </a:lnTo>
                <a:lnTo>
                  <a:pt x="3271520" y="690880"/>
                </a:lnTo>
                <a:lnTo>
                  <a:pt x="3484880" y="579120"/>
                </a:lnTo>
                <a:lnTo>
                  <a:pt x="4267200" y="1016000"/>
                </a:lnTo>
                <a:lnTo>
                  <a:pt x="4572000" y="894080"/>
                </a:lnTo>
                <a:lnTo>
                  <a:pt x="4632960" y="975360"/>
                </a:lnTo>
                <a:lnTo>
                  <a:pt x="5374640" y="619760"/>
                </a:lnTo>
                <a:lnTo>
                  <a:pt x="5486400" y="680720"/>
                </a:lnTo>
                <a:lnTo>
                  <a:pt x="5994400" y="619760"/>
                </a:lnTo>
                <a:lnTo>
                  <a:pt x="6177280" y="863600"/>
                </a:lnTo>
                <a:lnTo>
                  <a:pt x="6410960" y="1117600"/>
                </a:lnTo>
                <a:lnTo>
                  <a:pt x="6604000" y="934720"/>
                </a:lnTo>
                <a:lnTo>
                  <a:pt x="6990080" y="1270000"/>
                </a:lnTo>
                <a:lnTo>
                  <a:pt x="7752080" y="1127760"/>
                </a:lnTo>
                <a:lnTo>
                  <a:pt x="8107680" y="914400"/>
                </a:lnTo>
                <a:lnTo>
                  <a:pt x="8321040" y="721360"/>
                </a:lnTo>
                <a:lnTo>
                  <a:pt x="8442960" y="772160"/>
                </a:lnTo>
                <a:lnTo>
                  <a:pt x="8524240" y="1056640"/>
                </a:lnTo>
                <a:lnTo>
                  <a:pt x="8829040" y="1097280"/>
                </a:lnTo>
                <a:lnTo>
                  <a:pt x="9001760" y="995680"/>
                </a:lnTo>
                <a:lnTo>
                  <a:pt x="9164320" y="1148080"/>
                </a:lnTo>
                <a:lnTo>
                  <a:pt x="9702800" y="650240"/>
                </a:lnTo>
                <a:lnTo>
                  <a:pt x="10007600" y="853440"/>
                </a:lnTo>
                <a:lnTo>
                  <a:pt x="10292080" y="772160"/>
                </a:lnTo>
                <a:lnTo>
                  <a:pt x="10789920" y="1026160"/>
                </a:lnTo>
                <a:lnTo>
                  <a:pt x="11115040" y="802640"/>
                </a:lnTo>
                <a:lnTo>
                  <a:pt x="11714480" y="934720"/>
                </a:lnTo>
                <a:lnTo>
                  <a:pt x="11988800" y="741680"/>
                </a:lnTo>
                <a:lnTo>
                  <a:pt x="12232640" y="924560"/>
                </a:lnTo>
                <a:lnTo>
                  <a:pt x="12435840" y="894080"/>
                </a:lnTo>
                <a:lnTo>
                  <a:pt x="12517120" y="3566160"/>
                </a:lnTo>
                <a:lnTo>
                  <a:pt x="0" y="3647440"/>
                </a:lnTo>
                <a:lnTo>
                  <a:pt x="40640" y="0"/>
                </a:lnTo>
                <a:lnTo>
                  <a:pt x="101600" y="20320"/>
                </a:lnTo>
                <a:close/>
              </a:path>
            </a:pathLst>
          </a:custGeom>
          <a:gradFill flip="none" rotWithShape="1">
            <a:gsLst>
              <a:gs pos="22000">
                <a:srgbClr val="FFFFFF"/>
              </a:gs>
              <a:gs pos="58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6C5CDBA1-B70D-48E5-8AC2-C656A1041BA4}"/>
              </a:ext>
            </a:extLst>
          </p:cNvPr>
          <p:cNvSpPr/>
          <p:nvPr/>
        </p:nvSpPr>
        <p:spPr>
          <a:xfrm>
            <a:off x="0" y="2511972"/>
            <a:ext cx="7723319" cy="3990427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2000">
                <a:schemeClr val="bg1"/>
              </a:gs>
            </a:gsLst>
            <a:lin ang="18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3" name="Freihandform: Form 692">
            <a:extLst>
              <a:ext uri="{FF2B5EF4-FFF2-40B4-BE49-F238E27FC236}">
                <a16:creationId xmlns:a16="http://schemas.microsoft.com/office/drawing/2014/main" id="{4C56A6B3-860A-4F44-81FF-BEFE7E194500}"/>
              </a:ext>
            </a:extLst>
          </p:cNvPr>
          <p:cNvSpPr/>
          <p:nvPr/>
        </p:nvSpPr>
        <p:spPr>
          <a:xfrm flipH="1">
            <a:off x="-667850" y="5913754"/>
            <a:ext cx="12918331" cy="1810008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hteck 202">
            <a:extLst>
              <a:ext uri="{FF2B5EF4-FFF2-40B4-BE49-F238E27FC236}">
                <a16:creationId xmlns:a16="http://schemas.microsoft.com/office/drawing/2014/main" id="{35CC7D15-DD41-4FF9-9207-CA9FF63E6B9A}"/>
              </a:ext>
            </a:extLst>
          </p:cNvPr>
          <p:cNvSpPr/>
          <p:nvPr/>
        </p:nvSpPr>
        <p:spPr>
          <a:xfrm rot="16200000">
            <a:off x="964087" y="6391685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hteck 203">
            <a:extLst>
              <a:ext uri="{FF2B5EF4-FFF2-40B4-BE49-F238E27FC236}">
                <a16:creationId xmlns:a16="http://schemas.microsoft.com/office/drawing/2014/main" id="{08A35E4D-3A57-48CA-99EC-E8A1CDEBD6A7}"/>
              </a:ext>
            </a:extLst>
          </p:cNvPr>
          <p:cNvSpPr/>
          <p:nvPr/>
        </p:nvSpPr>
        <p:spPr>
          <a:xfrm rot="16200000">
            <a:off x="2489431" y="6255190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1292E12C-4776-454C-981F-2CD48879F8E2}"/>
              </a:ext>
            </a:extLst>
          </p:cNvPr>
          <p:cNvSpPr/>
          <p:nvPr/>
        </p:nvSpPr>
        <p:spPr>
          <a:xfrm rot="16200000">
            <a:off x="4084633" y="6317584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hteck 205">
            <a:extLst>
              <a:ext uri="{FF2B5EF4-FFF2-40B4-BE49-F238E27FC236}">
                <a16:creationId xmlns:a16="http://schemas.microsoft.com/office/drawing/2014/main" id="{78919D5E-4996-497A-A021-22F0AFC86BBD}"/>
              </a:ext>
            </a:extLst>
          </p:cNvPr>
          <p:cNvSpPr/>
          <p:nvPr/>
        </p:nvSpPr>
        <p:spPr>
          <a:xfrm rot="16200000">
            <a:off x="5443702" y="6233875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hteck 206">
            <a:extLst>
              <a:ext uri="{FF2B5EF4-FFF2-40B4-BE49-F238E27FC236}">
                <a16:creationId xmlns:a16="http://schemas.microsoft.com/office/drawing/2014/main" id="{4C766A4A-A291-491F-A129-E94FC50BF823}"/>
              </a:ext>
            </a:extLst>
          </p:cNvPr>
          <p:cNvSpPr/>
          <p:nvPr/>
        </p:nvSpPr>
        <p:spPr>
          <a:xfrm rot="16200000">
            <a:off x="8142122" y="6288797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hteck 207">
            <a:extLst>
              <a:ext uri="{FF2B5EF4-FFF2-40B4-BE49-F238E27FC236}">
                <a16:creationId xmlns:a16="http://schemas.microsoft.com/office/drawing/2014/main" id="{EF70BDB7-E783-410D-A4EC-0D758CB22021}"/>
              </a:ext>
            </a:extLst>
          </p:cNvPr>
          <p:cNvSpPr/>
          <p:nvPr/>
        </p:nvSpPr>
        <p:spPr>
          <a:xfrm rot="16200000">
            <a:off x="9511302" y="6352639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hteck 208">
            <a:extLst>
              <a:ext uri="{FF2B5EF4-FFF2-40B4-BE49-F238E27FC236}">
                <a16:creationId xmlns:a16="http://schemas.microsoft.com/office/drawing/2014/main" id="{8418B663-B945-42A5-9F75-DD3933D73D5E}"/>
              </a:ext>
            </a:extLst>
          </p:cNvPr>
          <p:cNvSpPr/>
          <p:nvPr/>
        </p:nvSpPr>
        <p:spPr>
          <a:xfrm rot="16200000">
            <a:off x="6772617" y="6308321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hteck 209">
            <a:extLst>
              <a:ext uri="{FF2B5EF4-FFF2-40B4-BE49-F238E27FC236}">
                <a16:creationId xmlns:a16="http://schemas.microsoft.com/office/drawing/2014/main" id="{086F1364-1D39-487D-B5E8-FB7BA83B54EC}"/>
              </a:ext>
            </a:extLst>
          </p:cNvPr>
          <p:cNvSpPr/>
          <p:nvPr/>
        </p:nvSpPr>
        <p:spPr>
          <a:xfrm rot="16200000">
            <a:off x="10810633" y="6317584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hteck 210">
            <a:extLst>
              <a:ext uri="{FF2B5EF4-FFF2-40B4-BE49-F238E27FC236}">
                <a16:creationId xmlns:a16="http://schemas.microsoft.com/office/drawing/2014/main" id="{495E6F9F-4FEB-420B-A92F-50E8007C1D45}"/>
              </a:ext>
            </a:extLst>
          </p:cNvPr>
          <p:cNvSpPr/>
          <p:nvPr/>
        </p:nvSpPr>
        <p:spPr>
          <a:xfrm rot="16200000">
            <a:off x="10836109" y="5688073"/>
            <a:ext cx="1446873" cy="18177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fik 29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5B36BC0D-4C5D-4E42-B2CB-0EC353DAE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3161" y="5529255"/>
            <a:ext cx="1054699" cy="731583"/>
          </a:xfrm>
          <a:prstGeom prst="rect">
            <a:avLst/>
          </a:prstGeom>
        </p:spPr>
      </p:pic>
      <p:pic>
        <p:nvPicPr>
          <p:cNvPr id="673" name="Grafik 672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8B32B3E0-895B-4631-BD8C-7F99E66CA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6633" y="5601037"/>
            <a:ext cx="1054699" cy="725487"/>
          </a:xfrm>
          <a:prstGeom prst="rect">
            <a:avLst/>
          </a:prstGeom>
        </p:spPr>
      </p:pic>
      <p:pic>
        <p:nvPicPr>
          <p:cNvPr id="684" name="Grafik 683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5BF168DA-0B7A-4332-A0E2-91BB86E529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36584" y="5582930"/>
            <a:ext cx="1054699" cy="725487"/>
          </a:xfrm>
          <a:prstGeom prst="rect">
            <a:avLst/>
          </a:prstGeom>
        </p:spPr>
      </p:pic>
      <p:pic>
        <p:nvPicPr>
          <p:cNvPr id="688" name="Grafik 687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C8C7BCEC-DC22-4A38-8B23-29D18B8433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63933" y="4531139"/>
            <a:ext cx="1054699" cy="731583"/>
          </a:xfrm>
          <a:prstGeom prst="rect">
            <a:avLst/>
          </a:prstGeom>
        </p:spPr>
      </p:pic>
      <p:sp>
        <p:nvSpPr>
          <p:cNvPr id="184" name="Freihandform: Form 183">
            <a:extLst>
              <a:ext uri="{FF2B5EF4-FFF2-40B4-BE49-F238E27FC236}">
                <a16:creationId xmlns:a16="http://schemas.microsoft.com/office/drawing/2014/main" id="{9E7E5657-69D4-429C-997D-5E3B70C36720}"/>
              </a:ext>
            </a:extLst>
          </p:cNvPr>
          <p:cNvSpPr/>
          <p:nvPr/>
        </p:nvSpPr>
        <p:spPr>
          <a:xfrm>
            <a:off x="5078055" y="5355496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ihandform: Form 188">
            <a:extLst>
              <a:ext uri="{FF2B5EF4-FFF2-40B4-BE49-F238E27FC236}">
                <a16:creationId xmlns:a16="http://schemas.microsoft.com/office/drawing/2014/main" id="{C1B47BC2-C858-482A-99E8-7EC5430CCD6F}"/>
              </a:ext>
            </a:extLst>
          </p:cNvPr>
          <p:cNvSpPr/>
          <p:nvPr/>
        </p:nvSpPr>
        <p:spPr>
          <a:xfrm>
            <a:off x="6414379" y="5419947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ihandform: Form 191">
            <a:extLst>
              <a:ext uri="{FF2B5EF4-FFF2-40B4-BE49-F238E27FC236}">
                <a16:creationId xmlns:a16="http://schemas.microsoft.com/office/drawing/2014/main" id="{ED750175-7F92-426F-A962-49BC5F384023}"/>
              </a:ext>
            </a:extLst>
          </p:cNvPr>
          <p:cNvSpPr/>
          <p:nvPr/>
        </p:nvSpPr>
        <p:spPr>
          <a:xfrm flipH="1">
            <a:off x="10951706" y="4374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ihandform: Form 194">
            <a:extLst>
              <a:ext uri="{FF2B5EF4-FFF2-40B4-BE49-F238E27FC236}">
                <a16:creationId xmlns:a16="http://schemas.microsoft.com/office/drawing/2014/main" id="{2BB4E729-9618-4B4E-A563-3FEF5CE40047}"/>
              </a:ext>
            </a:extLst>
          </p:cNvPr>
          <p:cNvSpPr/>
          <p:nvPr/>
        </p:nvSpPr>
        <p:spPr>
          <a:xfrm rot="207948" flipH="1">
            <a:off x="10461134" y="541994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38" name="Gruppieren 2137">
            <a:extLst>
              <a:ext uri="{FF2B5EF4-FFF2-40B4-BE49-F238E27FC236}">
                <a16:creationId xmlns:a16="http://schemas.microsoft.com/office/drawing/2014/main" id="{24D69A08-3243-4F2F-ABE2-19E5A027FD1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315452" y="3461538"/>
            <a:ext cx="1829150" cy="2692518"/>
            <a:chOff x="0" y="0"/>
            <a:chExt cx="5423358" cy="7976923"/>
          </a:xfrm>
        </p:grpSpPr>
        <p:grpSp>
          <p:nvGrpSpPr>
            <p:cNvPr id="2139" name="Gruppieren 2138">
              <a:extLst>
                <a:ext uri="{FF2B5EF4-FFF2-40B4-BE49-F238E27FC236}">
                  <a16:creationId xmlns:a16="http://schemas.microsoft.com/office/drawing/2014/main" id="{545C20E5-2DB8-4BF9-96E7-2225C6A4F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208939"/>
              <a:ext cx="5423358" cy="4767984"/>
              <a:chOff x="0" y="0"/>
              <a:chExt cx="5060425" cy="4448810"/>
            </a:xfrm>
          </p:grpSpPr>
          <p:sp>
            <p:nvSpPr>
              <p:cNvPr id="2152" name="Ellipse 2151">
                <a:extLst>
                  <a:ext uri="{FF2B5EF4-FFF2-40B4-BE49-F238E27FC236}">
                    <a16:creationId xmlns:a16="http://schemas.microsoft.com/office/drawing/2014/main" id="{F5EDDC58-DAD8-4D39-A0B6-7098FBB00BC5}"/>
                  </a:ext>
                </a:extLst>
              </p:cNvPr>
              <p:cNvSpPr/>
              <p:nvPr/>
            </p:nvSpPr>
            <p:spPr>
              <a:xfrm>
                <a:off x="3531476" y="157656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3" name="Ellipse 2152">
                <a:extLst>
                  <a:ext uri="{FF2B5EF4-FFF2-40B4-BE49-F238E27FC236}">
                    <a16:creationId xmlns:a16="http://schemas.microsoft.com/office/drawing/2014/main" id="{B2B4095A-1849-428E-8E57-564597F7A6A6}"/>
                  </a:ext>
                </a:extLst>
              </p:cNvPr>
              <p:cNvSpPr/>
              <p:nvPr/>
            </p:nvSpPr>
            <p:spPr>
              <a:xfrm>
                <a:off x="0" y="0"/>
                <a:ext cx="5016500" cy="44488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4" name="Ellipse 2153">
                <a:extLst>
                  <a:ext uri="{FF2B5EF4-FFF2-40B4-BE49-F238E27FC236}">
                    <a16:creationId xmlns:a16="http://schemas.microsoft.com/office/drawing/2014/main" id="{0C9A4470-A0AF-4F9D-A685-87074318FDF6}"/>
                  </a:ext>
                </a:extLst>
              </p:cNvPr>
              <p:cNvSpPr/>
              <p:nvPr/>
            </p:nvSpPr>
            <p:spPr>
              <a:xfrm rot="20527534">
                <a:off x="2986252" y="712733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5" name="Ellipse 2154">
                <a:extLst>
                  <a:ext uri="{FF2B5EF4-FFF2-40B4-BE49-F238E27FC236}">
                    <a16:creationId xmlns:a16="http://schemas.microsoft.com/office/drawing/2014/main" id="{EA4A05B9-651F-429E-9353-9FF377FB6337}"/>
                  </a:ext>
                </a:extLst>
              </p:cNvPr>
              <p:cNvSpPr/>
              <p:nvPr/>
            </p:nvSpPr>
            <p:spPr>
              <a:xfrm rot="20966179">
                <a:off x="3298278" y="1579837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6" name="Ellipse 2155">
                <a:extLst>
                  <a:ext uri="{FF2B5EF4-FFF2-40B4-BE49-F238E27FC236}">
                    <a16:creationId xmlns:a16="http://schemas.microsoft.com/office/drawing/2014/main" id="{22C5CDB5-A063-4D5E-8978-D0E6C4A527C3}"/>
                  </a:ext>
                </a:extLst>
              </p:cNvPr>
              <p:cNvSpPr/>
              <p:nvPr/>
            </p:nvSpPr>
            <p:spPr>
              <a:xfrm rot="20206565">
                <a:off x="94593" y="731783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EAF2FA"/>
                  </a:gs>
                  <a:gs pos="100000">
                    <a:srgbClr val="EAF2FA"/>
                  </a:gs>
                  <a:gs pos="15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40" name="Gruppieren 2139">
              <a:extLst>
                <a:ext uri="{FF2B5EF4-FFF2-40B4-BE49-F238E27FC236}">
                  <a16:creationId xmlns:a16="http://schemas.microsoft.com/office/drawing/2014/main" id="{8A131157-4A7F-477D-9122-DFBB2E3470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8993" y="954470"/>
              <a:ext cx="3293896" cy="2848812"/>
              <a:chOff x="0" y="0"/>
              <a:chExt cx="3073400" cy="2658110"/>
            </a:xfrm>
          </p:grpSpPr>
          <p:sp>
            <p:nvSpPr>
              <p:cNvPr id="2145" name="Ellipse 2144">
                <a:extLst>
                  <a:ext uri="{FF2B5EF4-FFF2-40B4-BE49-F238E27FC236}">
                    <a16:creationId xmlns:a16="http://schemas.microsoft.com/office/drawing/2014/main" id="{14B04787-1C6C-4BEC-858F-079079F37B72}"/>
                  </a:ext>
                </a:extLst>
              </p:cNvPr>
              <p:cNvSpPr/>
              <p:nvPr/>
            </p:nvSpPr>
            <p:spPr>
              <a:xfrm>
                <a:off x="0" y="0"/>
                <a:ext cx="3073400" cy="26581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6" name="Ellipse 2145">
                <a:extLst>
                  <a:ext uri="{FF2B5EF4-FFF2-40B4-BE49-F238E27FC236}">
                    <a16:creationId xmlns:a16="http://schemas.microsoft.com/office/drawing/2014/main" id="{47C66693-862F-49C4-A078-9E0B003A7625}"/>
                  </a:ext>
                </a:extLst>
              </p:cNvPr>
              <p:cNvSpPr/>
              <p:nvPr/>
            </p:nvSpPr>
            <p:spPr>
              <a:xfrm>
                <a:off x="1115251" y="940828"/>
                <a:ext cx="254000" cy="457200"/>
              </a:xfrm>
              <a:prstGeom prst="ellipse">
                <a:avLst/>
              </a:prstGeom>
              <a:solidFill>
                <a:srgbClr val="4472C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7" name="Ellipse 2146">
                <a:extLst>
                  <a:ext uri="{FF2B5EF4-FFF2-40B4-BE49-F238E27FC236}">
                    <a16:creationId xmlns:a16="http://schemas.microsoft.com/office/drawing/2014/main" id="{6B89776C-9E7E-4468-8F66-FEDA581F277E}"/>
                  </a:ext>
                </a:extLst>
              </p:cNvPr>
              <p:cNvSpPr/>
              <p:nvPr/>
            </p:nvSpPr>
            <p:spPr>
              <a:xfrm>
                <a:off x="2056079" y="914400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48" name="Gruppieren 2147">
                <a:extLst>
                  <a:ext uri="{FF2B5EF4-FFF2-40B4-BE49-F238E27FC236}">
                    <a16:creationId xmlns:a16="http://schemas.microsoft.com/office/drawing/2014/main" id="{666A967F-282A-4955-A021-DB4B61B17368}"/>
                  </a:ext>
                </a:extLst>
              </p:cNvPr>
              <p:cNvGrpSpPr/>
              <p:nvPr/>
            </p:nvGrpSpPr>
            <p:grpSpPr>
              <a:xfrm>
                <a:off x="1607908" y="1216777"/>
                <a:ext cx="1398028" cy="523269"/>
                <a:chOff x="0" y="0"/>
                <a:chExt cx="1548367" cy="518945"/>
              </a:xfr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50" name="Gleichschenkliges Dreieck 2149">
                  <a:extLst>
                    <a:ext uri="{FF2B5EF4-FFF2-40B4-BE49-F238E27FC236}">
                      <a16:creationId xmlns:a16="http://schemas.microsoft.com/office/drawing/2014/main" id="{F48851D9-D5DE-4EA9-A849-42AC7AA66BF8}"/>
                    </a:ext>
                  </a:extLst>
                </p:cNvPr>
                <p:cNvSpPr/>
                <p:nvPr/>
              </p:nvSpPr>
              <p:spPr>
                <a:xfrm>
                  <a:off x="173183" y="16364"/>
                  <a:ext cx="1375184" cy="501650"/>
                </a:xfrm>
                <a:prstGeom prst="triangle">
                  <a:avLst>
                    <a:gd name="adj" fmla="val 623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1" name="Ellipse 2150">
                  <a:extLst>
                    <a:ext uri="{FF2B5EF4-FFF2-40B4-BE49-F238E27FC236}">
                      <a16:creationId xmlns:a16="http://schemas.microsoft.com/office/drawing/2014/main" id="{4AFF714D-78BE-477E-B2CF-2CDEB5EC93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1192" cy="5189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41" name="Gruppieren 2140">
              <a:extLst>
                <a:ext uri="{FF2B5EF4-FFF2-40B4-BE49-F238E27FC236}">
                  <a16:creationId xmlns:a16="http://schemas.microsoft.com/office/drawing/2014/main" id="{D33AAE37-018E-44EA-8CE2-57F230F0FFEC}"/>
                </a:ext>
              </a:extLst>
            </p:cNvPr>
            <p:cNvGrpSpPr>
              <a:grpSpLocks noChangeAspect="1"/>
            </p:cNvGrpSpPr>
            <p:nvPr/>
          </p:nvGrpSpPr>
          <p:grpSpPr>
            <a:xfrm rot="975702">
              <a:off x="1933904" y="0"/>
              <a:ext cx="2475186" cy="1877657"/>
              <a:chOff x="0" y="0"/>
              <a:chExt cx="2309785" cy="1752267"/>
            </a:xfrm>
          </p:grpSpPr>
          <p:sp>
            <p:nvSpPr>
              <p:cNvPr id="2142" name="Flussdiagramm: Magnetplattenspeicher 2141">
                <a:extLst>
                  <a:ext uri="{FF2B5EF4-FFF2-40B4-BE49-F238E27FC236}">
                    <a16:creationId xmlns:a16="http://schemas.microsoft.com/office/drawing/2014/main" id="{90F2AAF0-191F-4BD4-82CF-2642CA9CE6FB}"/>
                  </a:ext>
                </a:extLst>
              </p:cNvPr>
              <p:cNvSpPr/>
              <p:nvPr/>
            </p:nvSpPr>
            <p:spPr>
              <a:xfrm>
                <a:off x="0" y="0"/>
                <a:ext cx="2309785" cy="1752267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3" name="Halbbogen 2142">
                <a:extLst>
                  <a:ext uri="{FF2B5EF4-FFF2-40B4-BE49-F238E27FC236}">
                    <a16:creationId xmlns:a16="http://schemas.microsoft.com/office/drawing/2014/main" id="{4C934EDD-CF5B-47A4-8172-8FC7C7F440BF}"/>
                  </a:ext>
                </a:extLst>
              </p:cNvPr>
              <p:cNvSpPr/>
              <p:nvPr/>
            </p:nvSpPr>
            <p:spPr>
              <a:xfrm rot="11791213">
                <a:off x="118441" y="667909"/>
                <a:ext cx="778510" cy="932180"/>
              </a:xfrm>
              <a:prstGeom prst="blockArc">
                <a:avLst>
                  <a:gd name="adj1" fmla="val 9684492"/>
                  <a:gd name="adj2" fmla="val 628043"/>
                  <a:gd name="adj3" fmla="val 23013"/>
                </a:avLst>
              </a:prstGeom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4" name="Ellipse 2143">
                <a:extLst>
                  <a:ext uri="{FF2B5EF4-FFF2-40B4-BE49-F238E27FC236}">
                    <a16:creationId xmlns:a16="http://schemas.microsoft.com/office/drawing/2014/main" id="{24BF14CB-1C85-4823-86F5-E18916FC24C1}"/>
                  </a:ext>
                </a:extLst>
              </p:cNvPr>
              <p:cNvSpPr/>
              <p:nvPr/>
            </p:nvSpPr>
            <p:spPr>
              <a:xfrm>
                <a:off x="15902" y="0"/>
                <a:ext cx="2281473" cy="57646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5" name="Grafik 24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D95F0831-5C28-40CE-AE2B-09E70D41B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4090" y="5478795"/>
            <a:ext cx="1054699" cy="731583"/>
          </a:xfrm>
          <a:prstGeom prst="rect">
            <a:avLst/>
          </a:prstGeom>
        </p:spPr>
      </p:pic>
      <p:sp>
        <p:nvSpPr>
          <p:cNvPr id="182" name="Freihandform: Form 181">
            <a:extLst>
              <a:ext uri="{FF2B5EF4-FFF2-40B4-BE49-F238E27FC236}">
                <a16:creationId xmlns:a16="http://schemas.microsoft.com/office/drawing/2014/main" id="{AC3B545C-04E6-43F8-8907-DED40D6F9202}"/>
              </a:ext>
            </a:extLst>
          </p:cNvPr>
          <p:cNvSpPr/>
          <p:nvPr/>
        </p:nvSpPr>
        <p:spPr>
          <a:xfrm flipH="1">
            <a:off x="2147987" y="5317268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hteck 201">
            <a:extLst>
              <a:ext uri="{FF2B5EF4-FFF2-40B4-BE49-F238E27FC236}">
                <a16:creationId xmlns:a16="http://schemas.microsoft.com/office/drawing/2014/main" id="{4381746A-01EC-4853-9544-9E17ECA19C8B}"/>
              </a:ext>
            </a:extLst>
          </p:cNvPr>
          <p:cNvSpPr/>
          <p:nvPr/>
        </p:nvSpPr>
        <p:spPr>
          <a:xfrm rot="16200000">
            <a:off x="110145" y="5704846"/>
            <a:ext cx="1642722" cy="18529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3CC8832-7E5B-465A-BACC-4EADE4120995}"/>
              </a:ext>
            </a:extLst>
          </p:cNvPr>
          <p:cNvSpPr/>
          <p:nvPr/>
        </p:nvSpPr>
        <p:spPr>
          <a:xfrm rot="16200000">
            <a:off x="-593103" y="5147758"/>
            <a:ext cx="2325888" cy="19906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fik 16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7EF79B6C-A4E7-4AFC-A4A6-FFAFD6DC88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33" y="3497806"/>
            <a:ext cx="1054699" cy="859611"/>
          </a:xfrm>
          <a:prstGeom prst="rect">
            <a:avLst/>
          </a:prstGeom>
        </p:spPr>
      </p:pic>
      <p:pic>
        <p:nvPicPr>
          <p:cNvPr id="19" name="Grafik 18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03FBAC2B-7155-4B51-BAEB-22DC79796F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4156" y="4586768"/>
            <a:ext cx="1054699" cy="731583"/>
          </a:xfrm>
          <a:prstGeom prst="rect">
            <a:avLst/>
          </a:prstGeom>
        </p:spPr>
      </p:pic>
      <p:pic>
        <p:nvPicPr>
          <p:cNvPr id="23" name="Grafik 22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A83259B1-32C0-4E1A-8C9D-E2FE8743D1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6103" y="5656210"/>
            <a:ext cx="1054699" cy="731583"/>
          </a:xfrm>
          <a:prstGeom prst="rect">
            <a:avLst/>
          </a:prstGeom>
        </p:spPr>
      </p:pic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78E45E-4DFE-40B3-AF42-6FF7B6971106}"/>
              </a:ext>
            </a:extLst>
          </p:cNvPr>
          <p:cNvSpPr/>
          <p:nvPr/>
        </p:nvSpPr>
        <p:spPr>
          <a:xfrm>
            <a:off x="597692" y="5513881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reihandform: Form 184">
            <a:extLst>
              <a:ext uri="{FF2B5EF4-FFF2-40B4-BE49-F238E27FC236}">
                <a16:creationId xmlns:a16="http://schemas.microsoft.com/office/drawing/2014/main" id="{3EE1DFD1-8828-42E9-BAA6-34FE6143AE1D}"/>
              </a:ext>
            </a:extLst>
          </p:cNvPr>
          <p:cNvSpPr/>
          <p:nvPr/>
        </p:nvSpPr>
        <p:spPr>
          <a:xfrm rot="231405" flipH="1">
            <a:off x="338185" y="4403321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ihandform: Form 197">
            <a:extLst>
              <a:ext uri="{FF2B5EF4-FFF2-40B4-BE49-F238E27FC236}">
                <a16:creationId xmlns:a16="http://schemas.microsoft.com/office/drawing/2014/main" id="{902B0CC1-FF73-48AB-A3FD-F228C85F9DE2}"/>
              </a:ext>
            </a:extLst>
          </p:cNvPr>
          <p:cNvSpPr/>
          <p:nvPr/>
        </p:nvSpPr>
        <p:spPr>
          <a:xfrm>
            <a:off x="1283" y="3302730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 26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4EA3EFCC-A4BA-41EC-BF61-E7AF36BD8C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81232" y="5547962"/>
            <a:ext cx="1054699" cy="731583"/>
          </a:xfrm>
          <a:prstGeom prst="rect">
            <a:avLst/>
          </a:prstGeom>
        </p:spPr>
      </p:pic>
      <p:sp>
        <p:nvSpPr>
          <p:cNvPr id="201" name="Freihandform: Form 200">
            <a:extLst>
              <a:ext uri="{FF2B5EF4-FFF2-40B4-BE49-F238E27FC236}">
                <a16:creationId xmlns:a16="http://schemas.microsoft.com/office/drawing/2014/main" id="{BD8AED68-1A09-4642-8A9C-54EAB331E5ED}"/>
              </a:ext>
            </a:extLst>
          </p:cNvPr>
          <p:cNvSpPr/>
          <p:nvPr/>
        </p:nvSpPr>
        <p:spPr>
          <a:xfrm rot="21368595">
            <a:off x="3706499" y="5396024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6" name="Grafik 675">
            <a:hlinkClick r:id="" action="ppaction://hlinkshowjump?jump=nextslide">
              <a:snd r:embed="rId14" name="richtig 2.wav"/>
            </a:hlinkClick>
            <a:extLst>
              <a:ext uri="{FF2B5EF4-FFF2-40B4-BE49-F238E27FC236}">
                <a16:creationId xmlns:a16="http://schemas.microsoft.com/office/drawing/2014/main" id="{E45B4E5A-1E29-439C-AA20-C4CC812689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38486" y="5484891"/>
            <a:ext cx="1054699" cy="725487"/>
          </a:xfrm>
          <a:prstGeom prst="rect">
            <a:avLst/>
          </a:prstGeom>
        </p:spPr>
      </p:pic>
      <p:pic>
        <p:nvPicPr>
          <p:cNvPr id="680" name="Grafik 679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99BEADD7-0E09-43DB-87ED-BA0D645851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60875" y="5717019"/>
            <a:ext cx="1060796" cy="725487"/>
          </a:xfrm>
          <a:prstGeom prst="rect">
            <a:avLst/>
          </a:prstGeom>
        </p:spPr>
      </p:pic>
      <p:sp>
        <p:nvSpPr>
          <p:cNvPr id="683" name="Freihandform: Form 682">
            <a:extLst>
              <a:ext uri="{FF2B5EF4-FFF2-40B4-BE49-F238E27FC236}">
                <a16:creationId xmlns:a16="http://schemas.microsoft.com/office/drawing/2014/main" id="{73ED9615-77ED-4D6F-85AB-4401AB348A33}"/>
              </a:ext>
            </a:extLst>
          </p:cNvPr>
          <p:cNvSpPr/>
          <p:nvPr/>
        </p:nvSpPr>
        <p:spPr>
          <a:xfrm rot="207948" flipH="1">
            <a:off x="7777574" y="532146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5" name="Freihandform: Form 684">
            <a:extLst>
              <a:ext uri="{FF2B5EF4-FFF2-40B4-BE49-F238E27FC236}">
                <a16:creationId xmlns:a16="http://schemas.microsoft.com/office/drawing/2014/main" id="{F2E037B5-263D-49C2-9255-2B75F10685E2}"/>
              </a:ext>
            </a:extLst>
          </p:cNvPr>
          <p:cNvSpPr/>
          <p:nvPr/>
        </p:nvSpPr>
        <p:spPr>
          <a:xfrm flipH="1">
            <a:off x="9156667" y="5643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29ED12F-CC76-4702-BF4A-7ACD1EA28BEE}"/>
              </a:ext>
            </a:extLst>
          </p:cNvPr>
          <p:cNvSpPr/>
          <p:nvPr/>
        </p:nvSpPr>
        <p:spPr>
          <a:xfrm>
            <a:off x="8989164" y="4470680"/>
            <a:ext cx="405958" cy="154820"/>
          </a:xfrm>
          <a:prstGeom prst="ellipse">
            <a:avLst/>
          </a:prstGeom>
          <a:solidFill>
            <a:srgbClr val="4472C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6DDC21-D372-4FE3-BEBA-BBD268C6914A}"/>
              </a:ext>
            </a:extLst>
          </p:cNvPr>
          <p:cNvSpPr/>
          <p:nvPr/>
        </p:nvSpPr>
        <p:spPr>
          <a:xfrm>
            <a:off x="8950207" y="4457168"/>
            <a:ext cx="552657" cy="154820"/>
          </a:xfrm>
          <a:prstGeom prst="ellipse">
            <a:avLst/>
          </a:prstGeom>
          <a:gradFill flip="none" rotWithShape="1">
            <a:gsLst>
              <a:gs pos="48000">
                <a:schemeClr val="accent5">
                  <a:lumMod val="20000"/>
                  <a:lumOff val="80000"/>
                </a:schemeClr>
              </a:gs>
              <a:gs pos="100000">
                <a:srgbClr val="F9FBF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F3FE8D83-3014-462B-8EAA-A5C2B1349AC5}"/>
              </a:ext>
            </a:extLst>
          </p:cNvPr>
          <p:cNvGrpSpPr/>
          <p:nvPr/>
        </p:nvGrpSpPr>
        <p:grpSpPr>
          <a:xfrm>
            <a:off x="8596848" y="205406"/>
            <a:ext cx="3235837" cy="899135"/>
            <a:chOff x="8596848" y="205406"/>
            <a:chExt cx="3235837" cy="899135"/>
          </a:xfrm>
        </p:grpSpPr>
        <p:grpSp>
          <p:nvGrpSpPr>
            <p:cNvPr id="59" name="Gruppieren 58">
              <a:extLst>
                <a:ext uri="{FF2B5EF4-FFF2-40B4-BE49-F238E27FC236}">
                  <a16:creationId xmlns:a16="http://schemas.microsoft.com/office/drawing/2014/main" id="{C0605701-129A-4FBB-93FA-483CE304E201}"/>
                </a:ext>
              </a:extLst>
            </p:cNvPr>
            <p:cNvGrpSpPr/>
            <p:nvPr/>
          </p:nvGrpSpPr>
          <p:grpSpPr>
            <a:xfrm>
              <a:off x="8596848" y="205406"/>
              <a:ext cx="1348875" cy="683394"/>
              <a:chOff x="7887200" y="205406"/>
              <a:chExt cx="1348875" cy="683394"/>
            </a:xfrm>
          </p:grpSpPr>
          <p:sp>
            <p:nvSpPr>
              <p:cNvPr id="64" name="Wolke 63">
                <a:extLst>
                  <a:ext uri="{FF2B5EF4-FFF2-40B4-BE49-F238E27FC236}">
                    <a16:creationId xmlns:a16="http://schemas.microsoft.com/office/drawing/2014/main" id="{AAC4A6CE-0DE4-4219-8279-A5AFBB10721F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feld 64">
                <a:extLst>
                  <a:ext uri="{FF2B5EF4-FFF2-40B4-BE49-F238E27FC236}">
                    <a16:creationId xmlns:a16="http://schemas.microsoft.com/office/drawing/2014/main" id="{208B8EC8-5780-4920-95C8-8AF8823B5C8C}"/>
                  </a:ext>
                </a:extLst>
              </p:cNvPr>
              <p:cNvSpPr txBox="1"/>
              <p:nvPr/>
            </p:nvSpPr>
            <p:spPr>
              <a:xfrm>
                <a:off x="8161636" y="225491"/>
                <a:ext cx="70360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</a:p>
            </p:txBody>
          </p:sp>
        </p:grpSp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BF35C4F8-07D4-4265-982E-5B14BD4108C7}"/>
                </a:ext>
              </a:extLst>
            </p:cNvPr>
            <p:cNvGrpSpPr/>
            <p:nvPr/>
          </p:nvGrpSpPr>
          <p:grpSpPr>
            <a:xfrm>
              <a:off x="10483810" y="421147"/>
              <a:ext cx="1348875" cy="683394"/>
              <a:chOff x="7887200" y="205406"/>
              <a:chExt cx="1348875" cy="683394"/>
            </a:xfrm>
          </p:grpSpPr>
          <p:sp>
            <p:nvSpPr>
              <p:cNvPr id="62" name="Wolke 61">
                <a:extLst>
                  <a:ext uri="{FF2B5EF4-FFF2-40B4-BE49-F238E27FC236}">
                    <a16:creationId xmlns:a16="http://schemas.microsoft.com/office/drawing/2014/main" id="{3E95004E-BB07-413A-BCB4-BC4DBADAD880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20A3ED3B-F091-42EC-A7C6-658EF84B5F4F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7369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  <p:sndAc>
          <p:stSnd>
            <p:snd r:embed="rId2" name="10-3.wav"/>
          </p:stSnd>
        </p:sndAc>
      </p:transition>
    </mc:Choice>
    <mc:Fallback xmlns="">
      <p:transition>
        <p:fade/>
        <p:sndAc>
          <p:stSnd>
            <p:snd r:embed="rId17" name="10-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3.75E-6 0.01088 L 0.00026 -4.44444E-6 L 0.00052 0.01088 L 0.00078 -4.44444E-6 L 0.00104 0.01088 L 0.00117 -4.44444E-6 L 0.00143 0.01088 L 0.00169 -4.44444E-6 L 0.00195 0.01088 L 0.00221 -4.44444E-6 L 0.00234 0.01088 L 0.0026 -4.44444E-6 L 0.00286 0.01088 L 0.00312 -4.44444E-6 L 0.00338 0.01088 L 0.00377 -4.44444E-6 " pathEditMode="relative" rAng="0" ptsTypes="AAAAAAAAAAAAAAAAA">
                                      <p:cBhvr>
                                        <p:cTn id="6" dur="6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0" y="53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5000"/>
                <a:lumOff val="95000"/>
              </a:schemeClr>
            </a:gs>
            <a:gs pos="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2C1C551-BB97-458A-AA91-897CFBBF67FC}"/>
              </a:ext>
            </a:extLst>
          </p:cNvPr>
          <p:cNvSpPr/>
          <p:nvPr/>
        </p:nvSpPr>
        <p:spPr>
          <a:xfrm>
            <a:off x="-162560" y="2592265"/>
            <a:ext cx="12517120" cy="3647440"/>
          </a:xfrm>
          <a:custGeom>
            <a:avLst/>
            <a:gdLst>
              <a:gd name="connsiteX0" fmla="*/ 101600 w 12517120"/>
              <a:gd name="connsiteY0" fmla="*/ 20320 h 3647440"/>
              <a:gd name="connsiteX1" fmla="*/ 101600 w 12517120"/>
              <a:gd name="connsiteY1" fmla="*/ 20320 h 3647440"/>
              <a:gd name="connsiteX2" fmla="*/ 182880 w 12517120"/>
              <a:gd name="connsiteY2" fmla="*/ 50800 h 3647440"/>
              <a:gd name="connsiteX3" fmla="*/ 243840 w 12517120"/>
              <a:gd name="connsiteY3" fmla="*/ 91440 h 3647440"/>
              <a:gd name="connsiteX4" fmla="*/ 274320 w 12517120"/>
              <a:gd name="connsiteY4" fmla="*/ 111760 h 3647440"/>
              <a:gd name="connsiteX5" fmla="*/ 304800 w 12517120"/>
              <a:gd name="connsiteY5" fmla="*/ 132080 h 3647440"/>
              <a:gd name="connsiteX6" fmla="*/ 345440 w 12517120"/>
              <a:gd name="connsiteY6" fmla="*/ 162560 h 3647440"/>
              <a:gd name="connsiteX7" fmla="*/ 406400 w 12517120"/>
              <a:gd name="connsiteY7" fmla="*/ 213360 h 3647440"/>
              <a:gd name="connsiteX8" fmla="*/ 436880 w 12517120"/>
              <a:gd name="connsiteY8" fmla="*/ 223520 h 3647440"/>
              <a:gd name="connsiteX9" fmla="*/ 538480 w 12517120"/>
              <a:gd name="connsiteY9" fmla="*/ 294640 h 3647440"/>
              <a:gd name="connsiteX10" fmla="*/ 599440 w 12517120"/>
              <a:gd name="connsiteY10" fmla="*/ 325120 h 3647440"/>
              <a:gd name="connsiteX11" fmla="*/ 629920 w 12517120"/>
              <a:gd name="connsiteY11" fmla="*/ 335280 h 3647440"/>
              <a:gd name="connsiteX12" fmla="*/ 731520 w 12517120"/>
              <a:gd name="connsiteY12" fmla="*/ 406400 h 3647440"/>
              <a:gd name="connsiteX13" fmla="*/ 762000 w 12517120"/>
              <a:gd name="connsiteY13" fmla="*/ 426720 h 3647440"/>
              <a:gd name="connsiteX14" fmla="*/ 822960 w 12517120"/>
              <a:gd name="connsiteY14" fmla="*/ 447040 h 3647440"/>
              <a:gd name="connsiteX15" fmla="*/ 924560 w 12517120"/>
              <a:gd name="connsiteY15" fmla="*/ 508000 h 3647440"/>
              <a:gd name="connsiteX16" fmla="*/ 985520 w 12517120"/>
              <a:gd name="connsiteY16" fmla="*/ 528320 h 3647440"/>
              <a:gd name="connsiteX17" fmla="*/ 1046480 w 12517120"/>
              <a:gd name="connsiteY17" fmla="*/ 568960 h 3647440"/>
              <a:gd name="connsiteX18" fmla="*/ 1137920 w 12517120"/>
              <a:gd name="connsiteY18" fmla="*/ 599440 h 3647440"/>
              <a:gd name="connsiteX19" fmla="*/ 1168400 w 12517120"/>
              <a:gd name="connsiteY19" fmla="*/ 609600 h 3647440"/>
              <a:gd name="connsiteX20" fmla="*/ 1219200 w 12517120"/>
              <a:gd name="connsiteY20" fmla="*/ 619760 h 3647440"/>
              <a:gd name="connsiteX21" fmla="*/ 1249680 w 12517120"/>
              <a:gd name="connsiteY21" fmla="*/ 629920 h 3647440"/>
              <a:gd name="connsiteX22" fmla="*/ 1483360 w 12517120"/>
              <a:gd name="connsiteY22" fmla="*/ 629920 h 3647440"/>
              <a:gd name="connsiteX23" fmla="*/ 1747520 w 12517120"/>
              <a:gd name="connsiteY23" fmla="*/ 883920 h 3647440"/>
              <a:gd name="connsiteX24" fmla="*/ 2387600 w 12517120"/>
              <a:gd name="connsiteY24" fmla="*/ 629920 h 3647440"/>
              <a:gd name="connsiteX25" fmla="*/ 2854960 w 12517120"/>
              <a:gd name="connsiteY25" fmla="*/ 304800 h 3647440"/>
              <a:gd name="connsiteX26" fmla="*/ 3271520 w 12517120"/>
              <a:gd name="connsiteY26" fmla="*/ 690880 h 3647440"/>
              <a:gd name="connsiteX27" fmla="*/ 3484880 w 12517120"/>
              <a:gd name="connsiteY27" fmla="*/ 579120 h 3647440"/>
              <a:gd name="connsiteX28" fmla="*/ 4267200 w 12517120"/>
              <a:gd name="connsiteY28" fmla="*/ 1016000 h 3647440"/>
              <a:gd name="connsiteX29" fmla="*/ 4572000 w 12517120"/>
              <a:gd name="connsiteY29" fmla="*/ 894080 h 3647440"/>
              <a:gd name="connsiteX30" fmla="*/ 4632960 w 12517120"/>
              <a:gd name="connsiteY30" fmla="*/ 975360 h 3647440"/>
              <a:gd name="connsiteX31" fmla="*/ 5374640 w 12517120"/>
              <a:gd name="connsiteY31" fmla="*/ 619760 h 3647440"/>
              <a:gd name="connsiteX32" fmla="*/ 5486400 w 12517120"/>
              <a:gd name="connsiteY32" fmla="*/ 680720 h 3647440"/>
              <a:gd name="connsiteX33" fmla="*/ 5994400 w 12517120"/>
              <a:gd name="connsiteY33" fmla="*/ 619760 h 3647440"/>
              <a:gd name="connsiteX34" fmla="*/ 6177280 w 12517120"/>
              <a:gd name="connsiteY34" fmla="*/ 863600 h 3647440"/>
              <a:gd name="connsiteX35" fmla="*/ 6410960 w 12517120"/>
              <a:gd name="connsiteY35" fmla="*/ 1117600 h 3647440"/>
              <a:gd name="connsiteX36" fmla="*/ 6604000 w 12517120"/>
              <a:gd name="connsiteY36" fmla="*/ 934720 h 3647440"/>
              <a:gd name="connsiteX37" fmla="*/ 6990080 w 12517120"/>
              <a:gd name="connsiteY37" fmla="*/ 1270000 h 3647440"/>
              <a:gd name="connsiteX38" fmla="*/ 7752080 w 12517120"/>
              <a:gd name="connsiteY38" fmla="*/ 1127760 h 3647440"/>
              <a:gd name="connsiteX39" fmla="*/ 8107680 w 12517120"/>
              <a:gd name="connsiteY39" fmla="*/ 914400 h 3647440"/>
              <a:gd name="connsiteX40" fmla="*/ 8321040 w 12517120"/>
              <a:gd name="connsiteY40" fmla="*/ 721360 h 3647440"/>
              <a:gd name="connsiteX41" fmla="*/ 8442960 w 12517120"/>
              <a:gd name="connsiteY41" fmla="*/ 772160 h 3647440"/>
              <a:gd name="connsiteX42" fmla="*/ 8524240 w 12517120"/>
              <a:gd name="connsiteY42" fmla="*/ 1056640 h 3647440"/>
              <a:gd name="connsiteX43" fmla="*/ 8829040 w 12517120"/>
              <a:gd name="connsiteY43" fmla="*/ 1097280 h 3647440"/>
              <a:gd name="connsiteX44" fmla="*/ 9001760 w 12517120"/>
              <a:gd name="connsiteY44" fmla="*/ 995680 h 3647440"/>
              <a:gd name="connsiteX45" fmla="*/ 9164320 w 12517120"/>
              <a:gd name="connsiteY45" fmla="*/ 1148080 h 3647440"/>
              <a:gd name="connsiteX46" fmla="*/ 9702800 w 12517120"/>
              <a:gd name="connsiteY46" fmla="*/ 650240 h 3647440"/>
              <a:gd name="connsiteX47" fmla="*/ 10007600 w 12517120"/>
              <a:gd name="connsiteY47" fmla="*/ 853440 h 3647440"/>
              <a:gd name="connsiteX48" fmla="*/ 10292080 w 12517120"/>
              <a:gd name="connsiteY48" fmla="*/ 772160 h 3647440"/>
              <a:gd name="connsiteX49" fmla="*/ 10789920 w 12517120"/>
              <a:gd name="connsiteY49" fmla="*/ 1026160 h 3647440"/>
              <a:gd name="connsiteX50" fmla="*/ 11115040 w 12517120"/>
              <a:gd name="connsiteY50" fmla="*/ 802640 h 3647440"/>
              <a:gd name="connsiteX51" fmla="*/ 11714480 w 12517120"/>
              <a:gd name="connsiteY51" fmla="*/ 934720 h 3647440"/>
              <a:gd name="connsiteX52" fmla="*/ 11988800 w 12517120"/>
              <a:gd name="connsiteY52" fmla="*/ 741680 h 3647440"/>
              <a:gd name="connsiteX53" fmla="*/ 12232640 w 12517120"/>
              <a:gd name="connsiteY53" fmla="*/ 924560 h 3647440"/>
              <a:gd name="connsiteX54" fmla="*/ 12435840 w 12517120"/>
              <a:gd name="connsiteY54" fmla="*/ 894080 h 3647440"/>
              <a:gd name="connsiteX55" fmla="*/ 12517120 w 12517120"/>
              <a:gd name="connsiteY55" fmla="*/ 3566160 h 3647440"/>
              <a:gd name="connsiteX56" fmla="*/ 0 w 12517120"/>
              <a:gd name="connsiteY56" fmla="*/ 3647440 h 3647440"/>
              <a:gd name="connsiteX57" fmla="*/ 40640 w 12517120"/>
              <a:gd name="connsiteY57" fmla="*/ 0 h 3647440"/>
              <a:gd name="connsiteX58" fmla="*/ 101600 w 12517120"/>
              <a:gd name="connsiteY58" fmla="*/ 20320 h 36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517120" h="3647440">
                <a:moveTo>
                  <a:pt x="101600" y="20320"/>
                </a:moveTo>
                <a:lnTo>
                  <a:pt x="101600" y="20320"/>
                </a:lnTo>
                <a:cubicBezTo>
                  <a:pt x="128693" y="30480"/>
                  <a:pt x="156999" y="37860"/>
                  <a:pt x="182880" y="50800"/>
                </a:cubicBezTo>
                <a:cubicBezTo>
                  <a:pt x="204723" y="61722"/>
                  <a:pt x="223520" y="77893"/>
                  <a:pt x="243840" y="91440"/>
                </a:cubicBezTo>
                <a:lnTo>
                  <a:pt x="274320" y="111760"/>
                </a:lnTo>
                <a:cubicBezTo>
                  <a:pt x="284480" y="118533"/>
                  <a:pt x="295031" y="124754"/>
                  <a:pt x="304800" y="132080"/>
                </a:cubicBezTo>
                <a:cubicBezTo>
                  <a:pt x="318347" y="142240"/>
                  <a:pt x="332583" y="151540"/>
                  <a:pt x="345440" y="162560"/>
                </a:cubicBezTo>
                <a:cubicBezTo>
                  <a:pt x="376898" y="189524"/>
                  <a:pt x="370472" y="195396"/>
                  <a:pt x="406400" y="213360"/>
                </a:cubicBezTo>
                <a:cubicBezTo>
                  <a:pt x="415979" y="218149"/>
                  <a:pt x="426720" y="220133"/>
                  <a:pt x="436880" y="223520"/>
                </a:cubicBezTo>
                <a:cubicBezTo>
                  <a:pt x="455427" y="237431"/>
                  <a:pt x="523470" y="289637"/>
                  <a:pt x="538480" y="294640"/>
                </a:cubicBezTo>
                <a:cubicBezTo>
                  <a:pt x="615092" y="320177"/>
                  <a:pt x="520658" y="285729"/>
                  <a:pt x="599440" y="325120"/>
                </a:cubicBezTo>
                <a:cubicBezTo>
                  <a:pt x="609019" y="329909"/>
                  <a:pt x="620558" y="330079"/>
                  <a:pt x="629920" y="335280"/>
                </a:cubicBezTo>
                <a:cubicBezTo>
                  <a:pt x="671962" y="358637"/>
                  <a:pt x="694229" y="379764"/>
                  <a:pt x="731520" y="406400"/>
                </a:cubicBezTo>
                <a:cubicBezTo>
                  <a:pt x="741456" y="413497"/>
                  <a:pt x="750842" y="421761"/>
                  <a:pt x="762000" y="426720"/>
                </a:cubicBezTo>
                <a:cubicBezTo>
                  <a:pt x="781573" y="435419"/>
                  <a:pt x="805138" y="435159"/>
                  <a:pt x="822960" y="447040"/>
                </a:cubicBezTo>
                <a:cubicBezTo>
                  <a:pt x="858740" y="470893"/>
                  <a:pt x="885508" y="492379"/>
                  <a:pt x="924560" y="508000"/>
                </a:cubicBezTo>
                <a:cubicBezTo>
                  <a:pt x="944447" y="515955"/>
                  <a:pt x="967698" y="516439"/>
                  <a:pt x="985520" y="528320"/>
                </a:cubicBezTo>
                <a:cubicBezTo>
                  <a:pt x="1005840" y="541867"/>
                  <a:pt x="1023312" y="561237"/>
                  <a:pt x="1046480" y="568960"/>
                </a:cubicBezTo>
                <a:lnTo>
                  <a:pt x="1137920" y="599440"/>
                </a:lnTo>
                <a:cubicBezTo>
                  <a:pt x="1148080" y="602827"/>
                  <a:pt x="1157898" y="607500"/>
                  <a:pt x="1168400" y="609600"/>
                </a:cubicBezTo>
                <a:cubicBezTo>
                  <a:pt x="1185333" y="612987"/>
                  <a:pt x="1202447" y="615572"/>
                  <a:pt x="1219200" y="619760"/>
                </a:cubicBezTo>
                <a:cubicBezTo>
                  <a:pt x="1229590" y="622357"/>
                  <a:pt x="1238978" y="629508"/>
                  <a:pt x="1249680" y="629920"/>
                </a:cubicBezTo>
                <a:cubicBezTo>
                  <a:pt x="1327516" y="632914"/>
                  <a:pt x="1405467" y="629920"/>
                  <a:pt x="1483360" y="629920"/>
                </a:cubicBezTo>
                <a:lnTo>
                  <a:pt x="1747520" y="883920"/>
                </a:lnTo>
                <a:lnTo>
                  <a:pt x="2387600" y="629920"/>
                </a:lnTo>
                <a:lnTo>
                  <a:pt x="2854960" y="304800"/>
                </a:lnTo>
                <a:lnTo>
                  <a:pt x="3271520" y="690880"/>
                </a:lnTo>
                <a:lnTo>
                  <a:pt x="3484880" y="579120"/>
                </a:lnTo>
                <a:lnTo>
                  <a:pt x="4267200" y="1016000"/>
                </a:lnTo>
                <a:lnTo>
                  <a:pt x="4572000" y="894080"/>
                </a:lnTo>
                <a:lnTo>
                  <a:pt x="4632960" y="975360"/>
                </a:lnTo>
                <a:lnTo>
                  <a:pt x="5374640" y="619760"/>
                </a:lnTo>
                <a:lnTo>
                  <a:pt x="5486400" y="680720"/>
                </a:lnTo>
                <a:lnTo>
                  <a:pt x="5994400" y="619760"/>
                </a:lnTo>
                <a:lnTo>
                  <a:pt x="6177280" y="863600"/>
                </a:lnTo>
                <a:lnTo>
                  <a:pt x="6410960" y="1117600"/>
                </a:lnTo>
                <a:lnTo>
                  <a:pt x="6604000" y="934720"/>
                </a:lnTo>
                <a:lnTo>
                  <a:pt x="6990080" y="1270000"/>
                </a:lnTo>
                <a:lnTo>
                  <a:pt x="7752080" y="1127760"/>
                </a:lnTo>
                <a:lnTo>
                  <a:pt x="8107680" y="914400"/>
                </a:lnTo>
                <a:lnTo>
                  <a:pt x="8321040" y="721360"/>
                </a:lnTo>
                <a:lnTo>
                  <a:pt x="8442960" y="772160"/>
                </a:lnTo>
                <a:lnTo>
                  <a:pt x="8524240" y="1056640"/>
                </a:lnTo>
                <a:lnTo>
                  <a:pt x="8829040" y="1097280"/>
                </a:lnTo>
                <a:lnTo>
                  <a:pt x="9001760" y="995680"/>
                </a:lnTo>
                <a:lnTo>
                  <a:pt x="9164320" y="1148080"/>
                </a:lnTo>
                <a:lnTo>
                  <a:pt x="9702800" y="650240"/>
                </a:lnTo>
                <a:lnTo>
                  <a:pt x="10007600" y="853440"/>
                </a:lnTo>
                <a:lnTo>
                  <a:pt x="10292080" y="772160"/>
                </a:lnTo>
                <a:lnTo>
                  <a:pt x="10789920" y="1026160"/>
                </a:lnTo>
                <a:lnTo>
                  <a:pt x="11115040" y="802640"/>
                </a:lnTo>
                <a:lnTo>
                  <a:pt x="11714480" y="934720"/>
                </a:lnTo>
                <a:lnTo>
                  <a:pt x="11988800" y="741680"/>
                </a:lnTo>
                <a:lnTo>
                  <a:pt x="12232640" y="924560"/>
                </a:lnTo>
                <a:lnTo>
                  <a:pt x="12435840" y="894080"/>
                </a:lnTo>
                <a:lnTo>
                  <a:pt x="12517120" y="3566160"/>
                </a:lnTo>
                <a:lnTo>
                  <a:pt x="0" y="3647440"/>
                </a:lnTo>
                <a:lnTo>
                  <a:pt x="40640" y="0"/>
                </a:lnTo>
                <a:lnTo>
                  <a:pt x="101600" y="20320"/>
                </a:lnTo>
                <a:close/>
              </a:path>
            </a:pathLst>
          </a:custGeom>
          <a:gradFill flip="none" rotWithShape="1">
            <a:gsLst>
              <a:gs pos="22000">
                <a:srgbClr val="FFFFFF"/>
              </a:gs>
              <a:gs pos="58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6C5CDBA1-B70D-48E5-8AC2-C656A1041BA4}"/>
              </a:ext>
            </a:extLst>
          </p:cNvPr>
          <p:cNvSpPr/>
          <p:nvPr/>
        </p:nvSpPr>
        <p:spPr>
          <a:xfrm>
            <a:off x="0" y="2511972"/>
            <a:ext cx="7723319" cy="3990427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2000">
                <a:schemeClr val="bg1"/>
              </a:gs>
            </a:gsLst>
            <a:lin ang="18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3" name="Freihandform: Form 692">
            <a:extLst>
              <a:ext uri="{FF2B5EF4-FFF2-40B4-BE49-F238E27FC236}">
                <a16:creationId xmlns:a16="http://schemas.microsoft.com/office/drawing/2014/main" id="{4C56A6B3-860A-4F44-81FF-BEFE7E194500}"/>
              </a:ext>
            </a:extLst>
          </p:cNvPr>
          <p:cNvSpPr/>
          <p:nvPr/>
        </p:nvSpPr>
        <p:spPr>
          <a:xfrm flipH="1">
            <a:off x="-667850" y="5913754"/>
            <a:ext cx="12918331" cy="1810008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hteck 202">
            <a:extLst>
              <a:ext uri="{FF2B5EF4-FFF2-40B4-BE49-F238E27FC236}">
                <a16:creationId xmlns:a16="http://schemas.microsoft.com/office/drawing/2014/main" id="{35CC7D15-DD41-4FF9-9207-CA9FF63E6B9A}"/>
              </a:ext>
            </a:extLst>
          </p:cNvPr>
          <p:cNvSpPr/>
          <p:nvPr/>
        </p:nvSpPr>
        <p:spPr>
          <a:xfrm rot="16200000">
            <a:off x="964087" y="6391685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hteck 203">
            <a:extLst>
              <a:ext uri="{FF2B5EF4-FFF2-40B4-BE49-F238E27FC236}">
                <a16:creationId xmlns:a16="http://schemas.microsoft.com/office/drawing/2014/main" id="{08A35E4D-3A57-48CA-99EC-E8A1CDEBD6A7}"/>
              </a:ext>
            </a:extLst>
          </p:cNvPr>
          <p:cNvSpPr/>
          <p:nvPr/>
        </p:nvSpPr>
        <p:spPr>
          <a:xfrm rot="16200000">
            <a:off x="2489431" y="6255190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1292E12C-4776-454C-981F-2CD48879F8E2}"/>
              </a:ext>
            </a:extLst>
          </p:cNvPr>
          <p:cNvSpPr/>
          <p:nvPr/>
        </p:nvSpPr>
        <p:spPr>
          <a:xfrm rot="16200000">
            <a:off x="4084633" y="6317584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hteck 205">
            <a:extLst>
              <a:ext uri="{FF2B5EF4-FFF2-40B4-BE49-F238E27FC236}">
                <a16:creationId xmlns:a16="http://schemas.microsoft.com/office/drawing/2014/main" id="{78919D5E-4996-497A-A021-22F0AFC86BBD}"/>
              </a:ext>
            </a:extLst>
          </p:cNvPr>
          <p:cNvSpPr/>
          <p:nvPr/>
        </p:nvSpPr>
        <p:spPr>
          <a:xfrm rot="16200000">
            <a:off x="5443702" y="6233875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hteck 206">
            <a:extLst>
              <a:ext uri="{FF2B5EF4-FFF2-40B4-BE49-F238E27FC236}">
                <a16:creationId xmlns:a16="http://schemas.microsoft.com/office/drawing/2014/main" id="{4C766A4A-A291-491F-A129-E94FC50BF823}"/>
              </a:ext>
            </a:extLst>
          </p:cNvPr>
          <p:cNvSpPr/>
          <p:nvPr/>
        </p:nvSpPr>
        <p:spPr>
          <a:xfrm rot="16200000">
            <a:off x="8142122" y="6288797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hteck 207">
            <a:extLst>
              <a:ext uri="{FF2B5EF4-FFF2-40B4-BE49-F238E27FC236}">
                <a16:creationId xmlns:a16="http://schemas.microsoft.com/office/drawing/2014/main" id="{EF70BDB7-E783-410D-A4EC-0D758CB22021}"/>
              </a:ext>
            </a:extLst>
          </p:cNvPr>
          <p:cNvSpPr/>
          <p:nvPr/>
        </p:nvSpPr>
        <p:spPr>
          <a:xfrm rot="16200000">
            <a:off x="9511302" y="6352639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hteck 208">
            <a:extLst>
              <a:ext uri="{FF2B5EF4-FFF2-40B4-BE49-F238E27FC236}">
                <a16:creationId xmlns:a16="http://schemas.microsoft.com/office/drawing/2014/main" id="{8418B663-B945-42A5-9F75-DD3933D73D5E}"/>
              </a:ext>
            </a:extLst>
          </p:cNvPr>
          <p:cNvSpPr/>
          <p:nvPr/>
        </p:nvSpPr>
        <p:spPr>
          <a:xfrm rot="16200000">
            <a:off x="6772617" y="6308321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hteck 209">
            <a:extLst>
              <a:ext uri="{FF2B5EF4-FFF2-40B4-BE49-F238E27FC236}">
                <a16:creationId xmlns:a16="http://schemas.microsoft.com/office/drawing/2014/main" id="{086F1364-1D39-487D-B5E8-FB7BA83B54EC}"/>
              </a:ext>
            </a:extLst>
          </p:cNvPr>
          <p:cNvSpPr/>
          <p:nvPr/>
        </p:nvSpPr>
        <p:spPr>
          <a:xfrm rot="16200000">
            <a:off x="10810633" y="6317584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hteck 210">
            <a:extLst>
              <a:ext uri="{FF2B5EF4-FFF2-40B4-BE49-F238E27FC236}">
                <a16:creationId xmlns:a16="http://schemas.microsoft.com/office/drawing/2014/main" id="{495E6F9F-4FEB-420B-A92F-50E8007C1D45}"/>
              </a:ext>
            </a:extLst>
          </p:cNvPr>
          <p:cNvSpPr/>
          <p:nvPr/>
        </p:nvSpPr>
        <p:spPr>
          <a:xfrm rot="16200000">
            <a:off x="10836109" y="5688073"/>
            <a:ext cx="1446873" cy="18177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5B36BC0D-4C5D-4E42-B2CB-0EC353DAE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161" y="5529255"/>
            <a:ext cx="1054699" cy="731583"/>
          </a:xfrm>
          <a:prstGeom prst="rect">
            <a:avLst/>
          </a:prstGeom>
        </p:spPr>
      </p:pic>
      <p:pic>
        <p:nvPicPr>
          <p:cNvPr id="673" name="Grafik 672">
            <a:extLst>
              <a:ext uri="{FF2B5EF4-FFF2-40B4-BE49-F238E27FC236}">
                <a16:creationId xmlns:a16="http://schemas.microsoft.com/office/drawing/2014/main" id="{8B32B3E0-895B-4631-BD8C-7F99E66CA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633" y="5601037"/>
            <a:ext cx="1054699" cy="725487"/>
          </a:xfrm>
          <a:prstGeom prst="rect">
            <a:avLst/>
          </a:prstGeom>
        </p:spPr>
      </p:pic>
      <p:pic>
        <p:nvPicPr>
          <p:cNvPr id="684" name="Grafik 683">
            <a:extLst>
              <a:ext uri="{FF2B5EF4-FFF2-40B4-BE49-F238E27FC236}">
                <a16:creationId xmlns:a16="http://schemas.microsoft.com/office/drawing/2014/main" id="{5BF168DA-0B7A-4332-A0E2-91BB86E52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6584" y="5582930"/>
            <a:ext cx="1054699" cy="725487"/>
          </a:xfrm>
          <a:prstGeom prst="rect">
            <a:avLst/>
          </a:prstGeom>
        </p:spPr>
      </p:pic>
      <p:pic>
        <p:nvPicPr>
          <p:cNvPr id="688" name="Grafik 687">
            <a:extLst>
              <a:ext uri="{FF2B5EF4-FFF2-40B4-BE49-F238E27FC236}">
                <a16:creationId xmlns:a16="http://schemas.microsoft.com/office/drawing/2014/main" id="{C8C7BCEC-DC22-4A38-8B23-29D18B843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3933" y="4531139"/>
            <a:ext cx="1054699" cy="731583"/>
          </a:xfrm>
          <a:prstGeom prst="rect">
            <a:avLst/>
          </a:prstGeom>
        </p:spPr>
      </p:pic>
      <p:sp>
        <p:nvSpPr>
          <p:cNvPr id="184" name="Freihandform: Form 183">
            <a:extLst>
              <a:ext uri="{FF2B5EF4-FFF2-40B4-BE49-F238E27FC236}">
                <a16:creationId xmlns:a16="http://schemas.microsoft.com/office/drawing/2014/main" id="{9E7E5657-69D4-429C-997D-5E3B70C36720}"/>
              </a:ext>
            </a:extLst>
          </p:cNvPr>
          <p:cNvSpPr/>
          <p:nvPr/>
        </p:nvSpPr>
        <p:spPr>
          <a:xfrm>
            <a:off x="5078055" y="5355496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ihandform: Form 188">
            <a:extLst>
              <a:ext uri="{FF2B5EF4-FFF2-40B4-BE49-F238E27FC236}">
                <a16:creationId xmlns:a16="http://schemas.microsoft.com/office/drawing/2014/main" id="{C1B47BC2-C858-482A-99E8-7EC5430CCD6F}"/>
              </a:ext>
            </a:extLst>
          </p:cNvPr>
          <p:cNvSpPr/>
          <p:nvPr/>
        </p:nvSpPr>
        <p:spPr>
          <a:xfrm>
            <a:off x="6414379" y="5419947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ihandform: Form 191">
            <a:extLst>
              <a:ext uri="{FF2B5EF4-FFF2-40B4-BE49-F238E27FC236}">
                <a16:creationId xmlns:a16="http://schemas.microsoft.com/office/drawing/2014/main" id="{ED750175-7F92-426F-A962-49BC5F384023}"/>
              </a:ext>
            </a:extLst>
          </p:cNvPr>
          <p:cNvSpPr/>
          <p:nvPr/>
        </p:nvSpPr>
        <p:spPr>
          <a:xfrm flipH="1">
            <a:off x="10951706" y="4374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ihandform: Form 194">
            <a:extLst>
              <a:ext uri="{FF2B5EF4-FFF2-40B4-BE49-F238E27FC236}">
                <a16:creationId xmlns:a16="http://schemas.microsoft.com/office/drawing/2014/main" id="{2BB4E729-9618-4B4E-A563-3FEF5CE40047}"/>
              </a:ext>
            </a:extLst>
          </p:cNvPr>
          <p:cNvSpPr/>
          <p:nvPr/>
        </p:nvSpPr>
        <p:spPr>
          <a:xfrm rot="207948" flipH="1">
            <a:off x="10461134" y="541994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38" name="Gruppieren 2137">
            <a:extLst>
              <a:ext uri="{FF2B5EF4-FFF2-40B4-BE49-F238E27FC236}">
                <a16:creationId xmlns:a16="http://schemas.microsoft.com/office/drawing/2014/main" id="{24D69A08-3243-4F2F-ABE2-19E5A027FD1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315452" y="3461538"/>
            <a:ext cx="1829150" cy="2692518"/>
            <a:chOff x="0" y="0"/>
            <a:chExt cx="5423358" cy="7976923"/>
          </a:xfrm>
        </p:grpSpPr>
        <p:grpSp>
          <p:nvGrpSpPr>
            <p:cNvPr id="2139" name="Gruppieren 2138">
              <a:extLst>
                <a:ext uri="{FF2B5EF4-FFF2-40B4-BE49-F238E27FC236}">
                  <a16:creationId xmlns:a16="http://schemas.microsoft.com/office/drawing/2014/main" id="{545C20E5-2DB8-4BF9-96E7-2225C6A4F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208939"/>
              <a:ext cx="5423358" cy="4767984"/>
              <a:chOff x="0" y="0"/>
              <a:chExt cx="5060425" cy="4448810"/>
            </a:xfrm>
          </p:grpSpPr>
          <p:sp>
            <p:nvSpPr>
              <p:cNvPr id="2152" name="Ellipse 2151">
                <a:extLst>
                  <a:ext uri="{FF2B5EF4-FFF2-40B4-BE49-F238E27FC236}">
                    <a16:creationId xmlns:a16="http://schemas.microsoft.com/office/drawing/2014/main" id="{F5EDDC58-DAD8-4D39-A0B6-7098FBB00BC5}"/>
                  </a:ext>
                </a:extLst>
              </p:cNvPr>
              <p:cNvSpPr/>
              <p:nvPr/>
            </p:nvSpPr>
            <p:spPr>
              <a:xfrm>
                <a:off x="3531476" y="157656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3" name="Ellipse 2152">
                <a:extLst>
                  <a:ext uri="{FF2B5EF4-FFF2-40B4-BE49-F238E27FC236}">
                    <a16:creationId xmlns:a16="http://schemas.microsoft.com/office/drawing/2014/main" id="{B2B4095A-1849-428E-8E57-564597F7A6A6}"/>
                  </a:ext>
                </a:extLst>
              </p:cNvPr>
              <p:cNvSpPr/>
              <p:nvPr/>
            </p:nvSpPr>
            <p:spPr>
              <a:xfrm>
                <a:off x="0" y="0"/>
                <a:ext cx="5016500" cy="44488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4" name="Ellipse 2153">
                <a:extLst>
                  <a:ext uri="{FF2B5EF4-FFF2-40B4-BE49-F238E27FC236}">
                    <a16:creationId xmlns:a16="http://schemas.microsoft.com/office/drawing/2014/main" id="{0C9A4470-A0AF-4F9D-A685-87074318FDF6}"/>
                  </a:ext>
                </a:extLst>
              </p:cNvPr>
              <p:cNvSpPr/>
              <p:nvPr/>
            </p:nvSpPr>
            <p:spPr>
              <a:xfrm rot="20527534">
                <a:off x="2986252" y="712733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5" name="Ellipse 2154">
                <a:extLst>
                  <a:ext uri="{FF2B5EF4-FFF2-40B4-BE49-F238E27FC236}">
                    <a16:creationId xmlns:a16="http://schemas.microsoft.com/office/drawing/2014/main" id="{EA4A05B9-651F-429E-9353-9FF377FB6337}"/>
                  </a:ext>
                </a:extLst>
              </p:cNvPr>
              <p:cNvSpPr/>
              <p:nvPr/>
            </p:nvSpPr>
            <p:spPr>
              <a:xfrm rot="20966179">
                <a:off x="3298278" y="1579837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6" name="Ellipse 2155">
                <a:extLst>
                  <a:ext uri="{FF2B5EF4-FFF2-40B4-BE49-F238E27FC236}">
                    <a16:creationId xmlns:a16="http://schemas.microsoft.com/office/drawing/2014/main" id="{22C5CDB5-A063-4D5E-8978-D0E6C4A527C3}"/>
                  </a:ext>
                </a:extLst>
              </p:cNvPr>
              <p:cNvSpPr/>
              <p:nvPr/>
            </p:nvSpPr>
            <p:spPr>
              <a:xfrm rot="20206565">
                <a:off x="94593" y="731783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EAF2FA"/>
                  </a:gs>
                  <a:gs pos="100000">
                    <a:srgbClr val="EAF2FA"/>
                  </a:gs>
                  <a:gs pos="15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40" name="Gruppieren 2139">
              <a:extLst>
                <a:ext uri="{FF2B5EF4-FFF2-40B4-BE49-F238E27FC236}">
                  <a16:creationId xmlns:a16="http://schemas.microsoft.com/office/drawing/2014/main" id="{8A131157-4A7F-477D-9122-DFBB2E3470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8993" y="954470"/>
              <a:ext cx="3293896" cy="2848812"/>
              <a:chOff x="0" y="0"/>
              <a:chExt cx="3073400" cy="2658110"/>
            </a:xfrm>
          </p:grpSpPr>
          <p:sp>
            <p:nvSpPr>
              <p:cNvPr id="2145" name="Ellipse 2144">
                <a:extLst>
                  <a:ext uri="{FF2B5EF4-FFF2-40B4-BE49-F238E27FC236}">
                    <a16:creationId xmlns:a16="http://schemas.microsoft.com/office/drawing/2014/main" id="{14B04787-1C6C-4BEC-858F-079079F37B72}"/>
                  </a:ext>
                </a:extLst>
              </p:cNvPr>
              <p:cNvSpPr/>
              <p:nvPr/>
            </p:nvSpPr>
            <p:spPr>
              <a:xfrm>
                <a:off x="0" y="0"/>
                <a:ext cx="3073400" cy="26581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6" name="Ellipse 2145">
                <a:extLst>
                  <a:ext uri="{FF2B5EF4-FFF2-40B4-BE49-F238E27FC236}">
                    <a16:creationId xmlns:a16="http://schemas.microsoft.com/office/drawing/2014/main" id="{47C66693-862F-49C4-A078-9E0B003A7625}"/>
                  </a:ext>
                </a:extLst>
              </p:cNvPr>
              <p:cNvSpPr/>
              <p:nvPr/>
            </p:nvSpPr>
            <p:spPr>
              <a:xfrm>
                <a:off x="1115251" y="940828"/>
                <a:ext cx="254000" cy="457200"/>
              </a:xfrm>
              <a:prstGeom prst="ellipse">
                <a:avLst/>
              </a:prstGeom>
              <a:solidFill>
                <a:srgbClr val="4472C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7" name="Ellipse 2146">
                <a:extLst>
                  <a:ext uri="{FF2B5EF4-FFF2-40B4-BE49-F238E27FC236}">
                    <a16:creationId xmlns:a16="http://schemas.microsoft.com/office/drawing/2014/main" id="{6B89776C-9E7E-4468-8F66-FEDA581F277E}"/>
                  </a:ext>
                </a:extLst>
              </p:cNvPr>
              <p:cNvSpPr/>
              <p:nvPr/>
            </p:nvSpPr>
            <p:spPr>
              <a:xfrm>
                <a:off x="2056079" y="914400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48" name="Gruppieren 2147">
                <a:extLst>
                  <a:ext uri="{FF2B5EF4-FFF2-40B4-BE49-F238E27FC236}">
                    <a16:creationId xmlns:a16="http://schemas.microsoft.com/office/drawing/2014/main" id="{666A967F-282A-4955-A021-DB4B61B17368}"/>
                  </a:ext>
                </a:extLst>
              </p:cNvPr>
              <p:cNvGrpSpPr/>
              <p:nvPr/>
            </p:nvGrpSpPr>
            <p:grpSpPr>
              <a:xfrm>
                <a:off x="1607908" y="1216777"/>
                <a:ext cx="1398028" cy="523269"/>
                <a:chOff x="0" y="0"/>
                <a:chExt cx="1548367" cy="518945"/>
              </a:xfr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50" name="Gleichschenkliges Dreieck 2149">
                  <a:extLst>
                    <a:ext uri="{FF2B5EF4-FFF2-40B4-BE49-F238E27FC236}">
                      <a16:creationId xmlns:a16="http://schemas.microsoft.com/office/drawing/2014/main" id="{F48851D9-D5DE-4EA9-A849-42AC7AA66BF8}"/>
                    </a:ext>
                  </a:extLst>
                </p:cNvPr>
                <p:cNvSpPr/>
                <p:nvPr/>
              </p:nvSpPr>
              <p:spPr>
                <a:xfrm>
                  <a:off x="173183" y="16364"/>
                  <a:ext cx="1375184" cy="501650"/>
                </a:xfrm>
                <a:prstGeom prst="triangle">
                  <a:avLst>
                    <a:gd name="adj" fmla="val 623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1" name="Ellipse 2150">
                  <a:extLst>
                    <a:ext uri="{FF2B5EF4-FFF2-40B4-BE49-F238E27FC236}">
                      <a16:creationId xmlns:a16="http://schemas.microsoft.com/office/drawing/2014/main" id="{4AFF714D-78BE-477E-B2CF-2CDEB5EC93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1192" cy="5189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41" name="Gruppieren 2140">
              <a:extLst>
                <a:ext uri="{FF2B5EF4-FFF2-40B4-BE49-F238E27FC236}">
                  <a16:creationId xmlns:a16="http://schemas.microsoft.com/office/drawing/2014/main" id="{D33AAE37-018E-44EA-8CE2-57F230F0FFEC}"/>
                </a:ext>
              </a:extLst>
            </p:cNvPr>
            <p:cNvGrpSpPr>
              <a:grpSpLocks noChangeAspect="1"/>
            </p:cNvGrpSpPr>
            <p:nvPr/>
          </p:nvGrpSpPr>
          <p:grpSpPr>
            <a:xfrm rot="975702">
              <a:off x="1933904" y="0"/>
              <a:ext cx="2475186" cy="1877657"/>
              <a:chOff x="0" y="0"/>
              <a:chExt cx="2309785" cy="1752267"/>
            </a:xfrm>
          </p:grpSpPr>
          <p:sp>
            <p:nvSpPr>
              <p:cNvPr id="2142" name="Flussdiagramm: Magnetplattenspeicher 2141">
                <a:extLst>
                  <a:ext uri="{FF2B5EF4-FFF2-40B4-BE49-F238E27FC236}">
                    <a16:creationId xmlns:a16="http://schemas.microsoft.com/office/drawing/2014/main" id="{90F2AAF0-191F-4BD4-82CF-2642CA9CE6FB}"/>
                  </a:ext>
                </a:extLst>
              </p:cNvPr>
              <p:cNvSpPr/>
              <p:nvPr/>
            </p:nvSpPr>
            <p:spPr>
              <a:xfrm>
                <a:off x="0" y="0"/>
                <a:ext cx="2309785" cy="1752267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3" name="Halbbogen 2142">
                <a:extLst>
                  <a:ext uri="{FF2B5EF4-FFF2-40B4-BE49-F238E27FC236}">
                    <a16:creationId xmlns:a16="http://schemas.microsoft.com/office/drawing/2014/main" id="{4C934EDD-CF5B-47A4-8172-8FC7C7F440BF}"/>
                  </a:ext>
                </a:extLst>
              </p:cNvPr>
              <p:cNvSpPr/>
              <p:nvPr/>
            </p:nvSpPr>
            <p:spPr>
              <a:xfrm rot="11791213">
                <a:off x="118441" y="667909"/>
                <a:ext cx="778510" cy="932180"/>
              </a:xfrm>
              <a:prstGeom prst="blockArc">
                <a:avLst>
                  <a:gd name="adj1" fmla="val 9684492"/>
                  <a:gd name="adj2" fmla="val 628043"/>
                  <a:gd name="adj3" fmla="val 23013"/>
                </a:avLst>
              </a:prstGeom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4" name="Ellipse 2143">
                <a:extLst>
                  <a:ext uri="{FF2B5EF4-FFF2-40B4-BE49-F238E27FC236}">
                    <a16:creationId xmlns:a16="http://schemas.microsoft.com/office/drawing/2014/main" id="{24BF14CB-1C85-4823-86F5-E18916FC24C1}"/>
                  </a:ext>
                </a:extLst>
              </p:cNvPr>
              <p:cNvSpPr/>
              <p:nvPr/>
            </p:nvSpPr>
            <p:spPr>
              <a:xfrm>
                <a:off x="15902" y="0"/>
                <a:ext cx="2281473" cy="57646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5" name="Grafik 24">
            <a:extLst>
              <a:ext uri="{FF2B5EF4-FFF2-40B4-BE49-F238E27FC236}">
                <a16:creationId xmlns:a16="http://schemas.microsoft.com/office/drawing/2014/main" id="{D95F0831-5C28-40CE-AE2B-09E70D41BB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4090" y="5478795"/>
            <a:ext cx="1054699" cy="731583"/>
          </a:xfrm>
          <a:prstGeom prst="rect">
            <a:avLst/>
          </a:prstGeom>
        </p:spPr>
      </p:pic>
      <p:sp>
        <p:nvSpPr>
          <p:cNvPr id="182" name="Freihandform: Form 181">
            <a:extLst>
              <a:ext uri="{FF2B5EF4-FFF2-40B4-BE49-F238E27FC236}">
                <a16:creationId xmlns:a16="http://schemas.microsoft.com/office/drawing/2014/main" id="{AC3B545C-04E6-43F8-8907-DED40D6F9202}"/>
              </a:ext>
            </a:extLst>
          </p:cNvPr>
          <p:cNvSpPr/>
          <p:nvPr/>
        </p:nvSpPr>
        <p:spPr>
          <a:xfrm flipH="1">
            <a:off x="2147987" y="5317268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hteck 201">
            <a:extLst>
              <a:ext uri="{FF2B5EF4-FFF2-40B4-BE49-F238E27FC236}">
                <a16:creationId xmlns:a16="http://schemas.microsoft.com/office/drawing/2014/main" id="{4381746A-01EC-4853-9544-9E17ECA19C8B}"/>
              </a:ext>
            </a:extLst>
          </p:cNvPr>
          <p:cNvSpPr/>
          <p:nvPr/>
        </p:nvSpPr>
        <p:spPr>
          <a:xfrm rot="16200000">
            <a:off x="110145" y="5704846"/>
            <a:ext cx="1642722" cy="18529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3CC8832-7E5B-465A-BACC-4EADE4120995}"/>
              </a:ext>
            </a:extLst>
          </p:cNvPr>
          <p:cNvSpPr/>
          <p:nvPr/>
        </p:nvSpPr>
        <p:spPr>
          <a:xfrm rot="16200000">
            <a:off x="-593103" y="5147758"/>
            <a:ext cx="2325888" cy="19906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EF79B6C-A4E7-4AFC-A4A6-FFAFD6DC88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33" y="3497806"/>
            <a:ext cx="1054699" cy="85961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3FBAC2B-7155-4B51-BAEB-22DC79796F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156" y="4586768"/>
            <a:ext cx="1054699" cy="73158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A83259B1-32C0-4E1A-8C9D-E2FE8743D1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103" y="5656210"/>
            <a:ext cx="1054699" cy="731583"/>
          </a:xfrm>
          <a:prstGeom prst="rect">
            <a:avLst/>
          </a:prstGeom>
        </p:spPr>
      </p:pic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78E45E-4DFE-40B3-AF42-6FF7B6971106}"/>
              </a:ext>
            </a:extLst>
          </p:cNvPr>
          <p:cNvSpPr/>
          <p:nvPr/>
        </p:nvSpPr>
        <p:spPr>
          <a:xfrm>
            <a:off x="597692" y="5513881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reihandform: Form 184">
            <a:extLst>
              <a:ext uri="{FF2B5EF4-FFF2-40B4-BE49-F238E27FC236}">
                <a16:creationId xmlns:a16="http://schemas.microsoft.com/office/drawing/2014/main" id="{3EE1DFD1-8828-42E9-BAA6-34FE6143AE1D}"/>
              </a:ext>
            </a:extLst>
          </p:cNvPr>
          <p:cNvSpPr/>
          <p:nvPr/>
        </p:nvSpPr>
        <p:spPr>
          <a:xfrm rot="231405" flipH="1">
            <a:off x="338185" y="4403321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ihandform: Form 197">
            <a:extLst>
              <a:ext uri="{FF2B5EF4-FFF2-40B4-BE49-F238E27FC236}">
                <a16:creationId xmlns:a16="http://schemas.microsoft.com/office/drawing/2014/main" id="{902B0CC1-FF73-48AB-A3FD-F228C85F9DE2}"/>
              </a:ext>
            </a:extLst>
          </p:cNvPr>
          <p:cNvSpPr/>
          <p:nvPr/>
        </p:nvSpPr>
        <p:spPr>
          <a:xfrm>
            <a:off x="1283" y="3302730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4EA3EFCC-A4BA-41EC-BF61-E7AF36BD8C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1232" y="5547962"/>
            <a:ext cx="1054699" cy="731583"/>
          </a:xfrm>
          <a:prstGeom prst="rect">
            <a:avLst/>
          </a:prstGeom>
        </p:spPr>
      </p:pic>
      <p:sp>
        <p:nvSpPr>
          <p:cNvPr id="201" name="Freihandform: Form 200">
            <a:extLst>
              <a:ext uri="{FF2B5EF4-FFF2-40B4-BE49-F238E27FC236}">
                <a16:creationId xmlns:a16="http://schemas.microsoft.com/office/drawing/2014/main" id="{BD8AED68-1A09-4642-8A9C-54EAB331E5ED}"/>
              </a:ext>
            </a:extLst>
          </p:cNvPr>
          <p:cNvSpPr/>
          <p:nvPr/>
        </p:nvSpPr>
        <p:spPr>
          <a:xfrm rot="21368595">
            <a:off x="3706499" y="5396024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6" name="Grafik 675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E45B4E5A-1E29-439C-AA20-C4CC812689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38486" y="5484891"/>
            <a:ext cx="1054699" cy="725487"/>
          </a:xfrm>
          <a:prstGeom prst="rect">
            <a:avLst/>
          </a:prstGeom>
        </p:spPr>
      </p:pic>
      <p:pic>
        <p:nvPicPr>
          <p:cNvPr id="680" name="Grafik 679">
            <a:extLst>
              <a:ext uri="{FF2B5EF4-FFF2-40B4-BE49-F238E27FC236}">
                <a16:creationId xmlns:a16="http://schemas.microsoft.com/office/drawing/2014/main" id="{99BEADD7-0E09-43DB-87ED-BA0D645851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60875" y="5717019"/>
            <a:ext cx="1060796" cy="725487"/>
          </a:xfrm>
          <a:prstGeom prst="rect">
            <a:avLst/>
          </a:prstGeom>
        </p:spPr>
      </p:pic>
      <p:sp>
        <p:nvSpPr>
          <p:cNvPr id="683" name="Freihandform: Form 682">
            <a:extLst>
              <a:ext uri="{FF2B5EF4-FFF2-40B4-BE49-F238E27FC236}">
                <a16:creationId xmlns:a16="http://schemas.microsoft.com/office/drawing/2014/main" id="{73ED9615-77ED-4D6F-85AB-4401AB348A33}"/>
              </a:ext>
            </a:extLst>
          </p:cNvPr>
          <p:cNvSpPr/>
          <p:nvPr/>
        </p:nvSpPr>
        <p:spPr>
          <a:xfrm rot="207948" flipH="1">
            <a:off x="7777574" y="532146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5" name="Freihandform: Form 684">
            <a:extLst>
              <a:ext uri="{FF2B5EF4-FFF2-40B4-BE49-F238E27FC236}">
                <a16:creationId xmlns:a16="http://schemas.microsoft.com/office/drawing/2014/main" id="{F2E037B5-263D-49C2-9255-2B75F10685E2}"/>
              </a:ext>
            </a:extLst>
          </p:cNvPr>
          <p:cNvSpPr/>
          <p:nvPr/>
        </p:nvSpPr>
        <p:spPr>
          <a:xfrm flipH="1">
            <a:off x="9156667" y="5643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29ED12F-CC76-4702-BF4A-7ACD1EA28BEE}"/>
              </a:ext>
            </a:extLst>
          </p:cNvPr>
          <p:cNvSpPr/>
          <p:nvPr/>
        </p:nvSpPr>
        <p:spPr>
          <a:xfrm>
            <a:off x="9009899" y="4479783"/>
            <a:ext cx="405958" cy="154820"/>
          </a:xfrm>
          <a:prstGeom prst="ellipse">
            <a:avLst/>
          </a:prstGeom>
          <a:solidFill>
            <a:srgbClr val="4472C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6DDC21-D372-4FE3-BEBA-BBD268C6914A}"/>
              </a:ext>
            </a:extLst>
          </p:cNvPr>
          <p:cNvSpPr/>
          <p:nvPr/>
        </p:nvSpPr>
        <p:spPr>
          <a:xfrm>
            <a:off x="8950207" y="4457168"/>
            <a:ext cx="552657" cy="154820"/>
          </a:xfrm>
          <a:prstGeom prst="ellipse">
            <a:avLst/>
          </a:prstGeom>
          <a:gradFill flip="none" rotWithShape="1">
            <a:gsLst>
              <a:gs pos="48000">
                <a:schemeClr val="accent5">
                  <a:lumMod val="20000"/>
                  <a:lumOff val="80000"/>
                </a:schemeClr>
              </a:gs>
              <a:gs pos="100000">
                <a:srgbClr val="F9FBF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97D6C0D-2DD4-4F61-B061-D40CAE35A349}"/>
              </a:ext>
            </a:extLst>
          </p:cNvPr>
          <p:cNvGrpSpPr/>
          <p:nvPr/>
        </p:nvGrpSpPr>
        <p:grpSpPr>
          <a:xfrm>
            <a:off x="8596848" y="205406"/>
            <a:ext cx="3235837" cy="899135"/>
            <a:chOff x="8596848" y="205406"/>
            <a:chExt cx="3235837" cy="899135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4970BB2F-5845-406B-BF80-CB3B3F9AEEFE}"/>
                </a:ext>
              </a:extLst>
            </p:cNvPr>
            <p:cNvGrpSpPr/>
            <p:nvPr/>
          </p:nvGrpSpPr>
          <p:grpSpPr>
            <a:xfrm>
              <a:off x="8596848" y="205406"/>
              <a:ext cx="1348875" cy="683394"/>
              <a:chOff x="7887200" y="205406"/>
              <a:chExt cx="1348875" cy="683394"/>
            </a:xfrm>
          </p:grpSpPr>
          <p:sp>
            <p:nvSpPr>
              <p:cNvPr id="5" name="Wolke 4">
                <a:extLst>
                  <a:ext uri="{FF2B5EF4-FFF2-40B4-BE49-F238E27FC236}">
                    <a16:creationId xmlns:a16="http://schemas.microsoft.com/office/drawing/2014/main" id="{A8B7BDCE-E796-42E8-934D-571A86AEE34F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08E82047-2F31-45FB-86A2-EFA9DABCD11F}"/>
                  </a:ext>
                </a:extLst>
              </p:cNvPr>
              <p:cNvSpPr txBox="1"/>
              <p:nvPr/>
            </p:nvSpPr>
            <p:spPr>
              <a:xfrm>
                <a:off x="8161636" y="225491"/>
                <a:ext cx="70360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</a:p>
            </p:txBody>
          </p:sp>
        </p:grpSp>
        <p:grpSp>
          <p:nvGrpSpPr>
            <p:cNvPr id="62" name="Gruppieren 61">
              <a:extLst>
                <a:ext uri="{FF2B5EF4-FFF2-40B4-BE49-F238E27FC236}">
                  <a16:creationId xmlns:a16="http://schemas.microsoft.com/office/drawing/2014/main" id="{987C0984-CC1B-402C-985A-B773A867EDF7}"/>
                </a:ext>
              </a:extLst>
            </p:cNvPr>
            <p:cNvGrpSpPr/>
            <p:nvPr/>
          </p:nvGrpSpPr>
          <p:grpSpPr>
            <a:xfrm>
              <a:off x="10483810" y="421147"/>
              <a:ext cx="1348875" cy="683394"/>
              <a:chOff x="7887200" y="205406"/>
              <a:chExt cx="1348875" cy="683394"/>
            </a:xfrm>
          </p:grpSpPr>
          <p:sp>
            <p:nvSpPr>
              <p:cNvPr id="63" name="Wolke 62">
                <a:extLst>
                  <a:ext uri="{FF2B5EF4-FFF2-40B4-BE49-F238E27FC236}">
                    <a16:creationId xmlns:a16="http://schemas.microsoft.com/office/drawing/2014/main" id="{59422FE4-535C-43E9-BD60-EA943A6455FD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2F5416B9-BB52-4CD3-BEB9-1F7EBCFFE2C4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AT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kumimoji="0" lang="de-AT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2887172"/>
      </p:ext>
    </p:extLst>
  </p:cSld>
  <p:clrMapOvr>
    <a:masterClrMapping/>
  </p:clrMapOvr>
  <p:transition spd="med" advClick="0" advTm="2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5000"/>
                <a:lumOff val="95000"/>
              </a:schemeClr>
            </a:gs>
            <a:gs pos="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2C1C551-BB97-458A-AA91-897CFBBF67FC}"/>
              </a:ext>
            </a:extLst>
          </p:cNvPr>
          <p:cNvSpPr/>
          <p:nvPr/>
        </p:nvSpPr>
        <p:spPr>
          <a:xfrm>
            <a:off x="-162560" y="2592265"/>
            <a:ext cx="12517120" cy="3647440"/>
          </a:xfrm>
          <a:custGeom>
            <a:avLst/>
            <a:gdLst>
              <a:gd name="connsiteX0" fmla="*/ 101600 w 12517120"/>
              <a:gd name="connsiteY0" fmla="*/ 20320 h 3647440"/>
              <a:gd name="connsiteX1" fmla="*/ 101600 w 12517120"/>
              <a:gd name="connsiteY1" fmla="*/ 20320 h 3647440"/>
              <a:gd name="connsiteX2" fmla="*/ 182880 w 12517120"/>
              <a:gd name="connsiteY2" fmla="*/ 50800 h 3647440"/>
              <a:gd name="connsiteX3" fmla="*/ 243840 w 12517120"/>
              <a:gd name="connsiteY3" fmla="*/ 91440 h 3647440"/>
              <a:gd name="connsiteX4" fmla="*/ 274320 w 12517120"/>
              <a:gd name="connsiteY4" fmla="*/ 111760 h 3647440"/>
              <a:gd name="connsiteX5" fmla="*/ 304800 w 12517120"/>
              <a:gd name="connsiteY5" fmla="*/ 132080 h 3647440"/>
              <a:gd name="connsiteX6" fmla="*/ 345440 w 12517120"/>
              <a:gd name="connsiteY6" fmla="*/ 162560 h 3647440"/>
              <a:gd name="connsiteX7" fmla="*/ 406400 w 12517120"/>
              <a:gd name="connsiteY7" fmla="*/ 213360 h 3647440"/>
              <a:gd name="connsiteX8" fmla="*/ 436880 w 12517120"/>
              <a:gd name="connsiteY8" fmla="*/ 223520 h 3647440"/>
              <a:gd name="connsiteX9" fmla="*/ 538480 w 12517120"/>
              <a:gd name="connsiteY9" fmla="*/ 294640 h 3647440"/>
              <a:gd name="connsiteX10" fmla="*/ 599440 w 12517120"/>
              <a:gd name="connsiteY10" fmla="*/ 325120 h 3647440"/>
              <a:gd name="connsiteX11" fmla="*/ 629920 w 12517120"/>
              <a:gd name="connsiteY11" fmla="*/ 335280 h 3647440"/>
              <a:gd name="connsiteX12" fmla="*/ 731520 w 12517120"/>
              <a:gd name="connsiteY12" fmla="*/ 406400 h 3647440"/>
              <a:gd name="connsiteX13" fmla="*/ 762000 w 12517120"/>
              <a:gd name="connsiteY13" fmla="*/ 426720 h 3647440"/>
              <a:gd name="connsiteX14" fmla="*/ 822960 w 12517120"/>
              <a:gd name="connsiteY14" fmla="*/ 447040 h 3647440"/>
              <a:gd name="connsiteX15" fmla="*/ 924560 w 12517120"/>
              <a:gd name="connsiteY15" fmla="*/ 508000 h 3647440"/>
              <a:gd name="connsiteX16" fmla="*/ 985520 w 12517120"/>
              <a:gd name="connsiteY16" fmla="*/ 528320 h 3647440"/>
              <a:gd name="connsiteX17" fmla="*/ 1046480 w 12517120"/>
              <a:gd name="connsiteY17" fmla="*/ 568960 h 3647440"/>
              <a:gd name="connsiteX18" fmla="*/ 1137920 w 12517120"/>
              <a:gd name="connsiteY18" fmla="*/ 599440 h 3647440"/>
              <a:gd name="connsiteX19" fmla="*/ 1168400 w 12517120"/>
              <a:gd name="connsiteY19" fmla="*/ 609600 h 3647440"/>
              <a:gd name="connsiteX20" fmla="*/ 1219200 w 12517120"/>
              <a:gd name="connsiteY20" fmla="*/ 619760 h 3647440"/>
              <a:gd name="connsiteX21" fmla="*/ 1249680 w 12517120"/>
              <a:gd name="connsiteY21" fmla="*/ 629920 h 3647440"/>
              <a:gd name="connsiteX22" fmla="*/ 1483360 w 12517120"/>
              <a:gd name="connsiteY22" fmla="*/ 629920 h 3647440"/>
              <a:gd name="connsiteX23" fmla="*/ 1747520 w 12517120"/>
              <a:gd name="connsiteY23" fmla="*/ 883920 h 3647440"/>
              <a:gd name="connsiteX24" fmla="*/ 2387600 w 12517120"/>
              <a:gd name="connsiteY24" fmla="*/ 629920 h 3647440"/>
              <a:gd name="connsiteX25" fmla="*/ 2854960 w 12517120"/>
              <a:gd name="connsiteY25" fmla="*/ 304800 h 3647440"/>
              <a:gd name="connsiteX26" fmla="*/ 3271520 w 12517120"/>
              <a:gd name="connsiteY26" fmla="*/ 690880 h 3647440"/>
              <a:gd name="connsiteX27" fmla="*/ 3484880 w 12517120"/>
              <a:gd name="connsiteY27" fmla="*/ 579120 h 3647440"/>
              <a:gd name="connsiteX28" fmla="*/ 4267200 w 12517120"/>
              <a:gd name="connsiteY28" fmla="*/ 1016000 h 3647440"/>
              <a:gd name="connsiteX29" fmla="*/ 4572000 w 12517120"/>
              <a:gd name="connsiteY29" fmla="*/ 894080 h 3647440"/>
              <a:gd name="connsiteX30" fmla="*/ 4632960 w 12517120"/>
              <a:gd name="connsiteY30" fmla="*/ 975360 h 3647440"/>
              <a:gd name="connsiteX31" fmla="*/ 5374640 w 12517120"/>
              <a:gd name="connsiteY31" fmla="*/ 619760 h 3647440"/>
              <a:gd name="connsiteX32" fmla="*/ 5486400 w 12517120"/>
              <a:gd name="connsiteY32" fmla="*/ 680720 h 3647440"/>
              <a:gd name="connsiteX33" fmla="*/ 5994400 w 12517120"/>
              <a:gd name="connsiteY33" fmla="*/ 619760 h 3647440"/>
              <a:gd name="connsiteX34" fmla="*/ 6177280 w 12517120"/>
              <a:gd name="connsiteY34" fmla="*/ 863600 h 3647440"/>
              <a:gd name="connsiteX35" fmla="*/ 6410960 w 12517120"/>
              <a:gd name="connsiteY35" fmla="*/ 1117600 h 3647440"/>
              <a:gd name="connsiteX36" fmla="*/ 6604000 w 12517120"/>
              <a:gd name="connsiteY36" fmla="*/ 934720 h 3647440"/>
              <a:gd name="connsiteX37" fmla="*/ 6990080 w 12517120"/>
              <a:gd name="connsiteY37" fmla="*/ 1270000 h 3647440"/>
              <a:gd name="connsiteX38" fmla="*/ 7752080 w 12517120"/>
              <a:gd name="connsiteY38" fmla="*/ 1127760 h 3647440"/>
              <a:gd name="connsiteX39" fmla="*/ 8107680 w 12517120"/>
              <a:gd name="connsiteY39" fmla="*/ 914400 h 3647440"/>
              <a:gd name="connsiteX40" fmla="*/ 8321040 w 12517120"/>
              <a:gd name="connsiteY40" fmla="*/ 721360 h 3647440"/>
              <a:gd name="connsiteX41" fmla="*/ 8442960 w 12517120"/>
              <a:gd name="connsiteY41" fmla="*/ 772160 h 3647440"/>
              <a:gd name="connsiteX42" fmla="*/ 8524240 w 12517120"/>
              <a:gd name="connsiteY42" fmla="*/ 1056640 h 3647440"/>
              <a:gd name="connsiteX43" fmla="*/ 8829040 w 12517120"/>
              <a:gd name="connsiteY43" fmla="*/ 1097280 h 3647440"/>
              <a:gd name="connsiteX44" fmla="*/ 9001760 w 12517120"/>
              <a:gd name="connsiteY44" fmla="*/ 995680 h 3647440"/>
              <a:gd name="connsiteX45" fmla="*/ 9164320 w 12517120"/>
              <a:gd name="connsiteY45" fmla="*/ 1148080 h 3647440"/>
              <a:gd name="connsiteX46" fmla="*/ 9702800 w 12517120"/>
              <a:gd name="connsiteY46" fmla="*/ 650240 h 3647440"/>
              <a:gd name="connsiteX47" fmla="*/ 10007600 w 12517120"/>
              <a:gd name="connsiteY47" fmla="*/ 853440 h 3647440"/>
              <a:gd name="connsiteX48" fmla="*/ 10292080 w 12517120"/>
              <a:gd name="connsiteY48" fmla="*/ 772160 h 3647440"/>
              <a:gd name="connsiteX49" fmla="*/ 10789920 w 12517120"/>
              <a:gd name="connsiteY49" fmla="*/ 1026160 h 3647440"/>
              <a:gd name="connsiteX50" fmla="*/ 11115040 w 12517120"/>
              <a:gd name="connsiteY50" fmla="*/ 802640 h 3647440"/>
              <a:gd name="connsiteX51" fmla="*/ 11714480 w 12517120"/>
              <a:gd name="connsiteY51" fmla="*/ 934720 h 3647440"/>
              <a:gd name="connsiteX52" fmla="*/ 11988800 w 12517120"/>
              <a:gd name="connsiteY52" fmla="*/ 741680 h 3647440"/>
              <a:gd name="connsiteX53" fmla="*/ 12232640 w 12517120"/>
              <a:gd name="connsiteY53" fmla="*/ 924560 h 3647440"/>
              <a:gd name="connsiteX54" fmla="*/ 12435840 w 12517120"/>
              <a:gd name="connsiteY54" fmla="*/ 894080 h 3647440"/>
              <a:gd name="connsiteX55" fmla="*/ 12517120 w 12517120"/>
              <a:gd name="connsiteY55" fmla="*/ 3566160 h 3647440"/>
              <a:gd name="connsiteX56" fmla="*/ 0 w 12517120"/>
              <a:gd name="connsiteY56" fmla="*/ 3647440 h 3647440"/>
              <a:gd name="connsiteX57" fmla="*/ 40640 w 12517120"/>
              <a:gd name="connsiteY57" fmla="*/ 0 h 3647440"/>
              <a:gd name="connsiteX58" fmla="*/ 101600 w 12517120"/>
              <a:gd name="connsiteY58" fmla="*/ 20320 h 36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517120" h="3647440">
                <a:moveTo>
                  <a:pt x="101600" y="20320"/>
                </a:moveTo>
                <a:lnTo>
                  <a:pt x="101600" y="20320"/>
                </a:lnTo>
                <a:cubicBezTo>
                  <a:pt x="128693" y="30480"/>
                  <a:pt x="156999" y="37860"/>
                  <a:pt x="182880" y="50800"/>
                </a:cubicBezTo>
                <a:cubicBezTo>
                  <a:pt x="204723" y="61722"/>
                  <a:pt x="223520" y="77893"/>
                  <a:pt x="243840" y="91440"/>
                </a:cubicBezTo>
                <a:lnTo>
                  <a:pt x="274320" y="111760"/>
                </a:lnTo>
                <a:cubicBezTo>
                  <a:pt x="284480" y="118533"/>
                  <a:pt x="295031" y="124754"/>
                  <a:pt x="304800" y="132080"/>
                </a:cubicBezTo>
                <a:cubicBezTo>
                  <a:pt x="318347" y="142240"/>
                  <a:pt x="332583" y="151540"/>
                  <a:pt x="345440" y="162560"/>
                </a:cubicBezTo>
                <a:cubicBezTo>
                  <a:pt x="376898" y="189524"/>
                  <a:pt x="370472" y="195396"/>
                  <a:pt x="406400" y="213360"/>
                </a:cubicBezTo>
                <a:cubicBezTo>
                  <a:pt x="415979" y="218149"/>
                  <a:pt x="426720" y="220133"/>
                  <a:pt x="436880" y="223520"/>
                </a:cubicBezTo>
                <a:cubicBezTo>
                  <a:pt x="455427" y="237431"/>
                  <a:pt x="523470" y="289637"/>
                  <a:pt x="538480" y="294640"/>
                </a:cubicBezTo>
                <a:cubicBezTo>
                  <a:pt x="615092" y="320177"/>
                  <a:pt x="520658" y="285729"/>
                  <a:pt x="599440" y="325120"/>
                </a:cubicBezTo>
                <a:cubicBezTo>
                  <a:pt x="609019" y="329909"/>
                  <a:pt x="620558" y="330079"/>
                  <a:pt x="629920" y="335280"/>
                </a:cubicBezTo>
                <a:cubicBezTo>
                  <a:pt x="671962" y="358637"/>
                  <a:pt x="694229" y="379764"/>
                  <a:pt x="731520" y="406400"/>
                </a:cubicBezTo>
                <a:cubicBezTo>
                  <a:pt x="741456" y="413497"/>
                  <a:pt x="750842" y="421761"/>
                  <a:pt x="762000" y="426720"/>
                </a:cubicBezTo>
                <a:cubicBezTo>
                  <a:pt x="781573" y="435419"/>
                  <a:pt x="805138" y="435159"/>
                  <a:pt x="822960" y="447040"/>
                </a:cubicBezTo>
                <a:cubicBezTo>
                  <a:pt x="858740" y="470893"/>
                  <a:pt x="885508" y="492379"/>
                  <a:pt x="924560" y="508000"/>
                </a:cubicBezTo>
                <a:cubicBezTo>
                  <a:pt x="944447" y="515955"/>
                  <a:pt x="967698" y="516439"/>
                  <a:pt x="985520" y="528320"/>
                </a:cubicBezTo>
                <a:cubicBezTo>
                  <a:pt x="1005840" y="541867"/>
                  <a:pt x="1023312" y="561237"/>
                  <a:pt x="1046480" y="568960"/>
                </a:cubicBezTo>
                <a:lnTo>
                  <a:pt x="1137920" y="599440"/>
                </a:lnTo>
                <a:cubicBezTo>
                  <a:pt x="1148080" y="602827"/>
                  <a:pt x="1157898" y="607500"/>
                  <a:pt x="1168400" y="609600"/>
                </a:cubicBezTo>
                <a:cubicBezTo>
                  <a:pt x="1185333" y="612987"/>
                  <a:pt x="1202447" y="615572"/>
                  <a:pt x="1219200" y="619760"/>
                </a:cubicBezTo>
                <a:cubicBezTo>
                  <a:pt x="1229590" y="622357"/>
                  <a:pt x="1238978" y="629508"/>
                  <a:pt x="1249680" y="629920"/>
                </a:cubicBezTo>
                <a:cubicBezTo>
                  <a:pt x="1327516" y="632914"/>
                  <a:pt x="1405467" y="629920"/>
                  <a:pt x="1483360" y="629920"/>
                </a:cubicBezTo>
                <a:lnTo>
                  <a:pt x="1747520" y="883920"/>
                </a:lnTo>
                <a:lnTo>
                  <a:pt x="2387600" y="629920"/>
                </a:lnTo>
                <a:lnTo>
                  <a:pt x="2854960" y="304800"/>
                </a:lnTo>
                <a:lnTo>
                  <a:pt x="3271520" y="690880"/>
                </a:lnTo>
                <a:lnTo>
                  <a:pt x="3484880" y="579120"/>
                </a:lnTo>
                <a:lnTo>
                  <a:pt x="4267200" y="1016000"/>
                </a:lnTo>
                <a:lnTo>
                  <a:pt x="4572000" y="894080"/>
                </a:lnTo>
                <a:lnTo>
                  <a:pt x="4632960" y="975360"/>
                </a:lnTo>
                <a:lnTo>
                  <a:pt x="5374640" y="619760"/>
                </a:lnTo>
                <a:lnTo>
                  <a:pt x="5486400" y="680720"/>
                </a:lnTo>
                <a:lnTo>
                  <a:pt x="5994400" y="619760"/>
                </a:lnTo>
                <a:lnTo>
                  <a:pt x="6177280" y="863600"/>
                </a:lnTo>
                <a:lnTo>
                  <a:pt x="6410960" y="1117600"/>
                </a:lnTo>
                <a:lnTo>
                  <a:pt x="6604000" y="934720"/>
                </a:lnTo>
                <a:lnTo>
                  <a:pt x="6990080" y="1270000"/>
                </a:lnTo>
                <a:lnTo>
                  <a:pt x="7752080" y="1127760"/>
                </a:lnTo>
                <a:lnTo>
                  <a:pt x="8107680" y="914400"/>
                </a:lnTo>
                <a:lnTo>
                  <a:pt x="8321040" y="721360"/>
                </a:lnTo>
                <a:lnTo>
                  <a:pt x="8442960" y="772160"/>
                </a:lnTo>
                <a:lnTo>
                  <a:pt x="8524240" y="1056640"/>
                </a:lnTo>
                <a:lnTo>
                  <a:pt x="8829040" y="1097280"/>
                </a:lnTo>
                <a:lnTo>
                  <a:pt x="9001760" y="995680"/>
                </a:lnTo>
                <a:lnTo>
                  <a:pt x="9164320" y="1148080"/>
                </a:lnTo>
                <a:lnTo>
                  <a:pt x="9702800" y="650240"/>
                </a:lnTo>
                <a:lnTo>
                  <a:pt x="10007600" y="853440"/>
                </a:lnTo>
                <a:lnTo>
                  <a:pt x="10292080" y="772160"/>
                </a:lnTo>
                <a:lnTo>
                  <a:pt x="10789920" y="1026160"/>
                </a:lnTo>
                <a:lnTo>
                  <a:pt x="11115040" y="802640"/>
                </a:lnTo>
                <a:lnTo>
                  <a:pt x="11714480" y="934720"/>
                </a:lnTo>
                <a:lnTo>
                  <a:pt x="11988800" y="741680"/>
                </a:lnTo>
                <a:lnTo>
                  <a:pt x="12232640" y="924560"/>
                </a:lnTo>
                <a:lnTo>
                  <a:pt x="12435840" y="894080"/>
                </a:lnTo>
                <a:lnTo>
                  <a:pt x="12517120" y="3566160"/>
                </a:lnTo>
                <a:lnTo>
                  <a:pt x="0" y="3647440"/>
                </a:lnTo>
                <a:lnTo>
                  <a:pt x="40640" y="0"/>
                </a:lnTo>
                <a:lnTo>
                  <a:pt x="101600" y="20320"/>
                </a:lnTo>
                <a:close/>
              </a:path>
            </a:pathLst>
          </a:custGeom>
          <a:gradFill flip="none" rotWithShape="1">
            <a:gsLst>
              <a:gs pos="22000">
                <a:srgbClr val="FFFFFF"/>
              </a:gs>
              <a:gs pos="58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6C5CDBA1-B70D-48E5-8AC2-C656A1041BA4}"/>
              </a:ext>
            </a:extLst>
          </p:cNvPr>
          <p:cNvSpPr/>
          <p:nvPr/>
        </p:nvSpPr>
        <p:spPr>
          <a:xfrm>
            <a:off x="0" y="2511972"/>
            <a:ext cx="7723319" cy="3990427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2000">
                <a:schemeClr val="bg1"/>
              </a:gs>
            </a:gsLst>
            <a:lin ang="18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3" name="Freihandform: Form 692">
            <a:extLst>
              <a:ext uri="{FF2B5EF4-FFF2-40B4-BE49-F238E27FC236}">
                <a16:creationId xmlns:a16="http://schemas.microsoft.com/office/drawing/2014/main" id="{4C56A6B3-860A-4F44-81FF-BEFE7E194500}"/>
              </a:ext>
            </a:extLst>
          </p:cNvPr>
          <p:cNvSpPr/>
          <p:nvPr/>
        </p:nvSpPr>
        <p:spPr>
          <a:xfrm flipH="1">
            <a:off x="-667850" y="5913754"/>
            <a:ext cx="12918331" cy="1810008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hteck 202">
            <a:extLst>
              <a:ext uri="{FF2B5EF4-FFF2-40B4-BE49-F238E27FC236}">
                <a16:creationId xmlns:a16="http://schemas.microsoft.com/office/drawing/2014/main" id="{35CC7D15-DD41-4FF9-9207-CA9FF63E6B9A}"/>
              </a:ext>
            </a:extLst>
          </p:cNvPr>
          <p:cNvSpPr/>
          <p:nvPr/>
        </p:nvSpPr>
        <p:spPr>
          <a:xfrm rot="16200000">
            <a:off x="964087" y="6391685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hteck 203">
            <a:extLst>
              <a:ext uri="{FF2B5EF4-FFF2-40B4-BE49-F238E27FC236}">
                <a16:creationId xmlns:a16="http://schemas.microsoft.com/office/drawing/2014/main" id="{08A35E4D-3A57-48CA-99EC-E8A1CDEBD6A7}"/>
              </a:ext>
            </a:extLst>
          </p:cNvPr>
          <p:cNvSpPr/>
          <p:nvPr/>
        </p:nvSpPr>
        <p:spPr>
          <a:xfrm rot="16200000">
            <a:off x="2489431" y="6255190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1292E12C-4776-454C-981F-2CD48879F8E2}"/>
              </a:ext>
            </a:extLst>
          </p:cNvPr>
          <p:cNvSpPr/>
          <p:nvPr/>
        </p:nvSpPr>
        <p:spPr>
          <a:xfrm rot="16200000">
            <a:off x="4084633" y="6317584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hteck 205">
            <a:extLst>
              <a:ext uri="{FF2B5EF4-FFF2-40B4-BE49-F238E27FC236}">
                <a16:creationId xmlns:a16="http://schemas.microsoft.com/office/drawing/2014/main" id="{78919D5E-4996-497A-A021-22F0AFC86BBD}"/>
              </a:ext>
            </a:extLst>
          </p:cNvPr>
          <p:cNvSpPr/>
          <p:nvPr/>
        </p:nvSpPr>
        <p:spPr>
          <a:xfrm rot="16200000">
            <a:off x="5443702" y="6233875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hteck 206">
            <a:extLst>
              <a:ext uri="{FF2B5EF4-FFF2-40B4-BE49-F238E27FC236}">
                <a16:creationId xmlns:a16="http://schemas.microsoft.com/office/drawing/2014/main" id="{4C766A4A-A291-491F-A129-E94FC50BF823}"/>
              </a:ext>
            </a:extLst>
          </p:cNvPr>
          <p:cNvSpPr/>
          <p:nvPr/>
        </p:nvSpPr>
        <p:spPr>
          <a:xfrm rot="16200000">
            <a:off x="8142122" y="6288797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hteck 207">
            <a:extLst>
              <a:ext uri="{FF2B5EF4-FFF2-40B4-BE49-F238E27FC236}">
                <a16:creationId xmlns:a16="http://schemas.microsoft.com/office/drawing/2014/main" id="{EF70BDB7-E783-410D-A4EC-0D758CB22021}"/>
              </a:ext>
            </a:extLst>
          </p:cNvPr>
          <p:cNvSpPr/>
          <p:nvPr/>
        </p:nvSpPr>
        <p:spPr>
          <a:xfrm rot="16200000">
            <a:off x="9511302" y="6352639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hteck 208">
            <a:extLst>
              <a:ext uri="{FF2B5EF4-FFF2-40B4-BE49-F238E27FC236}">
                <a16:creationId xmlns:a16="http://schemas.microsoft.com/office/drawing/2014/main" id="{8418B663-B945-42A5-9F75-DD3933D73D5E}"/>
              </a:ext>
            </a:extLst>
          </p:cNvPr>
          <p:cNvSpPr/>
          <p:nvPr/>
        </p:nvSpPr>
        <p:spPr>
          <a:xfrm rot="16200000">
            <a:off x="6772617" y="6308321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hteck 209">
            <a:extLst>
              <a:ext uri="{FF2B5EF4-FFF2-40B4-BE49-F238E27FC236}">
                <a16:creationId xmlns:a16="http://schemas.microsoft.com/office/drawing/2014/main" id="{086F1364-1D39-487D-B5E8-FB7BA83B54EC}"/>
              </a:ext>
            </a:extLst>
          </p:cNvPr>
          <p:cNvSpPr/>
          <p:nvPr/>
        </p:nvSpPr>
        <p:spPr>
          <a:xfrm rot="16200000">
            <a:off x="10810633" y="6317584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hteck 210">
            <a:extLst>
              <a:ext uri="{FF2B5EF4-FFF2-40B4-BE49-F238E27FC236}">
                <a16:creationId xmlns:a16="http://schemas.microsoft.com/office/drawing/2014/main" id="{495E6F9F-4FEB-420B-A92F-50E8007C1D45}"/>
              </a:ext>
            </a:extLst>
          </p:cNvPr>
          <p:cNvSpPr/>
          <p:nvPr/>
        </p:nvSpPr>
        <p:spPr>
          <a:xfrm rot="16200000">
            <a:off x="10836109" y="5688073"/>
            <a:ext cx="1446873" cy="18177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fik 29">
            <a:hlinkClick r:id="" action="ppaction://hlinkshowjump?jump=nextslide">
              <a:snd r:embed="rId4" name="richtig 2.wav"/>
            </a:hlinkClick>
            <a:extLst>
              <a:ext uri="{FF2B5EF4-FFF2-40B4-BE49-F238E27FC236}">
                <a16:creationId xmlns:a16="http://schemas.microsoft.com/office/drawing/2014/main" id="{5B36BC0D-4C5D-4E42-B2CB-0EC353DAE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3161" y="5529255"/>
            <a:ext cx="1054699" cy="731583"/>
          </a:xfrm>
          <a:prstGeom prst="rect">
            <a:avLst/>
          </a:prstGeom>
        </p:spPr>
      </p:pic>
      <p:pic>
        <p:nvPicPr>
          <p:cNvPr id="673" name="Grafik 672">
            <a:hlinkClick r:id="" action="ppaction://hlinkshowjump?jump=previousslide">
              <a:snd r:embed="rId6" name="cashreg.wav"/>
            </a:hlinkClick>
            <a:extLst>
              <a:ext uri="{FF2B5EF4-FFF2-40B4-BE49-F238E27FC236}">
                <a16:creationId xmlns:a16="http://schemas.microsoft.com/office/drawing/2014/main" id="{8B32B3E0-895B-4631-BD8C-7F99E66CAA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6633" y="5601037"/>
            <a:ext cx="1054699" cy="725487"/>
          </a:xfrm>
          <a:prstGeom prst="rect">
            <a:avLst/>
          </a:prstGeom>
        </p:spPr>
      </p:pic>
      <p:pic>
        <p:nvPicPr>
          <p:cNvPr id="684" name="Grafik 683">
            <a:hlinkClick r:id="" action="ppaction://hlinkshowjump?jump=previousslide">
              <a:snd r:embed="rId6" name="cashreg.wav"/>
            </a:hlinkClick>
            <a:extLst>
              <a:ext uri="{FF2B5EF4-FFF2-40B4-BE49-F238E27FC236}">
                <a16:creationId xmlns:a16="http://schemas.microsoft.com/office/drawing/2014/main" id="{5BF168DA-0B7A-4332-A0E2-91BB86E529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36584" y="5582930"/>
            <a:ext cx="1054699" cy="725487"/>
          </a:xfrm>
          <a:prstGeom prst="rect">
            <a:avLst/>
          </a:prstGeom>
        </p:spPr>
      </p:pic>
      <p:pic>
        <p:nvPicPr>
          <p:cNvPr id="688" name="Grafik 687">
            <a:hlinkClick r:id="" action="ppaction://hlinkshowjump?jump=previousslide">
              <a:snd r:embed="rId6" name="cashreg.wav"/>
            </a:hlinkClick>
            <a:extLst>
              <a:ext uri="{FF2B5EF4-FFF2-40B4-BE49-F238E27FC236}">
                <a16:creationId xmlns:a16="http://schemas.microsoft.com/office/drawing/2014/main" id="{C8C7BCEC-DC22-4A38-8B23-29D18B8433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63933" y="4531139"/>
            <a:ext cx="1054699" cy="731583"/>
          </a:xfrm>
          <a:prstGeom prst="rect">
            <a:avLst/>
          </a:prstGeom>
        </p:spPr>
      </p:pic>
      <p:sp>
        <p:nvSpPr>
          <p:cNvPr id="184" name="Freihandform: Form 183">
            <a:extLst>
              <a:ext uri="{FF2B5EF4-FFF2-40B4-BE49-F238E27FC236}">
                <a16:creationId xmlns:a16="http://schemas.microsoft.com/office/drawing/2014/main" id="{9E7E5657-69D4-429C-997D-5E3B70C36720}"/>
              </a:ext>
            </a:extLst>
          </p:cNvPr>
          <p:cNvSpPr/>
          <p:nvPr/>
        </p:nvSpPr>
        <p:spPr>
          <a:xfrm>
            <a:off x="5078055" y="5355496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ihandform: Form 188">
            <a:extLst>
              <a:ext uri="{FF2B5EF4-FFF2-40B4-BE49-F238E27FC236}">
                <a16:creationId xmlns:a16="http://schemas.microsoft.com/office/drawing/2014/main" id="{C1B47BC2-C858-482A-99E8-7EC5430CCD6F}"/>
              </a:ext>
            </a:extLst>
          </p:cNvPr>
          <p:cNvSpPr/>
          <p:nvPr/>
        </p:nvSpPr>
        <p:spPr>
          <a:xfrm>
            <a:off x="6414379" y="5419947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ihandform: Form 191">
            <a:extLst>
              <a:ext uri="{FF2B5EF4-FFF2-40B4-BE49-F238E27FC236}">
                <a16:creationId xmlns:a16="http://schemas.microsoft.com/office/drawing/2014/main" id="{ED750175-7F92-426F-A962-49BC5F384023}"/>
              </a:ext>
            </a:extLst>
          </p:cNvPr>
          <p:cNvSpPr/>
          <p:nvPr/>
        </p:nvSpPr>
        <p:spPr>
          <a:xfrm flipH="1">
            <a:off x="10951706" y="4374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ihandform: Form 194">
            <a:extLst>
              <a:ext uri="{FF2B5EF4-FFF2-40B4-BE49-F238E27FC236}">
                <a16:creationId xmlns:a16="http://schemas.microsoft.com/office/drawing/2014/main" id="{2BB4E729-9618-4B4E-A563-3FEF5CE40047}"/>
              </a:ext>
            </a:extLst>
          </p:cNvPr>
          <p:cNvSpPr/>
          <p:nvPr/>
        </p:nvSpPr>
        <p:spPr>
          <a:xfrm rot="207948" flipH="1">
            <a:off x="10461134" y="541994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38" name="Gruppieren 2137">
            <a:extLst>
              <a:ext uri="{FF2B5EF4-FFF2-40B4-BE49-F238E27FC236}">
                <a16:creationId xmlns:a16="http://schemas.microsoft.com/office/drawing/2014/main" id="{24D69A08-3243-4F2F-ABE2-19E5A027FD1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315452" y="3461538"/>
            <a:ext cx="1829150" cy="2692518"/>
            <a:chOff x="0" y="0"/>
            <a:chExt cx="5423358" cy="7976923"/>
          </a:xfrm>
        </p:grpSpPr>
        <p:grpSp>
          <p:nvGrpSpPr>
            <p:cNvPr id="2139" name="Gruppieren 2138">
              <a:extLst>
                <a:ext uri="{FF2B5EF4-FFF2-40B4-BE49-F238E27FC236}">
                  <a16:creationId xmlns:a16="http://schemas.microsoft.com/office/drawing/2014/main" id="{545C20E5-2DB8-4BF9-96E7-2225C6A4F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208939"/>
              <a:ext cx="5423358" cy="4767984"/>
              <a:chOff x="0" y="0"/>
              <a:chExt cx="5060425" cy="4448810"/>
            </a:xfrm>
          </p:grpSpPr>
          <p:sp>
            <p:nvSpPr>
              <p:cNvPr id="2152" name="Ellipse 2151">
                <a:extLst>
                  <a:ext uri="{FF2B5EF4-FFF2-40B4-BE49-F238E27FC236}">
                    <a16:creationId xmlns:a16="http://schemas.microsoft.com/office/drawing/2014/main" id="{F5EDDC58-DAD8-4D39-A0B6-7098FBB00BC5}"/>
                  </a:ext>
                </a:extLst>
              </p:cNvPr>
              <p:cNvSpPr/>
              <p:nvPr/>
            </p:nvSpPr>
            <p:spPr>
              <a:xfrm>
                <a:off x="3531476" y="157656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3" name="Ellipse 2152">
                <a:extLst>
                  <a:ext uri="{FF2B5EF4-FFF2-40B4-BE49-F238E27FC236}">
                    <a16:creationId xmlns:a16="http://schemas.microsoft.com/office/drawing/2014/main" id="{B2B4095A-1849-428E-8E57-564597F7A6A6}"/>
                  </a:ext>
                </a:extLst>
              </p:cNvPr>
              <p:cNvSpPr/>
              <p:nvPr/>
            </p:nvSpPr>
            <p:spPr>
              <a:xfrm>
                <a:off x="0" y="0"/>
                <a:ext cx="5016500" cy="44488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4" name="Ellipse 2153">
                <a:extLst>
                  <a:ext uri="{FF2B5EF4-FFF2-40B4-BE49-F238E27FC236}">
                    <a16:creationId xmlns:a16="http://schemas.microsoft.com/office/drawing/2014/main" id="{0C9A4470-A0AF-4F9D-A685-87074318FDF6}"/>
                  </a:ext>
                </a:extLst>
              </p:cNvPr>
              <p:cNvSpPr/>
              <p:nvPr/>
            </p:nvSpPr>
            <p:spPr>
              <a:xfrm rot="20527534">
                <a:off x="2986252" y="712733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5" name="Ellipse 2154">
                <a:extLst>
                  <a:ext uri="{FF2B5EF4-FFF2-40B4-BE49-F238E27FC236}">
                    <a16:creationId xmlns:a16="http://schemas.microsoft.com/office/drawing/2014/main" id="{EA4A05B9-651F-429E-9353-9FF377FB6337}"/>
                  </a:ext>
                </a:extLst>
              </p:cNvPr>
              <p:cNvSpPr/>
              <p:nvPr/>
            </p:nvSpPr>
            <p:spPr>
              <a:xfrm rot="20966179">
                <a:off x="3298278" y="1579837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6" name="Ellipse 2155">
                <a:extLst>
                  <a:ext uri="{FF2B5EF4-FFF2-40B4-BE49-F238E27FC236}">
                    <a16:creationId xmlns:a16="http://schemas.microsoft.com/office/drawing/2014/main" id="{22C5CDB5-A063-4D5E-8978-D0E6C4A527C3}"/>
                  </a:ext>
                </a:extLst>
              </p:cNvPr>
              <p:cNvSpPr/>
              <p:nvPr/>
            </p:nvSpPr>
            <p:spPr>
              <a:xfrm rot="20206565">
                <a:off x="94593" y="731783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EAF2FA"/>
                  </a:gs>
                  <a:gs pos="100000">
                    <a:srgbClr val="EAF2FA"/>
                  </a:gs>
                  <a:gs pos="15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40" name="Gruppieren 2139">
              <a:extLst>
                <a:ext uri="{FF2B5EF4-FFF2-40B4-BE49-F238E27FC236}">
                  <a16:creationId xmlns:a16="http://schemas.microsoft.com/office/drawing/2014/main" id="{8A131157-4A7F-477D-9122-DFBB2E3470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8993" y="954470"/>
              <a:ext cx="3293896" cy="2848812"/>
              <a:chOff x="0" y="0"/>
              <a:chExt cx="3073400" cy="2658110"/>
            </a:xfrm>
          </p:grpSpPr>
          <p:sp>
            <p:nvSpPr>
              <p:cNvPr id="2145" name="Ellipse 2144">
                <a:extLst>
                  <a:ext uri="{FF2B5EF4-FFF2-40B4-BE49-F238E27FC236}">
                    <a16:creationId xmlns:a16="http://schemas.microsoft.com/office/drawing/2014/main" id="{14B04787-1C6C-4BEC-858F-079079F37B72}"/>
                  </a:ext>
                </a:extLst>
              </p:cNvPr>
              <p:cNvSpPr/>
              <p:nvPr/>
            </p:nvSpPr>
            <p:spPr>
              <a:xfrm>
                <a:off x="0" y="0"/>
                <a:ext cx="3073400" cy="26581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6" name="Ellipse 2145">
                <a:extLst>
                  <a:ext uri="{FF2B5EF4-FFF2-40B4-BE49-F238E27FC236}">
                    <a16:creationId xmlns:a16="http://schemas.microsoft.com/office/drawing/2014/main" id="{47C66693-862F-49C4-A078-9E0B003A7625}"/>
                  </a:ext>
                </a:extLst>
              </p:cNvPr>
              <p:cNvSpPr/>
              <p:nvPr/>
            </p:nvSpPr>
            <p:spPr>
              <a:xfrm>
                <a:off x="1115251" y="940828"/>
                <a:ext cx="254000" cy="457200"/>
              </a:xfrm>
              <a:prstGeom prst="ellipse">
                <a:avLst/>
              </a:prstGeom>
              <a:solidFill>
                <a:srgbClr val="4472C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7" name="Ellipse 2146">
                <a:extLst>
                  <a:ext uri="{FF2B5EF4-FFF2-40B4-BE49-F238E27FC236}">
                    <a16:creationId xmlns:a16="http://schemas.microsoft.com/office/drawing/2014/main" id="{6B89776C-9E7E-4468-8F66-FEDA581F277E}"/>
                  </a:ext>
                </a:extLst>
              </p:cNvPr>
              <p:cNvSpPr/>
              <p:nvPr/>
            </p:nvSpPr>
            <p:spPr>
              <a:xfrm>
                <a:off x="2056079" y="914400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48" name="Gruppieren 2147">
                <a:extLst>
                  <a:ext uri="{FF2B5EF4-FFF2-40B4-BE49-F238E27FC236}">
                    <a16:creationId xmlns:a16="http://schemas.microsoft.com/office/drawing/2014/main" id="{666A967F-282A-4955-A021-DB4B61B17368}"/>
                  </a:ext>
                </a:extLst>
              </p:cNvPr>
              <p:cNvGrpSpPr/>
              <p:nvPr/>
            </p:nvGrpSpPr>
            <p:grpSpPr>
              <a:xfrm>
                <a:off x="1607908" y="1216777"/>
                <a:ext cx="1398028" cy="523269"/>
                <a:chOff x="0" y="0"/>
                <a:chExt cx="1548367" cy="518945"/>
              </a:xfr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50" name="Gleichschenkliges Dreieck 2149">
                  <a:extLst>
                    <a:ext uri="{FF2B5EF4-FFF2-40B4-BE49-F238E27FC236}">
                      <a16:creationId xmlns:a16="http://schemas.microsoft.com/office/drawing/2014/main" id="{F48851D9-D5DE-4EA9-A849-42AC7AA66BF8}"/>
                    </a:ext>
                  </a:extLst>
                </p:cNvPr>
                <p:cNvSpPr/>
                <p:nvPr/>
              </p:nvSpPr>
              <p:spPr>
                <a:xfrm>
                  <a:off x="173183" y="16364"/>
                  <a:ext cx="1375184" cy="501650"/>
                </a:xfrm>
                <a:prstGeom prst="triangle">
                  <a:avLst>
                    <a:gd name="adj" fmla="val 623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1" name="Ellipse 2150">
                  <a:extLst>
                    <a:ext uri="{FF2B5EF4-FFF2-40B4-BE49-F238E27FC236}">
                      <a16:creationId xmlns:a16="http://schemas.microsoft.com/office/drawing/2014/main" id="{4AFF714D-78BE-477E-B2CF-2CDEB5EC93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1192" cy="5189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41" name="Gruppieren 2140">
              <a:extLst>
                <a:ext uri="{FF2B5EF4-FFF2-40B4-BE49-F238E27FC236}">
                  <a16:creationId xmlns:a16="http://schemas.microsoft.com/office/drawing/2014/main" id="{D33AAE37-018E-44EA-8CE2-57F230F0FFEC}"/>
                </a:ext>
              </a:extLst>
            </p:cNvPr>
            <p:cNvGrpSpPr>
              <a:grpSpLocks noChangeAspect="1"/>
            </p:cNvGrpSpPr>
            <p:nvPr/>
          </p:nvGrpSpPr>
          <p:grpSpPr>
            <a:xfrm rot="975702">
              <a:off x="1933904" y="0"/>
              <a:ext cx="2475186" cy="1877657"/>
              <a:chOff x="0" y="0"/>
              <a:chExt cx="2309785" cy="1752267"/>
            </a:xfrm>
          </p:grpSpPr>
          <p:sp>
            <p:nvSpPr>
              <p:cNvPr id="2142" name="Flussdiagramm: Magnetplattenspeicher 2141">
                <a:extLst>
                  <a:ext uri="{FF2B5EF4-FFF2-40B4-BE49-F238E27FC236}">
                    <a16:creationId xmlns:a16="http://schemas.microsoft.com/office/drawing/2014/main" id="{90F2AAF0-191F-4BD4-82CF-2642CA9CE6FB}"/>
                  </a:ext>
                </a:extLst>
              </p:cNvPr>
              <p:cNvSpPr/>
              <p:nvPr/>
            </p:nvSpPr>
            <p:spPr>
              <a:xfrm>
                <a:off x="0" y="0"/>
                <a:ext cx="2309785" cy="1752267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3" name="Halbbogen 2142">
                <a:extLst>
                  <a:ext uri="{FF2B5EF4-FFF2-40B4-BE49-F238E27FC236}">
                    <a16:creationId xmlns:a16="http://schemas.microsoft.com/office/drawing/2014/main" id="{4C934EDD-CF5B-47A4-8172-8FC7C7F440BF}"/>
                  </a:ext>
                </a:extLst>
              </p:cNvPr>
              <p:cNvSpPr/>
              <p:nvPr/>
            </p:nvSpPr>
            <p:spPr>
              <a:xfrm rot="11791213">
                <a:off x="118441" y="667909"/>
                <a:ext cx="778510" cy="932180"/>
              </a:xfrm>
              <a:prstGeom prst="blockArc">
                <a:avLst>
                  <a:gd name="adj1" fmla="val 9684492"/>
                  <a:gd name="adj2" fmla="val 628043"/>
                  <a:gd name="adj3" fmla="val 23013"/>
                </a:avLst>
              </a:prstGeom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4" name="Ellipse 2143">
                <a:extLst>
                  <a:ext uri="{FF2B5EF4-FFF2-40B4-BE49-F238E27FC236}">
                    <a16:creationId xmlns:a16="http://schemas.microsoft.com/office/drawing/2014/main" id="{24BF14CB-1C85-4823-86F5-E18916FC24C1}"/>
                  </a:ext>
                </a:extLst>
              </p:cNvPr>
              <p:cNvSpPr/>
              <p:nvPr/>
            </p:nvSpPr>
            <p:spPr>
              <a:xfrm>
                <a:off x="15902" y="0"/>
                <a:ext cx="2281473" cy="57646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5" name="Grafik 24">
            <a:hlinkClick r:id="" action="ppaction://hlinkshowjump?jump=previousslide">
              <a:snd r:embed="rId6" name="cashreg.wav"/>
            </a:hlinkClick>
            <a:extLst>
              <a:ext uri="{FF2B5EF4-FFF2-40B4-BE49-F238E27FC236}">
                <a16:creationId xmlns:a16="http://schemas.microsoft.com/office/drawing/2014/main" id="{D95F0831-5C28-40CE-AE2B-09E70D41BB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4090" y="5478795"/>
            <a:ext cx="1054699" cy="731583"/>
          </a:xfrm>
          <a:prstGeom prst="rect">
            <a:avLst/>
          </a:prstGeom>
        </p:spPr>
      </p:pic>
      <p:sp>
        <p:nvSpPr>
          <p:cNvPr id="182" name="Freihandform: Form 181">
            <a:extLst>
              <a:ext uri="{FF2B5EF4-FFF2-40B4-BE49-F238E27FC236}">
                <a16:creationId xmlns:a16="http://schemas.microsoft.com/office/drawing/2014/main" id="{AC3B545C-04E6-43F8-8907-DED40D6F9202}"/>
              </a:ext>
            </a:extLst>
          </p:cNvPr>
          <p:cNvSpPr/>
          <p:nvPr/>
        </p:nvSpPr>
        <p:spPr>
          <a:xfrm flipH="1">
            <a:off x="2147987" y="5317268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hteck 201">
            <a:extLst>
              <a:ext uri="{FF2B5EF4-FFF2-40B4-BE49-F238E27FC236}">
                <a16:creationId xmlns:a16="http://schemas.microsoft.com/office/drawing/2014/main" id="{4381746A-01EC-4853-9544-9E17ECA19C8B}"/>
              </a:ext>
            </a:extLst>
          </p:cNvPr>
          <p:cNvSpPr/>
          <p:nvPr/>
        </p:nvSpPr>
        <p:spPr>
          <a:xfrm rot="16200000">
            <a:off x="110145" y="5704846"/>
            <a:ext cx="1642722" cy="18529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3CC8832-7E5B-465A-BACC-4EADE4120995}"/>
              </a:ext>
            </a:extLst>
          </p:cNvPr>
          <p:cNvSpPr/>
          <p:nvPr/>
        </p:nvSpPr>
        <p:spPr>
          <a:xfrm rot="16200000">
            <a:off x="-593103" y="5147758"/>
            <a:ext cx="2325888" cy="19906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fik 16">
            <a:hlinkClick r:id="" action="ppaction://hlinkshowjump?jump=previousslide">
              <a:snd r:embed="rId6" name="cashreg.wav"/>
            </a:hlinkClick>
            <a:extLst>
              <a:ext uri="{FF2B5EF4-FFF2-40B4-BE49-F238E27FC236}">
                <a16:creationId xmlns:a16="http://schemas.microsoft.com/office/drawing/2014/main" id="{7EF79B6C-A4E7-4AFC-A4A6-FFAFD6DC88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33" y="3497806"/>
            <a:ext cx="1054699" cy="859611"/>
          </a:xfrm>
          <a:prstGeom prst="rect">
            <a:avLst/>
          </a:prstGeom>
        </p:spPr>
      </p:pic>
      <p:pic>
        <p:nvPicPr>
          <p:cNvPr id="19" name="Grafik 18">
            <a:hlinkClick r:id="" action="ppaction://hlinkshowjump?jump=previousslide">
              <a:snd r:embed="rId6" name="cashreg.wav"/>
            </a:hlinkClick>
            <a:extLst>
              <a:ext uri="{FF2B5EF4-FFF2-40B4-BE49-F238E27FC236}">
                <a16:creationId xmlns:a16="http://schemas.microsoft.com/office/drawing/2014/main" id="{03FBAC2B-7155-4B51-BAEB-22DC79796F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156" y="4586768"/>
            <a:ext cx="1054699" cy="731583"/>
          </a:xfrm>
          <a:prstGeom prst="rect">
            <a:avLst/>
          </a:prstGeom>
        </p:spPr>
      </p:pic>
      <p:pic>
        <p:nvPicPr>
          <p:cNvPr id="23" name="Grafik 22">
            <a:hlinkClick r:id="" action="ppaction://hlinkshowjump?jump=previousslide">
              <a:snd r:embed="rId6" name="cashreg.wav"/>
            </a:hlinkClick>
            <a:extLst>
              <a:ext uri="{FF2B5EF4-FFF2-40B4-BE49-F238E27FC236}">
                <a16:creationId xmlns:a16="http://schemas.microsoft.com/office/drawing/2014/main" id="{A83259B1-32C0-4E1A-8C9D-E2FE8743D1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6103" y="5656210"/>
            <a:ext cx="1054699" cy="731583"/>
          </a:xfrm>
          <a:prstGeom prst="rect">
            <a:avLst/>
          </a:prstGeom>
        </p:spPr>
      </p:pic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78E45E-4DFE-40B3-AF42-6FF7B6971106}"/>
              </a:ext>
            </a:extLst>
          </p:cNvPr>
          <p:cNvSpPr/>
          <p:nvPr/>
        </p:nvSpPr>
        <p:spPr>
          <a:xfrm>
            <a:off x="597692" y="5513881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reihandform: Form 184">
            <a:extLst>
              <a:ext uri="{FF2B5EF4-FFF2-40B4-BE49-F238E27FC236}">
                <a16:creationId xmlns:a16="http://schemas.microsoft.com/office/drawing/2014/main" id="{3EE1DFD1-8828-42E9-BAA6-34FE6143AE1D}"/>
              </a:ext>
            </a:extLst>
          </p:cNvPr>
          <p:cNvSpPr/>
          <p:nvPr/>
        </p:nvSpPr>
        <p:spPr>
          <a:xfrm rot="231405" flipH="1">
            <a:off x="338185" y="4403321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ihandform: Form 197">
            <a:extLst>
              <a:ext uri="{FF2B5EF4-FFF2-40B4-BE49-F238E27FC236}">
                <a16:creationId xmlns:a16="http://schemas.microsoft.com/office/drawing/2014/main" id="{902B0CC1-FF73-48AB-A3FD-F228C85F9DE2}"/>
              </a:ext>
            </a:extLst>
          </p:cNvPr>
          <p:cNvSpPr/>
          <p:nvPr/>
        </p:nvSpPr>
        <p:spPr>
          <a:xfrm>
            <a:off x="1283" y="3302730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 26">
            <a:hlinkClick r:id="" action="ppaction://hlinkshowjump?jump=previousslide">
              <a:snd r:embed="rId6" name="cashreg.wav"/>
            </a:hlinkClick>
            <a:extLst>
              <a:ext uri="{FF2B5EF4-FFF2-40B4-BE49-F238E27FC236}">
                <a16:creationId xmlns:a16="http://schemas.microsoft.com/office/drawing/2014/main" id="{4EA3EFCC-A4BA-41EC-BF61-E7AF36BD8C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81232" y="5547962"/>
            <a:ext cx="1054699" cy="731583"/>
          </a:xfrm>
          <a:prstGeom prst="rect">
            <a:avLst/>
          </a:prstGeom>
        </p:spPr>
      </p:pic>
      <p:sp>
        <p:nvSpPr>
          <p:cNvPr id="201" name="Freihandform: Form 200">
            <a:extLst>
              <a:ext uri="{FF2B5EF4-FFF2-40B4-BE49-F238E27FC236}">
                <a16:creationId xmlns:a16="http://schemas.microsoft.com/office/drawing/2014/main" id="{BD8AED68-1A09-4642-8A9C-54EAB331E5ED}"/>
              </a:ext>
            </a:extLst>
          </p:cNvPr>
          <p:cNvSpPr/>
          <p:nvPr/>
        </p:nvSpPr>
        <p:spPr>
          <a:xfrm rot="21368595">
            <a:off x="3706499" y="5396024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6" name="Grafik 675">
            <a:hlinkClick r:id="" action="ppaction://hlinkshowjump?jump=previousslide">
              <a:snd r:embed="rId6" name="cashreg.wav"/>
            </a:hlinkClick>
            <a:extLst>
              <a:ext uri="{FF2B5EF4-FFF2-40B4-BE49-F238E27FC236}">
                <a16:creationId xmlns:a16="http://schemas.microsoft.com/office/drawing/2014/main" id="{E45B4E5A-1E29-439C-AA20-C4CC812689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38486" y="5484891"/>
            <a:ext cx="1054699" cy="725487"/>
          </a:xfrm>
          <a:prstGeom prst="rect">
            <a:avLst/>
          </a:prstGeom>
        </p:spPr>
      </p:pic>
      <p:pic>
        <p:nvPicPr>
          <p:cNvPr id="680" name="Grafik 679">
            <a:hlinkClick r:id="" action="ppaction://hlinkshowjump?jump=previousslide">
              <a:snd r:embed="rId6" name="cashreg.wav"/>
            </a:hlinkClick>
            <a:extLst>
              <a:ext uri="{FF2B5EF4-FFF2-40B4-BE49-F238E27FC236}">
                <a16:creationId xmlns:a16="http://schemas.microsoft.com/office/drawing/2014/main" id="{99BEADD7-0E09-43DB-87ED-BA0D645851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60875" y="5717019"/>
            <a:ext cx="1060796" cy="725487"/>
          </a:xfrm>
          <a:prstGeom prst="rect">
            <a:avLst/>
          </a:prstGeom>
        </p:spPr>
      </p:pic>
      <p:sp>
        <p:nvSpPr>
          <p:cNvPr id="683" name="Freihandform: Form 682">
            <a:extLst>
              <a:ext uri="{FF2B5EF4-FFF2-40B4-BE49-F238E27FC236}">
                <a16:creationId xmlns:a16="http://schemas.microsoft.com/office/drawing/2014/main" id="{73ED9615-77ED-4D6F-85AB-4401AB348A33}"/>
              </a:ext>
            </a:extLst>
          </p:cNvPr>
          <p:cNvSpPr/>
          <p:nvPr/>
        </p:nvSpPr>
        <p:spPr>
          <a:xfrm rot="207948" flipH="1">
            <a:off x="7777574" y="532146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5" name="Freihandform: Form 684">
            <a:extLst>
              <a:ext uri="{FF2B5EF4-FFF2-40B4-BE49-F238E27FC236}">
                <a16:creationId xmlns:a16="http://schemas.microsoft.com/office/drawing/2014/main" id="{F2E037B5-263D-49C2-9255-2B75F10685E2}"/>
              </a:ext>
            </a:extLst>
          </p:cNvPr>
          <p:cNvSpPr/>
          <p:nvPr/>
        </p:nvSpPr>
        <p:spPr>
          <a:xfrm flipH="1">
            <a:off x="9156667" y="5643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29ED12F-CC76-4702-BF4A-7ACD1EA28BEE}"/>
              </a:ext>
            </a:extLst>
          </p:cNvPr>
          <p:cNvSpPr/>
          <p:nvPr/>
        </p:nvSpPr>
        <p:spPr>
          <a:xfrm>
            <a:off x="8989164" y="4470680"/>
            <a:ext cx="405958" cy="154820"/>
          </a:xfrm>
          <a:prstGeom prst="ellipse">
            <a:avLst/>
          </a:prstGeom>
          <a:solidFill>
            <a:srgbClr val="4472C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6DDC21-D372-4FE3-BEBA-BBD268C6914A}"/>
              </a:ext>
            </a:extLst>
          </p:cNvPr>
          <p:cNvSpPr/>
          <p:nvPr/>
        </p:nvSpPr>
        <p:spPr>
          <a:xfrm>
            <a:off x="8950207" y="4457168"/>
            <a:ext cx="552657" cy="154820"/>
          </a:xfrm>
          <a:prstGeom prst="ellipse">
            <a:avLst/>
          </a:prstGeom>
          <a:gradFill flip="none" rotWithShape="1">
            <a:gsLst>
              <a:gs pos="48000">
                <a:schemeClr val="accent5">
                  <a:lumMod val="20000"/>
                  <a:lumOff val="80000"/>
                </a:schemeClr>
              </a:gs>
              <a:gs pos="100000">
                <a:srgbClr val="F9FBF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F3FE8D83-3014-462B-8EAA-A5C2B1349AC5}"/>
              </a:ext>
            </a:extLst>
          </p:cNvPr>
          <p:cNvGrpSpPr/>
          <p:nvPr/>
        </p:nvGrpSpPr>
        <p:grpSpPr>
          <a:xfrm>
            <a:off x="8596848" y="205406"/>
            <a:ext cx="3235837" cy="899135"/>
            <a:chOff x="8596848" y="205406"/>
            <a:chExt cx="3235837" cy="899135"/>
          </a:xfrm>
        </p:grpSpPr>
        <p:grpSp>
          <p:nvGrpSpPr>
            <p:cNvPr id="59" name="Gruppieren 58">
              <a:extLst>
                <a:ext uri="{FF2B5EF4-FFF2-40B4-BE49-F238E27FC236}">
                  <a16:creationId xmlns:a16="http://schemas.microsoft.com/office/drawing/2014/main" id="{C0605701-129A-4FBB-93FA-483CE304E201}"/>
                </a:ext>
              </a:extLst>
            </p:cNvPr>
            <p:cNvGrpSpPr/>
            <p:nvPr/>
          </p:nvGrpSpPr>
          <p:grpSpPr>
            <a:xfrm>
              <a:off x="8596848" y="205406"/>
              <a:ext cx="1348875" cy="683394"/>
              <a:chOff x="7887200" y="205406"/>
              <a:chExt cx="1348875" cy="683394"/>
            </a:xfrm>
          </p:grpSpPr>
          <p:sp>
            <p:nvSpPr>
              <p:cNvPr id="64" name="Wolke 63">
                <a:extLst>
                  <a:ext uri="{FF2B5EF4-FFF2-40B4-BE49-F238E27FC236}">
                    <a16:creationId xmlns:a16="http://schemas.microsoft.com/office/drawing/2014/main" id="{AAC4A6CE-0DE4-4219-8279-A5AFBB10721F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feld 64">
                <a:extLst>
                  <a:ext uri="{FF2B5EF4-FFF2-40B4-BE49-F238E27FC236}">
                    <a16:creationId xmlns:a16="http://schemas.microsoft.com/office/drawing/2014/main" id="{208B8EC8-5780-4920-95C8-8AF8823B5C8C}"/>
                  </a:ext>
                </a:extLst>
              </p:cNvPr>
              <p:cNvSpPr txBox="1"/>
              <p:nvPr/>
            </p:nvSpPr>
            <p:spPr>
              <a:xfrm>
                <a:off x="8161636" y="225491"/>
                <a:ext cx="70360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</a:p>
            </p:txBody>
          </p:sp>
        </p:grpSp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BF35C4F8-07D4-4265-982E-5B14BD4108C7}"/>
                </a:ext>
              </a:extLst>
            </p:cNvPr>
            <p:cNvGrpSpPr/>
            <p:nvPr/>
          </p:nvGrpSpPr>
          <p:grpSpPr>
            <a:xfrm>
              <a:off x="10483810" y="421147"/>
              <a:ext cx="1348875" cy="683394"/>
              <a:chOff x="7887200" y="205406"/>
              <a:chExt cx="1348875" cy="683394"/>
            </a:xfrm>
          </p:grpSpPr>
          <p:sp>
            <p:nvSpPr>
              <p:cNvPr id="62" name="Wolke 61">
                <a:extLst>
                  <a:ext uri="{FF2B5EF4-FFF2-40B4-BE49-F238E27FC236}">
                    <a16:creationId xmlns:a16="http://schemas.microsoft.com/office/drawing/2014/main" id="{3E95004E-BB07-413A-BCB4-BC4DBADAD880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20A3ED3B-F091-42EC-A7C6-658EF84B5F4F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707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  <p:sndAc>
          <p:stSnd>
            <p:snd r:embed="rId2" name="5+_10.wav"/>
          </p:stSnd>
        </p:sndAc>
      </p:transition>
    </mc:Choice>
    <mc:Fallback xmlns="">
      <p:transition>
        <p:fade/>
        <p:sndAc>
          <p:stSnd>
            <p:snd r:embed="rId17" name="5+_10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3.75E-6 0.01088 L 0.00026 -4.44444E-6 L 0.00052 0.01088 L 0.00078 -4.44444E-6 L 0.00104 0.01088 L 0.00117 -4.44444E-6 L 0.00143 0.01088 L 0.00169 -4.44444E-6 L 0.00195 0.01088 L 0.00221 -4.44444E-6 L 0.00234 0.01088 L 0.0026 -4.44444E-6 L 0.00286 0.01088 L 0.00312 -4.44444E-6 L 0.00338 0.01088 L 0.00377 -4.44444E-6 " pathEditMode="relative" rAng="0" ptsTypes="AAAAAAAAAAAAAAAAA">
                                      <p:cBhvr>
                                        <p:cTn id="6" dur="6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0" y="53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5000"/>
                <a:lumOff val="95000"/>
              </a:schemeClr>
            </a:gs>
            <a:gs pos="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2C1C551-BB97-458A-AA91-897CFBBF67FC}"/>
              </a:ext>
            </a:extLst>
          </p:cNvPr>
          <p:cNvSpPr/>
          <p:nvPr/>
        </p:nvSpPr>
        <p:spPr>
          <a:xfrm>
            <a:off x="-162560" y="2592265"/>
            <a:ext cx="12517120" cy="3647440"/>
          </a:xfrm>
          <a:custGeom>
            <a:avLst/>
            <a:gdLst>
              <a:gd name="connsiteX0" fmla="*/ 101600 w 12517120"/>
              <a:gd name="connsiteY0" fmla="*/ 20320 h 3647440"/>
              <a:gd name="connsiteX1" fmla="*/ 101600 w 12517120"/>
              <a:gd name="connsiteY1" fmla="*/ 20320 h 3647440"/>
              <a:gd name="connsiteX2" fmla="*/ 182880 w 12517120"/>
              <a:gd name="connsiteY2" fmla="*/ 50800 h 3647440"/>
              <a:gd name="connsiteX3" fmla="*/ 243840 w 12517120"/>
              <a:gd name="connsiteY3" fmla="*/ 91440 h 3647440"/>
              <a:gd name="connsiteX4" fmla="*/ 274320 w 12517120"/>
              <a:gd name="connsiteY4" fmla="*/ 111760 h 3647440"/>
              <a:gd name="connsiteX5" fmla="*/ 304800 w 12517120"/>
              <a:gd name="connsiteY5" fmla="*/ 132080 h 3647440"/>
              <a:gd name="connsiteX6" fmla="*/ 345440 w 12517120"/>
              <a:gd name="connsiteY6" fmla="*/ 162560 h 3647440"/>
              <a:gd name="connsiteX7" fmla="*/ 406400 w 12517120"/>
              <a:gd name="connsiteY7" fmla="*/ 213360 h 3647440"/>
              <a:gd name="connsiteX8" fmla="*/ 436880 w 12517120"/>
              <a:gd name="connsiteY8" fmla="*/ 223520 h 3647440"/>
              <a:gd name="connsiteX9" fmla="*/ 538480 w 12517120"/>
              <a:gd name="connsiteY9" fmla="*/ 294640 h 3647440"/>
              <a:gd name="connsiteX10" fmla="*/ 599440 w 12517120"/>
              <a:gd name="connsiteY10" fmla="*/ 325120 h 3647440"/>
              <a:gd name="connsiteX11" fmla="*/ 629920 w 12517120"/>
              <a:gd name="connsiteY11" fmla="*/ 335280 h 3647440"/>
              <a:gd name="connsiteX12" fmla="*/ 731520 w 12517120"/>
              <a:gd name="connsiteY12" fmla="*/ 406400 h 3647440"/>
              <a:gd name="connsiteX13" fmla="*/ 762000 w 12517120"/>
              <a:gd name="connsiteY13" fmla="*/ 426720 h 3647440"/>
              <a:gd name="connsiteX14" fmla="*/ 822960 w 12517120"/>
              <a:gd name="connsiteY14" fmla="*/ 447040 h 3647440"/>
              <a:gd name="connsiteX15" fmla="*/ 924560 w 12517120"/>
              <a:gd name="connsiteY15" fmla="*/ 508000 h 3647440"/>
              <a:gd name="connsiteX16" fmla="*/ 985520 w 12517120"/>
              <a:gd name="connsiteY16" fmla="*/ 528320 h 3647440"/>
              <a:gd name="connsiteX17" fmla="*/ 1046480 w 12517120"/>
              <a:gd name="connsiteY17" fmla="*/ 568960 h 3647440"/>
              <a:gd name="connsiteX18" fmla="*/ 1137920 w 12517120"/>
              <a:gd name="connsiteY18" fmla="*/ 599440 h 3647440"/>
              <a:gd name="connsiteX19" fmla="*/ 1168400 w 12517120"/>
              <a:gd name="connsiteY19" fmla="*/ 609600 h 3647440"/>
              <a:gd name="connsiteX20" fmla="*/ 1219200 w 12517120"/>
              <a:gd name="connsiteY20" fmla="*/ 619760 h 3647440"/>
              <a:gd name="connsiteX21" fmla="*/ 1249680 w 12517120"/>
              <a:gd name="connsiteY21" fmla="*/ 629920 h 3647440"/>
              <a:gd name="connsiteX22" fmla="*/ 1483360 w 12517120"/>
              <a:gd name="connsiteY22" fmla="*/ 629920 h 3647440"/>
              <a:gd name="connsiteX23" fmla="*/ 1747520 w 12517120"/>
              <a:gd name="connsiteY23" fmla="*/ 883920 h 3647440"/>
              <a:gd name="connsiteX24" fmla="*/ 2387600 w 12517120"/>
              <a:gd name="connsiteY24" fmla="*/ 629920 h 3647440"/>
              <a:gd name="connsiteX25" fmla="*/ 2854960 w 12517120"/>
              <a:gd name="connsiteY25" fmla="*/ 304800 h 3647440"/>
              <a:gd name="connsiteX26" fmla="*/ 3271520 w 12517120"/>
              <a:gd name="connsiteY26" fmla="*/ 690880 h 3647440"/>
              <a:gd name="connsiteX27" fmla="*/ 3484880 w 12517120"/>
              <a:gd name="connsiteY27" fmla="*/ 579120 h 3647440"/>
              <a:gd name="connsiteX28" fmla="*/ 4267200 w 12517120"/>
              <a:gd name="connsiteY28" fmla="*/ 1016000 h 3647440"/>
              <a:gd name="connsiteX29" fmla="*/ 4572000 w 12517120"/>
              <a:gd name="connsiteY29" fmla="*/ 894080 h 3647440"/>
              <a:gd name="connsiteX30" fmla="*/ 4632960 w 12517120"/>
              <a:gd name="connsiteY30" fmla="*/ 975360 h 3647440"/>
              <a:gd name="connsiteX31" fmla="*/ 5374640 w 12517120"/>
              <a:gd name="connsiteY31" fmla="*/ 619760 h 3647440"/>
              <a:gd name="connsiteX32" fmla="*/ 5486400 w 12517120"/>
              <a:gd name="connsiteY32" fmla="*/ 680720 h 3647440"/>
              <a:gd name="connsiteX33" fmla="*/ 5994400 w 12517120"/>
              <a:gd name="connsiteY33" fmla="*/ 619760 h 3647440"/>
              <a:gd name="connsiteX34" fmla="*/ 6177280 w 12517120"/>
              <a:gd name="connsiteY34" fmla="*/ 863600 h 3647440"/>
              <a:gd name="connsiteX35" fmla="*/ 6410960 w 12517120"/>
              <a:gd name="connsiteY35" fmla="*/ 1117600 h 3647440"/>
              <a:gd name="connsiteX36" fmla="*/ 6604000 w 12517120"/>
              <a:gd name="connsiteY36" fmla="*/ 934720 h 3647440"/>
              <a:gd name="connsiteX37" fmla="*/ 6990080 w 12517120"/>
              <a:gd name="connsiteY37" fmla="*/ 1270000 h 3647440"/>
              <a:gd name="connsiteX38" fmla="*/ 7752080 w 12517120"/>
              <a:gd name="connsiteY38" fmla="*/ 1127760 h 3647440"/>
              <a:gd name="connsiteX39" fmla="*/ 8107680 w 12517120"/>
              <a:gd name="connsiteY39" fmla="*/ 914400 h 3647440"/>
              <a:gd name="connsiteX40" fmla="*/ 8321040 w 12517120"/>
              <a:gd name="connsiteY40" fmla="*/ 721360 h 3647440"/>
              <a:gd name="connsiteX41" fmla="*/ 8442960 w 12517120"/>
              <a:gd name="connsiteY41" fmla="*/ 772160 h 3647440"/>
              <a:gd name="connsiteX42" fmla="*/ 8524240 w 12517120"/>
              <a:gd name="connsiteY42" fmla="*/ 1056640 h 3647440"/>
              <a:gd name="connsiteX43" fmla="*/ 8829040 w 12517120"/>
              <a:gd name="connsiteY43" fmla="*/ 1097280 h 3647440"/>
              <a:gd name="connsiteX44" fmla="*/ 9001760 w 12517120"/>
              <a:gd name="connsiteY44" fmla="*/ 995680 h 3647440"/>
              <a:gd name="connsiteX45" fmla="*/ 9164320 w 12517120"/>
              <a:gd name="connsiteY45" fmla="*/ 1148080 h 3647440"/>
              <a:gd name="connsiteX46" fmla="*/ 9702800 w 12517120"/>
              <a:gd name="connsiteY46" fmla="*/ 650240 h 3647440"/>
              <a:gd name="connsiteX47" fmla="*/ 10007600 w 12517120"/>
              <a:gd name="connsiteY47" fmla="*/ 853440 h 3647440"/>
              <a:gd name="connsiteX48" fmla="*/ 10292080 w 12517120"/>
              <a:gd name="connsiteY48" fmla="*/ 772160 h 3647440"/>
              <a:gd name="connsiteX49" fmla="*/ 10789920 w 12517120"/>
              <a:gd name="connsiteY49" fmla="*/ 1026160 h 3647440"/>
              <a:gd name="connsiteX50" fmla="*/ 11115040 w 12517120"/>
              <a:gd name="connsiteY50" fmla="*/ 802640 h 3647440"/>
              <a:gd name="connsiteX51" fmla="*/ 11714480 w 12517120"/>
              <a:gd name="connsiteY51" fmla="*/ 934720 h 3647440"/>
              <a:gd name="connsiteX52" fmla="*/ 11988800 w 12517120"/>
              <a:gd name="connsiteY52" fmla="*/ 741680 h 3647440"/>
              <a:gd name="connsiteX53" fmla="*/ 12232640 w 12517120"/>
              <a:gd name="connsiteY53" fmla="*/ 924560 h 3647440"/>
              <a:gd name="connsiteX54" fmla="*/ 12435840 w 12517120"/>
              <a:gd name="connsiteY54" fmla="*/ 894080 h 3647440"/>
              <a:gd name="connsiteX55" fmla="*/ 12517120 w 12517120"/>
              <a:gd name="connsiteY55" fmla="*/ 3566160 h 3647440"/>
              <a:gd name="connsiteX56" fmla="*/ 0 w 12517120"/>
              <a:gd name="connsiteY56" fmla="*/ 3647440 h 3647440"/>
              <a:gd name="connsiteX57" fmla="*/ 40640 w 12517120"/>
              <a:gd name="connsiteY57" fmla="*/ 0 h 3647440"/>
              <a:gd name="connsiteX58" fmla="*/ 101600 w 12517120"/>
              <a:gd name="connsiteY58" fmla="*/ 20320 h 36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517120" h="3647440">
                <a:moveTo>
                  <a:pt x="101600" y="20320"/>
                </a:moveTo>
                <a:lnTo>
                  <a:pt x="101600" y="20320"/>
                </a:lnTo>
                <a:cubicBezTo>
                  <a:pt x="128693" y="30480"/>
                  <a:pt x="156999" y="37860"/>
                  <a:pt x="182880" y="50800"/>
                </a:cubicBezTo>
                <a:cubicBezTo>
                  <a:pt x="204723" y="61722"/>
                  <a:pt x="223520" y="77893"/>
                  <a:pt x="243840" y="91440"/>
                </a:cubicBezTo>
                <a:lnTo>
                  <a:pt x="274320" y="111760"/>
                </a:lnTo>
                <a:cubicBezTo>
                  <a:pt x="284480" y="118533"/>
                  <a:pt x="295031" y="124754"/>
                  <a:pt x="304800" y="132080"/>
                </a:cubicBezTo>
                <a:cubicBezTo>
                  <a:pt x="318347" y="142240"/>
                  <a:pt x="332583" y="151540"/>
                  <a:pt x="345440" y="162560"/>
                </a:cubicBezTo>
                <a:cubicBezTo>
                  <a:pt x="376898" y="189524"/>
                  <a:pt x="370472" y="195396"/>
                  <a:pt x="406400" y="213360"/>
                </a:cubicBezTo>
                <a:cubicBezTo>
                  <a:pt x="415979" y="218149"/>
                  <a:pt x="426720" y="220133"/>
                  <a:pt x="436880" y="223520"/>
                </a:cubicBezTo>
                <a:cubicBezTo>
                  <a:pt x="455427" y="237431"/>
                  <a:pt x="523470" y="289637"/>
                  <a:pt x="538480" y="294640"/>
                </a:cubicBezTo>
                <a:cubicBezTo>
                  <a:pt x="615092" y="320177"/>
                  <a:pt x="520658" y="285729"/>
                  <a:pt x="599440" y="325120"/>
                </a:cubicBezTo>
                <a:cubicBezTo>
                  <a:pt x="609019" y="329909"/>
                  <a:pt x="620558" y="330079"/>
                  <a:pt x="629920" y="335280"/>
                </a:cubicBezTo>
                <a:cubicBezTo>
                  <a:pt x="671962" y="358637"/>
                  <a:pt x="694229" y="379764"/>
                  <a:pt x="731520" y="406400"/>
                </a:cubicBezTo>
                <a:cubicBezTo>
                  <a:pt x="741456" y="413497"/>
                  <a:pt x="750842" y="421761"/>
                  <a:pt x="762000" y="426720"/>
                </a:cubicBezTo>
                <a:cubicBezTo>
                  <a:pt x="781573" y="435419"/>
                  <a:pt x="805138" y="435159"/>
                  <a:pt x="822960" y="447040"/>
                </a:cubicBezTo>
                <a:cubicBezTo>
                  <a:pt x="858740" y="470893"/>
                  <a:pt x="885508" y="492379"/>
                  <a:pt x="924560" y="508000"/>
                </a:cubicBezTo>
                <a:cubicBezTo>
                  <a:pt x="944447" y="515955"/>
                  <a:pt x="967698" y="516439"/>
                  <a:pt x="985520" y="528320"/>
                </a:cubicBezTo>
                <a:cubicBezTo>
                  <a:pt x="1005840" y="541867"/>
                  <a:pt x="1023312" y="561237"/>
                  <a:pt x="1046480" y="568960"/>
                </a:cubicBezTo>
                <a:lnTo>
                  <a:pt x="1137920" y="599440"/>
                </a:lnTo>
                <a:cubicBezTo>
                  <a:pt x="1148080" y="602827"/>
                  <a:pt x="1157898" y="607500"/>
                  <a:pt x="1168400" y="609600"/>
                </a:cubicBezTo>
                <a:cubicBezTo>
                  <a:pt x="1185333" y="612987"/>
                  <a:pt x="1202447" y="615572"/>
                  <a:pt x="1219200" y="619760"/>
                </a:cubicBezTo>
                <a:cubicBezTo>
                  <a:pt x="1229590" y="622357"/>
                  <a:pt x="1238978" y="629508"/>
                  <a:pt x="1249680" y="629920"/>
                </a:cubicBezTo>
                <a:cubicBezTo>
                  <a:pt x="1327516" y="632914"/>
                  <a:pt x="1405467" y="629920"/>
                  <a:pt x="1483360" y="629920"/>
                </a:cubicBezTo>
                <a:lnTo>
                  <a:pt x="1747520" y="883920"/>
                </a:lnTo>
                <a:lnTo>
                  <a:pt x="2387600" y="629920"/>
                </a:lnTo>
                <a:lnTo>
                  <a:pt x="2854960" y="304800"/>
                </a:lnTo>
                <a:lnTo>
                  <a:pt x="3271520" y="690880"/>
                </a:lnTo>
                <a:lnTo>
                  <a:pt x="3484880" y="579120"/>
                </a:lnTo>
                <a:lnTo>
                  <a:pt x="4267200" y="1016000"/>
                </a:lnTo>
                <a:lnTo>
                  <a:pt x="4572000" y="894080"/>
                </a:lnTo>
                <a:lnTo>
                  <a:pt x="4632960" y="975360"/>
                </a:lnTo>
                <a:lnTo>
                  <a:pt x="5374640" y="619760"/>
                </a:lnTo>
                <a:lnTo>
                  <a:pt x="5486400" y="680720"/>
                </a:lnTo>
                <a:lnTo>
                  <a:pt x="5994400" y="619760"/>
                </a:lnTo>
                <a:lnTo>
                  <a:pt x="6177280" y="863600"/>
                </a:lnTo>
                <a:lnTo>
                  <a:pt x="6410960" y="1117600"/>
                </a:lnTo>
                <a:lnTo>
                  <a:pt x="6604000" y="934720"/>
                </a:lnTo>
                <a:lnTo>
                  <a:pt x="6990080" y="1270000"/>
                </a:lnTo>
                <a:lnTo>
                  <a:pt x="7752080" y="1127760"/>
                </a:lnTo>
                <a:lnTo>
                  <a:pt x="8107680" y="914400"/>
                </a:lnTo>
                <a:lnTo>
                  <a:pt x="8321040" y="721360"/>
                </a:lnTo>
                <a:lnTo>
                  <a:pt x="8442960" y="772160"/>
                </a:lnTo>
                <a:lnTo>
                  <a:pt x="8524240" y="1056640"/>
                </a:lnTo>
                <a:lnTo>
                  <a:pt x="8829040" y="1097280"/>
                </a:lnTo>
                <a:lnTo>
                  <a:pt x="9001760" y="995680"/>
                </a:lnTo>
                <a:lnTo>
                  <a:pt x="9164320" y="1148080"/>
                </a:lnTo>
                <a:lnTo>
                  <a:pt x="9702800" y="650240"/>
                </a:lnTo>
                <a:lnTo>
                  <a:pt x="10007600" y="853440"/>
                </a:lnTo>
                <a:lnTo>
                  <a:pt x="10292080" y="772160"/>
                </a:lnTo>
                <a:lnTo>
                  <a:pt x="10789920" y="1026160"/>
                </a:lnTo>
                <a:lnTo>
                  <a:pt x="11115040" y="802640"/>
                </a:lnTo>
                <a:lnTo>
                  <a:pt x="11714480" y="934720"/>
                </a:lnTo>
                <a:lnTo>
                  <a:pt x="11988800" y="741680"/>
                </a:lnTo>
                <a:lnTo>
                  <a:pt x="12232640" y="924560"/>
                </a:lnTo>
                <a:lnTo>
                  <a:pt x="12435840" y="894080"/>
                </a:lnTo>
                <a:lnTo>
                  <a:pt x="12517120" y="3566160"/>
                </a:lnTo>
                <a:lnTo>
                  <a:pt x="0" y="3647440"/>
                </a:lnTo>
                <a:lnTo>
                  <a:pt x="40640" y="0"/>
                </a:lnTo>
                <a:lnTo>
                  <a:pt x="101600" y="20320"/>
                </a:lnTo>
                <a:close/>
              </a:path>
            </a:pathLst>
          </a:custGeom>
          <a:gradFill flip="none" rotWithShape="1">
            <a:gsLst>
              <a:gs pos="22000">
                <a:srgbClr val="FFFFFF"/>
              </a:gs>
              <a:gs pos="58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6C5CDBA1-B70D-48E5-8AC2-C656A1041BA4}"/>
              </a:ext>
            </a:extLst>
          </p:cNvPr>
          <p:cNvSpPr/>
          <p:nvPr/>
        </p:nvSpPr>
        <p:spPr>
          <a:xfrm>
            <a:off x="0" y="2511972"/>
            <a:ext cx="7723319" cy="3990427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2000">
                <a:schemeClr val="bg1"/>
              </a:gs>
            </a:gsLst>
            <a:lin ang="18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3" name="Freihandform: Form 692">
            <a:extLst>
              <a:ext uri="{FF2B5EF4-FFF2-40B4-BE49-F238E27FC236}">
                <a16:creationId xmlns:a16="http://schemas.microsoft.com/office/drawing/2014/main" id="{4C56A6B3-860A-4F44-81FF-BEFE7E194500}"/>
              </a:ext>
            </a:extLst>
          </p:cNvPr>
          <p:cNvSpPr/>
          <p:nvPr/>
        </p:nvSpPr>
        <p:spPr>
          <a:xfrm flipH="1">
            <a:off x="-667850" y="5913754"/>
            <a:ext cx="12918331" cy="1810008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6" name="Gruppieren 85">
            <a:extLst>
              <a:ext uri="{FF2B5EF4-FFF2-40B4-BE49-F238E27FC236}">
                <a16:creationId xmlns:a16="http://schemas.microsoft.com/office/drawing/2014/main" id="{2FF3D19C-8104-4EDF-A821-A13BDBDD2A04}"/>
              </a:ext>
            </a:extLst>
          </p:cNvPr>
          <p:cNvGrpSpPr/>
          <p:nvPr/>
        </p:nvGrpSpPr>
        <p:grpSpPr>
          <a:xfrm>
            <a:off x="13234237" y="4380221"/>
            <a:ext cx="1829150" cy="2692518"/>
            <a:chOff x="8315452" y="3461538"/>
            <a:chExt cx="1829150" cy="2692518"/>
          </a:xfrm>
        </p:grpSpPr>
        <p:grpSp>
          <p:nvGrpSpPr>
            <p:cNvPr id="87" name="Gruppieren 86">
              <a:extLst>
                <a:ext uri="{FF2B5EF4-FFF2-40B4-BE49-F238E27FC236}">
                  <a16:creationId xmlns:a16="http://schemas.microsoft.com/office/drawing/2014/main" id="{B95423C1-ECC2-4E83-B31B-B84E41F2FA74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8315452" y="4544678"/>
              <a:ext cx="1829150" cy="1609378"/>
              <a:chOff x="0" y="0"/>
              <a:chExt cx="5060425" cy="4448810"/>
            </a:xfrm>
          </p:grpSpPr>
          <p:sp>
            <p:nvSpPr>
              <p:cNvPr id="101" name="Ellipse 100">
                <a:extLst>
                  <a:ext uri="{FF2B5EF4-FFF2-40B4-BE49-F238E27FC236}">
                    <a16:creationId xmlns:a16="http://schemas.microsoft.com/office/drawing/2014/main" id="{7B1530B6-27CA-4699-A3D8-2D3E1BC75818}"/>
                  </a:ext>
                </a:extLst>
              </p:cNvPr>
              <p:cNvSpPr/>
              <p:nvPr/>
            </p:nvSpPr>
            <p:spPr>
              <a:xfrm>
                <a:off x="3531476" y="157656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Ellipse 101">
                <a:extLst>
                  <a:ext uri="{FF2B5EF4-FFF2-40B4-BE49-F238E27FC236}">
                    <a16:creationId xmlns:a16="http://schemas.microsoft.com/office/drawing/2014/main" id="{E7BD07A7-783E-401B-85AA-A7B21C8A144A}"/>
                  </a:ext>
                </a:extLst>
              </p:cNvPr>
              <p:cNvSpPr/>
              <p:nvPr/>
            </p:nvSpPr>
            <p:spPr>
              <a:xfrm>
                <a:off x="0" y="0"/>
                <a:ext cx="5016500" cy="44488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Ellipse 102">
                <a:extLst>
                  <a:ext uri="{FF2B5EF4-FFF2-40B4-BE49-F238E27FC236}">
                    <a16:creationId xmlns:a16="http://schemas.microsoft.com/office/drawing/2014/main" id="{57C7928B-BDCA-4E65-83C0-62319784273B}"/>
                  </a:ext>
                </a:extLst>
              </p:cNvPr>
              <p:cNvSpPr/>
              <p:nvPr/>
            </p:nvSpPr>
            <p:spPr>
              <a:xfrm rot="20527534">
                <a:off x="2986252" y="712733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Ellipse 103">
                <a:extLst>
                  <a:ext uri="{FF2B5EF4-FFF2-40B4-BE49-F238E27FC236}">
                    <a16:creationId xmlns:a16="http://schemas.microsoft.com/office/drawing/2014/main" id="{145CC480-F734-4739-A584-C95C70F37530}"/>
                  </a:ext>
                </a:extLst>
              </p:cNvPr>
              <p:cNvSpPr/>
              <p:nvPr/>
            </p:nvSpPr>
            <p:spPr>
              <a:xfrm rot="20966179">
                <a:off x="3298278" y="1579837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Ellipse 104">
                <a:extLst>
                  <a:ext uri="{FF2B5EF4-FFF2-40B4-BE49-F238E27FC236}">
                    <a16:creationId xmlns:a16="http://schemas.microsoft.com/office/drawing/2014/main" id="{2FFBB3AF-9FDF-4139-A126-61C26DA7C22F}"/>
                  </a:ext>
                </a:extLst>
              </p:cNvPr>
              <p:cNvSpPr/>
              <p:nvPr/>
            </p:nvSpPr>
            <p:spPr>
              <a:xfrm rot="20206565">
                <a:off x="94593" y="731783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EAF2FA"/>
                  </a:gs>
                  <a:gs pos="100000">
                    <a:srgbClr val="EAF2FA"/>
                  </a:gs>
                  <a:gs pos="15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8" name="Gruppieren 87">
              <a:extLst>
                <a:ext uri="{FF2B5EF4-FFF2-40B4-BE49-F238E27FC236}">
                  <a16:creationId xmlns:a16="http://schemas.microsoft.com/office/drawing/2014/main" id="{A958994C-6DAF-40F9-8511-A5F44B0DA81D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8693355" y="3783708"/>
              <a:ext cx="1110941" cy="961584"/>
              <a:chOff x="0" y="0"/>
              <a:chExt cx="3073400" cy="2658110"/>
            </a:xfrm>
          </p:grpSpPr>
          <p:sp>
            <p:nvSpPr>
              <p:cNvPr id="95" name="Ellipse 94">
                <a:extLst>
                  <a:ext uri="{FF2B5EF4-FFF2-40B4-BE49-F238E27FC236}">
                    <a16:creationId xmlns:a16="http://schemas.microsoft.com/office/drawing/2014/main" id="{76F4172A-2F1B-4990-80A7-88AA844DF4B8}"/>
                  </a:ext>
                </a:extLst>
              </p:cNvPr>
              <p:cNvSpPr/>
              <p:nvPr/>
            </p:nvSpPr>
            <p:spPr>
              <a:xfrm>
                <a:off x="0" y="0"/>
                <a:ext cx="3073400" cy="26581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Ellipse 95">
                <a:extLst>
                  <a:ext uri="{FF2B5EF4-FFF2-40B4-BE49-F238E27FC236}">
                    <a16:creationId xmlns:a16="http://schemas.microsoft.com/office/drawing/2014/main" id="{2892A62E-0F1F-41A2-96E9-E9C4868505CB}"/>
                  </a:ext>
                </a:extLst>
              </p:cNvPr>
              <p:cNvSpPr/>
              <p:nvPr/>
            </p:nvSpPr>
            <p:spPr>
              <a:xfrm>
                <a:off x="1115251" y="940828"/>
                <a:ext cx="254000" cy="457200"/>
              </a:xfrm>
              <a:prstGeom prst="ellipse">
                <a:avLst/>
              </a:prstGeom>
              <a:solidFill>
                <a:srgbClr val="4472C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Ellipse 96">
                <a:extLst>
                  <a:ext uri="{FF2B5EF4-FFF2-40B4-BE49-F238E27FC236}">
                    <a16:creationId xmlns:a16="http://schemas.microsoft.com/office/drawing/2014/main" id="{6FCE5805-6D3A-482B-A7FA-3FA9813F4B15}"/>
                  </a:ext>
                </a:extLst>
              </p:cNvPr>
              <p:cNvSpPr/>
              <p:nvPr/>
            </p:nvSpPr>
            <p:spPr>
              <a:xfrm>
                <a:off x="2056079" y="914400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8" name="Gruppieren 97">
                <a:extLst>
                  <a:ext uri="{FF2B5EF4-FFF2-40B4-BE49-F238E27FC236}">
                    <a16:creationId xmlns:a16="http://schemas.microsoft.com/office/drawing/2014/main" id="{DC45F5CC-00B8-4ED0-A3FD-0F4F6089A7EE}"/>
                  </a:ext>
                </a:extLst>
              </p:cNvPr>
              <p:cNvGrpSpPr/>
              <p:nvPr/>
            </p:nvGrpSpPr>
            <p:grpSpPr>
              <a:xfrm>
                <a:off x="1607908" y="1216777"/>
                <a:ext cx="1398028" cy="523269"/>
                <a:chOff x="0" y="0"/>
                <a:chExt cx="1548367" cy="518945"/>
              </a:xfr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99" name="Gleichschenkliges Dreieck 98">
                  <a:extLst>
                    <a:ext uri="{FF2B5EF4-FFF2-40B4-BE49-F238E27FC236}">
                      <a16:creationId xmlns:a16="http://schemas.microsoft.com/office/drawing/2014/main" id="{21E880D9-154F-4EE0-BD16-324C98905F73}"/>
                    </a:ext>
                  </a:extLst>
                </p:cNvPr>
                <p:cNvSpPr/>
                <p:nvPr/>
              </p:nvSpPr>
              <p:spPr>
                <a:xfrm>
                  <a:off x="173183" y="16364"/>
                  <a:ext cx="1375184" cy="501650"/>
                </a:xfrm>
                <a:prstGeom prst="triangle">
                  <a:avLst>
                    <a:gd name="adj" fmla="val 623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Ellipse 99">
                  <a:extLst>
                    <a:ext uri="{FF2B5EF4-FFF2-40B4-BE49-F238E27FC236}">
                      <a16:creationId xmlns:a16="http://schemas.microsoft.com/office/drawing/2014/main" id="{F8255289-B108-4BE1-A8C7-F4417545E16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1192" cy="5189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" name="Gruppieren 88">
              <a:extLst>
                <a:ext uri="{FF2B5EF4-FFF2-40B4-BE49-F238E27FC236}">
                  <a16:creationId xmlns:a16="http://schemas.microsoft.com/office/drawing/2014/main" id="{2524A1A2-2EA3-4356-BD9B-06E884F28C60}"/>
                </a:ext>
              </a:extLst>
            </p:cNvPr>
            <p:cNvGrpSpPr>
              <a:grpSpLocks noChangeAspect="1"/>
            </p:cNvGrpSpPr>
            <p:nvPr/>
          </p:nvGrpSpPr>
          <p:grpSpPr>
            <a:xfrm rot="20624298" flipH="1">
              <a:off x="8657537" y="3461538"/>
              <a:ext cx="834812" cy="633781"/>
              <a:chOff x="0" y="0"/>
              <a:chExt cx="2309785" cy="1752267"/>
            </a:xfrm>
          </p:grpSpPr>
          <p:sp>
            <p:nvSpPr>
              <p:cNvPr id="92" name="Flussdiagramm: Magnetplattenspeicher 91">
                <a:extLst>
                  <a:ext uri="{FF2B5EF4-FFF2-40B4-BE49-F238E27FC236}">
                    <a16:creationId xmlns:a16="http://schemas.microsoft.com/office/drawing/2014/main" id="{D0BE1C5A-5D1C-49BF-8503-43052CE31D55}"/>
                  </a:ext>
                </a:extLst>
              </p:cNvPr>
              <p:cNvSpPr/>
              <p:nvPr/>
            </p:nvSpPr>
            <p:spPr>
              <a:xfrm>
                <a:off x="0" y="0"/>
                <a:ext cx="2309785" cy="1752267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Halbbogen 92">
                <a:extLst>
                  <a:ext uri="{FF2B5EF4-FFF2-40B4-BE49-F238E27FC236}">
                    <a16:creationId xmlns:a16="http://schemas.microsoft.com/office/drawing/2014/main" id="{FBC130A5-1D42-4BEE-8A16-C1A06F79129B}"/>
                  </a:ext>
                </a:extLst>
              </p:cNvPr>
              <p:cNvSpPr/>
              <p:nvPr/>
            </p:nvSpPr>
            <p:spPr>
              <a:xfrm rot="11791213">
                <a:off x="118441" y="667909"/>
                <a:ext cx="778510" cy="932180"/>
              </a:xfrm>
              <a:prstGeom prst="blockArc">
                <a:avLst>
                  <a:gd name="adj1" fmla="val 9684492"/>
                  <a:gd name="adj2" fmla="val 628043"/>
                  <a:gd name="adj3" fmla="val 23013"/>
                </a:avLst>
              </a:prstGeom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Ellipse 93">
                <a:extLst>
                  <a:ext uri="{FF2B5EF4-FFF2-40B4-BE49-F238E27FC236}">
                    <a16:creationId xmlns:a16="http://schemas.microsoft.com/office/drawing/2014/main" id="{44E98E45-3B05-452A-BA3A-FDCD77CD52E7}"/>
                  </a:ext>
                </a:extLst>
              </p:cNvPr>
              <p:cNvSpPr/>
              <p:nvPr/>
            </p:nvSpPr>
            <p:spPr>
              <a:xfrm>
                <a:off x="15902" y="0"/>
                <a:ext cx="2281473" cy="57646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0" name="Ellipse 89">
              <a:extLst>
                <a:ext uri="{FF2B5EF4-FFF2-40B4-BE49-F238E27FC236}">
                  <a16:creationId xmlns:a16="http://schemas.microsoft.com/office/drawing/2014/main" id="{B6A2D94F-504D-460A-86D4-162B6CA876FE}"/>
                </a:ext>
              </a:extLst>
            </p:cNvPr>
            <p:cNvSpPr/>
            <p:nvPr/>
          </p:nvSpPr>
          <p:spPr>
            <a:xfrm>
              <a:off x="9009899" y="4479783"/>
              <a:ext cx="405958" cy="154820"/>
            </a:xfrm>
            <a:prstGeom prst="ellipse">
              <a:avLst/>
            </a:prstGeom>
            <a:solidFill>
              <a:srgbClr val="4472C4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Ellipse 90">
              <a:extLst>
                <a:ext uri="{FF2B5EF4-FFF2-40B4-BE49-F238E27FC236}">
                  <a16:creationId xmlns:a16="http://schemas.microsoft.com/office/drawing/2014/main" id="{8B19C7B3-542A-4330-B82F-CB912CBD38F0}"/>
                </a:ext>
              </a:extLst>
            </p:cNvPr>
            <p:cNvSpPr/>
            <p:nvPr/>
          </p:nvSpPr>
          <p:spPr>
            <a:xfrm>
              <a:off x="8950207" y="4457168"/>
              <a:ext cx="552657" cy="154820"/>
            </a:xfrm>
            <a:prstGeom prst="ellipse">
              <a:avLst/>
            </a:prstGeom>
            <a:gradFill flip="none" rotWithShape="1">
              <a:gsLst>
                <a:gs pos="48000">
                  <a:schemeClr val="accent5">
                    <a:lumMod val="20000"/>
                    <a:lumOff val="80000"/>
                  </a:schemeClr>
                </a:gs>
                <a:gs pos="100000">
                  <a:srgbClr val="F9FBFD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3" name="Rechteck 202">
            <a:extLst>
              <a:ext uri="{FF2B5EF4-FFF2-40B4-BE49-F238E27FC236}">
                <a16:creationId xmlns:a16="http://schemas.microsoft.com/office/drawing/2014/main" id="{35CC7D15-DD41-4FF9-9207-CA9FF63E6B9A}"/>
              </a:ext>
            </a:extLst>
          </p:cNvPr>
          <p:cNvSpPr/>
          <p:nvPr/>
        </p:nvSpPr>
        <p:spPr>
          <a:xfrm rot="16200000">
            <a:off x="964087" y="6391685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hteck 203">
            <a:extLst>
              <a:ext uri="{FF2B5EF4-FFF2-40B4-BE49-F238E27FC236}">
                <a16:creationId xmlns:a16="http://schemas.microsoft.com/office/drawing/2014/main" id="{08A35E4D-3A57-48CA-99EC-E8A1CDEBD6A7}"/>
              </a:ext>
            </a:extLst>
          </p:cNvPr>
          <p:cNvSpPr/>
          <p:nvPr/>
        </p:nvSpPr>
        <p:spPr>
          <a:xfrm rot="16200000">
            <a:off x="2489431" y="6255190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1292E12C-4776-454C-981F-2CD48879F8E2}"/>
              </a:ext>
            </a:extLst>
          </p:cNvPr>
          <p:cNvSpPr/>
          <p:nvPr/>
        </p:nvSpPr>
        <p:spPr>
          <a:xfrm rot="16200000">
            <a:off x="4084633" y="6317584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hteck 205">
            <a:extLst>
              <a:ext uri="{FF2B5EF4-FFF2-40B4-BE49-F238E27FC236}">
                <a16:creationId xmlns:a16="http://schemas.microsoft.com/office/drawing/2014/main" id="{78919D5E-4996-497A-A021-22F0AFC86BBD}"/>
              </a:ext>
            </a:extLst>
          </p:cNvPr>
          <p:cNvSpPr/>
          <p:nvPr/>
        </p:nvSpPr>
        <p:spPr>
          <a:xfrm rot="16200000">
            <a:off x="5443702" y="6233875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hteck 206">
            <a:extLst>
              <a:ext uri="{FF2B5EF4-FFF2-40B4-BE49-F238E27FC236}">
                <a16:creationId xmlns:a16="http://schemas.microsoft.com/office/drawing/2014/main" id="{4C766A4A-A291-491F-A129-E94FC50BF823}"/>
              </a:ext>
            </a:extLst>
          </p:cNvPr>
          <p:cNvSpPr/>
          <p:nvPr/>
        </p:nvSpPr>
        <p:spPr>
          <a:xfrm rot="16200000">
            <a:off x="8142122" y="6288797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hteck 207">
            <a:extLst>
              <a:ext uri="{FF2B5EF4-FFF2-40B4-BE49-F238E27FC236}">
                <a16:creationId xmlns:a16="http://schemas.microsoft.com/office/drawing/2014/main" id="{EF70BDB7-E783-410D-A4EC-0D758CB22021}"/>
              </a:ext>
            </a:extLst>
          </p:cNvPr>
          <p:cNvSpPr/>
          <p:nvPr/>
        </p:nvSpPr>
        <p:spPr>
          <a:xfrm rot="16200000">
            <a:off x="9511302" y="6352639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hteck 208">
            <a:extLst>
              <a:ext uri="{FF2B5EF4-FFF2-40B4-BE49-F238E27FC236}">
                <a16:creationId xmlns:a16="http://schemas.microsoft.com/office/drawing/2014/main" id="{8418B663-B945-42A5-9F75-DD3933D73D5E}"/>
              </a:ext>
            </a:extLst>
          </p:cNvPr>
          <p:cNvSpPr/>
          <p:nvPr/>
        </p:nvSpPr>
        <p:spPr>
          <a:xfrm rot="16200000">
            <a:off x="6772617" y="6308321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hteck 209">
            <a:extLst>
              <a:ext uri="{FF2B5EF4-FFF2-40B4-BE49-F238E27FC236}">
                <a16:creationId xmlns:a16="http://schemas.microsoft.com/office/drawing/2014/main" id="{086F1364-1D39-487D-B5E8-FB7BA83B54EC}"/>
              </a:ext>
            </a:extLst>
          </p:cNvPr>
          <p:cNvSpPr/>
          <p:nvPr/>
        </p:nvSpPr>
        <p:spPr>
          <a:xfrm rot="16200000">
            <a:off x="10810633" y="6317584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hteck 210">
            <a:extLst>
              <a:ext uri="{FF2B5EF4-FFF2-40B4-BE49-F238E27FC236}">
                <a16:creationId xmlns:a16="http://schemas.microsoft.com/office/drawing/2014/main" id="{495E6F9F-4FEB-420B-A92F-50E8007C1D45}"/>
              </a:ext>
            </a:extLst>
          </p:cNvPr>
          <p:cNvSpPr/>
          <p:nvPr/>
        </p:nvSpPr>
        <p:spPr>
          <a:xfrm rot="16200000">
            <a:off x="10836109" y="5688073"/>
            <a:ext cx="1446873" cy="18177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5B36BC0D-4C5D-4E42-B2CB-0EC353DAE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161" y="5529255"/>
            <a:ext cx="1054699" cy="731583"/>
          </a:xfrm>
          <a:prstGeom prst="rect">
            <a:avLst/>
          </a:prstGeom>
        </p:spPr>
      </p:pic>
      <p:pic>
        <p:nvPicPr>
          <p:cNvPr id="673" name="Grafik 672">
            <a:extLst>
              <a:ext uri="{FF2B5EF4-FFF2-40B4-BE49-F238E27FC236}">
                <a16:creationId xmlns:a16="http://schemas.microsoft.com/office/drawing/2014/main" id="{8B32B3E0-895B-4631-BD8C-7F99E66CA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633" y="5601037"/>
            <a:ext cx="1054699" cy="725487"/>
          </a:xfrm>
          <a:prstGeom prst="rect">
            <a:avLst/>
          </a:prstGeom>
        </p:spPr>
      </p:pic>
      <p:pic>
        <p:nvPicPr>
          <p:cNvPr id="684" name="Grafik 683">
            <a:extLst>
              <a:ext uri="{FF2B5EF4-FFF2-40B4-BE49-F238E27FC236}">
                <a16:creationId xmlns:a16="http://schemas.microsoft.com/office/drawing/2014/main" id="{5BF168DA-0B7A-4332-A0E2-91BB86E52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6584" y="5582930"/>
            <a:ext cx="1054699" cy="725487"/>
          </a:xfrm>
          <a:prstGeom prst="rect">
            <a:avLst/>
          </a:prstGeom>
        </p:spPr>
      </p:pic>
      <p:pic>
        <p:nvPicPr>
          <p:cNvPr id="688" name="Grafik 687">
            <a:extLst>
              <a:ext uri="{FF2B5EF4-FFF2-40B4-BE49-F238E27FC236}">
                <a16:creationId xmlns:a16="http://schemas.microsoft.com/office/drawing/2014/main" id="{C8C7BCEC-DC22-4A38-8B23-29D18B843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3933" y="4531139"/>
            <a:ext cx="1054699" cy="731583"/>
          </a:xfrm>
          <a:prstGeom prst="rect">
            <a:avLst/>
          </a:prstGeom>
        </p:spPr>
      </p:pic>
      <p:sp>
        <p:nvSpPr>
          <p:cNvPr id="184" name="Freihandform: Form 183">
            <a:extLst>
              <a:ext uri="{FF2B5EF4-FFF2-40B4-BE49-F238E27FC236}">
                <a16:creationId xmlns:a16="http://schemas.microsoft.com/office/drawing/2014/main" id="{9E7E5657-69D4-429C-997D-5E3B70C36720}"/>
              </a:ext>
            </a:extLst>
          </p:cNvPr>
          <p:cNvSpPr/>
          <p:nvPr/>
        </p:nvSpPr>
        <p:spPr>
          <a:xfrm>
            <a:off x="5078055" y="5355496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ihandform: Form 188">
            <a:extLst>
              <a:ext uri="{FF2B5EF4-FFF2-40B4-BE49-F238E27FC236}">
                <a16:creationId xmlns:a16="http://schemas.microsoft.com/office/drawing/2014/main" id="{C1B47BC2-C858-482A-99E8-7EC5430CCD6F}"/>
              </a:ext>
            </a:extLst>
          </p:cNvPr>
          <p:cNvSpPr/>
          <p:nvPr/>
        </p:nvSpPr>
        <p:spPr>
          <a:xfrm>
            <a:off x="6414379" y="5419947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ihandform: Form 191">
            <a:extLst>
              <a:ext uri="{FF2B5EF4-FFF2-40B4-BE49-F238E27FC236}">
                <a16:creationId xmlns:a16="http://schemas.microsoft.com/office/drawing/2014/main" id="{ED750175-7F92-426F-A962-49BC5F384023}"/>
              </a:ext>
            </a:extLst>
          </p:cNvPr>
          <p:cNvSpPr/>
          <p:nvPr/>
        </p:nvSpPr>
        <p:spPr>
          <a:xfrm flipH="1">
            <a:off x="10951706" y="4374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ihandform: Form 194">
            <a:extLst>
              <a:ext uri="{FF2B5EF4-FFF2-40B4-BE49-F238E27FC236}">
                <a16:creationId xmlns:a16="http://schemas.microsoft.com/office/drawing/2014/main" id="{2BB4E729-9618-4B4E-A563-3FEF5CE40047}"/>
              </a:ext>
            </a:extLst>
          </p:cNvPr>
          <p:cNvSpPr/>
          <p:nvPr/>
        </p:nvSpPr>
        <p:spPr>
          <a:xfrm rot="207948" flipH="1">
            <a:off x="10461134" y="541994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D95F0831-5C28-40CE-AE2B-09E70D41BB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4090" y="5478795"/>
            <a:ext cx="1054699" cy="731583"/>
          </a:xfrm>
          <a:prstGeom prst="rect">
            <a:avLst/>
          </a:prstGeom>
        </p:spPr>
      </p:pic>
      <p:sp>
        <p:nvSpPr>
          <p:cNvPr id="182" name="Freihandform: Form 181">
            <a:extLst>
              <a:ext uri="{FF2B5EF4-FFF2-40B4-BE49-F238E27FC236}">
                <a16:creationId xmlns:a16="http://schemas.microsoft.com/office/drawing/2014/main" id="{AC3B545C-04E6-43F8-8907-DED40D6F9202}"/>
              </a:ext>
            </a:extLst>
          </p:cNvPr>
          <p:cNvSpPr/>
          <p:nvPr/>
        </p:nvSpPr>
        <p:spPr>
          <a:xfrm flipH="1">
            <a:off x="2147987" y="5317268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hteck 201">
            <a:extLst>
              <a:ext uri="{FF2B5EF4-FFF2-40B4-BE49-F238E27FC236}">
                <a16:creationId xmlns:a16="http://schemas.microsoft.com/office/drawing/2014/main" id="{4381746A-01EC-4853-9544-9E17ECA19C8B}"/>
              </a:ext>
            </a:extLst>
          </p:cNvPr>
          <p:cNvSpPr/>
          <p:nvPr/>
        </p:nvSpPr>
        <p:spPr>
          <a:xfrm rot="16200000">
            <a:off x="110145" y="5704846"/>
            <a:ext cx="1642722" cy="18529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3CC8832-7E5B-465A-BACC-4EADE4120995}"/>
              </a:ext>
            </a:extLst>
          </p:cNvPr>
          <p:cNvSpPr/>
          <p:nvPr/>
        </p:nvSpPr>
        <p:spPr>
          <a:xfrm rot="16200000">
            <a:off x="-593103" y="5147758"/>
            <a:ext cx="2325888" cy="19906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EF79B6C-A4E7-4AFC-A4A6-FFAFD6DC88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33" y="3497806"/>
            <a:ext cx="1054699" cy="85961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3FBAC2B-7155-4B51-BAEB-22DC79796F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156" y="4586768"/>
            <a:ext cx="1054699" cy="73158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A83259B1-32C0-4E1A-8C9D-E2FE8743D1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103" y="5656210"/>
            <a:ext cx="1054699" cy="731583"/>
          </a:xfrm>
          <a:prstGeom prst="rect">
            <a:avLst/>
          </a:prstGeom>
        </p:spPr>
      </p:pic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78E45E-4DFE-40B3-AF42-6FF7B6971106}"/>
              </a:ext>
            </a:extLst>
          </p:cNvPr>
          <p:cNvSpPr/>
          <p:nvPr/>
        </p:nvSpPr>
        <p:spPr>
          <a:xfrm>
            <a:off x="597692" y="5513881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reihandform: Form 184">
            <a:extLst>
              <a:ext uri="{FF2B5EF4-FFF2-40B4-BE49-F238E27FC236}">
                <a16:creationId xmlns:a16="http://schemas.microsoft.com/office/drawing/2014/main" id="{3EE1DFD1-8828-42E9-BAA6-34FE6143AE1D}"/>
              </a:ext>
            </a:extLst>
          </p:cNvPr>
          <p:cNvSpPr/>
          <p:nvPr/>
        </p:nvSpPr>
        <p:spPr>
          <a:xfrm rot="231405" flipH="1">
            <a:off x="338185" y="4403321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ihandform: Form 197">
            <a:extLst>
              <a:ext uri="{FF2B5EF4-FFF2-40B4-BE49-F238E27FC236}">
                <a16:creationId xmlns:a16="http://schemas.microsoft.com/office/drawing/2014/main" id="{902B0CC1-FF73-48AB-A3FD-F228C85F9DE2}"/>
              </a:ext>
            </a:extLst>
          </p:cNvPr>
          <p:cNvSpPr/>
          <p:nvPr/>
        </p:nvSpPr>
        <p:spPr>
          <a:xfrm>
            <a:off x="1283" y="3302730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4EA3EFCC-A4BA-41EC-BF61-E7AF36BD8C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1232" y="5547962"/>
            <a:ext cx="1054699" cy="731583"/>
          </a:xfrm>
          <a:prstGeom prst="rect">
            <a:avLst/>
          </a:prstGeom>
        </p:spPr>
      </p:pic>
      <p:sp>
        <p:nvSpPr>
          <p:cNvPr id="201" name="Freihandform: Form 200">
            <a:extLst>
              <a:ext uri="{FF2B5EF4-FFF2-40B4-BE49-F238E27FC236}">
                <a16:creationId xmlns:a16="http://schemas.microsoft.com/office/drawing/2014/main" id="{BD8AED68-1A09-4642-8A9C-54EAB331E5ED}"/>
              </a:ext>
            </a:extLst>
          </p:cNvPr>
          <p:cNvSpPr/>
          <p:nvPr/>
        </p:nvSpPr>
        <p:spPr>
          <a:xfrm rot="21368595">
            <a:off x="3706499" y="5396024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6" name="Grafik 675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E45B4E5A-1E29-439C-AA20-C4CC812689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38486" y="5484891"/>
            <a:ext cx="1054699" cy="725487"/>
          </a:xfrm>
          <a:prstGeom prst="rect">
            <a:avLst/>
          </a:prstGeom>
        </p:spPr>
      </p:pic>
      <p:pic>
        <p:nvPicPr>
          <p:cNvPr id="680" name="Grafik 679">
            <a:extLst>
              <a:ext uri="{FF2B5EF4-FFF2-40B4-BE49-F238E27FC236}">
                <a16:creationId xmlns:a16="http://schemas.microsoft.com/office/drawing/2014/main" id="{99BEADD7-0E09-43DB-87ED-BA0D645851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60875" y="5717019"/>
            <a:ext cx="1060796" cy="725487"/>
          </a:xfrm>
          <a:prstGeom prst="rect">
            <a:avLst/>
          </a:prstGeom>
        </p:spPr>
      </p:pic>
      <p:sp>
        <p:nvSpPr>
          <p:cNvPr id="683" name="Freihandform: Form 682">
            <a:extLst>
              <a:ext uri="{FF2B5EF4-FFF2-40B4-BE49-F238E27FC236}">
                <a16:creationId xmlns:a16="http://schemas.microsoft.com/office/drawing/2014/main" id="{73ED9615-77ED-4D6F-85AB-4401AB348A33}"/>
              </a:ext>
            </a:extLst>
          </p:cNvPr>
          <p:cNvSpPr/>
          <p:nvPr/>
        </p:nvSpPr>
        <p:spPr>
          <a:xfrm rot="207948" flipH="1">
            <a:off x="7777574" y="532146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5" name="Freihandform: Form 684">
            <a:extLst>
              <a:ext uri="{FF2B5EF4-FFF2-40B4-BE49-F238E27FC236}">
                <a16:creationId xmlns:a16="http://schemas.microsoft.com/office/drawing/2014/main" id="{F2E037B5-263D-49C2-9255-2B75F10685E2}"/>
              </a:ext>
            </a:extLst>
          </p:cNvPr>
          <p:cNvSpPr/>
          <p:nvPr/>
        </p:nvSpPr>
        <p:spPr>
          <a:xfrm flipH="1">
            <a:off x="9156667" y="5643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97D6C0D-2DD4-4F61-B061-D40CAE35A349}"/>
              </a:ext>
            </a:extLst>
          </p:cNvPr>
          <p:cNvGrpSpPr/>
          <p:nvPr/>
        </p:nvGrpSpPr>
        <p:grpSpPr>
          <a:xfrm>
            <a:off x="8596848" y="205406"/>
            <a:ext cx="3235837" cy="899135"/>
            <a:chOff x="8596848" y="205406"/>
            <a:chExt cx="3235837" cy="899135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4970BB2F-5845-406B-BF80-CB3B3F9AEEFE}"/>
                </a:ext>
              </a:extLst>
            </p:cNvPr>
            <p:cNvGrpSpPr/>
            <p:nvPr/>
          </p:nvGrpSpPr>
          <p:grpSpPr>
            <a:xfrm>
              <a:off x="8596848" y="205406"/>
              <a:ext cx="1348875" cy="683394"/>
              <a:chOff x="7887200" y="205406"/>
              <a:chExt cx="1348875" cy="683394"/>
            </a:xfrm>
          </p:grpSpPr>
          <p:sp>
            <p:nvSpPr>
              <p:cNvPr id="5" name="Wolke 4">
                <a:extLst>
                  <a:ext uri="{FF2B5EF4-FFF2-40B4-BE49-F238E27FC236}">
                    <a16:creationId xmlns:a16="http://schemas.microsoft.com/office/drawing/2014/main" id="{A8B7BDCE-E796-42E8-934D-571A86AEE34F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08E82047-2F31-45FB-86A2-EFA9DABCD11F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2" name="Gruppieren 61">
              <a:extLst>
                <a:ext uri="{FF2B5EF4-FFF2-40B4-BE49-F238E27FC236}">
                  <a16:creationId xmlns:a16="http://schemas.microsoft.com/office/drawing/2014/main" id="{987C0984-CC1B-402C-985A-B773A867EDF7}"/>
                </a:ext>
              </a:extLst>
            </p:cNvPr>
            <p:cNvGrpSpPr/>
            <p:nvPr/>
          </p:nvGrpSpPr>
          <p:grpSpPr>
            <a:xfrm>
              <a:off x="10483810" y="421147"/>
              <a:ext cx="1348875" cy="683394"/>
              <a:chOff x="7887200" y="205406"/>
              <a:chExt cx="1348875" cy="683394"/>
            </a:xfrm>
          </p:grpSpPr>
          <p:sp>
            <p:nvSpPr>
              <p:cNvPr id="63" name="Wolke 62">
                <a:extLst>
                  <a:ext uri="{FF2B5EF4-FFF2-40B4-BE49-F238E27FC236}">
                    <a16:creationId xmlns:a16="http://schemas.microsoft.com/office/drawing/2014/main" id="{59422FE4-535C-43E9-BD60-EA943A6455FD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2F5416B9-BB52-4CD3-BEB9-1F7EBCFFE2C4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00397114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9 -0.00069 L -0.0099 -0.00046 C -0.01315 -0.0074 -0.01628 -0.01412 -0.01953 -0.0206 C -0.0211 -0.02361 -0.02292 -0.02592 -0.02435 -0.02916 C -0.0267 -0.03449 -0.02943 -0.03981 -0.03073 -0.04629 C -0.03125 -0.04907 -0.03138 -0.05231 -0.03229 -0.05463 C -0.0336 -0.0581 -0.03568 -0.06018 -0.03711 -0.06319 C -0.03828 -0.06574 -0.03894 -0.06921 -0.04024 -0.07176 C -0.04414 -0.07847 -0.04532 -0.07685 -0.04987 -0.08032 C -0.06367 -0.09074 -0.04974 -0.08217 -0.06107 -0.08865 C -0.0642 -0.08773 -0.06771 -0.08842 -0.07058 -0.08588 C -0.07227 -0.08449 -0.07318 -0.08055 -0.07383 -0.07731 C -0.07526 -0.0699 -0.07683 -0.03495 -0.07696 -0.03194 C -0.078 -0.03495 -0.0793 -0.0375 -0.08021 -0.04051 C -0.08086 -0.04328 -0.08138 -0.04606 -0.08177 -0.04907 C -0.08399 -0.06597 -0.08425 -0.0743 -0.08659 -0.08865 C -0.08698 -0.09166 -0.08737 -0.09467 -0.08815 -0.09722 C -0.08907 -0.10023 -0.09024 -0.10301 -0.09128 -0.10578 C -0.09271 -0.11319 -0.09519 -0.12893 -0.09935 -0.13125 L -0.10417 -0.13402 C -0.10886 -0.1331 -0.11381 -0.1331 -0.11849 -0.13125 C -0.1237 -0.12916 -0.12526 -0.12384 -0.12969 -0.1199 C -0.13112 -0.11851 -0.13282 -0.11805 -0.13438 -0.11713 C -0.1418 -0.09768 -0.13959 -0.10648 -0.14245 -0.09166 C -0.14297 -0.08402 -0.14245 -0.07592 -0.14401 -0.06898 C -0.14466 -0.0662 -0.14519 -0.07453 -0.14558 -0.07731 C -0.15104 -0.1125 -0.14675 -0.08912 -0.15039 -0.10856 C -0.15104 -0.1199 -0.15209 -0.14583 -0.15521 -0.15671 C -0.15625 -0.16064 -0.15677 -0.16481 -0.15834 -0.16805 C -0.15964 -0.17083 -0.16159 -0.17199 -0.16315 -0.17384 C -0.17422 -0.17176 -0.17683 -0.17268 -0.18555 -0.16805 C -0.18867 -0.16643 -0.19193 -0.16435 -0.19506 -0.1625 L -0.19987 -0.15972 C -0.20144 -0.15671 -0.20287 -0.1537 -0.20469 -0.15115 C -0.20612 -0.14884 -0.20821 -0.14814 -0.20938 -0.14537 C -0.21042 -0.14305 -0.21029 -0.13958 -0.21107 -0.13703 C -0.21185 -0.13379 -0.21315 -0.13125 -0.2142 -0.12847 C -0.21472 -0.12176 -0.21224 -0.11064 -0.21576 -0.10856 C -0.21901 -0.10671 -0.21797 -0.1199 -0.21901 -0.12569 L -0.22058 -0.13402 C -0.2211 -0.13703 -0.22188 -0.13958 -0.22214 -0.14259 C -0.22331 -0.15208 -0.2237 -0.1618 -0.22539 -0.17106 C -0.22644 -0.17662 -0.22578 -0.18472 -0.22852 -0.18796 L -0.23815 -0.1993 C -0.23972 -0.20115 -0.24115 -0.20393 -0.24297 -0.20509 L -0.24766 -0.20787 C -0.24935 -0.20694 -0.25104 -0.20648 -0.25248 -0.20509 C -0.25586 -0.20162 -0.26211 -0.19375 -0.26211 -0.19351 L -0.26524 -0.17662 L -0.26693 -0.16805 C -0.26745 -0.15393 -0.26615 -0.13912 -0.26849 -0.12569 C -0.26901 -0.12245 -0.27201 -0.1287 -0.27331 -0.13125 C -0.27435 -0.13356 -0.27409 -0.13703 -0.27487 -0.13981 C -0.27565 -0.14282 -0.27696 -0.14537 -0.278 -0.14838 C -0.27852 -0.15208 -0.27904 -0.15601 -0.27969 -0.15972 C -0.28125 -0.16898 -0.28412 -0.18773 -0.2892 -0.19375 C -0.29076 -0.1956 -0.29219 -0.19791 -0.29401 -0.1993 C -0.29701 -0.20185 -0.30039 -0.20324 -0.30352 -0.20509 C -0.31094 -0.20949 -0.30664 -0.20717 -0.31628 -0.21064 C -0.32214 -0.20972 -0.32852 -0.21226 -0.33386 -0.20787 C -0.33737 -0.20509 -0.33907 -0.19722 -0.34024 -0.19074 L -0.34349 -0.17384 C -0.34401 -0.16527 -0.34323 -0.15625 -0.34506 -0.14838 C -0.34584 -0.14467 -0.34597 -0.15601 -0.34662 -0.15972 C -0.34662 -0.15949 -0.35065 -0.18101 -0.35144 -0.18518 C -0.35196 -0.18796 -0.35183 -0.19166 -0.353 -0.19375 C -0.35599 -0.19907 -0.3586 -0.20463 -0.36263 -0.20787 C -0.36563 -0.21018 -0.37214 -0.21342 -0.37214 -0.21319 C -0.3724 -0.21342 -0.39219 -0.2162 -0.3961 -0.20509 C -0.39792 -0.2 -0.39818 -0.19375 -0.39935 -0.18796 L -0.40091 -0.17939 C -0.40144 -0.17014 -0.4017 -0.16064 -0.40248 -0.15115 C -0.4043 -0.12801 -0.40404 -0.14838 -0.40404 -0.13402 L -0.40404 -0.13379 " pathEditMode="relative" rAng="0" ptsTypes="AAAAAAAAAAAAAAAAAAAAAAAAAAAAAAAAAAAAAAAAAAAAAAAAAAAAAAAAAAAAAAAAAAAAAAAAAA">
                                      <p:cBhvr>
                                        <p:cTn id="6" dur="4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14" y="-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5000"/>
                <a:lumOff val="95000"/>
              </a:schemeClr>
            </a:gs>
            <a:gs pos="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2C1C551-BB97-458A-AA91-897CFBBF67FC}"/>
              </a:ext>
            </a:extLst>
          </p:cNvPr>
          <p:cNvSpPr/>
          <p:nvPr/>
        </p:nvSpPr>
        <p:spPr>
          <a:xfrm>
            <a:off x="-162560" y="2592265"/>
            <a:ext cx="12517120" cy="3647440"/>
          </a:xfrm>
          <a:custGeom>
            <a:avLst/>
            <a:gdLst>
              <a:gd name="connsiteX0" fmla="*/ 101600 w 12517120"/>
              <a:gd name="connsiteY0" fmla="*/ 20320 h 3647440"/>
              <a:gd name="connsiteX1" fmla="*/ 101600 w 12517120"/>
              <a:gd name="connsiteY1" fmla="*/ 20320 h 3647440"/>
              <a:gd name="connsiteX2" fmla="*/ 182880 w 12517120"/>
              <a:gd name="connsiteY2" fmla="*/ 50800 h 3647440"/>
              <a:gd name="connsiteX3" fmla="*/ 243840 w 12517120"/>
              <a:gd name="connsiteY3" fmla="*/ 91440 h 3647440"/>
              <a:gd name="connsiteX4" fmla="*/ 274320 w 12517120"/>
              <a:gd name="connsiteY4" fmla="*/ 111760 h 3647440"/>
              <a:gd name="connsiteX5" fmla="*/ 304800 w 12517120"/>
              <a:gd name="connsiteY5" fmla="*/ 132080 h 3647440"/>
              <a:gd name="connsiteX6" fmla="*/ 345440 w 12517120"/>
              <a:gd name="connsiteY6" fmla="*/ 162560 h 3647440"/>
              <a:gd name="connsiteX7" fmla="*/ 406400 w 12517120"/>
              <a:gd name="connsiteY7" fmla="*/ 213360 h 3647440"/>
              <a:gd name="connsiteX8" fmla="*/ 436880 w 12517120"/>
              <a:gd name="connsiteY8" fmla="*/ 223520 h 3647440"/>
              <a:gd name="connsiteX9" fmla="*/ 538480 w 12517120"/>
              <a:gd name="connsiteY9" fmla="*/ 294640 h 3647440"/>
              <a:gd name="connsiteX10" fmla="*/ 599440 w 12517120"/>
              <a:gd name="connsiteY10" fmla="*/ 325120 h 3647440"/>
              <a:gd name="connsiteX11" fmla="*/ 629920 w 12517120"/>
              <a:gd name="connsiteY11" fmla="*/ 335280 h 3647440"/>
              <a:gd name="connsiteX12" fmla="*/ 731520 w 12517120"/>
              <a:gd name="connsiteY12" fmla="*/ 406400 h 3647440"/>
              <a:gd name="connsiteX13" fmla="*/ 762000 w 12517120"/>
              <a:gd name="connsiteY13" fmla="*/ 426720 h 3647440"/>
              <a:gd name="connsiteX14" fmla="*/ 822960 w 12517120"/>
              <a:gd name="connsiteY14" fmla="*/ 447040 h 3647440"/>
              <a:gd name="connsiteX15" fmla="*/ 924560 w 12517120"/>
              <a:gd name="connsiteY15" fmla="*/ 508000 h 3647440"/>
              <a:gd name="connsiteX16" fmla="*/ 985520 w 12517120"/>
              <a:gd name="connsiteY16" fmla="*/ 528320 h 3647440"/>
              <a:gd name="connsiteX17" fmla="*/ 1046480 w 12517120"/>
              <a:gd name="connsiteY17" fmla="*/ 568960 h 3647440"/>
              <a:gd name="connsiteX18" fmla="*/ 1137920 w 12517120"/>
              <a:gd name="connsiteY18" fmla="*/ 599440 h 3647440"/>
              <a:gd name="connsiteX19" fmla="*/ 1168400 w 12517120"/>
              <a:gd name="connsiteY19" fmla="*/ 609600 h 3647440"/>
              <a:gd name="connsiteX20" fmla="*/ 1219200 w 12517120"/>
              <a:gd name="connsiteY20" fmla="*/ 619760 h 3647440"/>
              <a:gd name="connsiteX21" fmla="*/ 1249680 w 12517120"/>
              <a:gd name="connsiteY21" fmla="*/ 629920 h 3647440"/>
              <a:gd name="connsiteX22" fmla="*/ 1483360 w 12517120"/>
              <a:gd name="connsiteY22" fmla="*/ 629920 h 3647440"/>
              <a:gd name="connsiteX23" fmla="*/ 1747520 w 12517120"/>
              <a:gd name="connsiteY23" fmla="*/ 883920 h 3647440"/>
              <a:gd name="connsiteX24" fmla="*/ 2387600 w 12517120"/>
              <a:gd name="connsiteY24" fmla="*/ 629920 h 3647440"/>
              <a:gd name="connsiteX25" fmla="*/ 2854960 w 12517120"/>
              <a:gd name="connsiteY25" fmla="*/ 304800 h 3647440"/>
              <a:gd name="connsiteX26" fmla="*/ 3271520 w 12517120"/>
              <a:gd name="connsiteY26" fmla="*/ 690880 h 3647440"/>
              <a:gd name="connsiteX27" fmla="*/ 3484880 w 12517120"/>
              <a:gd name="connsiteY27" fmla="*/ 579120 h 3647440"/>
              <a:gd name="connsiteX28" fmla="*/ 4267200 w 12517120"/>
              <a:gd name="connsiteY28" fmla="*/ 1016000 h 3647440"/>
              <a:gd name="connsiteX29" fmla="*/ 4572000 w 12517120"/>
              <a:gd name="connsiteY29" fmla="*/ 894080 h 3647440"/>
              <a:gd name="connsiteX30" fmla="*/ 4632960 w 12517120"/>
              <a:gd name="connsiteY30" fmla="*/ 975360 h 3647440"/>
              <a:gd name="connsiteX31" fmla="*/ 5374640 w 12517120"/>
              <a:gd name="connsiteY31" fmla="*/ 619760 h 3647440"/>
              <a:gd name="connsiteX32" fmla="*/ 5486400 w 12517120"/>
              <a:gd name="connsiteY32" fmla="*/ 680720 h 3647440"/>
              <a:gd name="connsiteX33" fmla="*/ 5994400 w 12517120"/>
              <a:gd name="connsiteY33" fmla="*/ 619760 h 3647440"/>
              <a:gd name="connsiteX34" fmla="*/ 6177280 w 12517120"/>
              <a:gd name="connsiteY34" fmla="*/ 863600 h 3647440"/>
              <a:gd name="connsiteX35" fmla="*/ 6410960 w 12517120"/>
              <a:gd name="connsiteY35" fmla="*/ 1117600 h 3647440"/>
              <a:gd name="connsiteX36" fmla="*/ 6604000 w 12517120"/>
              <a:gd name="connsiteY36" fmla="*/ 934720 h 3647440"/>
              <a:gd name="connsiteX37" fmla="*/ 6990080 w 12517120"/>
              <a:gd name="connsiteY37" fmla="*/ 1270000 h 3647440"/>
              <a:gd name="connsiteX38" fmla="*/ 7752080 w 12517120"/>
              <a:gd name="connsiteY38" fmla="*/ 1127760 h 3647440"/>
              <a:gd name="connsiteX39" fmla="*/ 8107680 w 12517120"/>
              <a:gd name="connsiteY39" fmla="*/ 914400 h 3647440"/>
              <a:gd name="connsiteX40" fmla="*/ 8321040 w 12517120"/>
              <a:gd name="connsiteY40" fmla="*/ 721360 h 3647440"/>
              <a:gd name="connsiteX41" fmla="*/ 8442960 w 12517120"/>
              <a:gd name="connsiteY41" fmla="*/ 772160 h 3647440"/>
              <a:gd name="connsiteX42" fmla="*/ 8524240 w 12517120"/>
              <a:gd name="connsiteY42" fmla="*/ 1056640 h 3647440"/>
              <a:gd name="connsiteX43" fmla="*/ 8829040 w 12517120"/>
              <a:gd name="connsiteY43" fmla="*/ 1097280 h 3647440"/>
              <a:gd name="connsiteX44" fmla="*/ 9001760 w 12517120"/>
              <a:gd name="connsiteY44" fmla="*/ 995680 h 3647440"/>
              <a:gd name="connsiteX45" fmla="*/ 9164320 w 12517120"/>
              <a:gd name="connsiteY45" fmla="*/ 1148080 h 3647440"/>
              <a:gd name="connsiteX46" fmla="*/ 9702800 w 12517120"/>
              <a:gd name="connsiteY46" fmla="*/ 650240 h 3647440"/>
              <a:gd name="connsiteX47" fmla="*/ 10007600 w 12517120"/>
              <a:gd name="connsiteY47" fmla="*/ 853440 h 3647440"/>
              <a:gd name="connsiteX48" fmla="*/ 10292080 w 12517120"/>
              <a:gd name="connsiteY48" fmla="*/ 772160 h 3647440"/>
              <a:gd name="connsiteX49" fmla="*/ 10789920 w 12517120"/>
              <a:gd name="connsiteY49" fmla="*/ 1026160 h 3647440"/>
              <a:gd name="connsiteX50" fmla="*/ 11115040 w 12517120"/>
              <a:gd name="connsiteY50" fmla="*/ 802640 h 3647440"/>
              <a:gd name="connsiteX51" fmla="*/ 11714480 w 12517120"/>
              <a:gd name="connsiteY51" fmla="*/ 934720 h 3647440"/>
              <a:gd name="connsiteX52" fmla="*/ 11988800 w 12517120"/>
              <a:gd name="connsiteY52" fmla="*/ 741680 h 3647440"/>
              <a:gd name="connsiteX53" fmla="*/ 12232640 w 12517120"/>
              <a:gd name="connsiteY53" fmla="*/ 924560 h 3647440"/>
              <a:gd name="connsiteX54" fmla="*/ 12435840 w 12517120"/>
              <a:gd name="connsiteY54" fmla="*/ 894080 h 3647440"/>
              <a:gd name="connsiteX55" fmla="*/ 12517120 w 12517120"/>
              <a:gd name="connsiteY55" fmla="*/ 3566160 h 3647440"/>
              <a:gd name="connsiteX56" fmla="*/ 0 w 12517120"/>
              <a:gd name="connsiteY56" fmla="*/ 3647440 h 3647440"/>
              <a:gd name="connsiteX57" fmla="*/ 40640 w 12517120"/>
              <a:gd name="connsiteY57" fmla="*/ 0 h 3647440"/>
              <a:gd name="connsiteX58" fmla="*/ 101600 w 12517120"/>
              <a:gd name="connsiteY58" fmla="*/ 20320 h 36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517120" h="3647440">
                <a:moveTo>
                  <a:pt x="101600" y="20320"/>
                </a:moveTo>
                <a:lnTo>
                  <a:pt x="101600" y="20320"/>
                </a:lnTo>
                <a:cubicBezTo>
                  <a:pt x="128693" y="30480"/>
                  <a:pt x="156999" y="37860"/>
                  <a:pt x="182880" y="50800"/>
                </a:cubicBezTo>
                <a:cubicBezTo>
                  <a:pt x="204723" y="61722"/>
                  <a:pt x="223520" y="77893"/>
                  <a:pt x="243840" y="91440"/>
                </a:cubicBezTo>
                <a:lnTo>
                  <a:pt x="274320" y="111760"/>
                </a:lnTo>
                <a:cubicBezTo>
                  <a:pt x="284480" y="118533"/>
                  <a:pt x="295031" y="124754"/>
                  <a:pt x="304800" y="132080"/>
                </a:cubicBezTo>
                <a:cubicBezTo>
                  <a:pt x="318347" y="142240"/>
                  <a:pt x="332583" y="151540"/>
                  <a:pt x="345440" y="162560"/>
                </a:cubicBezTo>
                <a:cubicBezTo>
                  <a:pt x="376898" y="189524"/>
                  <a:pt x="370472" y="195396"/>
                  <a:pt x="406400" y="213360"/>
                </a:cubicBezTo>
                <a:cubicBezTo>
                  <a:pt x="415979" y="218149"/>
                  <a:pt x="426720" y="220133"/>
                  <a:pt x="436880" y="223520"/>
                </a:cubicBezTo>
                <a:cubicBezTo>
                  <a:pt x="455427" y="237431"/>
                  <a:pt x="523470" y="289637"/>
                  <a:pt x="538480" y="294640"/>
                </a:cubicBezTo>
                <a:cubicBezTo>
                  <a:pt x="615092" y="320177"/>
                  <a:pt x="520658" y="285729"/>
                  <a:pt x="599440" y="325120"/>
                </a:cubicBezTo>
                <a:cubicBezTo>
                  <a:pt x="609019" y="329909"/>
                  <a:pt x="620558" y="330079"/>
                  <a:pt x="629920" y="335280"/>
                </a:cubicBezTo>
                <a:cubicBezTo>
                  <a:pt x="671962" y="358637"/>
                  <a:pt x="694229" y="379764"/>
                  <a:pt x="731520" y="406400"/>
                </a:cubicBezTo>
                <a:cubicBezTo>
                  <a:pt x="741456" y="413497"/>
                  <a:pt x="750842" y="421761"/>
                  <a:pt x="762000" y="426720"/>
                </a:cubicBezTo>
                <a:cubicBezTo>
                  <a:pt x="781573" y="435419"/>
                  <a:pt x="805138" y="435159"/>
                  <a:pt x="822960" y="447040"/>
                </a:cubicBezTo>
                <a:cubicBezTo>
                  <a:pt x="858740" y="470893"/>
                  <a:pt x="885508" y="492379"/>
                  <a:pt x="924560" y="508000"/>
                </a:cubicBezTo>
                <a:cubicBezTo>
                  <a:pt x="944447" y="515955"/>
                  <a:pt x="967698" y="516439"/>
                  <a:pt x="985520" y="528320"/>
                </a:cubicBezTo>
                <a:cubicBezTo>
                  <a:pt x="1005840" y="541867"/>
                  <a:pt x="1023312" y="561237"/>
                  <a:pt x="1046480" y="568960"/>
                </a:cubicBezTo>
                <a:lnTo>
                  <a:pt x="1137920" y="599440"/>
                </a:lnTo>
                <a:cubicBezTo>
                  <a:pt x="1148080" y="602827"/>
                  <a:pt x="1157898" y="607500"/>
                  <a:pt x="1168400" y="609600"/>
                </a:cubicBezTo>
                <a:cubicBezTo>
                  <a:pt x="1185333" y="612987"/>
                  <a:pt x="1202447" y="615572"/>
                  <a:pt x="1219200" y="619760"/>
                </a:cubicBezTo>
                <a:cubicBezTo>
                  <a:pt x="1229590" y="622357"/>
                  <a:pt x="1238978" y="629508"/>
                  <a:pt x="1249680" y="629920"/>
                </a:cubicBezTo>
                <a:cubicBezTo>
                  <a:pt x="1327516" y="632914"/>
                  <a:pt x="1405467" y="629920"/>
                  <a:pt x="1483360" y="629920"/>
                </a:cubicBezTo>
                <a:lnTo>
                  <a:pt x="1747520" y="883920"/>
                </a:lnTo>
                <a:lnTo>
                  <a:pt x="2387600" y="629920"/>
                </a:lnTo>
                <a:lnTo>
                  <a:pt x="2854960" y="304800"/>
                </a:lnTo>
                <a:lnTo>
                  <a:pt x="3271520" y="690880"/>
                </a:lnTo>
                <a:lnTo>
                  <a:pt x="3484880" y="579120"/>
                </a:lnTo>
                <a:lnTo>
                  <a:pt x="4267200" y="1016000"/>
                </a:lnTo>
                <a:lnTo>
                  <a:pt x="4572000" y="894080"/>
                </a:lnTo>
                <a:lnTo>
                  <a:pt x="4632960" y="975360"/>
                </a:lnTo>
                <a:lnTo>
                  <a:pt x="5374640" y="619760"/>
                </a:lnTo>
                <a:lnTo>
                  <a:pt x="5486400" y="680720"/>
                </a:lnTo>
                <a:lnTo>
                  <a:pt x="5994400" y="619760"/>
                </a:lnTo>
                <a:lnTo>
                  <a:pt x="6177280" y="863600"/>
                </a:lnTo>
                <a:lnTo>
                  <a:pt x="6410960" y="1117600"/>
                </a:lnTo>
                <a:lnTo>
                  <a:pt x="6604000" y="934720"/>
                </a:lnTo>
                <a:lnTo>
                  <a:pt x="6990080" y="1270000"/>
                </a:lnTo>
                <a:lnTo>
                  <a:pt x="7752080" y="1127760"/>
                </a:lnTo>
                <a:lnTo>
                  <a:pt x="8107680" y="914400"/>
                </a:lnTo>
                <a:lnTo>
                  <a:pt x="8321040" y="721360"/>
                </a:lnTo>
                <a:lnTo>
                  <a:pt x="8442960" y="772160"/>
                </a:lnTo>
                <a:lnTo>
                  <a:pt x="8524240" y="1056640"/>
                </a:lnTo>
                <a:lnTo>
                  <a:pt x="8829040" y="1097280"/>
                </a:lnTo>
                <a:lnTo>
                  <a:pt x="9001760" y="995680"/>
                </a:lnTo>
                <a:lnTo>
                  <a:pt x="9164320" y="1148080"/>
                </a:lnTo>
                <a:lnTo>
                  <a:pt x="9702800" y="650240"/>
                </a:lnTo>
                <a:lnTo>
                  <a:pt x="10007600" y="853440"/>
                </a:lnTo>
                <a:lnTo>
                  <a:pt x="10292080" y="772160"/>
                </a:lnTo>
                <a:lnTo>
                  <a:pt x="10789920" y="1026160"/>
                </a:lnTo>
                <a:lnTo>
                  <a:pt x="11115040" y="802640"/>
                </a:lnTo>
                <a:lnTo>
                  <a:pt x="11714480" y="934720"/>
                </a:lnTo>
                <a:lnTo>
                  <a:pt x="11988800" y="741680"/>
                </a:lnTo>
                <a:lnTo>
                  <a:pt x="12232640" y="924560"/>
                </a:lnTo>
                <a:lnTo>
                  <a:pt x="12435840" y="894080"/>
                </a:lnTo>
                <a:lnTo>
                  <a:pt x="12517120" y="3566160"/>
                </a:lnTo>
                <a:lnTo>
                  <a:pt x="0" y="3647440"/>
                </a:lnTo>
                <a:lnTo>
                  <a:pt x="40640" y="0"/>
                </a:lnTo>
                <a:lnTo>
                  <a:pt x="101600" y="20320"/>
                </a:lnTo>
                <a:close/>
              </a:path>
            </a:pathLst>
          </a:custGeom>
          <a:gradFill flip="none" rotWithShape="1">
            <a:gsLst>
              <a:gs pos="22000">
                <a:srgbClr val="FFFFFF"/>
              </a:gs>
              <a:gs pos="58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6C5CDBA1-B70D-48E5-8AC2-C656A1041BA4}"/>
              </a:ext>
            </a:extLst>
          </p:cNvPr>
          <p:cNvSpPr/>
          <p:nvPr/>
        </p:nvSpPr>
        <p:spPr>
          <a:xfrm>
            <a:off x="0" y="2511972"/>
            <a:ext cx="7723319" cy="3990427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2000">
                <a:schemeClr val="bg1"/>
              </a:gs>
            </a:gsLst>
            <a:lin ang="18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3" name="Freihandform: Form 692">
            <a:extLst>
              <a:ext uri="{FF2B5EF4-FFF2-40B4-BE49-F238E27FC236}">
                <a16:creationId xmlns:a16="http://schemas.microsoft.com/office/drawing/2014/main" id="{4C56A6B3-860A-4F44-81FF-BEFE7E194500}"/>
              </a:ext>
            </a:extLst>
          </p:cNvPr>
          <p:cNvSpPr/>
          <p:nvPr/>
        </p:nvSpPr>
        <p:spPr>
          <a:xfrm flipH="1">
            <a:off x="-667850" y="5913754"/>
            <a:ext cx="12918331" cy="1810008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hteck 202">
            <a:extLst>
              <a:ext uri="{FF2B5EF4-FFF2-40B4-BE49-F238E27FC236}">
                <a16:creationId xmlns:a16="http://schemas.microsoft.com/office/drawing/2014/main" id="{35CC7D15-DD41-4FF9-9207-CA9FF63E6B9A}"/>
              </a:ext>
            </a:extLst>
          </p:cNvPr>
          <p:cNvSpPr/>
          <p:nvPr/>
        </p:nvSpPr>
        <p:spPr>
          <a:xfrm rot="16200000">
            <a:off x="964087" y="6391685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hteck 203">
            <a:extLst>
              <a:ext uri="{FF2B5EF4-FFF2-40B4-BE49-F238E27FC236}">
                <a16:creationId xmlns:a16="http://schemas.microsoft.com/office/drawing/2014/main" id="{08A35E4D-3A57-48CA-99EC-E8A1CDEBD6A7}"/>
              </a:ext>
            </a:extLst>
          </p:cNvPr>
          <p:cNvSpPr/>
          <p:nvPr/>
        </p:nvSpPr>
        <p:spPr>
          <a:xfrm rot="16200000">
            <a:off x="2489431" y="6255190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1292E12C-4776-454C-981F-2CD48879F8E2}"/>
              </a:ext>
            </a:extLst>
          </p:cNvPr>
          <p:cNvSpPr/>
          <p:nvPr/>
        </p:nvSpPr>
        <p:spPr>
          <a:xfrm rot="16200000">
            <a:off x="4084633" y="6317584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hteck 205">
            <a:extLst>
              <a:ext uri="{FF2B5EF4-FFF2-40B4-BE49-F238E27FC236}">
                <a16:creationId xmlns:a16="http://schemas.microsoft.com/office/drawing/2014/main" id="{78919D5E-4996-497A-A021-22F0AFC86BBD}"/>
              </a:ext>
            </a:extLst>
          </p:cNvPr>
          <p:cNvSpPr/>
          <p:nvPr/>
        </p:nvSpPr>
        <p:spPr>
          <a:xfrm rot="16200000">
            <a:off x="5443702" y="6233875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hteck 206">
            <a:extLst>
              <a:ext uri="{FF2B5EF4-FFF2-40B4-BE49-F238E27FC236}">
                <a16:creationId xmlns:a16="http://schemas.microsoft.com/office/drawing/2014/main" id="{4C766A4A-A291-491F-A129-E94FC50BF823}"/>
              </a:ext>
            </a:extLst>
          </p:cNvPr>
          <p:cNvSpPr/>
          <p:nvPr/>
        </p:nvSpPr>
        <p:spPr>
          <a:xfrm rot="16200000">
            <a:off x="8142122" y="6288797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hteck 207">
            <a:extLst>
              <a:ext uri="{FF2B5EF4-FFF2-40B4-BE49-F238E27FC236}">
                <a16:creationId xmlns:a16="http://schemas.microsoft.com/office/drawing/2014/main" id="{EF70BDB7-E783-410D-A4EC-0D758CB22021}"/>
              </a:ext>
            </a:extLst>
          </p:cNvPr>
          <p:cNvSpPr/>
          <p:nvPr/>
        </p:nvSpPr>
        <p:spPr>
          <a:xfrm rot="16200000">
            <a:off x="9511302" y="6352639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hteck 208">
            <a:extLst>
              <a:ext uri="{FF2B5EF4-FFF2-40B4-BE49-F238E27FC236}">
                <a16:creationId xmlns:a16="http://schemas.microsoft.com/office/drawing/2014/main" id="{8418B663-B945-42A5-9F75-DD3933D73D5E}"/>
              </a:ext>
            </a:extLst>
          </p:cNvPr>
          <p:cNvSpPr/>
          <p:nvPr/>
        </p:nvSpPr>
        <p:spPr>
          <a:xfrm rot="16200000">
            <a:off x="6772617" y="6308321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hteck 209">
            <a:extLst>
              <a:ext uri="{FF2B5EF4-FFF2-40B4-BE49-F238E27FC236}">
                <a16:creationId xmlns:a16="http://schemas.microsoft.com/office/drawing/2014/main" id="{086F1364-1D39-487D-B5E8-FB7BA83B54EC}"/>
              </a:ext>
            </a:extLst>
          </p:cNvPr>
          <p:cNvSpPr/>
          <p:nvPr/>
        </p:nvSpPr>
        <p:spPr>
          <a:xfrm rot="16200000">
            <a:off x="10810633" y="6317584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hteck 210">
            <a:extLst>
              <a:ext uri="{FF2B5EF4-FFF2-40B4-BE49-F238E27FC236}">
                <a16:creationId xmlns:a16="http://schemas.microsoft.com/office/drawing/2014/main" id="{495E6F9F-4FEB-420B-A92F-50E8007C1D45}"/>
              </a:ext>
            </a:extLst>
          </p:cNvPr>
          <p:cNvSpPr/>
          <p:nvPr/>
        </p:nvSpPr>
        <p:spPr>
          <a:xfrm rot="16200000">
            <a:off x="10836109" y="5688073"/>
            <a:ext cx="1446873" cy="18177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5B36BC0D-4C5D-4E42-B2CB-0EC353DAE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161" y="5529255"/>
            <a:ext cx="1054699" cy="731583"/>
          </a:xfrm>
          <a:prstGeom prst="rect">
            <a:avLst/>
          </a:prstGeom>
        </p:spPr>
      </p:pic>
      <p:pic>
        <p:nvPicPr>
          <p:cNvPr id="673" name="Grafik 672">
            <a:extLst>
              <a:ext uri="{FF2B5EF4-FFF2-40B4-BE49-F238E27FC236}">
                <a16:creationId xmlns:a16="http://schemas.microsoft.com/office/drawing/2014/main" id="{8B32B3E0-895B-4631-BD8C-7F99E66CA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633" y="5601037"/>
            <a:ext cx="1054699" cy="725487"/>
          </a:xfrm>
          <a:prstGeom prst="rect">
            <a:avLst/>
          </a:prstGeom>
        </p:spPr>
      </p:pic>
      <p:pic>
        <p:nvPicPr>
          <p:cNvPr id="684" name="Grafik 683">
            <a:extLst>
              <a:ext uri="{FF2B5EF4-FFF2-40B4-BE49-F238E27FC236}">
                <a16:creationId xmlns:a16="http://schemas.microsoft.com/office/drawing/2014/main" id="{5BF168DA-0B7A-4332-A0E2-91BB86E52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6584" y="5582930"/>
            <a:ext cx="1054699" cy="725487"/>
          </a:xfrm>
          <a:prstGeom prst="rect">
            <a:avLst/>
          </a:prstGeom>
        </p:spPr>
      </p:pic>
      <p:pic>
        <p:nvPicPr>
          <p:cNvPr id="688" name="Grafik 687">
            <a:extLst>
              <a:ext uri="{FF2B5EF4-FFF2-40B4-BE49-F238E27FC236}">
                <a16:creationId xmlns:a16="http://schemas.microsoft.com/office/drawing/2014/main" id="{C8C7BCEC-DC22-4A38-8B23-29D18B843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3933" y="4531139"/>
            <a:ext cx="1054699" cy="731583"/>
          </a:xfrm>
          <a:prstGeom prst="rect">
            <a:avLst/>
          </a:prstGeom>
        </p:spPr>
      </p:pic>
      <p:sp>
        <p:nvSpPr>
          <p:cNvPr id="184" name="Freihandform: Form 183">
            <a:extLst>
              <a:ext uri="{FF2B5EF4-FFF2-40B4-BE49-F238E27FC236}">
                <a16:creationId xmlns:a16="http://schemas.microsoft.com/office/drawing/2014/main" id="{9E7E5657-69D4-429C-997D-5E3B70C36720}"/>
              </a:ext>
            </a:extLst>
          </p:cNvPr>
          <p:cNvSpPr/>
          <p:nvPr/>
        </p:nvSpPr>
        <p:spPr>
          <a:xfrm>
            <a:off x="5078055" y="5355496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ihandform: Form 188">
            <a:extLst>
              <a:ext uri="{FF2B5EF4-FFF2-40B4-BE49-F238E27FC236}">
                <a16:creationId xmlns:a16="http://schemas.microsoft.com/office/drawing/2014/main" id="{C1B47BC2-C858-482A-99E8-7EC5430CCD6F}"/>
              </a:ext>
            </a:extLst>
          </p:cNvPr>
          <p:cNvSpPr/>
          <p:nvPr/>
        </p:nvSpPr>
        <p:spPr>
          <a:xfrm>
            <a:off x="6414379" y="5419947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ihandform: Form 191">
            <a:extLst>
              <a:ext uri="{FF2B5EF4-FFF2-40B4-BE49-F238E27FC236}">
                <a16:creationId xmlns:a16="http://schemas.microsoft.com/office/drawing/2014/main" id="{ED750175-7F92-426F-A962-49BC5F384023}"/>
              </a:ext>
            </a:extLst>
          </p:cNvPr>
          <p:cNvSpPr/>
          <p:nvPr/>
        </p:nvSpPr>
        <p:spPr>
          <a:xfrm flipH="1">
            <a:off x="10951706" y="4374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ihandform: Form 194">
            <a:extLst>
              <a:ext uri="{FF2B5EF4-FFF2-40B4-BE49-F238E27FC236}">
                <a16:creationId xmlns:a16="http://schemas.microsoft.com/office/drawing/2014/main" id="{2BB4E729-9618-4B4E-A563-3FEF5CE40047}"/>
              </a:ext>
            </a:extLst>
          </p:cNvPr>
          <p:cNvSpPr/>
          <p:nvPr/>
        </p:nvSpPr>
        <p:spPr>
          <a:xfrm rot="207948" flipH="1">
            <a:off x="10461134" y="541994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38" name="Gruppieren 2137">
            <a:extLst>
              <a:ext uri="{FF2B5EF4-FFF2-40B4-BE49-F238E27FC236}">
                <a16:creationId xmlns:a16="http://schemas.microsoft.com/office/drawing/2014/main" id="{24D69A08-3243-4F2F-ABE2-19E5A027FD1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315452" y="3461538"/>
            <a:ext cx="1829150" cy="2692518"/>
            <a:chOff x="0" y="0"/>
            <a:chExt cx="5423358" cy="7976923"/>
          </a:xfrm>
        </p:grpSpPr>
        <p:grpSp>
          <p:nvGrpSpPr>
            <p:cNvPr id="2139" name="Gruppieren 2138">
              <a:extLst>
                <a:ext uri="{FF2B5EF4-FFF2-40B4-BE49-F238E27FC236}">
                  <a16:creationId xmlns:a16="http://schemas.microsoft.com/office/drawing/2014/main" id="{545C20E5-2DB8-4BF9-96E7-2225C6A4F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208939"/>
              <a:ext cx="5423358" cy="4767984"/>
              <a:chOff x="0" y="0"/>
              <a:chExt cx="5060425" cy="4448810"/>
            </a:xfrm>
          </p:grpSpPr>
          <p:sp>
            <p:nvSpPr>
              <p:cNvPr id="2152" name="Ellipse 2151">
                <a:extLst>
                  <a:ext uri="{FF2B5EF4-FFF2-40B4-BE49-F238E27FC236}">
                    <a16:creationId xmlns:a16="http://schemas.microsoft.com/office/drawing/2014/main" id="{F5EDDC58-DAD8-4D39-A0B6-7098FBB00BC5}"/>
                  </a:ext>
                </a:extLst>
              </p:cNvPr>
              <p:cNvSpPr/>
              <p:nvPr/>
            </p:nvSpPr>
            <p:spPr>
              <a:xfrm>
                <a:off x="3531476" y="157656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3" name="Ellipse 2152">
                <a:extLst>
                  <a:ext uri="{FF2B5EF4-FFF2-40B4-BE49-F238E27FC236}">
                    <a16:creationId xmlns:a16="http://schemas.microsoft.com/office/drawing/2014/main" id="{B2B4095A-1849-428E-8E57-564597F7A6A6}"/>
                  </a:ext>
                </a:extLst>
              </p:cNvPr>
              <p:cNvSpPr/>
              <p:nvPr/>
            </p:nvSpPr>
            <p:spPr>
              <a:xfrm>
                <a:off x="0" y="0"/>
                <a:ext cx="5016500" cy="44488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4" name="Ellipse 2153">
                <a:extLst>
                  <a:ext uri="{FF2B5EF4-FFF2-40B4-BE49-F238E27FC236}">
                    <a16:creationId xmlns:a16="http://schemas.microsoft.com/office/drawing/2014/main" id="{0C9A4470-A0AF-4F9D-A685-87074318FDF6}"/>
                  </a:ext>
                </a:extLst>
              </p:cNvPr>
              <p:cNvSpPr/>
              <p:nvPr/>
            </p:nvSpPr>
            <p:spPr>
              <a:xfrm rot="20527534">
                <a:off x="2986252" y="712733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5" name="Ellipse 2154">
                <a:extLst>
                  <a:ext uri="{FF2B5EF4-FFF2-40B4-BE49-F238E27FC236}">
                    <a16:creationId xmlns:a16="http://schemas.microsoft.com/office/drawing/2014/main" id="{EA4A05B9-651F-429E-9353-9FF377FB6337}"/>
                  </a:ext>
                </a:extLst>
              </p:cNvPr>
              <p:cNvSpPr/>
              <p:nvPr/>
            </p:nvSpPr>
            <p:spPr>
              <a:xfrm rot="20966179">
                <a:off x="3298278" y="1579837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6" name="Ellipse 2155">
                <a:extLst>
                  <a:ext uri="{FF2B5EF4-FFF2-40B4-BE49-F238E27FC236}">
                    <a16:creationId xmlns:a16="http://schemas.microsoft.com/office/drawing/2014/main" id="{22C5CDB5-A063-4D5E-8978-D0E6C4A527C3}"/>
                  </a:ext>
                </a:extLst>
              </p:cNvPr>
              <p:cNvSpPr/>
              <p:nvPr/>
            </p:nvSpPr>
            <p:spPr>
              <a:xfrm rot="20206565">
                <a:off x="94593" y="731783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EAF2FA"/>
                  </a:gs>
                  <a:gs pos="100000">
                    <a:srgbClr val="EAF2FA"/>
                  </a:gs>
                  <a:gs pos="15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40" name="Gruppieren 2139">
              <a:extLst>
                <a:ext uri="{FF2B5EF4-FFF2-40B4-BE49-F238E27FC236}">
                  <a16:creationId xmlns:a16="http://schemas.microsoft.com/office/drawing/2014/main" id="{8A131157-4A7F-477D-9122-DFBB2E3470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8993" y="954470"/>
              <a:ext cx="3293896" cy="2848812"/>
              <a:chOff x="0" y="0"/>
              <a:chExt cx="3073400" cy="2658110"/>
            </a:xfrm>
          </p:grpSpPr>
          <p:sp>
            <p:nvSpPr>
              <p:cNvPr id="2145" name="Ellipse 2144">
                <a:extLst>
                  <a:ext uri="{FF2B5EF4-FFF2-40B4-BE49-F238E27FC236}">
                    <a16:creationId xmlns:a16="http://schemas.microsoft.com/office/drawing/2014/main" id="{14B04787-1C6C-4BEC-858F-079079F37B72}"/>
                  </a:ext>
                </a:extLst>
              </p:cNvPr>
              <p:cNvSpPr/>
              <p:nvPr/>
            </p:nvSpPr>
            <p:spPr>
              <a:xfrm>
                <a:off x="0" y="0"/>
                <a:ext cx="3073400" cy="26581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6" name="Ellipse 2145">
                <a:extLst>
                  <a:ext uri="{FF2B5EF4-FFF2-40B4-BE49-F238E27FC236}">
                    <a16:creationId xmlns:a16="http://schemas.microsoft.com/office/drawing/2014/main" id="{47C66693-862F-49C4-A078-9E0B003A7625}"/>
                  </a:ext>
                </a:extLst>
              </p:cNvPr>
              <p:cNvSpPr/>
              <p:nvPr/>
            </p:nvSpPr>
            <p:spPr>
              <a:xfrm>
                <a:off x="1115251" y="940828"/>
                <a:ext cx="254000" cy="457200"/>
              </a:xfrm>
              <a:prstGeom prst="ellipse">
                <a:avLst/>
              </a:prstGeom>
              <a:solidFill>
                <a:srgbClr val="4472C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7" name="Ellipse 2146">
                <a:extLst>
                  <a:ext uri="{FF2B5EF4-FFF2-40B4-BE49-F238E27FC236}">
                    <a16:creationId xmlns:a16="http://schemas.microsoft.com/office/drawing/2014/main" id="{6B89776C-9E7E-4468-8F66-FEDA581F277E}"/>
                  </a:ext>
                </a:extLst>
              </p:cNvPr>
              <p:cNvSpPr/>
              <p:nvPr/>
            </p:nvSpPr>
            <p:spPr>
              <a:xfrm>
                <a:off x="2056079" y="914400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48" name="Gruppieren 2147">
                <a:extLst>
                  <a:ext uri="{FF2B5EF4-FFF2-40B4-BE49-F238E27FC236}">
                    <a16:creationId xmlns:a16="http://schemas.microsoft.com/office/drawing/2014/main" id="{666A967F-282A-4955-A021-DB4B61B17368}"/>
                  </a:ext>
                </a:extLst>
              </p:cNvPr>
              <p:cNvGrpSpPr/>
              <p:nvPr/>
            </p:nvGrpSpPr>
            <p:grpSpPr>
              <a:xfrm>
                <a:off x="1607908" y="1216777"/>
                <a:ext cx="1398028" cy="523269"/>
                <a:chOff x="0" y="0"/>
                <a:chExt cx="1548367" cy="518945"/>
              </a:xfr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50" name="Gleichschenkliges Dreieck 2149">
                  <a:extLst>
                    <a:ext uri="{FF2B5EF4-FFF2-40B4-BE49-F238E27FC236}">
                      <a16:creationId xmlns:a16="http://schemas.microsoft.com/office/drawing/2014/main" id="{F48851D9-D5DE-4EA9-A849-42AC7AA66BF8}"/>
                    </a:ext>
                  </a:extLst>
                </p:cNvPr>
                <p:cNvSpPr/>
                <p:nvPr/>
              </p:nvSpPr>
              <p:spPr>
                <a:xfrm>
                  <a:off x="173183" y="16364"/>
                  <a:ext cx="1375184" cy="501650"/>
                </a:xfrm>
                <a:prstGeom prst="triangle">
                  <a:avLst>
                    <a:gd name="adj" fmla="val 623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1" name="Ellipse 2150">
                  <a:extLst>
                    <a:ext uri="{FF2B5EF4-FFF2-40B4-BE49-F238E27FC236}">
                      <a16:creationId xmlns:a16="http://schemas.microsoft.com/office/drawing/2014/main" id="{4AFF714D-78BE-477E-B2CF-2CDEB5EC93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1192" cy="5189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41" name="Gruppieren 2140">
              <a:extLst>
                <a:ext uri="{FF2B5EF4-FFF2-40B4-BE49-F238E27FC236}">
                  <a16:creationId xmlns:a16="http://schemas.microsoft.com/office/drawing/2014/main" id="{D33AAE37-018E-44EA-8CE2-57F230F0FFEC}"/>
                </a:ext>
              </a:extLst>
            </p:cNvPr>
            <p:cNvGrpSpPr>
              <a:grpSpLocks noChangeAspect="1"/>
            </p:cNvGrpSpPr>
            <p:nvPr/>
          </p:nvGrpSpPr>
          <p:grpSpPr>
            <a:xfrm rot="975702">
              <a:off x="1933904" y="0"/>
              <a:ext cx="2475186" cy="1877657"/>
              <a:chOff x="0" y="0"/>
              <a:chExt cx="2309785" cy="1752267"/>
            </a:xfrm>
          </p:grpSpPr>
          <p:sp>
            <p:nvSpPr>
              <p:cNvPr id="2142" name="Flussdiagramm: Magnetplattenspeicher 2141">
                <a:extLst>
                  <a:ext uri="{FF2B5EF4-FFF2-40B4-BE49-F238E27FC236}">
                    <a16:creationId xmlns:a16="http://schemas.microsoft.com/office/drawing/2014/main" id="{90F2AAF0-191F-4BD4-82CF-2642CA9CE6FB}"/>
                  </a:ext>
                </a:extLst>
              </p:cNvPr>
              <p:cNvSpPr/>
              <p:nvPr/>
            </p:nvSpPr>
            <p:spPr>
              <a:xfrm>
                <a:off x="0" y="0"/>
                <a:ext cx="2309785" cy="1752267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3" name="Halbbogen 2142">
                <a:extLst>
                  <a:ext uri="{FF2B5EF4-FFF2-40B4-BE49-F238E27FC236}">
                    <a16:creationId xmlns:a16="http://schemas.microsoft.com/office/drawing/2014/main" id="{4C934EDD-CF5B-47A4-8172-8FC7C7F440BF}"/>
                  </a:ext>
                </a:extLst>
              </p:cNvPr>
              <p:cNvSpPr/>
              <p:nvPr/>
            </p:nvSpPr>
            <p:spPr>
              <a:xfrm rot="11791213">
                <a:off x="118441" y="667909"/>
                <a:ext cx="778510" cy="932180"/>
              </a:xfrm>
              <a:prstGeom prst="blockArc">
                <a:avLst>
                  <a:gd name="adj1" fmla="val 9684492"/>
                  <a:gd name="adj2" fmla="val 628043"/>
                  <a:gd name="adj3" fmla="val 23013"/>
                </a:avLst>
              </a:prstGeom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4" name="Ellipse 2143">
                <a:extLst>
                  <a:ext uri="{FF2B5EF4-FFF2-40B4-BE49-F238E27FC236}">
                    <a16:creationId xmlns:a16="http://schemas.microsoft.com/office/drawing/2014/main" id="{24BF14CB-1C85-4823-86F5-E18916FC24C1}"/>
                  </a:ext>
                </a:extLst>
              </p:cNvPr>
              <p:cNvSpPr/>
              <p:nvPr/>
            </p:nvSpPr>
            <p:spPr>
              <a:xfrm>
                <a:off x="15902" y="0"/>
                <a:ext cx="2281473" cy="57646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5" name="Grafik 24">
            <a:extLst>
              <a:ext uri="{FF2B5EF4-FFF2-40B4-BE49-F238E27FC236}">
                <a16:creationId xmlns:a16="http://schemas.microsoft.com/office/drawing/2014/main" id="{D95F0831-5C28-40CE-AE2B-09E70D41BB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4090" y="5478795"/>
            <a:ext cx="1054699" cy="731583"/>
          </a:xfrm>
          <a:prstGeom prst="rect">
            <a:avLst/>
          </a:prstGeom>
        </p:spPr>
      </p:pic>
      <p:sp>
        <p:nvSpPr>
          <p:cNvPr id="182" name="Freihandform: Form 181">
            <a:extLst>
              <a:ext uri="{FF2B5EF4-FFF2-40B4-BE49-F238E27FC236}">
                <a16:creationId xmlns:a16="http://schemas.microsoft.com/office/drawing/2014/main" id="{AC3B545C-04E6-43F8-8907-DED40D6F9202}"/>
              </a:ext>
            </a:extLst>
          </p:cNvPr>
          <p:cNvSpPr/>
          <p:nvPr/>
        </p:nvSpPr>
        <p:spPr>
          <a:xfrm flipH="1">
            <a:off x="2147987" y="5317268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hteck 201">
            <a:extLst>
              <a:ext uri="{FF2B5EF4-FFF2-40B4-BE49-F238E27FC236}">
                <a16:creationId xmlns:a16="http://schemas.microsoft.com/office/drawing/2014/main" id="{4381746A-01EC-4853-9544-9E17ECA19C8B}"/>
              </a:ext>
            </a:extLst>
          </p:cNvPr>
          <p:cNvSpPr/>
          <p:nvPr/>
        </p:nvSpPr>
        <p:spPr>
          <a:xfrm rot="16200000">
            <a:off x="110145" y="5704846"/>
            <a:ext cx="1642722" cy="18529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3CC8832-7E5B-465A-BACC-4EADE4120995}"/>
              </a:ext>
            </a:extLst>
          </p:cNvPr>
          <p:cNvSpPr/>
          <p:nvPr/>
        </p:nvSpPr>
        <p:spPr>
          <a:xfrm rot="16200000">
            <a:off x="-593103" y="5147758"/>
            <a:ext cx="2325888" cy="19906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EF79B6C-A4E7-4AFC-A4A6-FFAFD6DC88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33" y="3497806"/>
            <a:ext cx="1054699" cy="85961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3FBAC2B-7155-4B51-BAEB-22DC79796F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156" y="4586768"/>
            <a:ext cx="1054699" cy="73158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A83259B1-32C0-4E1A-8C9D-E2FE8743D1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103" y="5656210"/>
            <a:ext cx="1054699" cy="731583"/>
          </a:xfrm>
          <a:prstGeom prst="rect">
            <a:avLst/>
          </a:prstGeom>
        </p:spPr>
      </p:pic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78E45E-4DFE-40B3-AF42-6FF7B6971106}"/>
              </a:ext>
            </a:extLst>
          </p:cNvPr>
          <p:cNvSpPr/>
          <p:nvPr/>
        </p:nvSpPr>
        <p:spPr>
          <a:xfrm>
            <a:off x="597692" y="5513881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reihandform: Form 184">
            <a:extLst>
              <a:ext uri="{FF2B5EF4-FFF2-40B4-BE49-F238E27FC236}">
                <a16:creationId xmlns:a16="http://schemas.microsoft.com/office/drawing/2014/main" id="{3EE1DFD1-8828-42E9-BAA6-34FE6143AE1D}"/>
              </a:ext>
            </a:extLst>
          </p:cNvPr>
          <p:cNvSpPr/>
          <p:nvPr/>
        </p:nvSpPr>
        <p:spPr>
          <a:xfrm rot="231405" flipH="1">
            <a:off x="338185" y="4403321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ihandform: Form 197">
            <a:extLst>
              <a:ext uri="{FF2B5EF4-FFF2-40B4-BE49-F238E27FC236}">
                <a16:creationId xmlns:a16="http://schemas.microsoft.com/office/drawing/2014/main" id="{902B0CC1-FF73-48AB-A3FD-F228C85F9DE2}"/>
              </a:ext>
            </a:extLst>
          </p:cNvPr>
          <p:cNvSpPr/>
          <p:nvPr/>
        </p:nvSpPr>
        <p:spPr>
          <a:xfrm>
            <a:off x="1283" y="3302730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4EA3EFCC-A4BA-41EC-BF61-E7AF36BD8C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1232" y="5547962"/>
            <a:ext cx="1054699" cy="731583"/>
          </a:xfrm>
          <a:prstGeom prst="rect">
            <a:avLst/>
          </a:prstGeom>
        </p:spPr>
      </p:pic>
      <p:sp>
        <p:nvSpPr>
          <p:cNvPr id="201" name="Freihandform: Form 200">
            <a:extLst>
              <a:ext uri="{FF2B5EF4-FFF2-40B4-BE49-F238E27FC236}">
                <a16:creationId xmlns:a16="http://schemas.microsoft.com/office/drawing/2014/main" id="{BD8AED68-1A09-4642-8A9C-54EAB331E5ED}"/>
              </a:ext>
            </a:extLst>
          </p:cNvPr>
          <p:cNvSpPr/>
          <p:nvPr/>
        </p:nvSpPr>
        <p:spPr>
          <a:xfrm rot="21368595">
            <a:off x="3706499" y="5396024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6" name="Grafik 675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E45B4E5A-1E29-439C-AA20-C4CC812689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38486" y="5484891"/>
            <a:ext cx="1054699" cy="725487"/>
          </a:xfrm>
          <a:prstGeom prst="rect">
            <a:avLst/>
          </a:prstGeom>
        </p:spPr>
      </p:pic>
      <p:pic>
        <p:nvPicPr>
          <p:cNvPr id="680" name="Grafik 679">
            <a:extLst>
              <a:ext uri="{FF2B5EF4-FFF2-40B4-BE49-F238E27FC236}">
                <a16:creationId xmlns:a16="http://schemas.microsoft.com/office/drawing/2014/main" id="{99BEADD7-0E09-43DB-87ED-BA0D645851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60875" y="5717019"/>
            <a:ext cx="1060796" cy="725487"/>
          </a:xfrm>
          <a:prstGeom prst="rect">
            <a:avLst/>
          </a:prstGeom>
        </p:spPr>
      </p:pic>
      <p:sp>
        <p:nvSpPr>
          <p:cNvPr id="683" name="Freihandform: Form 682">
            <a:extLst>
              <a:ext uri="{FF2B5EF4-FFF2-40B4-BE49-F238E27FC236}">
                <a16:creationId xmlns:a16="http://schemas.microsoft.com/office/drawing/2014/main" id="{73ED9615-77ED-4D6F-85AB-4401AB348A33}"/>
              </a:ext>
            </a:extLst>
          </p:cNvPr>
          <p:cNvSpPr/>
          <p:nvPr/>
        </p:nvSpPr>
        <p:spPr>
          <a:xfrm rot="207948" flipH="1">
            <a:off x="7777574" y="532146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5" name="Freihandform: Form 684">
            <a:extLst>
              <a:ext uri="{FF2B5EF4-FFF2-40B4-BE49-F238E27FC236}">
                <a16:creationId xmlns:a16="http://schemas.microsoft.com/office/drawing/2014/main" id="{F2E037B5-263D-49C2-9255-2B75F10685E2}"/>
              </a:ext>
            </a:extLst>
          </p:cNvPr>
          <p:cNvSpPr/>
          <p:nvPr/>
        </p:nvSpPr>
        <p:spPr>
          <a:xfrm flipH="1">
            <a:off x="9156667" y="5643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29ED12F-CC76-4702-BF4A-7ACD1EA28BEE}"/>
              </a:ext>
            </a:extLst>
          </p:cNvPr>
          <p:cNvSpPr/>
          <p:nvPr/>
        </p:nvSpPr>
        <p:spPr>
          <a:xfrm>
            <a:off x="9009899" y="4479783"/>
            <a:ext cx="405958" cy="154820"/>
          </a:xfrm>
          <a:prstGeom prst="ellipse">
            <a:avLst/>
          </a:prstGeom>
          <a:solidFill>
            <a:srgbClr val="4472C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6DDC21-D372-4FE3-BEBA-BBD268C6914A}"/>
              </a:ext>
            </a:extLst>
          </p:cNvPr>
          <p:cNvSpPr/>
          <p:nvPr/>
        </p:nvSpPr>
        <p:spPr>
          <a:xfrm>
            <a:off x="8950207" y="4457168"/>
            <a:ext cx="552657" cy="154820"/>
          </a:xfrm>
          <a:prstGeom prst="ellipse">
            <a:avLst/>
          </a:prstGeom>
          <a:gradFill flip="none" rotWithShape="1">
            <a:gsLst>
              <a:gs pos="48000">
                <a:schemeClr val="accent5">
                  <a:lumMod val="20000"/>
                  <a:lumOff val="80000"/>
                </a:schemeClr>
              </a:gs>
              <a:gs pos="100000">
                <a:srgbClr val="F9FBF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97D6C0D-2DD4-4F61-B061-D40CAE35A349}"/>
              </a:ext>
            </a:extLst>
          </p:cNvPr>
          <p:cNvGrpSpPr/>
          <p:nvPr/>
        </p:nvGrpSpPr>
        <p:grpSpPr>
          <a:xfrm>
            <a:off x="8596848" y="205406"/>
            <a:ext cx="3235837" cy="899135"/>
            <a:chOff x="8596848" y="205406"/>
            <a:chExt cx="3235837" cy="899135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4970BB2F-5845-406B-BF80-CB3B3F9AEEFE}"/>
                </a:ext>
              </a:extLst>
            </p:cNvPr>
            <p:cNvGrpSpPr/>
            <p:nvPr/>
          </p:nvGrpSpPr>
          <p:grpSpPr>
            <a:xfrm>
              <a:off x="8596848" y="205406"/>
              <a:ext cx="1348875" cy="683394"/>
              <a:chOff x="7887200" y="205406"/>
              <a:chExt cx="1348875" cy="683394"/>
            </a:xfrm>
          </p:grpSpPr>
          <p:sp>
            <p:nvSpPr>
              <p:cNvPr id="5" name="Wolke 4">
                <a:extLst>
                  <a:ext uri="{FF2B5EF4-FFF2-40B4-BE49-F238E27FC236}">
                    <a16:creationId xmlns:a16="http://schemas.microsoft.com/office/drawing/2014/main" id="{A8B7BDCE-E796-42E8-934D-571A86AEE34F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08E82047-2F31-45FB-86A2-EFA9DABCD11F}"/>
                  </a:ext>
                </a:extLst>
              </p:cNvPr>
              <p:cNvSpPr txBox="1"/>
              <p:nvPr/>
            </p:nvSpPr>
            <p:spPr>
              <a:xfrm>
                <a:off x="8161636" y="225491"/>
                <a:ext cx="70360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</a:p>
            </p:txBody>
          </p:sp>
        </p:grpSp>
        <p:grpSp>
          <p:nvGrpSpPr>
            <p:cNvPr id="62" name="Gruppieren 61">
              <a:extLst>
                <a:ext uri="{FF2B5EF4-FFF2-40B4-BE49-F238E27FC236}">
                  <a16:creationId xmlns:a16="http://schemas.microsoft.com/office/drawing/2014/main" id="{987C0984-CC1B-402C-985A-B773A867EDF7}"/>
                </a:ext>
              </a:extLst>
            </p:cNvPr>
            <p:cNvGrpSpPr/>
            <p:nvPr/>
          </p:nvGrpSpPr>
          <p:grpSpPr>
            <a:xfrm>
              <a:off x="10483810" y="421147"/>
              <a:ext cx="1348875" cy="683394"/>
              <a:chOff x="7887200" y="205406"/>
              <a:chExt cx="1348875" cy="683394"/>
            </a:xfrm>
          </p:grpSpPr>
          <p:sp>
            <p:nvSpPr>
              <p:cNvPr id="63" name="Wolke 62">
                <a:extLst>
                  <a:ext uri="{FF2B5EF4-FFF2-40B4-BE49-F238E27FC236}">
                    <a16:creationId xmlns:a16="http://schemas.microsoft.com/office/drawing/2014/main" id="{59422FE4-535C-43E9-BD60-EA943A6455FD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2F5416B9-BB52-4CD3-BEB9-1F7EBCFFE2C4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AT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kumimoji="0" lang="de-AT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30165209"/>
      </p:ext>
    </p:extLst>
  </p:cSld>
  <p:clrMapOvr>
    <a:masterClrMapping/>
  </p:clrMapOvr>
  <p:transition spd="med" advClick="0" advTm="200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5000"/>
                <a:lumOff val="95000"/>
              </a:schemeClr>
            </a:gs>
            <a:gs pos="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2C1C551-BB97-458A-AA91-897CFBBF67FC}"/>
              </a:ext>
            </a:extLst>
          </p:cNvPr>
          <p:cNvSpPr/>
          <p:nvPr/>
        </p:nvSpPr>
        <p:spPr>
          <a:xfrm>
            <a:off x="-162560" y="2592265"/>
            <a:ext cx="12517120" cy="3647440"/>
          </a:xfrm>
          <a:custGeom>
            <a:avLst/>
            <a:gdLst>
              <a:gd name="connsiteX0" fmla="*/ 101600 w 12517120"/>
              <a:gd name="connsiteY0" fmla="*/ 20320 h 3647440"/>
              <a:gd name="connsiteX1" fmla="*/ 101600 w 12517120"/>
              <a:gd name="connsiteY1" fmla="*/ 20320 h 3647440"/>
              <a:gd name="connsiteX2" fmla="*/ 182880 w 12517120"/>
              <a:gd name="connsiteY2" fmla="*/ 50800 h 3647440"/>
              <a:gd name="connsiteX3" fmla="*/ 243840 w 12517120"/>
              <a:gd name="connsiteY3" fmla="*/ 91440 h 3647440"/>
              <a:gd name="connsiteX4" fmla="*/ 274320 w 12517120"/>
              <a:gd name="connsiteY4" fmla="*/ 111760 h 3647440"/>
              <a:gd name="connsiteX5" fmla="*/ 304800 w 12517120"/>
              <a:gd name="connsiteY5" fmla="*/ 132080 h 3647440"/>
              <a:gd name="connsiteX6" fmla="*/ 345440 w 12517120"/>
              <a:gd name="connsiteY6" fmla="*/ 162560 h 3647440"/>
              <a:gd name="connsiteX7" fmla="*/ 406400 w 12517120"/>
              <a:gd name="connsiteY7" fmla="*/ 213360 h 3647440"/>
              <a:gd name="connsiteX8" fmla="*/ 436880 w 12517120"/>
              <a:gd name="connsiteY8" fmla="*/ 223520 h 3647440"/>
              <a:gd name="connsiteX9" fmla="*/ 538480 w 12517120"/>
              <a:gd name="connsiteY9" fmla="*/ 294640 h 3647440"/>
              <a:gd name="connsiteX10" fmla="*/ 599440 w 12517120"/>
              <a:gd name="connsiteY10" fmla="*/ 325120 h 3647440"/>
              <a:gd name="connsiteX11" fmla="*/ 629920 w 12517120"/>
              <a:gd name="connsiteY11" fmla="*/ 335280 h 3647440"/>
              <a:gd name="connsiteX12" fmla="*/ 731520 w 12517120"/>
              <a:gd name="connsiteY12" fmla="*/ 406400 h 3647440"/>
              <a:gd name="connsiteX13" fmla="*/ 762000 w 12517120"/>
              <a:gd name="connsiteY13" fmla="*/ 426720 h 3647440"/>
              <a:gd name="connsiteX14" fmla="*/ 822960 w 12517120"/>
              <a:gd name="connsiteY14" fmla="*/ 447040 h 3647440"/>
              <a:gd name="connsiteX15" fmla="*/ 924560 w 12517120"/>
              <a:gd name="connsiteY15" fmla="*/ 508000 h 3647440"/>
              <a:gd name="connsiteX16" fmla="*/ 985520 w 12517120"/>
              <a:gd name="connsiteY16" fmla="*/ 528320 h 3647440"/>
              <a:gd name="connsiteX17" fmla="*/ 1046480 w 12517120"/>
              <a:gd name="connsiteY17" fmla="*/ 568960 h 3647440"/>
              <a:gd name="connsiteX18" fmla="*/ 1137920 w 12517120"/>
              <a:gd name="connsiteY18" fmla="*/ 599440 h 3647440"/>
              <a:gd name="connsiteX19" fmla="*/ 1168400 w 12517120"/>
              <a:gd name="connsiteY19" fmla="*/ 609600 h 3647440"/>
              <a:gd name="connsiteX20" fmla="*/ 1219200 w 12517120"/>
              <a:gd name="connsiteY20" fmla="*/ 619760 h 3647440"/>
              <a:gd name="connsiteX21" fmla="*/ 1249680 w 12517120"/>
              <a:gd name="connsiteY21" fmla="*/ 629920 h 3647440"/>
              <a:gd name="connsiteX22" fmla="*/ 1483360 w 12517120"/>
              <a:gd name="connsiteY22" fmla="*/ 629920 h 3647440"/>
              <a:gd name="connsiteX23" fmla="*/ 1747520 w 12517120"/>
              <a:gd name="connsiteY23" fmla="*/ 883920 h 3647440"/>
              <a:gd name="connsiteX24" fmla="*/ 2387600 w 12517120"/>
              <a:gd name="connsiteY24" fmla="*/ 629920 h 3647440"/>
              <a:gd name="connsiteX25" fmla="*/ 2854960 w 12517120"/>
              <a:gd name="connsiteY25" fmla="*/ 304800 h 3647440"/>
              <a:gd name="connsiteX26" fmla="*/ 3271520 w 12517120"/>
              <a:gd name="connsiteY26" fmla="*/ 690880 h 3647440"/>
              <a:gd name="connsiteX27" fmla="*/ 3484880 w 12517120"/>
              <a:gd name="connsiteY27" fmla="*/ 579120 h 3647440"/>
              <a:gd name="connsiteX28" fmla="*/ 4267200 w 12517120"/>
              <a:gd name="connsiteY28" fmla="*/ 1016000 h 3647440"/>
              <a:gd name="connsiteX29" fmla="*/ 4572000 w 12517120"/>
              <a:gd name="connsiteY29" fmla="*/ 894080 h 3647440"/>
              <a:gd name="connsiteX30" fmla="*/ 4632960 w 12517120"/>
              <a:gd name="connsiteY30" fmla="*/ 975360 h 3647440"/>
              <a:gd name="connsiteX31" fmla="*/ 5374640 w 12517120"/>
              <a:gd name="connsiteY31" fmla="*/ 619760 h 3647440"/>
              <a:gd name="connsiteX32" fmla="*/ 5486400 w 12517120"/>
              <a:gd name="connsiteY32" fmla="*/ 680720 h 3647440"/>
              <a:gd name="connsiteX33" fmla="*/ 5994400 w 12517120"/>
              <a:gd name="connsiteY33" fmla="*/ 619760 h 3647440"/>
              <a:gd name="connsiteX34" fmla="*/ 6177280 w 12517120"/>
              <a:gd name="connsiteY34" fmla="*/ 863600 h 3647440"/>
              <a:gd name="connsiteX35" fmla="*/ 6410960 w 12517120"/>
              <a:gd name="connsiteY35" fmla="*/ 1117600 h 3647440"/>
              <a:gd name="connsiteX36" fmla="*/ 6604000 w 12517120"/>
              <a:gd name="connsiteY36" fmla="*/ 934720 h 3647440"/>
              <a:gd name="connsiteX37" fmla="*/ 6990080 w 12517120"/>
              <a:gd name="connsiteY37" fmla="*/ 1270000 h 3647440"/>
              <a:gd name="connsiteX38" fmla="*/ 7752080 w 12517120"/>
              <a:gd name="connsiteY38" fmla="*/ 1127760 h 3647440"/>
              <a:gd name="connsiteX39" fmla="*/ 8107680 w 12517120"/>
              <a:gd name="connsiteY39" fmla="*/ 914400 h 3647440"/>
              <a:gd name="connsiteX40" fmla="*/ 8321040 w 12517120"/>
              <a:gd name="connsiteY40" fmla="*/ 721360 h 3647440"/>
              <a:gd name="connsiteX41" fmla="*/ 8442960 w 12517120"/>
              <a:gd name="connsiteY41" fmla="*/ 772160 h 3647440"/>
              <a:gd name="connsiteX42" fmla="*/ 8524240 w 12517120"/>
              <a:gd name="connsiteY42" fmla="*/ 1056640 h 3647440"/>
              <a:gd name="connsiteX43" fmla="*/ 8829040 w 12517120"/>
              <a:gd name="connsiteY43" fmla="*/ 1097280 h 3647440"/>
              <a:gd name="connsiteX44" fmla="*/ 9001760 w 12517120"/>
              <a:gd name="connsiteY44" fmla="*/ 995680 h 3647440"/>
              <a:gd name="connsiteX45" fmla="*/ 9164320 w 12517120"/>
              <a:gd name="connsiteY45" fmla="*/ 1148080 h 3647440"/>
              <a:gd name="connsiteX46" fmla="*/ 9702800 w 12517120"/>
              <a:gd name="connsiteY46" fmla="*/ 650240 h 3647440"/>
              <a:gd name="connsiteX47" fmla="*/ 10007600 w 12517120"/>
              <a:gd name="connsiteY47" fmla="*/ 853440 h 3647440"/>
              <a:gd name="connsiteX48" fmla="*/ 10292080 w 12517120"/>
              <a:gd name="connsiteY48" fmla="*/ 772160 h 3647440"/>
              <a:gd name="connsiteX49" fmla="*/ 10789920 w 12517120"/>
              <a:gd name="connsiteY49" fmla="*/ 1026160 h 3647440"/>
              <a:gd name="connsiteX50" fmla="*/ 11115040 w 12517120"/>
              <a:gd name="connsiteY50" fmla="*/ 802640 h 3647440"/>
              <a:gd name="connsiteX51" fmla="*/ 11714480 w 12517120"/>
              <a:gd name="connsiteY51" fmla="*/ 934720 h 3647440"/>
              <a:gd name="connsiteX52" fmla="*/ 11988800 w 12517120"/>
              <a:gd name="connsiteY52" fmla="*/ 741680 h 3647440"/>
              <a:gd name="connsiteX53" fmla="*/ 12232640 w 12517120"/>
              <a:gd name="connsiteY53" fmla="*/ 924560 h 3647440"/>
              <a:gd name="connsiteX54" fmla="*/ 12435840 w 12517120"/>
              <a:gd name="connsiteY54" fmla="*/ 894080 h 3647440"/>
              <a:gd name="connsiteX55" fmla="*/ 12517120 w 12517120"/>
              <a:gd name="connsiteY55" fmla="*/ 3566160 h 3647440"/>
              <a:gd name="connsiteX56" fmla="*/ 0 w 12517120"/>
              <a:gd name="connsiteY56" fmla="*/ 3647440 h 3647440"/>
              <a:gd name="connsiteX57" fmla="*/ 40640 w 12517120"/>
              <a:gd name="connsiteY57" fmla="*/ 0 h 3647440"/>
              <a:gd name="connsiteX58" fmla="*/ 101600 w 12517120"/>
              <a:gd name="connsiteY58" fmla="*/ 20320 h 36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517120" h="3647440">
                <a:moveTo>
                  <a:pt x="101600" y="20320"/>
                </a:moveTo>
                <a:lnTo>
                  <a:pt x="101600" y="20320"/>
                </a:lnTo>
                <a:cubicBezTo>
                  <a:pt x="128693" y="30480"/>
                  <a:pt x="156999" y="37860"/>
                  <a:pt x="182880" y="50800"/>
                </a:cubicBezTo>
                <a:cubicBezTo>
                  <a:pt x="204723" y="61722"/>
                  <a:pt x="223520" y="77893"/>
                  <a:pt x="243840" y="91440"/>
                </a:cubicBezTo>
                <a:lnTo>
                  <a:pt x="274320" y="111760"/>
                </a:lnTo>
                <a:cubicBezTo>
                  <a:pt x="284480" y="118533"/>
                  <a:pt x="295031" y="124754"/>
                  <a:pt x="304800" y="132080"/>
                </a:cubicBezTo>
                <a:cubicBezTo>
                  <a:pt x="318347" y="142240"/>
                  <a:pt x="332583" y="151540"/>
                  <a:pt x="345440" y="162560"/>
                </a:cubicBezTo>
                <a:cubicBezTo>
                  <a:pt x="376898" y="189524"/>
                  <a:pt x="370472" y="195396"/>
                  <a:pt x="406400" y="213360"/>
                </a:cubicBezTo>
                <a:cubicBezTo>
                  <a:pt x="415979" y="218149"/>
                  <a:pt x="426720" y="220133"/>
                  <a:pt x="436880" y="223520"/>
                </a:cubicBezTo>
                <a:cubicBezTo>
                  <a:pt x="455427" y="237431"/>
                  <a:pt x="523470" y="289637"/>
                  <a:pt x="538480" y="294640"/>
                </a:cubicBezTo>
                <a:cubicBezTo>
                  <a:pt x="615092" y="320177"/>
                  <a:pt x="520658" y="285729"/>
                  <a:pt x="599440" y="325120"/>
                </a:cubicBezTo>
                <a:cubicBezTo>
                  <a:pt x="609019" y="329909"/>
                  <a:pt x="620558" y="330079"/>
                  <a:pt x="629920" y="335280"/>
                </a:cubicBezTo>
                <a:cubicBezTo>
                  <a:pt x="671962" y="358637"/>
                  <a:pt x="694229" y="379764"/>
                  <a:pt x="731520" y="406400"/>
                </a:cubicBezTo>
                <a:cubicBezTo>
                  <a:pt x="741456" y="413497"/>
                  <a:pt x="750842" y="421761"/>
                  <a:pt x="762000" y="426720"/>
                </a:cubicBezTo>
                <a:cubicBezTo>
                  <a:pt x="781573" y="435419"/>
                  <a:pt x="805138" y="435159"/>
                  <a:pt x="822960" y="447040"/>
                </a:cubicBezTo>
                <a:cubicBezTo>
                  <a:pt x="858740" y="470893"/>
                  <a:pt x="885508" y="492379"/>
                  <a:pt x="924560" y="508000"/>
                </a:cubicBezTo>
                <a:cubicBezTo>
                  <a:pt x="944447" y="515955"/>
                  <a:pt x="967698" y="516439"/>
                  <a:pt x="985520" y="528320"/>
                </a:cubicBezTo>
                <a:cubicBezTo>
                  <a:pt x="1005840" y="541867"/>
                  <a:pt x="1023312" y="561237"/>
                  <a:pt x="1046480" y="568960"/>
                </a:cubicBezTo>
                <a:lnTo>
                  <a:pt x="1137920" y="599440"/>
                </a:lnTo>
                <a:cubicBezTo>
                  <a:pt x="1148080" y="602827"/>
                  <a:pt x="1157898" y="607500"/>
                  <a:pt x="1168400" y="609600"/>
                </a:cubicBezTo>
                <a:cubicBezTo>
                  <a:pt x="1185333" y="612987"/>
                  <a:pt x="1202447" y="615572"/>
                  <a:pt x="1219200" y="619760"/>
                </a:cubicBezTo>
                <a:cubicBezTo>
                  <a:pt x="1229590" y="622357"/>
                  <a:pt x="1238978" y="629508"/>
                  <a:pt x="1249680" y="629920"/>
                </a:cubicBezTo>
                <a:cubicBezTo>
                  <a:pt x="1327516" y="632914"/>
                  <a:pt x="1405467" y="629920"/>
                  <a:pt x="1483360" y="629920"/>
                </a:cubicBezTo>
                <a:lnTo>
                  <a:pt x="1747520" y="883920"/>
                </a:lnTo>
                <a:lnTo>
                  <a:pt x="2387600" y="629920"/>
                </a:lnTo>
                <a:lnTo>
                  <a:pt x="2854960" y="304800"/>
                </a:lnTo>
                <a:lnTo>
                  <a:pt x="3271520" y="690880"/>
                </a:lnTo>
                <a:lnTo>
                  <a:pt x="3484880" y="579120"/>
                </a:lnTo>
                <a:lnTo>
                  <a:pt x="4267200" y="1016000"/>
                </a:lnTo>
                <a:lnTo>
                  <a:pt x="4572000" y="894080"/>
                </a:lnTo>
                <a:lnTo>
                  <a:pt x="4632960" y="975360"/>
                </a:lnTo>
                <a:lnTo>
                  <a:pt x="5374640" y="619760"/>
                </a:lnTo>
                <a:lnTo>
                  <a:pt x="5486400" y="680720"/>
                </a:lnTo>
                <a:lnTo>
                  <a:pt x="5994400" y="619760"/>
                </a:lnTo>
                <a:lnTo>
                  <a:pt x="6177280" y="863600"/>
                </a:lnTo>
                <a:lnTo>
                  <a:pt x="6410960" y="1117600"/>
                </a:lnTo>
                <a:lnTo>
                  <a:pt x="6604000" y="934720"/>
                </a:lnTo>
                <a:lnTo>
                  <a:pt x="6990080" y="1270000"/>
                </a:lnTo>
                <a:lnTo>
                  <a:pt x="7752080" y="1127760"/>
                </a:lnTo>
                <a:lnTo>
                  <a:pt x="8107680" y="914400"/>
                </a:lnTo>
                <a:lnTo>
                  <a:pt x="8321040" y="721360"/>
                </a:lnTo>
                <a:lnTo>
                  <a:pt x="8442960" y="772160"/>
                </a:lnTo>
                <a:lnTo>
                  <a:pt x="8524240" y="1056640"/>
                </a:lnTo>
                <a:lnTo>
                  <a:pt x="8829040" y="1097280"/>
                </a:lnTo>
                <a:lnTo>
                  <a:pt x="9001760" y="995680"/>
                </a:lnTo>
                <a:lnTo>
                  <a:pt x="9164320" y="1148080"/>
                </a:lnTo>
                <a:lnTo>
                  <a:pt x="9702800" y="650240"/>
                </a:lnTo>
                <a:lnTo>
                  <a:pt x="10007600" y="853440"/>
                </a:lnTo>
                <a:lnTo>
                  <a:pt x="10292080" y="772160"/>
                </a:lnTo>
                <a:lnTo>
                  <a:pt x="10789920" y="1026160"/>
                </a:lnTo>
                <a:lnTo>
                  <a:pt x="11115040" y="802640"/>
                </a:lnTo>
                <a:lnTo>
                  <a:pt x="11714480" y="934720"/>
                </a:lnTo>
                <a:lnTo>
                  <a:pt x="11988800" y="741680"/>
                </a:lnTo>
                <a:lnTo>
                  <a:pt x="12232640" y="924560"/>
                </a:lnTo>
                <a:lnTo>
                  <a:pt x="12435840" y="894080"/>
                </a:lnTo>
                <a:lnTo>
                  <a:pt x="12517120" y="3566160"/>
                </a:lnTo>
                <a:lnTo>
                  <a:pt x="0" y="3647440"/>
                </a:lnTo>
                <a:lnTo>
                  <a:pt x="40640" y="0"/>
                </a:lnTo>
                <a:lnTo>
                  <a:pt x="101600" y="20320"/>
                </a:lnTo>
                <a:close/>
              </a:path>
            </a:pathLst>
          </a:custGeom>
          <a:gradFill flip="none" rotWithShape="1">
            <a:gsLst>
              <a:gs pos="22000">
                <a:srgbClr val="FFFFFF"/>
              </a:gs>
              <a:gs pos="58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6C5CDBA1-B70D-48E5-8AC2-C656A1041BA4}"/>
              </a:ext>
            </a:extLst>
          </p:cNvPr>
          <p:cNvSpPr/>
          <p:nvPr/>
        </p:nvSpPr>
        <p:spPr>
          <a:xfrm>
            <a:off x="0" y="2511972"/>
            <a:ext cx="7723319" cy="3990427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2000">
                <a:schemeClr val="bg1"/>
              </a:gs>
            </a:gsLst>
            <a:lin ang="18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3" name="Freihandform: Form 692">
            <a:extLst>
              <a:ext uri="{FF2B5EF4-FFF2-40B4-BE49-F238E27FC236}">
                <a16:creationId xmlns:a16="http://schemas.microsoft.com/office/drawing/2014/main" id="{4C56A6B3-860A-4F44-81FF-BEFE7E194500}"/>
              </a:ext>
            </a:extLst>
          </p:cNvPr>
          <p:cNvSpPr/>
          <p:nvPr/>
        </p:nvSpPr>
        <p:spPr>
          <a:xfrm flipH="1">
            <a:off x="-667850" y="5913754"/>
            <a:ext cx="12918331" cy="1810008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hteck 202">
            <a:extLst>
              <a:ext uri="{FF2B5EF4-FFF2-40B4-BE49-F238E27FC236}">
                <a16:creationId xmlns:a16="http://schemas.microsoft.com/office/drawing/2014/main" id="{35CC7D15-DD41-4FF9-9207-CA9FF63E6B9A}"/>
              </a:ext>
            </a:extLst>
          </p:cNvPr>
          <p:cNvSpPr/>
          <p:nvPr/>
        </p:nvSpPr>
        <p:spPr>
          <a:xfrm rot="16200000">
            <a:off x="964087" y="6391685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hteck 203">
            <a:extLst>
              <a:ext uri="{FF2B5EF4-FFF2-40B4-BE49-F238E27FC236}">
                <a16:creationId xmlns:a16="http://schemas.microsoft.com/office/drawing/2014/main" id="{08A35E4D-3A57-48CA-99EC-E8A1CDEBD6A7}"/>
              </a:ext>
            </a:extLst>
          </p:cNvPr>
          <p:cNvSpPr/>
          <p:nvPr/>
        </p:nvSpPr>
        <p:spPr>
          <a:xfrm rot="16200000">
            <a:off x="2489431" y="6255190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1292E12C-4776-454C-981F-2CD48879F8E2}"/>
              </a:ext>
            </a:extLst>
          </p:cNvPr>
          <p:cNvSpPr/>
          <p:nvPr/>
        </p:nvSpPr>
        <p:spPr>
          <a:xfrm rot="16200000">
            <a:off x="4084633" y="6317584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hteck 205">
            <a:extLst>
              <a:ext uri="{FF2B5EF4-FFF2-40B4-BE49-F238E27FC236}">
                <a16:creationId xmlns:a16="http://schemas.microsoft.com/office/drawing/2014/main" id="{78919D5E-4996-497A-A021-22F0AFC86BBD}"/>
              </a:ext>
            </a:extLst>
          </p:cNvPr>
          <p:cNvSpPr/>
          <p:nvPr/>
        </p:nvSpPr>
        <p:spPr>
          <a:xfrm rot="16200000">
            <a:off x="5443702" y="6233875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hteck 206">
            <a:extLst>
              <a:ext uri="{FF2B5EF4-FFF2-40B4-BE49-F238E27FC236}">
                <a16:creationId xmlns:a16="http://schemas.microsoft.com/office/drawing/2014/main" id="{4C766A4A-A291-491F-A129-E94FC50BF823}"/>
              </a:ext>
            </a:extLst>
          </p:cNvPr>
          <p:cNvSpPr/>
          <p:nvPr/>
        </p:nvSpPr>
        <p:spPr>
          <a:xfrm rot="16200000">
            <a:off x="8142122" y="6288797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hteck 207">
            <a:extLst>
              <a:ext uri="{FF2B5EF4-FFF2-40B4-BE49-F238E27FC236}">
                <a16:creationId xmlns:a16="http://schemas.microsoft.com/office/drawing/2014/main" id="{EF70BDB7-E783-410D-A4EC-0D758CB22021}"/>
              </a:ext>
            </a:extLst>
          </p:cNvPr>
          <p:cNvSpPr/>
          <p:nvPr/>
        </p:nvSpPr>
        <p:spPr>
          <a:xfrm rot="16200000">
            <a:off x="9511302" y="6352639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hteck 208">
            <a:extLst>
              <a:ext uri="{FF2B5EF4-FFF2-40B4-BE49-F238E27FC236}">
                <a16:creationId xmlns:a16="http://schemas.microsoft.com/office/drawing/2014/main" id="{8418B663-B945-42A5-9F75-DD3933D73D5E}"/>
              </a:ext>
            </a:extLst>
          </p:cNvPr>
          <p:cNvSpPr/>
          <p:nvPr/>
        </p:nvSpPr>
        <p:spPr>
          <a:xfrm rot="16200000">
            <a:off x="6772617" y="6308321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hteck 209">
            <a:extLst>
              <a:ext uri="{FF2B5EF4-FFF2-40B4-BE49-F238E27FC236}">
                <a16:creationId xmlns:a16="http://schemas.microsoft.com/office/drawing/2014/main" id="{086F1364-1D39-487D-B5E8-FB7BA83B54EC}"/>
              </a:ext>
            </a:extLst>
          </p:cNvPr>
          <p:cNvSpPr/>
          <p:nvPr/>
        </p:nvSpPr>
        <p:spPr>
          <a:xfrm rot="16200000">
            <a:off x="10810633" y="6317584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hteck 210">
            <a:extLst>
              <a:ext uri="{FF2B5EF4-FFF2-40B4-BE49-F238E27FC236}">
                <a16:creationId xmlns:a16="http://schemas.microsoft.com/office/drawing/2014/main" id="{495E6F9F-4FEB-420B-A92F-50E8007C1D45}"/>
              </a:ext>
            </a:extLst>
          </p:cNvPr>
          <p:cNvSpPr/>
          <p:nvPr/>
        </p:nvSpPr>
        <p:spPr>
          <a:xfrm rot="16200000">
            <a:off x="10836109" y="5688073"/>
            <a:ext cx="1446873" cy="18177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fik 29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5B36BC0D-4C5D-4E42-B2CB-0EC353DAE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3161" y="5529255"/>
            <a:ext cx="1054699" cy="731583"/>
          </a:xfrm>
          <a:prstGeom prst="rect">
            <a:avLst/>
          </a:prstGeom>
        </p:spPr>
      </p:pic>
      <p:pic>
        <p:nvPicPr>
          <p:cNvPr id="673" name="Grafik 672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8B32B3E0-895B-4631-BD8C-7F99E66CA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6633" y="5601037"/>
            <a:ext cx="1054699" cy="725487"/>
          </a:xfrm>
          <a:prstGeom prst="rect">
            <a:avLst/>
          </a:prstGeom>
        </p:spPr>
      </p:pic>
      <p:pic>
        <p:nvPicPr>
          <p:cNvPr id="684" name="Grafik 683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5BF168DA-0B7A-4332-A0E2-91BB86E529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36584" y="5582930"/>
            <a:ext cx="1054699" cy="725487"/>
          </a:xfrm>
          <a:prstGeom prst="rect">
            <a:avLst/>
          </a:prstGeom>
        </p:spPr>
      </p:pic>
      <p:pic>
        <p:nvPicPr>
          <p:cNvPr id="688" name="Grafik 687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C8C7BCEC-DC22-4A38-8B23-29D18B8433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63933" y="4531139"/>
            <a:ext cx="1054699" cy="731583"/>
          </a:xfrm>
          <a:prstGeom prst="rect">
            <a:avLst/>
          </a:prstGeom>
        </p:spPr>
      </p:pic>
      <p:sp>
        <p:nvSpPr>
          <p:cNvPr id="184" name="Freihandform: Form 183">
            <a:extLst>
              <a:ext uri="{FF2B5EF4-FFF2-40B4-BE49-F238E27FC236}">
                <a16:creationId xmlns:a16="http://schemas.microsoft.com/office/drawing/2014/main" id="{9E7E5657-69D4-429C-997D-5E3B70C36720}"/>
              </a:ext>
            </a:extLst>
          </p:cNvPr>
          <p:cNvSpPr/>
          <p:nvPr/>
        </p:nvSpPr>
        <p:spPr>
          <a:xfrm>
            <a:off x="5078055" y="5355496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ihandform: Form 188">
            <a:extLst>
              <a:ext uri="{FF2B5EF4-FFF2-40B4-BE49-F238E27FC236}">
                <a16:creationId xmlns:a16="http://schemas.microsoft.com/office/drawing/2014/main" id="{C1B47BC2-C858-482A-99E8-7EC5430CCD6F}"/>
              </a:ext>
            </a:extLst>
          </p:cNvPr>
          <p:cNvSpPr/>
          <p:nvPr/>
        </p:nvSpPr>
        <p:spPr>
          <a:xfrm>
            <a:off x="6414379" y="5419947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ihandform: Form 191">
            <a:extLst>
              <a:ext uri="{FF2B5EF4-FFF2-40B4-BE49-F238E27FC236}">
                <a16:creationId xmlns:a16="http://schemas.microsoft.com/office/drawing/2014/main" id="{ED750175-7F92-426F-A962-49BC5F384023}"/>
              </a:ext>
            </a:extLst>
          </p:cNvPr>
          <p:cNvSpPr/>
          <p:nvPr/>
        </p:nvSpPr>
        <p:spPr>
          <a:xfrm flipH="1">
            <a:off x="10951706" y="4374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ihandform: Form 194">
            <a:extLst>
              <a:ext uri="{FF2B5EF4-FFF2-40B4-BE49-F238E27FC236}">
                <a16:creationId xmlns:a16="http://schemas.microsoft.com/office/drawing/2014/main" id="{2BB4E729-9618-4B4E-A563-3FEF5CE40047}"/>
              </a:ext>
            </a:extLst>
          </p:cNvPr>
          <p:cNvSpPr/>
          <p:nvPr/>
        </p:nvSpPr>
        <p:spPr>
          <a:xfrm rot="207948" flipH="1">
            <a:off x="10461134" y="541994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38" name="Gruppieren 2137">
            <a:extLst>
              <a:ext uri="{FF2B5EF4-FFF2-40B4-BE49-F238E27FC236}">
                <a16:creationId xmlns:a16="http://schemas.microsoft.com/office/drawing/2014/main" id="{24D69A08-3243-4F2F-ABE2-19E5A027FD1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315452" y="3461538"/>
            <a:ext cx="1829150" cy="2692518"/>
            <a:chOff x="0" y="0"/>
            <a:chExt cx="5423358" cy="7976923"/>
          </a:xfrm>
        </p:grpSpPr>
        <p:grpSp>
          <p:nvGrpSpPr>
            <p:cNvPr id="2139" name="Gruppieren 2138">
              <a:extLst>
                <a:ext uri="{FF2B5EF4-FFF2-40B4-BE49-F238E27FC236}">
                  <a16:creationId xmlns:a16="http://schemas.microsoft.com/office/drawing/2014/main" id="{545C20E5-2DB8-4BF9-96E7-2225C6A4F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208939"/>
              <a:ext cx="5423358" cy="4767984"/>
              <a:chOff x="0" y="0"/>
              <a:chExt cx="5060425" cy="4448810"/>
            </a:xfrm>
          </p:grpSpPr>
          <p:sp>
            <p:nvSpPr>
              <p:cNvPr id="2152" name="Ellipse 2151">
                <a:extLst>
                  <a:ext uri="{FF2B5EF4-FFF2-40B4-BE49-F238E27FC236}">
                    <a16:creationId xmlns:a16="http://schemas.microsoft.com/office/drawing/2014/main" id="{F5EDDC58-DAD8-4D39-A0B6-7098FBB00BC5}"/>
                  </a:ext>
                </a:extLst>
              </p:cNvPr>
              <p:cNvSpPr/>
              <p:nvPr/>
            </p:nvSpPr>
            <p:spPr>
              <a:xfrm>
                <a:off x="3531476" y="157656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3" name="Ellipse 2152">
                <a:extLst>
                  <a:ext uri="{FF2B5EF4-FFF2-40B4-BE49-F238E27FC236}">
                    <a16:creationId xmlns:a16="http://schemas.microsoft.com/office/drawing/2014/main" id="{B2B4095A-1849-428E-8E57-564597F7A6A6}"/>
                  </a:ext>
                </a:extLst>
              </p:cNvPr>
              <p:cNvSpPr/>
              <p:nvPr/>
            </p:nvSpPr>
            <p:spPr>
              <a:xfrm>
                <a:off x="0" y="0"/>
                <a:ext cx="5016500" cy="44488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4" name="Ellipse 2153">
                <a:extLst>
                  <a:ext uri="{FF2B5EF4-FFF2-40B4-BE49-F238E27FC236}">
                    <a16:creationId xmlns:a16="http://schemas.microsoft.com/office/drawing/2014/main" id="{0C9A4470-A0AF-4F9D-A685-87074318FDF6}"/>
                  </a:ext>
                </a:extLst>
              </p:cNvPr>
              <p:cNvSpPr/>
              <p:nvPr/>
            </p:nvSpPr>
            <p:spPr>
              <a:xfrm rot="20527534">
                <a:off x="2986252" y="712733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5" name="Ellipse 2154">
                <a:extLst>
                  <a:ext uri="{FF2B5EF4-FFF2-40B4-BE49-F238E27FC236}">
                    <a16:creationId xmlns:a16="http://schemas.microsoft.com/office/drawing/2014/main" id="{EA4A05B9-651F-429E-9353-9FF377FB6337}"/>
                  </a:ext>
                </a:extLst>
              </p:cNvPr>
              <p:cNvSpPr/>
              <p:nvPr/>
            </p:nvSpPr>
            <p:spPr>
              <a:xfrm rot="20966179">
                <a:off x="3298278" y="1579837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6" name="Ellipse 2155">
                <a:extLst>
                  <a:ext uri="{FF2B5EF4-FFF2-40B4-BE49-F238E27FC236}">
                    <a16:creationId xmlns:a16="http://schemas.microsoft.com/office/drawing/2014/main" id="{22C5CDB5-A063-4D5E-8978-D0E6C4A527C3}"/>
                  </a:ext>
                </a:extLst>
              </p:cNvPr>
              <p:cNvSpPr/>
              <p:nvPr/>
            </p:nvSpPr>
            <p:spPr>
              <a:xfrm rot="20206565">
                <a:off x="94593" y="731783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EAF2FA"/>
                  </a:gs>
                  <a:gs pos="100000">
                    <a:srgbClr val="EAF2FA"/>
                  </a:gs>
                  <a:gs pos="15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40" name="Gruppieren 2139">
              <a:extLst>
                <a:ext uri="{FF2B5EF4-FFF2-40B4-BE49-F238E27FC236}">
                  <a16:creationId xmlns:a16="http://schemas.microsoft.com/office/drawing/2014/main" id="{8A131157-4A7F-477D-9122-DFBB2E3470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8993" y="954470"/>
              <a:ext cx="3293896" cy="2848812"/>
              <a:chOff x="0" y="0"/>
              <a:chExt cx="3073400" cy="2658110"/>
            </a:xfrm>
          </p:grpSpPr>
          <p:sp>
            <p:nvSpPr>
              <p:cNvPr id="2145" name="Ellipse 2144">
                <a:extLst>
                  <a:ext uri="{FF2B5EF4-FFF2-40B4-BE49-F238E27FC236}">
                    <a16:creationId xmlns:a16="http://schemas.microsoft.com/office/drawing/2014/main" id="{14B04787-1C6C-4BEC-858F-079079F37B72}"/>
                  </a:ext>
                </a:extLst>
              </p:cNvPr>
              <p:cNvSpPr/>
              <p:nvPr/>
            </p:nvSpPr>
            <p:spPr>
              <a:xfrm>
                <a:off x="0" y="0"/>
                <a:ext cx="3073400" cy="26581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6" name="Ellipse 2145">
                <a:extLst>
                  <a:ext uri="{FF2B5EF4-FFF2-40B4-BE49-F238E27FC236}">
                    <a16:creationId xmlns:a16="http://schemas.microsoft.com/office/drawing/2014/main" id="{47C66693-862F-49C4-A078-9E0B003A7625}"/>
                  </a:ext>
                </a:extLst>
              </p:cNvPr>
              <p:cNvSpPr/>
              <p:nvPr/>
            </p:nvSpPr>
            <p:spPr>
              <a:xfrm>
                <a:off x="1115251" y="940828"/>
                <a:ext cx="254000" cy="457200"/>
              </a:xfrm>
              <a:prstGeom prst="ellipse">
                <a:avLst/>
              </a:prstGeom>
              <a:solidFill>
                <a:srgbClr val="4472C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7" name="Ellipse 2146">
                <a:extLst>
                  <a:ext uri="{FF2B5EF4-FFF2-40B4-BE49-F238E27FC236}">
                    <a16:creationId xmlns:a16="http://schemas.microsoft.com/office/drawing/2014/main" id="{6B89776C-9E7E-4468-8F66-FEDA581F277E}"/>
                  </a:ext>
                </a:extLst>
              </p:cNvPr>
              <p:cNvSpPr/>
              <p:nvPr/>
            </p:nvSpPr>
            <p:spPr>
              <a:xfrm>
                <a:off x="2056079" y="914400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48" name="Gruppieren 2147">
                <a:extLst>
                  <a:ext uri="{FF2B5EF4-FFF2-40B4-BE49-F238E27FC236}">
                    <a16:creationId xmlns:a16="http://schemas.microsoft.com/office/drawing/2014/main" id="{666A967F-282A-4955-A021-DB4B61B17368}"/>
                  </a:ext>
                </a:extLst>
              </p:cNvPr>
              <p:cNvGrpSpPr/>
              <p:nvPr/>
            </p:nvGrpSpPr>
            <p:grpSpPr>
              <a:xfrm>
                <a:off x="1607908" y="1216777"/>
                <a:ext cx="1398028" cy="523269"/>
                <a:chOff x="0" y="0"/>
                <a:chExt cx="1548367" cy="518945"/>
              </a:xfr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50" name="Gleichschenkliges Dreieck 2149">
                  <a:extLst>
                    <a:ext uri="{FF2B5EF4-FFF2-40B4-BE49-F238E27FC236}">
                      <a16:creationId xmlns:a16="http://schemas.microsoft.com/office/drawing/2014/main" id="{F48851D9-D5DE-4EA9-A849-42AC7AA66BF8}"/>
                    </a:ext>
                  </a:extLst>
                </p:cNvPr>
                <p:cNvSpPr/>
                <p:nvPr/>
              </p:nvSpPr>
              <p:spPr>
                <a:xfrm>
                  <a:off x="173183" y="16364"/>
                  <a:ext cx="1375184" cy="501650"/>
                </a:xfrm>
                <a:prstGeom prst="triangle">
                  <a:avLst>
                    <a:gd name="adj" fmla="val 623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1" name="Ellipse 2150">
                  <a:extLst>
                    <a:ext uri="{FF2B5EF4-FFF2-40B4-BE49-F238E27FC236}">
                      <a16:creationId xmlns:a16="http://schemas.microsoft.com/office/drawing/2014/main" id="{4AFF714D-78BE-477E-B2CF-2CDEB5EC93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1192" cy="5189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41" name="Gruppieren 2140">
              <a:extLst>
                <a:ext uri="{FF2B5EF4-FFF2-40B4-BE49-F238E27FC236}">
                  <a16:creationId xmlns:a16="http://schemas.microsoft.com/office/drawing/2014/main" id="{D33AAE37-018E-44EA-8CE2-57F230F0FFEC}"/>
                </a:ext>
              </a:extLst>
            </p:cNvPr>
            <p:cNvGrpSpPr>
              <a:grpSpLocks noChangeAspect="1"/>
            </p:cNvGrpSpPr>
            <p:nvPr/>
          </p:nvGrpSpPr>
          <p:grpSpPr>
            <a:xfrm rot="975702">
              <a:off x="1933904" y="0"/>
              <a:ext cx="2475186" cy="1877657"/>
              <a:chOff x="0" y="0"/>
              <a:chExt cx="2309785" cy="1752267"/>
            </a:xfrm>
          </p:grpSpPr>
          <p:sp>
            <p:nvSpPr>
              <p:cNvPr id="2142" name="Flussdiagramm: Magnetplattenspeicher 2141">
                <a:extLst>
                  <a:ext uri="{FF2B5EF4-FFF2-40B4-BE49-F238E27FC236}">
                    <a16:creationId xmlns:a16="http://schemas.microsoft.com/office/drawing/2014/main" id="{90F2AAF0-191F-4BD4-82CF-2642CA9CE6FB}"/>
                  </a:ext>
                </a:extLst>
              </p:cNvPr>
              <p:cNvSpPr/>
              <p:nvPr/>
            </p:nvSpPr>
            <p:spPr>
              <a:xfrm>
                <a:off x="0" y="0"/>
                <a:ext cx="2309785" cy="1752267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3" name="Halbbogen 2142">
                <a:extLst>
                  <a:ext uri="{FF2B5EF4-FFF2-40B4-BE49-F238E27FC236}">
                    <a16:creationId xmlns:a16="http://schemas.microsoft.com/office/drawing/2014/main" id="{4C934EDD-CF5B-47A4-8172-8FC7C7F440BF}"/>
                  </a:ext>
                </a:extLst>
              </p:cNvPr>
              <p:cNvSpPr/>
              <p:nvPr/>
            </p:nvSpPr>
            <p:spPr>
              <a:xfrm rot="11791213">
                <a:off x="118441" y="667909"/>
                <a:ext cx="778510" cy="932180"/>
              </a:xfrm>
              <a:prstGeom prst="blockArc">
                <a:avLst>
                  <a:gd name="adj1" fmla="val 9684492"/>
                  <a:gd name="adj2" fmla="val 628043"/>
                  <a:gd name="adj3" fmla="val 23013"/>
                </a:avLst>
              </a:prstGeom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4" name="Ellipse 2143">
                <a:extLst>
                  <a:ext uri="{FF2B5EF4-FFF2-40B4-BE49-F238E27FC236}">
                    <a16:creationId xmlns:a16="http://schemas.microsoft.com/office/drawing/2014/main" id="{24BF14CB-1C85-4823-86F5-E18916FC24C1}"/>
                  </a:ext>
                </a:extLst>
              </p:cNvPr>
              <p:cNvSpPr/>
              <p:nvPr/>
            </p:nvSpPr>
            <p:spPr>
              <a:xfrm>
                <a:off x="15902" y="0"/>
                <a:ext cx="2281473" cy="57646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5" name="Grafik 24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D95F0831-5C28-40CE-AE2B-09E70D41B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4090" y="5478795"/>
            <a:ext cx="1054699" cy="731583"/>
          </a:xfrm>
          <a:prstGeom prst="rect">
            <a:avLst/>
          </a:prstGeom>
        </p:spPr>
      </p:pic>
      <p:sp>
        <p:nvSpPr>
          <p:cNvPr id="182" name="Freihandform: Form 181">
            <a:extLst>
              <a:ext uri="{FF2B5EF4-FFF2-40B4-BE49-F238E27FC236}">
                <a16:creationId xmlns:a16="http://schemas.microsoft.com/office/drawing/2014/main" id="{AC3B545C-04E6-43F8-8907-DED40D6F9202}"/>
              </a:ext>
            </a:extLst>
          </p:cNvPr>
          <p:cNvSpPr/>
          <p:nvPr/>
        </p:nvSpPr>
        <p:spPr>
          <a:xfrm flipH="1">
            <a:off x="2147987" y="5317268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hteck 201">
            <a:extLst>
              <a:ext uri="{FF2B5EF4-FFF2-40B4-BE49-F238E27FC236}">
                <a16:creationId xmlns:a16="http://schemas.microsoft.com/office/drawing/2014/main" id="{4381746A-01EC-4853-9544-9E17ECA19C8B}"/>
              </a:ext>
            </a:extLst>
          </p:cNvPr>
          <p:cNvSpPr/>
          <p:nvPr/>
        </p:nvSpPr>
        <p:spPr>
          <a:xfrm rot="16200000">
            <a:off x="110145" y="5704846"/>
            <a:ext cx="1642722" cy="18529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3CC8832-7E5B-465A-BACC-4EADE4120995}"/>
              </a:ext>
            </a:extLst>
          </p:cNvPr>
          <p:cNvSpPr/>
          <p:nvPr/>
        </p:nvSpPr>
        <p:spPr>
          <a:xfrm rot="16200000">
            <a:off x="-593103" y="5147758"/>
            <a:ext cx="2325888" cy="19906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fik 16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7EF79B6C-A4E7-4AFC-A4A6-FFAFD6DC88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33" y="3497806"/>
            <a:ext cx="1054699" cy="859611"/>
          </a:xfrm>
          <a:prstGeom prst="rect">
            <a:avLst/>
          </a:prstGeom>
        </p:spPr>
      </p:pic>
      <p:pic>
        <p:nvPicPr>
          <p:cNvPr id="19" name="Grafik 18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03FBAC2B-7155-4B51-BAEB-22DC79796F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4156" y="4586768"/>
            <a:ext cx="1054699" cy="731583"/>
          </a:xfrm>
          <a:prstGeom prst="rect">
            <a:avLst/>
          </a:prstGeom>
        </p:spPr>
      </p:pic>
      <p:pic>
        <p:nvPicPr>
          <p:cNvPr id="23" name="Grafik 22">
            <a:hlinkClick r:id="" action="ppaction://hlinkshowjump?jump=nextslide">
              <a:snd r:embed="rId12" name="richtig 2.wav"/>
            </a:hlinkClick>
            <a:extLst>
              <a:ext uri="{FF2B5EF4-FFF2-40B4-BE49-F238E27FC236}">
                <a16:creationId xmlns:a16="http://schemas.microsoft.com/office/drawing/2014/main" id="{A83259B1-32C0-4E1A-8C9D-E2FE8743D1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6103" y="5656210"/>
            <a:ext cx="1054699" cy="731583"/>
          </a:xfrm>
          <a:prstGeom prst="rect">
            <a:avLst/>
          </a:prstGeom>
        </p:spPr>
      </p:pic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78E45E-4DFE-40B3-AF42-6FF7B6971106}"/>
              </a:ext>
            </a:extLst>
          </p:cNvPr>
          <p:cNvSpPr/>
          <p:nvPr/>
        </p:nvSpPr>
        <p:spPr>
          <a:xfrm>
            <a:off x="597692" y="5513881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reihandform: Form 184">
            <a:extLst>
              <a:ext uri="{FF2B5EF4-FFF2-40B4-BE49-F238E27FC236}">
                <a16:creationId xmlns:a16="http://schemas.microsoft.com/office/drawing/2014/main" id="{3EE1DFD1-8828-42E9-BAA6-34FE6143AE1D}"/>
              </a:ext>
            </a:extLst>
          </p:cNvPr>
          <p:cNvSpPr/>
          <p:nvPr/>
        </p:nvSpPr>
        <p:spPr>
          <a:xfrm rot="231405" flipH="1">
            <a:off x="338185" y="4403321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ihandform: Form 197">
            <a:extLst>
              <a:ext uri="{FF2B5EF4-FFF2-40B4-BE49-F238E27FC236}">
                <a16:creationId xmlns:a16="http://schemas.microsoft.com/office/drawing/2014/main" id="{902B0CC1-FF73-48AB-A3FD-F228C85F9DE2}"/>
              </a:ext>
            </a:extLst>
          </p:cNvPr>
          <p:cNvSpPr/>
          <p:nvPr/>
        </p:nvSpPr>
        <p:spPr>
          <a:xfrm>
            <a:off x="1283" y="3302730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 26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4EA3EFCC-A4BA-41EC-BF61-E7AF36BD8C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81232" y="5547962"/>
            <a:ext cx="1054699" cy="731583"/>
          </a:xfrm>
          <a:prstGeom prst="rect">
            <a:avLst/>
          </a:prstGeom>
        </p:spPr>
      </p:pic>
      <p:sp>
        <p:nvSpPr>
          <p:cNvPr id="201" name="Freihandform: Form 200">
            <a:extLst>
              <a:ext uri="{FF2B5EF4-FFF2-40B4-BE49-F238E27FC236}">
                <a16:creationId xmlns:a16="http://schemas.microsoft.com/office/drawing/2014/main" id="{BD8AED68-1A09-4642-8A9C-54EAB331E5ED}"/>
              </a:ext>
            </a:extLst>
          </p:cNvPr>
          <p:cNvSpPr/>
          <p:nvPr/>
        </p:nvSpPr>
        <p:spPr>
          <a:xfrm rot="21368595">
            <a:off x="3706499" y="5396024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6" name="Grafik 675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E45B4E5A-1E29-439C-AA20-C4CC812689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38486" y="5484891"/>
            <a:ext cx="1054699" cy="725487"/>
          </a:xfrm>
          <a:prstGeom prst="rect">
            <a:avLst/>
          </a:prstGeom>
        </p:spPr>
      </p:pic>
      <p:pic>
        <p:nvPicPr>
          <p:cNvPr id="680" name="Grafik 679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99BEADD7-0E09-43DB-87ED-BA0D645851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60875" y="5717019"/>
            <a:ext cx="1060796" cy="725487"/>
          </a:xfrm>
          <a:prstGeom prst="rect">
            <a:avLst/>
          </a:prstGeom>
        </p:spPr>
      </p:pic>
      <p:sp>
        <p:nvSpPr>
          <p:cNvPr id="683" name="Freihandform: Form 682">
            <a:extLst>
              <a:ext uri="{FF2B5EF4-FFF2-40B4-BE49-F238E27FC236}">
                <a16:creationId xmlns:a16="http://schemas.microsoft.com/office/drawing/2014/main" id="{73ED9615-77ED-4D6F-85AB-4401AB348A33}"/>
              </a:ext>
            </a:extLst>
          </p:cNvPr>
          <p:cNvSpPr/>
          <p:nvPr/>
        </p:nvSpPr>
        <p:spPr>
          <a:xfrm rot="207948" flipH="1">
            <a:off x="7777574" y="532146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5" name="Freihandform: Form 684">
            <a:extLst>
              <a:ext uri="{FF2B5EF4-FFF2-40B4-BE49-F238E27FC236}">
                <a16:creationId xmlns:a16="http://schemas.microsoft.com/office/drawing/2014/main" id="{F2E037B5-263D-49C2-9255-2B75F10685E2}"/>
              </a:ext>
            </a:extLst>
          </p:cNvPr>
          <p:cNvSpPr/>
          <p:nvPr/>
        </p:nvSpPr>
        <p:spPr>
          <a:xfrm flipH="1">
            <a:off x="9156667" y="5643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29ED12F-CC76-4702-BF4A-7ACD1EA28BEE}"/>
              </a:ext>
            </a:extLst>
          </p:cNvPr>
          <p:cNvSpPr/>
          <p:nvPr/>
        </p:nvSpPr>
        <p:spPr>
          <a:xfrm>
            <a:off x="8989164" y="4470680"/>
            <a:ext cx="405958" cy="154820"/>
          </a:xfrm>
          <a:prstGeom prst="ellipse">
            <a:avLst/>
          </a:prstGeom>
          <a:solidFill>
            <a:srgbClr val="4472C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6DDC21-D372-4FE3-BEBA-BBD268C6914A}"/>
              </a:ext>
            </a:extLst>
          </p:cNvPr>
          <p:cNvSpPr/>
          <p:nvPr/>
        </p:nvSpPr>
        <p:spPr>
          <a:xfrm>
            <a:off x="8950207" y="4457168"/>
            <a:ext cx="552657" cy="154820"/>
          </a:xfrm>
          <a:prstGeom prst="ellipse">
            <a:avLst/>
          </a:prstGeom>
          <a:gradFill flip="none" rotWithShape="1">
            <a:gsLst>
              <a:gs pos="48000">
                <a:schemeClr val="accent5">
                  <a:lumMod val="20000"/>
                  <a:lumOff val="80000"/>
                </a:schemeClr>
              </a:gs>
              <a:gs pos="100000">
                <a:srgbClr val="F9FBF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F3FE8D83-3014-462B-8EAA-A5C2B1349AC5}"/>
              </a:ext>
            </a:extLst>
          </p:cNvPr>
          <p:cNvGrpSpPr/>
          <p:nvPr/>
        </p:nvGrpSpPr>
        <p:grpSpPr>
          <a:xfrm>
            <a:off x="8596848" y="205406"/>
            <a:ext cx="3235837" cy="899135"/>
            <a:chOff x="8596848" y="205406"/>
            <a:chExt cx="3235837" cy="899135"/>
          </a:xfrm>
        </p:grpSpPr>
        <p:grpSp>
          <p:nvGrpSpPr>
            <p:cNvPr id="59" name="Gruppieren 58">
              <a:extLst>
                <a:ext uri="{FF2B5EF4-FFF2-40B4-BE49-F238E27FC236}">
                  <a16:creationId xmlns:a16="http://schemas.microsoft.com/office/drawing/2014/main" id="{C0605701-129A-4FBB-93FA-483CE304E201}"/>
                </a:ext>
              </a:extLst>
            </p:cNvPr>
            <p:cNvGrpSpPr/>
            <p:nvPr/>
          </p:nvGrpSpPr>
          <p:grpSpPr>
            <a:xfrm>
              <a:off x="8596848" y="205406"/>
              <a:ext cx="1348875" cy="683394"/>
              <a:chOff x="7887200" y="205406"/>
              <a:chExt cx="1348875" cy="683394"/>
            </a:xfrm>
          </p:grpSpPr>
          <p:sp>
            <p:nvSpPr>
              <p:cNvPr id="64" name="Wolke 63">
                <a:extLst>
                  <a:ext uri="{FF2B5EF4-FFF2-40B4-BE49-F238E27FC236}">
                    <a16:creationId xmlns:a16="http://schemas.microsoft.com/office/drawing/2014/main" id="{AAC4A6CE-0DE4-4219-8279-A5AFBB10721F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feld 64">
                <a:extLst>
                  <a:ext uri="{FF2B5EF4-FFF2-40B4-BE49-F238E27FC236}">
                    <a16:creationId xmlns:a16="http://schemas.microsoft.com/office/drawing/2014/main" id="{208B8EC8-5780-4920-95C8-8AF8823B5C8C}"/>
                  </a:ext>
                </a:extLst>
              </p:cNvPr>
              <p:cNvSpPr txBox="1"/>
              <p:nvPr/>
            </p:nvSpPr>
            <p:spPr>
              <a:xfrm>
                <a:off x="8161636" y="225491"/>
                <a:ext cx="70360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</a:p>
            </p:txBody>
          </p:sp>
        </p:grpSp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BF35C4F8-07D4-4265-982E-5B14BD4108C7}"/>
                </a:ext>
              </a:extLst>
            </p:cNvPr>
            <p:cNvGrpSpPr/>
            <p:nvPr/>
          </p:nvGrpSpPr>
          <p:grpSpPr>
            <a:xfrm>
              <a:off x="10483810" y="421147"/>
              <a:ext cx="1348875" cy="683394"/>
              <a:chOff x="7887200" y="205406"/>
              <a:chExt cx="1348875" cy="683394"/>
            </a:xfrm>
          </p:grpSpPr>
          <p:sp>
            <p:nvSpPr>
              <p:cNvPr id="62" name="Wolke 61">
                <a:extLst>
                  <a:ext uri="{FF2B5EF4-FFF2-40B4-BE49-F238E27FC236}">
                    <a16:creationId xmlns:a16="http://schemas.microsoft.com/office/drawing/2014/main" id="{3E95004E-BB07-413A-BCB4-BC4DBADAD880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20A3ED3B-F091-42EC-A7C6-658EF84B5F4F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5305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  <p:sndAc>
          <p:stSnd>
            <p:snd r:embed="rId2" name="10-_8.wav"/>
          </p:stSnd>
        </p:sndAc>
      </p:transition>
    </mc:Choice>
    <mc:Fallback xmlns="">
      <p:transition>
        <p:fade/>
        <p:sndAc>
          <p:stSnd>
            <p:snd r:embed="rId17" name="10-_8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3.75E-6 0.01088 L 0.00026 -4.44444E-6 L 0.00052 0.01088 L 0.00078 -4.44444E-6 L 0.00104 0.01088 L 0.00117 -4.44444E-6 L 0.00143 0.01088 L 0.00169 -4.44444E-6 L 0.00195 0.01088 L 0.00221 -4.44444E-6 L 0.00234 0.01088 L 0.0026 -4.44444E-6 L 0.00286 0.01088 L 0.00312 -4.44444E-6 L 0.00338 0.01088 L 0.00377 -4.44444E-6 " pathEditMode="relative" rAng="0" ptsTypes="AAAAAAAAAAAAAAAAA">
                                      <p:cBhvr>
                                        <p:cTn id="6" dur="6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0" y="53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5000"/>
                <a:lumOff val="95000"/>
              </a:schemeClr>
            </a:gs>
            <a:gs pos="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2C1C551-BB97-458A-AA91-897CFBBF67FC}"/>
              </a:ext>
            </a:extLst>
          </p:cNvPr>
          <p:cNvSpPr/>
          <p:nvPr/>
        </p:nvSpPr>
        <p:spPr>
          <a:xfrm>
            <a:off x="-162560" y="2592265"/>
            <a:ext cx="12517120" cy="3647440"/>
          </a:xfrm>
          <a:custGeom>
            <a:avLst/>
            <a:gdLst>
              <a:gd name="connsiteX0" fmla="*/ 101600 w 12517120"/>
              <a:gd name="connsiteY0" fmla="*/ 20320 h 3647440"/>
              <a:gd name="connsiteX1" fmla="*/ 101600 w 12517120"/>
              <a:gd name="connsiteY1" fmla="*/ 20320 h 3647440"/>
              <a:gd name="connsiteX2" fmla="*/ 182880 w 12517120"/>
              <a:gd name="connsiteY2" fmla="*/ 50800 h 3647440"/>
              <a:gd name="connsiteX3" fmla="*/ 243840 w 12517120"/>
              <a:gd name="connsiteY3" fmla="*/ 91440 h 3647440"/>
              <a:gd name="connsiteX4" fmla="*/ 274320 w 12517120"/>
              <a:gd name="connsiteY4" fmla="*/ 111760 h 3647440"/>
              <a:gd name="connsiteX5" fmla="*/ 304800 w 12517120"/>
              <a:gd name="connsiteY5" fmla="*/ 132080 h 3647440"/>
              <a:gd name="connsiteX6" fmla="*/ 345440 w 12517120"/>
              <a:gd name="connsiteY6" fmla="*/ 162560 h 3647440"/>
              <a:gd name="connsiteX7" fmla="*/ 406400 w 12517120"/>
              <a:gd name="connsiteY7" fmla="*/ 213360 h 3647440"/>
              <a:gd name="connsiteX8" fmla="*/ 436880 w 12517120"/>
              <a:gd name="connsiteY8" fmla="*/ 223520 h 3647440"/>
              <a:gd name="connsiteX9" fmla="*/ 538480 w 12517120"/>
              <a:gd name="connsiteY9" fmla="*/ 294640 h 3647440"/>
              <a:gd name="connsiteX10" fmla="*/ 599440 w 12517120"/>
              <a:gd name="connsiteY10" fmla="*/ 325120 h 3647440"/>
              <a:gd name="connsiteX11" fmla="*/ 629920 w 12517120"/>
              <a:gd name="connsiteY11" fmla="*/ 335280 h 3647440"/>
              <a:gd name="connsiteX12" fmla="*/ 731520 w 12517120"/>
              <a:gd name="connsiteY12" fmla="*/ 406400 h 3647440"/>
              <a:gd name="connsiteX13" fmla="*/ 762000 w 12517120"/>
              <a:gd name="connsiteY13" fmla="*/ 426720 h 3647440"/>
              <a:gd name="connsiteX14" fmla="*/ 822960 w 12517120"/>
              <a:gd name="connsiteY14" fmla="*/ 447040 h 3647440"/>
              <a:gd name="connsiteX15" fmla="*/ 924560 w 12517120"/>
              <a:gd name="connsiteY15" fmla="*/ 508000 h 3647440"/>
              <a:gd name="connsiteX16" fmla="*/ 985520 w 12517120"/>
              <a:gd name="connsiteY16" fmla="*/ 528320 h 3647440"/>
              <a:gd name="connsiteX17" fmla="*/ 1046480 w 12517120"/>
              <a:gd name="connsiteY17" fmla="*/ 568960 h 3647440"/>
              <a:gd name="connsiteX18" fmla="*/ 1137920 w 12517120"/>
              <a:gd name="connsiteY18" fmla="*/ 599440 h 3647440"/>
              <a:gd name="connsiteX19" fmla="*/ 1168400 w 12517120"/>
              <a:gd name="connsiteY19" fmla="*/ 609600 h 3647440"/>
              <a:gd name="connsiteX20" fmla="*/ 1219200 w 12517120"/>
              <a:gd name="connsiteY20" fmla="*/ 619760 h 3647440"/>
              <a:gd name="connsiteX21" fmla="*/ 1249680 w 12517120"/>
              <a:gd name="connsiteY21" fmla="*/ 629920 h 3647440"/>
              <a:gd name="connsiteX22" fmla="*/ 1483360 w 12517120"/>
              <a:gd name="connsiteY22" fmla="*/ 629920 h 3647440"/>
              <a:gd name="connsiteX23" fmla="*/ 1747520 w 12517120"/>
              <a:gd name="connsiteY23" fmla="*/ 883920 h 3647440"/>
              <a:gd name="connsiteX24" fmla="*/ 2387600 w 12517120"/>
              <a:gd name="connsiteY24" fmla="*/ 629920 h 3647440"/>
              <a:gd name="connsiteX25" fmla="*/ 2854960 w 12517120"/>
              <a:gd name="connsiteY25" fmla="*/ 304800 h 3647440"/>
              <a:gd name="connsiteX26" fmla="*/ 3271520 w 12517120"/>
              <a:gd name="connsiteY26" fmla="*/ 690880 h 3647440"/>
              <a:gd name="connsiteX27" fmla="*/ 3484880 w 12517120"/>
              <a:gd name="connsiteY27" fmla="*/ 579120 h 3647440"/>
              <a:gd name="connsiteX28" fmla="*/ 4267200 w 12517120"/>
              <a:gd name="connsiteY28" fmla="*/ 1016000 h 3647440"/>
              <a:gd name="connsiteX29" fmla="*/ 4572000 w 12517120"/>
              <a:gd name="connsiteY29" fmla="*/ 894080 h 3647440"/>
              <a:gd name="connsiteX30" fmla="*/ 4632960 w 12517120"/>
              <a:gd name="connsiteY30" fmla="*/ 975360 h 3647440"/>
              <a:gd name="connsiteX31" fmla="*/ 5374640 w 12517120"/>
              <a:gd name="connsiteY31" fmla="*/ 619760 h 3647440"/>
              <a:gd name="connsiteX32" fmla="*/ 5486400 w 12517120"/>
              <a:gd name="connsiteY32" fmla="*/ 680720 h 3647440"/>
              <a:gd name="connsiteX33" fmla="*/ 5994400 w 12517120"/>
              <a:gd name="connsiteY33" fmla="*/ 619760 h 3647440"/>
              <a:gd name="connsiteX34" fmla="*/ 6177280 w 12517120"/>
              <a:gd name="connsiteY34" fmla="*/ 863600 h 3647440"/>
              <a:gd name="connsiteX35" fmla="*/ 6410960 w 12517120"/>
              <a:gd name="connsiteY35" fmla="*/ 1117600 h 3647440"/>
              <a:gd name="connsiteX36" fmla="*/ 6604000 w 12517120"/>
              <a:gd name="connsiteY36" fmla="*/ 934720 h 3647440"/>
              <a:gd name="connsiteX37" fmla="*/ 6990080 w 12517120"/>
              <a:gd name="connsiteY37" fmla="*/ 1270000 h 3647440"/>
              <a:gd name="connsiteX38" fmla="*/ 7752080 w 12517120"/>
              <a:gd name="connsiteY38" fmla="*/ 1127760 h 3647440"/>
              <a:gd name="connsiteX39" fmla="*/ 8107680 w 12517120"/>
              <a:gd name="connsiteY39" fmla="*/ 914400 h 3647440"/>
              <a:gd name="connsiteX40" fmla="*/ 8321040 w 12517120"/>
              <a:gd name="connsiteY40" fmla="*/ 721360 h 3647440"/>
              <a:gd name="connsiteX41" fmla="*/ 8442960 w 12517120"/>
              <a:gd name="connsiteY41" fmla="*/ 772160 h 3647440"/>
              <a:gd name="connsiteX42" fmla="*/ 8524240 w 12517120"/>
              <a:gd name="connsiteY42" fmla="*/ 1056640 h 3647440"/>
              <a:gd name="connsiteX43" fmla="*/ 8829040 w 12517120"/>
              <a:gd name="connsiteY43" fmla="*/ 1097280 h 3647440"/>
              <a:gd name="connsiteX44" fmla="*/ 9001760 w 12517120"/>
              <a:gd name="connsiteY44" fmla="*/ 995680 h 3647440"/>
              <a:gd name="connsiteX45" fmla="*/ 9164320 w 12517120"/>
              <a:gd name="connsiteY45" fmla="*/ 1148080 h 3647440"/>
              <a:gd name="connsiteX46" fmla="*/ 9702800 w 12517120"/>
              <a:gd name="connsiteY46" fmla="*/ 650240 h 3647440"/>
              <a:gd name="connsiteX47" fmla="*/ 10007600 w 12517120"/>
              <a:gd name="connsiteY47" fmla="*/ 853440 h 3647440"/>
              <a:gd name="connsiteX48" fmla="*/ 10292080 w 12517120"/>
              <a:gd name="connsiteY48" fmla="*/ 772160 h 3647440"/>
              <a:gd name="connsiteX49" fmla="*/ 10789920 w 12517120"/>
              <a:gd name="connsiteY49" fmla="*/ 1026160 h 3647440"/>
              <a:gd name="connsiteX50" fmla="*/ 11115040 w 12517120"/>
              <a:gd name="connsiteY50" fmla="*/ 802640 h 3647440"/>
              <a:gd name="connsiteX51" fmla="*/ 11714480 w 12517120"/>
              <a:gd name="connsiteY51" fmla="*/ 934720 h 3647440"/>
              <a:gd name="connsiteX52" fmla="*/ 11988800 w 12517120"/>
              <a:gd name="connsiteY52" fmla="*/ 741680 h 3647440"/>
              <a:gd name="connsiteX53" fmla="*/ 12232640 w 12517120"/>
              <a:gd name="connsiteY53" fmla="*/ 924560 h 3647440"/>
              <a:gd name="connsiteX54" fmla="*/ 12435840 w 12517120"/>
              <a:gd name="connsiteY54" fmla="*/ 894080 h 3647440"/>
              <a:gd name="connsiteX55" fmla="*/ 12517120 w 12517120"/>
              <a:gd name="connsiteY55" fmla="*/ 3566160 h 3647440"/>
              <a:gd name="connsiteX56" fmla="*/ 0 w 12517120"/>
              <a:gd name="connsiteY56" fmla="*/ 3647440 h 3647440"/>
              <a:gd name="connsiteX57" fmla="*/ 40640 w 12517120"/>
              <a:gd name="connsiteY57" fmla="*/ 0 h 3647440"/>
              <a:gd name="connsiteX58" fmla="*/ 101600 w 12517120"/>
              <a:gd name="connsiteY58" fmla="*/ 20320 h 36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517120" h="3647440">
                <a:moveTo>
                  <a:pt x="101600" y="20320"/>
                </a:moveTo>
                <a:lnTo>
                  <a:pt x="101600" y="20320"/>
                </a:lnTo>
                <a:cubicBezTo>
                  <a:pt x="128693" y="30480"/>
                  <a:pt x="156999" y="37860"/>
                  <a:pt x="182880" y="50800"/>
                </a:cubicBezTo>
                <a:cubicBezTo>
                  <a:pt x="204723" y="61722"/>
                  <a:pt x="223520" y="77893"/>
                  <a:pt x="243840" y="91440"/>
                </a:cubicBezTo>
                <a:lnTo>
                  <a:pt x="274320" y="111760"/>
                </a:lnTo>
                <a:cubicBezTo>
                  <a:pt x="284480" y="118533"/>
                  <a:pt x="295031" y="124754"/>
                  <a:pt x="304800" y="132080"/>
                </a:cubicBezTo>
                <a:cubicBezTo>
                  <a:pt x="318347" y="142240"/>
                  <a:pt x="332583" y="151540"/>
                  <a:pt x="345440" y="162560"/>
                </a:cubicBezTo>
                <a:cubicBezTo>
                  <a:pt x="376898" y="189524"/>
                  <a:pt x="370472" y="195396"/>
                  <a:pt x="406400" y="213360"/>
                </a:cubicBezTo>
                <a:cubicBezTo>
                  <a:pt x="415979" y="218149"/>
                  <a:pt x="426720" y="220133"/>
                  <a:pt x="436880" y="223520"/>
                </a:cubicBezTo>
                <a:cubicBezTo>
                  <a:pt x="455427" y="237431"/>
                  <a:pt x="523470" y="289637"/>
                  <a:pt x="538480" y="294640"/>
                </a:cubicBezTo>
                <a:cubicBezTo>
                  <a:pt x="615092" y="320177"/>
                  <a:pt x="520658" y="285729"/>
                  <a:pt x="599440" y="325120"/>
                </a:cubicBezTo>
                <a:cubicBezTo>
                  <a:pt x="609019" y="329909"/>
                  <a:pt x="620558" y="330079"/>
                  <a:pt x="629920" y="335280"/>
                </a:cubicBezTo>
                <a:cubicBezTo>
                  <a:pt x="671962" y="358637"/>
                  <a:pt x="694229" y="379764"/>
                  <a:pt x="731520" y="406400"/>
                </a:cubicBezTo>
                <a:cubicBezTo>
                  <a:pt x="741456" y="413497"/>
                  <a:pt x="750842" y="421761"/>
                  <a:pt x="762000" y="426720"/>
                </a:cubicBezTo>
                <a:cubicBezTo>
                  <a:pt x="781573" y="435419"/>
                  <a:pt x="805138" y="435159"/>
                  <a:pt x="822960" y="447040"/>
                </a:cubicBezTo>
                <a:cubicBezTo>
                  <a:pt x="858740" y="470893"/>
                  <a:pt x="885508" y="492379"/>
                  <a:pt x="924560" y="508000"/>
                </a:cubicBezTo>
                <a:cubicBezTo>
                  <a:pt x="944447" y="515955"/>
                  <a:pt x="967698" y="516439"/>
                  <a:pt x="985520" y="528320"/>
                </a:cubicBezTo>
                <a:cubicBezTo>
                  <a:pt x="1005840" y="541867"/>
                  <a:pt x="1023312" y="561237"/>
                  <a:pt x="1046480" y="568960"/>
                </a:cubicBezTo>
                <a:lnTo>
                  <a:pt x="1137920" y="599440"/>
                </a:lnTo>
                <a:cubicBezTo>
                  <a:pt x="1148080" y="602827"/>
                  <a:pt x="1157898" y="607500"/>
                  <a:pt x="1168400" y="609600"/>
                </a:cubicBezTo>
                <a:cubicBezTo>
                  <a:pt x="1185333" y="612987"/>
                  <a:pt x="1202447" y="615572"/>
                  <a:pt x="1219200" y="619760"/>
                </a:cubicBezTo>
                <a:cubicBezTo>
                  <a:pt x="1229590" y="622357"/>
                  <a:pt x="1238978" y="629508"/>
                  <a:pt x="1249680" y="629920"/>
                </a:cubicBezTo>
                <a:cubicBezTo>
                  <a:pt x="1327516" y="632914"/>
                  <a:pt x="1405467" y="629920"/>
                  <a:pt x="1483360" y="629920"/>
                </a:cubicBezTo>
                <a:lnTo>
                  <a:pt x="1747520" y="883920"/>
                </a:lnTo>
                <a:lnTo>
                  <a:pt x="2387600" y="629920"/>
                </a:lnTo>
                <a:lnTo>
                  <a:pt x="2854960" y="304800"/>
                </a:lnTo>
                <a:lnTo>
                  <a:pt x="3271520" y="690880"/>
                </a:lnTo>
                <a:lnTo>
                  <a:pt x="3484880" y="579120"/>
                </a:lnTo>
                <a:lnTo>
                  <a:pt x="4267200" y="1016000"/>
                </a:lnTo>
                <a:lnTo>
                  <a:pt x="4572000" y="894080"/>
                </a:lnTo>
                <a:lnTo>
                  <a:pt x="4632960" y="975360"/>
                </a:lnTo>
                <a:lnTo>
                  <a:pt x="5374640" y="619760"/>
                </a:lnTo>
                <a:lnTo>
                  <a:pt x="5486400" y="680720"/>
                </a:lnTo>
                <a:lnTo>
                  <a:pt x="5994400" y="619760"/>
                </a:lnTo>
                <a:lnTo>
                  <a:pt x="6177280" y="863600"/>
                </a:lnTo>
                <a:lnTo>
                  <a:pt x="6410960" y="1117600"/>
                </a:lnTo>
                <a:lnTo>
                  <a:pt x="6604000" y="934720"/>
                </a:lnTo>
                <a:lnTo>
                  <a:pt x="6990080" y="1270000"/>
                </a:lnTo>
                <a:lnTo>
                  <a:pt x="7752080" y="1127760"/>
                </a:lnTo>
                <a:lnTo>
                  <a:pt x="8107680" y="914400"/>
                </a:lnTo>
                <a:lnTo>
                  <a:pt x="8321040" y="721360"/>
                </a:lnTo>
                <a:lnTo>
                  <a:pt x="8442960" y="772160"/>
                </a:lnTo>
                <a:lnTo>
                  <a:pt x="8524240" y="1056640"/>
                </a:lnTo>
                <a:lnTo>
                  <a:pt x="8829040" y="1097280"/>
                </a:lnTo>
                <a:lnTo>
                  <a:pt x="9001760" y="995680"/>
                </a:lnTo>
                <a:lnTo>
                  <a:pt x="9164320" y="1148080"/>
                </a:lnTo>
                <a:lnTo>
                  <a:pt x="9702800" y="650240"/>
                </a:lnTo>
                <a:lnTo>
                  <a:pt x="10007600" y="853440"/>
                </a:lnTo>
                <a:lnTo>
                  <a:pt x="10292080" y="772160"/>
                </a:lnTo>
                <a:lnTo>
                  <a:pt x="10789920" y="1026160"/>
                </a:lnTo>
                <a:lnTo>
                  <a:pt x="11115040" y="802640"/>
                </a:lnTo>
                <a:lnTo>
                  <a:pt x="11714480" y="934720"/>
                </a:lnTo>
                <a:lnTo>
                  <a:pt x="11988800" y="741680"/>
                </a:lnTo>
                <a:lnTo>
                  <a:pt x="12232640" y="924560"/>
                </a:lnTo>
                <a:lnTo>
                  <a:pt x="12435840" y="894080"/>
                </a:lnTo>
                <a:lnTo>
                  <a:pt x="12517120" y="3566160"/>
                </a:lnTo>
                <a:lnTo>
                  <a:pt x="0" y="3647440"/>
                </a:lnTo>
                <a:lnTo>
                  <a:pt x="40640" y="0"/>
                </a:lnTo>
                <a:lnTo>
                  <a:pt x="101600" y="20320"/>
                </a:lnTo>
                <a:close/>
              </a:path>
            </a:pathLst>
          </a:custGeom>
          <a:gradFill flip="none" rotWithShape="1">
            <a:gsLst>
              <a:gs pos="22000">
                <a:srgbClr val="FFFFFF"/>
              </a:gs>
              <a:gs pos="58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6C5CDBA1-B70D-48E5-8AC2-C656A1041BA4}"/>
              </a:ext>
            </a:extLst>
          </p:cNvPr>
          <p:cNvSpPr/>
          <p:nvPr/>
        </p:nvSpPr>
        <p:spPr>
          <a:xfrm>
            <a:off x="0" y="2511972"/>
            <a:ext cx="7723319" cy="3990427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2000">
                <a:schemeClr val="bg1"/>
              </a:gs>
            </a:gsLst>
            <a:lin ang="18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3" name="Freihandform: Form 692">
            <a:extLst>
              <a:ext uri="{FF2B5EF4-FFF2-40B4-BE49-F238E27FC236}">
                <a16:creationId xmlns:a16="http://schemas.microsoft.com/office/drawing/2014/main" id="{4C56A6B3-860A-4F44-81FF-BEFE7E194500}"/>
              </a:ext>
            </a:extLst>
          </p:cNvPr>
          <p:cNvSpPr/>
          <p:nvPr/>
        </p:nvSpPr>
        <p:spPr>
          <a:xfrm flipH="1">
            <a:off x="-667850" y="5913754"/>
            <a:ext cx="12918331" cy="1810008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hteck 202">
            <a:extLst>
              <a:ext uri="{FF2B5EF4-FFF2-40B4-BE49-F238E27FC236}">
                <a16:creationId xmlns:a16="http://schemas.microsoft.com/office/drawing/2014/main" id="{35CC7D15-DD41-4FF9-9207-CA9FF63E6B9A}"/>
              </a:ext>
            </a:extLst>
          </p:cNvPr>
          <p:cNvSpPr/>
          <p:nvPr/>
        </p:nvSpPr>
        <p:spPr>
          <a:xfrm rot="16200000">
            <a:off x="964087" y="6391685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hteck 203">
            <a:extLst>
              <a:ext uri="{FF2B5EF4-FFF2-40B4-BE49-F238E27FC236}">
                <a16:creationId xmlns:a16="http://schemas.microsoft.com/office/drawing/2014/main" id="{08A35E4D-3A57-48CA-99EC-E8A1CDEBD6A7}"/>
              </a:ext>
            </a:extLst>
          </p:cNvPr>
          <p:cNvSpPr/>
          <p:nvPr/>
        </p:nvSpPr>
        <p:spPr>
          <a:xfrm rot="16200000">
            <a:off x="2489431" y="6255190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1292E12C-4776-454C-981F-2CD48879F8E2}"/>
              </a:ext>
            </a:extLst>
          </p:cNvPr>
          <p:cNvSpPr/>
          <p:nvPr/>
        </p:nvSpPr>
        <p:spPr>
          <a:xfrm rot="16200000">
            <a:off x="4084633" y="6317584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hteck 205">
            <a:extLst>
              <a:ext uri="{FF2B5EF4-FFF2-40B4-BE49-F238E27FC236}">
                <a16:creationId xmlns:a16="http://schemas.microsoft.com/office/drawing/2014/main" id="{78919D5E-4996-497A-A021-22F0AFC86BBD}"/>
              </a:ext>
            </a:extLst>
          </p:cNvPr>
          <p:cNvSpPr/>
          <p:nvPr/>
        </p:nvSpPr>
        <p:spPr>
          <a:xfrm rot="16200000">
            <a:off x="5443702" y="6233875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hteck 206">
            <a:extLst>
              <a:ext uri="{FF2B5EF4-FFF2-40B4-BE49-F238E27FC236}">
                <a16:creationId xmlns:a16="http://schemas.microsoft.com/office/drawing/2014/main" id="{4C766A4A-A291-491F-A129-E94FC50BF823}"/>
              </a:ext>
            </a:extLst>
          </p:cNvPr>
          <p:cNvSpPr/>
          <p:nvPr/>
        </p:nvSpPr>
        <p:spPr>
          <a:xfrm rot="16200000">
            <a:off x="8142122" y="6288797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hteck 207">
            <a:extLst>
              <a:ext uri="{FF2B5EF4-FFF2-40B4-BE49-F238E27FC236}">
                <a16:creationId xmlns:a16="http://schemas.microsoft.com/office/drawing/2014/main" id="{EF70BDB7-E783-410D-A4EC-0D758CB22021}"/>
              </a:ext>
            </a:extLst>
          </p:cNvPr>
          <p:cNvSpPr/>
          <p:nvPr/>
        </p:nvSpPr>
        <p:spPr>
          <a:xfrm rot="16200000">
            <a:off x="9511302" y="6352639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hteck 208">
            <a:extLst>
              <a:ext uri="{FF2B5EF4-FFF2-40B4-BE49-F238E27FC236}">
                <a16:creationId xmlns:a16="http://schemas.microsoft.com/office/drawing/2014/main" id="{8418B663-B945-42A5-9F75-DD3933D73D5E}"/>
              </a:ext>
            </a:extLst>
          </p:cNvPr>
          <p:cNvSpPr/>
          <p:nvPr/>
        </p:nvSpPr>
        <p:spPr>
          <a:xfrm rot="16200000">
            <a:off x="6772617" y="6308321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hteck 209">
            <a:extLst>
              <a:ext uri="{FF2B5EF4-FFF2-40B4-BE49-F238E27FC236}">
                <a16:creationId xmlns:a16="http://schemas.microsoft.com/office/drawing/2014/main" id="{086F1364-1D39-487D-B5E8-FB7BA83B54EC}"/>
              </a:ext>
            </a:extLst>
          </p:cNvPr>
          <p:cNvSpPr/>
          <p:nvPr/>
        </p:nvSpPr>
        <p:spPr>
          <a:xfrm rot="16200000">
            <a:off x="10810633" y="6317584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hteck 210">
            <a:extLst>
              <a:ext uri="{FF2B5EF4-FFF2-40B4-BE49-F238E27FC236}">
                <a16:creationId xmlns:a16="http://schemas.microsoft.com/office/drawing/2014/main" id="{495E6F9F-4FEB-420B-A92F-50E8007C1D45}"/>
              </a:ext>
            </a:extLst>
          </p:cNvPr>
          <p:cNvSpPr/>
          <p:nvPr/>
        </p:nvSpPr>
        <p:spPr>
          <a:xfrm rot="16200000">
            <a:off x="10836109" y="5688073"/>
            <a:ext cx="1446873" cy="18177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5B36BC0D-4C5D-4E42-B2CB-0EC353DAE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161" y="5529255"/>
            <a:ext cx="1054699" cy="731583"/>
          </a:xfrm>
          <a:prstGeom prst="rect">
            <a:avLst/>
          </a:prstGeom>
        </p:spPr>
      </p:pic>
      <p:pic>
        <p:nvPicPr>
          <p:cNvPr id="673" name="Grafik 672">
            <a:extLst>
              <a:ext uri="{FF2B5EF4-FFF2-40B4-BE49-F238E27FC236}">
                <a16:creationId xmlns:a16="http://schemas.microsoft.com/office/drawing/2014/main" id="{8B32B3E0-895B-4631-BD8C-7F99E66CA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633" y="5601037"/>
            <a:ext cx="1054699" cy="725487"/>
          </a:xfrm>
          <a:prstGeom prst="rect">
            <a:avLst/>
          </a:prstGeom>
        </p:spPr>
      </p:pic>
      <p:pic>
        <p:nvPicPr>
          <p:cNvPr id="684" name="Grafik 683">
            <a:extLst>
              <a:ext uri="{FF2B5EF4-FFF2-40B4-BE49-F238E27FC236}">
                <a16:creationId xmlns:a16="http://schemas.microsoft.com/office/drawing/2014/main" id="{5BF168DA-0B7A-4332-A0E2-91BB86E52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6584" y="5582930"/>
            <a:ext cx="1054699" cy="725487"/>
          </a:xfrm>
          <a:prstGeom prst="rect">
            <a:avLst/>
          </a:prstGeom>
        </p:spPr>
      </p:pic>
      <p:pic>
        <p:nvPicPr>
          <p:cNvPr id="688" name="Grafik 687">
            <a:extLst>
              <a:ext uri="{FF2B5EF4-FFF2-40B4-BE49-F238E27FC236}">
                <a16:creationId xmlns:a16="http://schemas.microsoft.com/office/drawing/2014/main" id="{C8C7BCEC-DC22-4A38-8B23-29D18B843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3933" y="4531139"/>
            <a:ext cx="1054699" cy="731583"/>
          </a:xfrm>
          <a:prstGeom prst="rect">
            <a:avLst/>
          </a:prstGeom>
        </p:spPr>
      </p:pic>
      <p:sp>
        <p:nvSpPr>
          <p:cNvPr id="184" name="Freihandform: Form 183">
            <a:extLst>
              <a:ext uri="{FF2B5EF4-FFF2-40B4-BE49-F238E27FC236}">
                <a16:creationId xmlns:a16="http://schemas.microsoft.com/office/drawing/2014/main" id="{9E7E5657-69D4-429C-997D-5E3B70C36720}"/>
              </a:ext>
            </a:extLst>
          </p:cNvPr>
          <p:cNvSpPr/>
          <p:nvPr/>
        </p:nvSpPr>
        <p:spPr>
          <a:xfrm>
            <a:off x="5078055" y="5355496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ihandform: Form 188">
            <a:extLst>
              <a:ext uri="{FF2B5EF4-FFF2-40B4-BE49-F238E27FC236}">
                <a16:creationId xmlns:a16="http://schemas.microsoft.com/office/drawing/2014/main" id="{C1B47BC2-C858-482A-99E8-7EC5430CCD6F}"/>
              </a:ext>
            </a:extLst>
          </p:cNvPr>
          <p:cNvSpPr/>
          <p:nvPr/>
        </p:nvSpPr>
        <p:spPr>
          <a:xfrm>
            <a:off x="6414379" y="5419947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ihandform: Form 191">
            <a:extLst>
              <a:ext uri="{FF2B5EF4-FFF2-40B4-BE49-F238E27FC236}">
                <a16:creationId xmlns:a16="http://schemas.microsoft.com/office/drawing/2014/main" id="{ED750175-7F92-426F-A962-49BC5F384023}"/>
              </a:ext>
            </a:extLst>
          </p:cNvPr>
          <p:cNvSpPr/>
          <p:nvPr/>
        </p:nvSpPr>
        <p:spPr>
          <a:xfrm flipH="1">
            <a:off x="10951706" y="4374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ihandform: Form 194">
            <a:extLst>
              <a:ext uri="{FF2B5EF4-FFF2-40B4-BE49-F238E27FC236}">
                <a16:creationId xmlns:a16="http://schemas.microsoft.com/office/drawing/2014/main" id="{2BB4E729-9618-4B4E-A563-3FEF5CE40047}"/>
              </a:ext>
            </a:extLst>
          </p:cNvPr>
          <p:cNvSpPr/>
          <p:nvPr/>
        </p:nvSpPr>
        <p:spPr>
          <a:xfrm rot="207948" flipH="1">
            <a:off x="10461134" y="541994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38" name="Gruppieren 2137">
            <a:extLst>
              <a:ext uri="{FF2B5EF4-FFF2-40B4-BE49-F238E27FC236}">
                <a16:creationId xmlns:a16="http://schemas.microsoft.com/office/drawing/2014/main" id="{24D69A08-3243-4F2F-ABE2-19E5A027FD1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315452" y="3461538"/>
            <a:ext cx="1829150" cy="2692518"/>
            <a:chOff x="0" y="0"/>
            <a:chExt cx="5423358" cy="7976923"/>
          </a:xfrm>
        </p:grpSpPr>
        <p:grpSp>
          <p:nvGrpSpPr>
            <p:cNvPr id="2139" name="Gruppieren 2138">
              <a:extLst>
                <a:ext uri="{FF2B5EF4-FFF2-40B4-BE49-F238E27FC236}">
                  <a16:creationId xmlns:a16="http://schemas.microsoft.com/office/drawing/2014/main" id="{545C20E5-2DB8-4BF9-96E7-2225C6A4F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208939"/>
              <a:ext cx="5423358" cy="4767984"/>
              <a:chOff x="0" y="0"/>
              <a:chExt cx="5060425" cy="4448810"/>
            </a:xfrm>
          </p:grpSpPr>
          <p:sp>
            <p:nvSpPr>
              <p:cNvPr id="2152" name="Ellipse 2151">
                <a:extLst>
                  <a:ext uri="{FF2B5EF4-FFF2-40B4-BE49-F238E27FC236}">
                    <a16:creationId xmlns:a16="http://schemas.microsoft.com/office/drawing/2014/main" id="{F5EDDC58-DAD8-4D39-A0B6-7098FBB00BC5}"/>
                  </a:ext>
                </a:extLst>
              </p:cNvPr>
              <p:cNvSpPr/>
              <p:nvPr/>
            </p:nvSpPr>
            <p:spPr>
              <a:xfrm>
                <a:off x="3531476" y="157656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3" name="Ellipse 2152">
                <a:extLst>
                  <a:ext uri="{FF2B5EF4-FFF2-40B4-BE49-F238E27FC236}">
                    <a16:creationId xmlns:a16="http://schemas.microsoft.com/office/drawing/2014/main" id="{B2B4095A-1849-428E-8E57-564597F7A6A6}"/>
                  </a:ext>
                </a:extLst>
              </p:cNvPr>
              <p:cNvSpPr/>
              <p:nvPr/>
            </p:nvSpPr>
            <p:spPr>
              <a:xfrm>
                <a:off x="0" y="0"/>
                <a:ext cx="5016500" cy="44488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4" name="Ellipse 2153">
                <a:extLst>
                  <a:ext uri="{FF2B5EF4-FFF2-40B4-BE49-F238E27FC236}">
                    <a16:creationId xmlns:a16="http://schemas.microsoft.com/office/drawing/2014/main" id="{0C9A4470-A0AF-4F9D-A685-87074318FDF6}"/>
                  </a:ext>
                </a:extLst>
              </p:cNvPr>
              <p:cNvSpPr/>
              <p:nvPr/>
            </p:nvSpPr>
            <p:spPr>
              <a:xfrm rot="20527534">
                <a:off x="2986252" y="712733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5" name="Ellipse 2154">
                <a:extLst>
                  <a:ext uri="{FF2B5EF4-FFF2-40B4-BE49-F238E27FC236}">
                    <a16:creationId xmlns:a16="http://schemas.microsoft.com/office/drawing/2014/main" id="{EA4A05B9-651F-429E-9353-9FF377FB6337}"/>
                  </a:ext>
                </a:extLst>
              </p:cNvPr>
              <p:cNvSpPr/>
              <p:nvPr/>
            </p:nvSpPr>
            <p:spPr>
              <a:xfrm rot="20966179">
                <a:off x="3298278" y="1579837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6" name="Ellipse 2155">
                <a:extLst>
                  <a:ext uri="{FF2B5EF4-FFF2-40B4-BE49-F238E27FC236}">
                    <a16:creationId xmlns:a16="http://schemas.microsoft.com/office/drawing/2014/main" id="{22C5CDB5-A063-4D5E-8978-D0E6C4A527C3}"/>
                  </a:ext>
                </a:extLst>
              </p:cNvPr>
              <p:cNvSpPr/>
              <p:nvPr/>
            </p:nvSpPr>
            <p:spPr>
              <a:xfrm rot="20206565">
                <a:off x="94593" y="731783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EAF2FA"/>
                  </a:gs>
                  <a:gs pos="100000">
                    <a:srgbClr val="EAF2FA"/>
                  </a:gs>
                  <a:gs pos="15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40" name="Gruppieren 2139">
              <a:extLst>
                <a:ext uri="{FF2B5EF4-FFF2-40B4-BE49-F238E27FC236}">
                  <a16:creationId xmlns:a16="http://schemas.microsoft.com/office/drawing/2014/main" id="{8A131157-4A7F-477D-9122-DFBB2E3470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8993" y="954470"/>
              <a:ext cx="3293896" cy="2848812"/>
              <a:chOff x="0" y="0"/>
              <a:chExt cx="3073400" cy="2658110"/>
            </a:xfrm>
          </p:grpSpPr>
          <p:sp>
            <p:nvSpPr>
              <p:cNvPr id="2145" name="Ellipse 2144">
                <a:extLst>
                  <a:ext uri="{FF2B5EF4-FFF2-40B4-BE49-F238E27FC236}">
                    <a16:creationId xmlns:a16="http://schemas.microsoft.com/office/drawing/2014/main" id="{14B04787-1C6C-4BEC-858F-079079F37B72}"/>
                  </a:ext>
                </a:extLst>
              </p:cNvPr>
              <p:cNvSpPr/>
              <p:nvPr/>
            </p:nvSpPr>
            <p:spPr>
              <a:xfrm>
                <a:off x="0" y="0"/>
                <a:ext cx="3073400" cy="26581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6" name="Ellipse 2145">
                <a:extLst>
                  <a:ext uri="{FF2B5EF4-FFF2-40B4-BE49-F238E27FC236}">
                    <a16:creationId xmlns:a16="http://schemas.microsoft.com/office/drawing/2014/main" id="{47C66693-862F-49C4-A078-9E0B003A7625}"/>
                  </a:ext>
                </a:extLst>
              </p:cNvPr>
              <p:cNvSpPr/>
              <p:nvPr/>
            </p:nvSpPr>
            <p:spPr>
              <a:xfrm>
                <a:off x="1115251" y="940828"/>
                <a:ext cx="254000" cy="457200"/>
              </a:xfrm>
              <a:prstGeom prst="ellipse">
                <a:avLst/>
              </a:prstGeom>
              <a:solidFill>
                <a:srgbClr val="4472C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7" name="Ellipse 2146">
                <a:extLst>
                  <a:ext uri="{FF2B5EF4-FFF2-40B4-BE49-F238E27FC236}">
                    <a16:creationId xmlns:a16="http://schemas.microsoft.com/office/drawing/2014/main" id="{6B89776C-9E7E-4468-8F66-FEDA581F277E}"/>
                  </a:ext>
                </a:extLst>
              </p:cNvPr>
              <p:cNvSpPr/>
              <p:nvPr/>
            </p:nvSpPr>
            <p:spPr>
              <a:xfrm>
                <a:off x="2056079" y="914400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48" name="Gruppieren 2147">
                <a:extLst>
                  <a:ext uri="{FF2B5EF4-FFF2-40B4-BE49-F238E27FC236}">
                    <a16:creationId xmlns:a16="http://schemas.microsoft.com/office/drawing/2014/main" id="{666A967F-282A-4955-A021-DB4B61B17368}"/>
                  </a:ext>
                </a:extLst>
              </p:cNvPr>
              <p:cNvGrpSpPr/>
              <p:nvPr/>
            </p:nvGrpSpPr>
            <p:grpSpPr>
              <a:xfrm>
                <a:off x="1607908" y="1216777"/>
                <a:ext cx="1398028" cy="523269"/>
                <a:chOff x="0" y="0"/>
                <a:chExt cx="1548367" cy="518945"/>
              </a:xfr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50" name="Gleichschenkliges Dreieck 2149">
                  <a:extLst>
                    <a:ext uri="{FF2B5EF4-FFF2-40B4-BE49-F238E27FC236}">
                      <a16:creationId xmlns:a16="http://schemas.microsoft.com/office/drawing/2014/main" id="{F48851D9-D5DE-4EA9-A849-42AC7AA66BF8}"/>
                    </a:ext>
                  </a:extLst>
                </p:cNvPr>
                <p:cNvSpPr/>
                <p:nvPr/>
              </p:nvSpPr>
              <p:spPr>
                <a:xfrm>
                  <a:off x="173183" y="16364"/>
                  <a:ext cx="1375184" cy="501650"/>
                </a:xfrm>
                <a:prstGeom prst="triangle">
                  <a:avLst>
                    <a:gd name="adj" fmla="val 623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1" name="Ellipse 2150">
                  <a:extLst>
                    <a:ext uri="{FF2B5EF4-FFF2-40B4-BE49-F238E27FC236}">
                      <a16:creationId xmlns:a16="http://schemas.microsoft.com/office/drawing/2014/main" id="{4AFF714D-78BE-477E-B2CF-2CDEB5EC93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1192" cy="5189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41" name="Gruppieren 2140">
              <a:extLst>
                <a:ext uri="{FF2B5EF4-FFF2-40B4-BE49-F238E27FC236}">
                  <a16:creationId xmlns:a16="http://schemas.microsoft.com/office/drawing/2014/main" id="{D33AAE37-018E-44EA-8CE2-57F230F0FFEC}"/>
                </a:ext>
              </a:extLst>
            </p:cNvPr>
            <p:cNvGrpSpPr>
              <a:grpSpLocks noChangeAspect="1"/>
            </p:cNvGrpSpPr>
            <p:nvPr/>
          </p:nvGrpSpPr>
          <p:grpSpPr>
            <a:xfrm rot="975702">
              <a:off x="1933904" y="0"/>
              <a:ext cx="2475186" cy="1877657"/>
              <a:chOff x="0" y="0"/>
              <a:chExt cx="2309785" cy="1752267"/>
            </a:xfrm>
          </p:grpSpPr>
          <p:sp>
            <p:nvSpPr>
              <p:cNvPr id="2142" name="Flussdiagramm: Magnetplattenspeicher 2141">
                <a:extLst>
                  <a:ext uri="{FF2B5EF4-FFF2-40B4-BE49-F238E27FC236}">
                    <a16:creationId xmlns:a16="http://schemas.microsoft.com/office/drawing/2014/main" id="{90F2AAF0-191F-4BD4-82CF-2642CA9CE6FB}"/>
                  </a:ext>
                </a:extLst>
              </p:cNvPr>
              <p:cNvSpPr/>
              <p:nvPr/>
            </p:nvSpPr>
            <p:spPr>
              <a:xfrm>
                <a:off x="0" y="0"/>
                <a:ext cx="2309785" cy="1752267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3" name="Halbbogen 2142">
                <a:extLst>
                  <a:ext uri="{FF2B5EF4-FFF2-40B4-BE49-F238E27FC236}">
                    <a16:creationId xmlns:a16="http://schemas.microsoft.com/office/drawing/2014/main" id="{4C934EDD-CF5B-47A4-8172-8FC7C7F440BF}"/>
                  </a:ext>
                </a:extLst>
              </p:cNvPr>
              <p:cNvSpPr/>
              <p:nvPr/>
            </p:nvSpPr>
            <p:spPr>
              <a:xfrm rot="11791213">
                <a:off x="118441" y="667909"/>
                <a:ext cx="778510" cy="932180"/>
              </a:xfrm>
              <a:prstGeom prst="blockArc">
                <a:avLst>
                  <a:gd name="adj1" fmla="val 9684492"/>
                  <a:gd name="adj2" fmla="val 628043"/>
                  <a:gd name="adj3" fmla="val 23013"/>
                </a:avLst>
              </a:prstGeom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4" name="Ellipse 2143">
                <a:extLst>
                  <a:ext uri="{FF2B5EF4-FFF2-40B4-BE49-F238E27FC236}">
                    <a16:creationId xmlns:a16="http://schemas.microsoft.com/office/drawing/2014/main" id="{24BF14CB-1C85-4823-86F5-E18916FC24C1}"/>
                  </a:ext>
                </a:extLst>
              </p:cNvPr>
              <p:cNvSpPr/>
              <p:nvPr/>
            </p:nvSpPr>
            <p:spPr>
              <a:xfrm>
                <a:off x="15902" y="0"/>
                <a:ext cx="2281473" cy="57646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5" name="Grafik 24">
            <a:extLst>
              <a:ext uri="{FF2B5EF4-FFF2-40B4-BE49-F238E27FC236}">
                <a16:creationId xmlns:a16="http://schemas.microsoft.com/office/drawing/2014/main" id="{D95F0831-5C28-40CE-AE2B-09E70D41BB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4090" y="5478795"/>
            <a:ext cx="1054699" cy="731583"/>
          </a:xfrm>
          <a:prstGeom prst="rect">
            <a:avLst/>
          </a:prstGeom>
        </p:spPr>
      </p:pic>
      <p:sp>
        <p:nvSpPr>
          <p:cNvPr id="182" name="Freihandform: Form 181">
            <a:extLst>
              <a:ext uri="{FF2B5EF4-FFF2-40B4-BE49-F238E27FC236}">
                <a16:creationId xmlns:a16="http://schemas.microsoft.com/office/drawing/2014/main" id="{AC3B545C-04E6-43F8-8907-DED40D6F9202}"/>
              </a:ext>
            </a:extLst>
          </p:cNvPr>
          <p:cNvSpPr/>
          <p:nvPr/>
        </p:nvSpPr>
        <p:spPr>
          <a:xfrm flipH="1">
            <a:off x="2147987" y="5317268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hteck 201">
            <a:extLst>
              <a:ext uri="{FF2B5EF4-FFF2-40B4-BE49-F238E27FC236}">
                <a16:creationId xmlns:a16="http://schemas.microsoft.com/office/drawing/2014/main" id="{4381746A-01EC-4853-9544-9E17ECA19C8B}"/>
              </a:ext>
            </a:extLst>
          </p:cNvPr>
          <p:cNvSpPr/>
          <p:nvPr/>
        </p:nvSpPr>
        <p:spPr>
          <a:xfrm rot="16200000">
            <a:off x="110145" y="5704846"/>
            <a:ext cx="1642722" cy="18529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3CC8832-7E5B-465A-BACC-4EADE4120995}"/>
              </a:ext>
            </a:extLst>
          </p:cNvPr>
          <p:cNvSpPr/>
          <p:nvPr/>
        </p:nvSpPr>
        <p:spPr>
          <a:xfrm rot="16200000">
            <a:off x="-593103" y="5147758"/>
            <a:ext cx="2325888" cy="19906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EF79B6C-A4E7-4AFC-A4A6-FFAFD6DC88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33" y="3497806"/>
            <a:ext cx="1054699" cy="85961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3FBAC2B-7155-4B51-BAEB-22DC79796F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156" y="4586768"/>
            <a:ext cx="1054699" cy="73158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A83259B1-32C0-4E1A-8C9D-E2FE8743D1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103" y="5656210"/>
            <a:ext cx="1054699" cy="731583"/>
          </a:xfrm>
          <a:prstGeom prst="rect">
            <a:avLst/>
          </a:prstGeom>
        </p:spPr>
      </p:pic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78E45E-4DFE-40B3-AF42-6FF7B6971106}"/>
              </a:ext>
            </a:extLst>
          </p:cNvPr>
          <p:cNvSpPr/>
          <p:nvPr/>
        </p:nvSpPr>
        <p:spPr>
          <a:xfrm>
            <a:off x="597692" y="5513881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reihandform: Form 184">
            <a:extLst>
              <a:ext uri="{FF2B5EF4-FFF2-40B4-BE49-F238E27FC236}">
                <a16:creationId xmlns:a16="http://schemas.microsoft.com/office/drawing/2014/main" id="{3EE1DFD1-8828-42E9-BAA6-34FE6143AE1D}"/>
              </a:ext>
            </a:extLst>
          </p:cNvPr>
          <p:cNvSpPr/>
          <p:nvPr/>
        </p:nvSpPr>
        <p:spPr>
          <a:xfrm rot="231405" flipH="1">
            <a:off x="338185" y="4403321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ihandform: Form 197">
            <a:extLst>
              <a:ext uri="{FF2B5EF4-FFF2-40B4-BE49-F238E27FC236}">
                <a16:creationId xmlns:a16="http://schemas.microsoft.com/office/drawing/2014/main" id="{902B0CC1-FF73-48AB-A3FD-F228C85F9DE2}"/>
              </a:ext>
            </a:extLst>
          </p:cNvPr>
          <p:cNvSpPr/>
          <p:nvPr/>
        </p:nvSpPr>
        <p:spPr>
          <a:xfrm>
            <a:off x="1283" y="3302730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4EA3EFCC-A4BA-41EC-BF61-E7AF36BD8C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1232" y="5547962"/>
            <a:ext cx="1054699" cy="731583"/>
          </a:xfrm>
          <a:prstGeom prst="rect">
            <a:avLst/>
          </a:prstGeom>
        </p:spPr>
      </p:pic>
      <p:sp>
        <p:nvSpPr>
          <p:cNvPr id="201" name="Freihandform: Form 200">
            <a:extLst>
              <a:ext uri="{FF2B5EF4-FFF2-40B4-BE49-F238E27FC236}">
                <a16:creationId xmlns:a16="http://schemas.microsoft.com/office/drawing/2014/main" id="{BD8AED68-1A09-4642-8A9C-54EAB331E5ED}"/>
              </a:ext>
            </a:extLst>
          </p:cNvPr>
          <p:cNvSpPr/>
          <p:nvPr/>
        </p:nvSpPr>
        <p:spPr>
          <a:xfrm rot="21368595">
            <a:off x="3706499" y="5396024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6" name="Grafik 675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E45B4E5A-1E29-439C-AA20-C4CC812689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38486" y="5484891"/>
            <a:ext cx="1054699" cy="725487"/>
          </a:xfrm>
          <a:prstGeom prst="rect">
            <a:avLst/>
          </a:prstGeom>
        </p:spPr>
      </p:pic>
      <p:pic>
        <p:nvPicPr>
          <p:cNvPr id="680" name="Grafik 679">
            <a:extLst>
              <a:ext uri="{FF2B5EF4-FFF2-40B4-BE49-F238E27FC236}">
                <a16:creationId xmlns:a16="http://schemas.microsoft.com/office/drawing/2014/main" id="{99BEADD7-0E09-43DB-87ED-BA0D645851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60875" y="5717019"/>
            <a:ext cx="1060796" cy="725487"/>
          </a:xfrm>
          <a:prstGeom prst="rect">
            <a:avLst/>
          </a:prstGeom>
        </p:spPr>
      </p:pic>
      <p:sp>
        <p:nvSpPr>
          <p:cNvPr id="683" name="Freihandform: Form 682">
            <a:extLst>
              <a:ext uri="{FF2B5EF4-FFF2-40B4-BE49-F238E27FC236}">
                <a16:creationId xmlns:a16="http://schemas.microsoft.com/office/drawing/2014/main" id="{73ED9615-77ED-4D6F-85AB-4401AB348A33}"/>
              </a:ext>
            </a:extLst>
          </p:cNvPr>
          <p:cNvSpPr/>
          <p:nvPr/>
        </p:nvSpPr>
        <p:spPr>
          <a:xfrm rot="207948" flipH="1">
            <a:off x="7777574" y="532146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5" name="Freihandform: Form 684">
            <a:extLst>
              <a:ext uri="{FF2B5EF4-FFF2-40B4-BE49-F238E27FC236}">
                <a16:creationId xmlns:a16="http://schemas.microsoft.com/office/drawing/2014/main" id="{F2E037B5-263D-49C2-9255-2B75F10685E2}"/>
              </a:ext>
            </a:extLst>
          </p:cNvPr>
          <p:cNvSpPr/>
          <p:nvPr/>
        </p:nvSpPr>
        <p:spPr>
          <a:xfrm flipH="1">
            <a:off x="9156667" y="5643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29ED12F-CC76-4702-BF4A-7ACD1EA28BEE}"/>
              </a:ext>
            </a:extLst>
          </p:cNvPr>
          <p:cNvSpPr/>
          <p:nvPr/>
        </p:nvSpPr>
        <p:spPr>
          <a:xfrm>
            <a:off x="9009899" y="4479783"/>
            <a:ext cx="405958" cy="154820"/>
          </a:xfrm>
          <a:prstGeom prst="ellipse">
            <a:avLst/>
          </a:prstGeom>
          <a:solidFill>
            <a:srgbClr val="4472C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6DDC21-D372-4FE3-BEBA-BBD268C6914A}"/>
              </a:ext>
            </a:extLst>
          </p:cNvPr>
          <p:cNvSpPr/>
          <p:nvPr/>
        </p:nvSpPr>
        <p:spPr>
          <a:xfrm>
            <a:off x="8950207" y="4457168"/>
            <a:ext cx="552657" cy="154820"/>
          </a:xfrm>
          <a:prstGeom prst="ellipse">
            <a:avLst/>
          </a:prstGeom>
          <a:gradFill flip="none" rotWithShape="1">
            <a:gsLst>
              <a:gs pos="48000">
                <a:schemeClr val="accent5">
                  <a:lumMod val="20000"/>
                  <a:lumOff val="80000"/>
                </a:schemeClr>
              </a:gs>
              <a:gs pos="100000">
                <a:srgbClr val="F9FBF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97D6C0D-2DD4-4F61-B061-D40CAE35A349}"/>
              </a:ext>
            </a:extLst>
          </p:cNvPr>
          <p:cNvGrpSpPr/>
          <p:nvPr/>
        </p:nvGrpSpPr>
        <p:grpSpPr>
          <a:xfrm>
            <a:off x="8596848" y="205406"/>
            <a:ext cx="3235837" cy="899135"/>
            <a:chOff x="8596848" y="205406"/>
            <a:chExt cx="3235837" cy="899135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4970BB2F-5845-406B-BF80-CB3B3F9AEEFE}"/>
                </a:ext>
              </a:extLst>
            </p:cNvPr>
            <p:cNvGrpSpPr/>
            <p:nvPr/>
          </p:nvGrpSpPr>
          <p:grpSpPr>
            <a:xfrm>
              <a:off x="8596848" y="205406"/>
              <a:ext cx="1348875" cy="683394"/>
              <a:chOff x="7887200" y="205406"/>
              <a:chExt cx="1348875" cy="683394"/>
            </a:xfrm>
          </p:grpSpPr>
          <p:sp>
            <p:nvSpPr>
              <p:cNvPr id="5" name="Wolke 4">
                <a:extLst>
                  <a:ext uri="{FF2B5EF4-FFF2-40B4-BE49-F238E27FC236}">
                    <a16:creationId xmlns:a16="http://schemas.microsoft.com/office/drawing/2014/main" id="{A8B7BDCE-E796-42E8-934D-571A86AEE34F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08E82047-2F31-45FB-86A2-EFA9DABCD11F}"/>
                  </a:ext>
                </a:extLst>
              </p:cNvPr>
              <p:cNvSpPr txBox="1"/>
              <p:nvPr/>
            </p:nvSpPr>
            <p:spPr>
              <a:xfrm>
                <a:off x="8161636" y="225491"/>
                <a:ext cx="70360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</a:p>
            </p:txBody>
          </p:sp>
        </p:grpSp>
        <p:grpSp>
          <p:nvGrpSpPr>
            <p:cNvPr id="62" name="Gruppieren 61">
              <a:extLst>
                <a:ext uri="{FF2B5EF4-FFF2-40B4-BE49-F238E27FC236}">
                  <a16:creationId xmlns:a16="http://schemas.microsoft.com/office/drawing/2014/main" id="{987C0984-CC1B-402C-985A-B773A867EDF7}"/>
                </a:ext>
              </a:extLst>
            </p:cNvPr>
            <p:cNvGrpSpPr/>
            <p:nvPr/>
          </p:nvGrpSpPr>
          <p:grpSpPr>
            <a:xfrm>
              <a:off x="10483810" y="421147"/>
              <a:ext cx="1348875" cy="683394"/>
              <a:chOff x="7887200" y="205406"/>
              <a:chExt cx="1348875" cy="683394"/>
            </a:xfrm>
          </p:grpSpPr>
          <p:sp>
            <p:nvSpPr>
              <p:cNvPr id="63" name="Wolke 62">
                <a:extLst>
                  <a:ext uri="{FF2B5EF4-FFF2-40B4-BE49-F238E27FC236}">
                    <a16:creationId xmlns:a16="http://schemas.microsoft.com/office/drawing/2014/main" id="{59422FE4-535C-43E9-BD60-EA943A6455FD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2F5416B9-BB52-4CD3-BEB9-1F7EBCFFE2C4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AT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kumimoji="0" lang="de-AT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11690452"/>
      </p:ext>
    </p:extLst>
  </p:cSld>
  <p:clrMapOvr>
    <a:masterClrMapping/>
  </p:clrMapOvr>
  <p:transition spd="med" advClick="0" advTm="200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5000"/>
                <a:lumOff val="95000"/>
              </a:schemeClr>
            </a:gs>
            <a:gs pos="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2C1C551-BB97-458A-AA91-897CFBBF67FC}"/>
              </a:ext>
            </a:extLst>
          </p:cNvPr>
          <p:cNvSpPr/>
          <p:nvPr/>
        </p:nvSpPr>
        <p:spPr>
          <a:xfrm>
            <a:off x="-162560" y="2592265"/>
            <a:ext cx="12517120" cy="3647440"/>
          </a:xfrm>
          <a:custGeom>
            <a:avLst/>
            <a:gdLst>
              <a:gd name="connsiteX0" fmla="*/ 101600 w 12517120"/>
              <a:gd name="connsiteY0" fmla="*/ 20320 h 3647440"/>
              <a:gd name="connsiteX1" fmla="*/ 101600 w 12517120"/>
              <a:gd name="connsiteY1" fmla="*/ 20320 h 3647440"/>
              <a:gd name="connsiteX2" fmla="*/ 182880 w 12517120"/>
              <a:gd name="connsiteY2" fmla="*/ 50800 h 3647440"/>
              <a:gd name="connsiteX3" fmla="*/ 243840 w 12517120"/>
              <a:gd name="connsiteY3" fmla="*/ 91440 h 3647440"/>
              <a:gd name="connsiteX4" fmla="*/ 274320 w 12517120"/>
              <a:gd name="connsiteY4" fmla="*/ 111760 h 3647440"/>
              <a:gd name="connsiteX5" fmla="*/ 304800 w 12517120"/>
              <a:gd name="connsiteY5" fmla="*/ 132080 h 3647440"/>
              <a:gd name="connsiteX6" fmla="*/ 345440 w 12517120"/>
              <a:gd name="connsiteY6" fmla="*/ 162560 h 3647440"/>
              <a:gd name="connsiteX7" fmla="*/ 406400 w 12517120"/>
              <a:gd name="connsiteY7" fmla="*/ 213360 h 3647440"/>
              <a:gd name="connsiteX8" fmla="*/ 436880 w 12517120"/>
              <a:gd name="connsiteY8" fmla="*/ 223520 h 3647440"/>
              <a:gd name="connsiteX9" fmla="*/ 538480 w 12517120"/>
              <a:gd name="connsiteY9" fmla="*/ 294640 h 3647440"/>
              <a:gd name="connsiteX10" fmla="*/ 599440 w 12517120"/>
              <a:gd name="connsiteY10" fmla="*/ 325120 h 3647440"/>
              <a:gd name="connsiteX11" fmla="*/ 629920 w 12517120"/>
              <a:gd name="connsiteY11" fmla="*/ 335280 h 3647440"/>
              <a:gd name="connsiteX12" fmla="*/ 731520 w 12517120"/>
              <a:gd name="connsiteY12" fmla="*/ 406400 h 3647440"/>
              <a:gd name="connsiteX13" fmla="*/ 762000 w 12517120"/>
              <a:gd name="connsiteY13" fmla="*/ 426720 h 3647440"/>
              <a:gd name="connsiteX14" fmla="*/ 822960 w 12517120"/>
              <a:gd name="connsiteY14" fmla="*/ 447040 h 3647440"/>
              <a:gd name="connsiteX15" fmla="*/ 924560 w 12517120"/>
              <a:gd name="connsiteY15" fmla="*/ 508000 h 3647440"/>
              <a:gd name="connsiteX16" fmla="*/ 985520 w 12517120"/>
              <a:gd name="connsiteY16" fmla="*/ 528320 h 3647440"/>
              <a:gd name="connsiteX17" fmla="*/ 1046480 w 12517120"/>
              <a:gd name="connsiteY17" fmla="*/ 568960 h 3647440"/>
              <a:gd name="connsiteX18" fmla="*/ 1137920 w 12517120"/>
              <a:gd name="connsiteY18" fmla="*/ 599440 h 3647440"/>
              <a:gd name="connsiteX19" fmla="*/ 1168400 w 12517120"/>
              <a:gd name="connsiteY19" fmla="*/ 609600 h 3647440"/>
              <a:gd name="connsiteX20" fmla="*/ 1219200 w 12517120"/>
              <a:gd name="connsiteY20" fmla="*/ 619760 h 3647440"/>
              <a:gd name="connsiteX21" fmla="*/ 1249680 w 12517120"/>
              <a:gd name="connsiteY21" fmla="*/ 629920 h 3647440"/>
              <a:gd name="connsiteX22" fmla="*/ 1483360 w 12517120"/>
              <a:gd name="connsiteY22" fmla="*/ 629920 h 3647440"/>
              <a:gd name="connsiteX23" fmla="*/ 1747520 w 12517120"/>
              <a:gd name="connsiteY23" fmla="*/ 883920 h 3647440"/>
              <a:gd name="connsiteX24" fmla="*/ 2387600 w 12517120"/>
              <a:gd name="connsiteY24" fmla="*/ 629920 h 3647440"/>
              <a:gd name="connsiteX25" fmla="*/ 2854960 w 12517120"/>
              <a:gd name="connsiteY25" fmla="*/ 304800 h 3647440"/>
              <a:gd name="connsiteX26" fmla="*/ 3271520 w 12517120"/>
              <a:gd name="connsiteY26" fmla="*/ 690880 h 3647440"/>
              <a:gd name="connsiteX27" fmla="*/ 3484880 w 12517120"/>
              <a:gd name="connsiteY27" fmla="*/ 579120 h 3647440"/>
              <a:gd name="connsiteX28" fmla="*/ 4267200 w 12517120"/>
              <a:gd name="connsiteY28" fmla="*/ 1016000 h 3647440"/>
              <a:gd name="connsiteX29" fmla="*/ 4572000 w 12517120"/>
              <a:gd name="connsiteY29" fmla="*/ 894080 h 3647440"/>
              <a:gd name="connsiteX30" fmla="*/ 4632960 w 12517120"/>
              <a:gd name="connsiteY30" fmla="*/ 975360 h 3647440"/>
              <a:gd name="connsiteX31" fmla="*/ 5374640 w 12517120"/>
              <a:gd name="connsiteY31" fmla="*/ 619760 h 3647440"/>
              <a:gd name="connsiteX32" fmla="*/ 5486400 w 12517120"/>
              <a:gd name="connsiteY32" fmla="*/ 680720 h 3647440"/>
              <a:gd name="connsiteX33" fmla="*/ 5994400 w 12517120"/>
              <a:gd name="connsiteY33" fmla="*/ 619760 h 3647440"/>
              <a:gd name="connsiteX34" fmla="*/ 6177280 w 12517120"/>
              <a:gd name="connsiteY34" fmla="*/ 863600 h 3647440"/>
              <a:gd name="connsiteX35" fmla="*/ 6410960 w 12517120"/>
              <a:gd name="connsiteY35" fmla="*/ 1117600 h 3647440"/>
              <a:gd name="connsiteX36" fmla="*/ 6604000 w 12517120"/>
              <a:gd name="connsiteY36" fmla="*/ 934720 h 3647440"/>
              <a:gd name="connsiteX37" fmla="*/ 6990080 w 12517120"/>
              <a:gd name="connsiteY37" fmla="*/ 1270000 h 3647440"/>
              <a:gd name="connsiteX38" fmla="*/ 7752080 w 12517120"/>
              <a:gd name="connsiteY38" fmla="*/ 1127760 h 3647440"/>
              <a:gd name="connsiteX39" fmla="*/ 8107680 w 12517120"/>
              <a:gd name="connsiteY39" fmla="*/ 914400 h 3647440"/>
              <a:gd name="connsiteX40" fmla="*/ 8321040 w 12517120"/>
              <a:gd name="connsiteY40" fmla="*/ 721360 h 3647440"/>
              <a:gd name="connsiteX41" fmla="*/ 8442960 w 12517120"/>
              <a:gd name="connsiteY41" fmla="*/ 772160 h 3647440"/>
              <a:gd name="connsiteX42" fmla="*/ 8524240 w 12517120"/>
              <a:gd name="connsiteY42" fmla="*/ 1056640 h 3647440"/>
              <a:gd name="connsiteX43" fmla="*/ 8829040 w 12517120"/>
              <a:gd name="connsiteY43" fmla="*/ 1097280 h 3647440"/>
              <a:gd name="connsiteX44" fmla="*/ 9001760 w 12517120"/>
              <a:gd name="connsiteY44" fmla="*/ 995680 h 3647440"/>
              <a:gd name="connsiteX45" fmla="*/ 9164320 w 12517120"/>
              <a:gd name="connsiteY45" fmla="*/ 1148080 h 3647440"/>
              <a:gd name="connsiteX46" fmla="*/ 9702800 w 12517120"/>
              <a:gd name="connsiteY46" fmla="*/ 650240 h 3647440"/>
              <a:gd name="connsiteX47" fmla="*/ 10007600 w 12517120"/>
              <a:gd name="connsiteY47" fmla="*/ 853440 h 3647440"/>
              <a:gd name="connsiteX48" fmla="*/ 10292080 w 12517120"/>
              <a:gd name="connsiteY48" fmla="*/ 772160 h 3647440"/>
              <a:gd name="connsiteX49" fmla="*/ 10789920 w 12517120"/>
              <a:gd name="connsiteY49" fmla="*/ 1026160 h 3647440"/>
              <a:gd name="connsiteX50" fmla="*/ 11115040 w 12517120"/>
              <a:gd name="connsiteY50" fmla="*/ 802640 h 3647440"/>
              <a:gd name="connsiteX51" fmla="*/ 11714480 w 12517120"/>
              <a:gd name="connsiteY51" fmla="*/ 934720 h 3647440"/>
              <a:gd name="connsiteX52" fmla="*/ 11988800 w 12517120"/>
              <a:gd name="connsiteY52" fmla="*/ 741680 h 3647440"/>
              <a:gd name="connsiteX53" fmla="*/ 12232640 w 12517120"/>
              <a:gd name="connsiteY53" fmla="*/ 924560 h 3647440"/>
              <a:gd name="connsiteX54" fmla="*/ 12435840 w 12517120"/>
              <a:gd name="connsiteY54" fmla="*/ 894080 h 3647440"/>
              <a:gd name="connsiteX55" fmla="*/ 12517120 w 12517120"/>
              <a:gd name="connsiteY55" fmla="*/ 3566160 h 3647440"/>
              <a:gd name="connsiteX56" fmla="*/ 0 w 12517120"/>
              <a:gd name="connsiteY56" fmla="*/ 3647440 h 3647440"/>
              <a:gd name="connsiteX57" fmla="*/ 40640 w 12517120"/>
              <a:gd name="connsiteY57" fmla="*/ 0 h 3647440"/>
              <a:gd name="connsiteX58" fmla="*/ 101600 w 12517120"/>
              <a:gd name="connsiteY58" fmla="*/ 20320 h 36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517120" h="3647440">
                <a:moveTo>
                  <a:pt x="101600" y="20320"/>
                </a:moveTo>
                <a:lnTo>
                  <a:pt x="101600" y="20320"/>
                </a:lnTo>
                <a:cubicBezTo>
                  <a:pt x="128693" y="30480"/>
                  <a:pt x="156999" y="37860"/>
                  <a:pt x="182880" y="50800"/>
                </a:cubicBezTo>
                <a:cubicBezTo>
                  <a:pt x="204723" y="61722"/>
                  <a:pt x="223520" y="77893"/>
                  <a:pt x="243840" y="91440"/>
                </a:cubicBezTo>
                <a:lnTo>
                  <a:pt x="274320" y="111760"/>
                </a:lnTo>
                <a:cubicBezTo>
                  <a:pt x="284480" y="118533"/>
                  <a:pt x="295031" y="124754"/>
                  <a:pt x="304800" y="132080"/>
                </a:cubicBezTo>
                <a:cubicBezTo>
                  <a:pt x="318347" y="142240"/>
                  <a:pt x="332583" y="151540"/>
                  <a:pt x="345440" y="162560"/>
                </a:cubicBezTo>
                <a:cubicBezTo>
                  <a:pt x="376898" y="189524"/>
                  <a:pt x="370472" y="195396"/>
                  <a:pt x="406400" y="213360"/>
                </a:cubicBezTo>
                <a:cubicBezTo>
                  <a:pt x="415979" y="218149"/>
                  <a:pt x="426720" y="220133"/>
                  <a:pt x="436880" y="223520"/>
                </a:cubicBezTo>
                <a:cubicBezTo>
                  <a:pt x="455427" y="237431"/>
                  <a:pt x="523470" y="289637"/>
                  <a:pt x="538480" y="294640"/>
                </a:cubicBezTo>
                <a:cubicBezTo>
                  <a:pt x="615092" y="320177"/>
                  <a:pt x="520658" y="285729"/>
                  <a:pt x="599440" y="325120"/>
                </a:cubicBezTo>
                <a:cubicBezTo>
                  <a:pt x="609019" y="329909"/>
                  <a:pt x="620558" y="330079"/>
                  <a:pt x="629920" y="335280"/>
                </a:cubicBezTo>
                <a:cubicBezTo>
                  <a:pt x="671962" y="358637"/>
                  <a:pt x="694229" y="379764"/>
                  <a:pt x="731520" y="406400"/>
                </a:cubicBezTo>
                <a:cubicBezTo>
                  <a:pt x="741456" y="413497"/>
                  <a:pt x="750842" y="421761"/>
                  <a:pt x="762000" y="426720"/>
                </a:cubicBezTo>
                <a:cubicBezTo>
                  <a:pt x="781573" y="435419"/>
                  <a:pt x="805138" y="435159"/>
                  <a:pt x="822960" y="447040"/>
                </a:cubicBezTo>
                <a:cubicBezTo>
                  <a:pt x="858740" y="470893"/>
                  <a:pt x="885508" y="492379"/>
                  <a:pt x="924560" y="508000"/>
                </a:cubicBezTo>
                <a:cubicBezTo>
                  <a:pt x="944447" y="515955"/>
                  <a:pt x="967698" y="516439"/>
                  <a:pt x="985520" y="528320"/>
                </a:cubicBezTo>
                <a:cubicBezTo>
                  <a:pt x="1005840" y="541867"/>
                  <a:pt x="1023312" y="561237"/>
                  <a:pt x="1046480" y="568960"/>
                </a:cubicBezTo>
                <a:lnTo>
                  <a:pt x="1137920" y="599440"/>
                </a:lnTo>
                <a:cubicBezTo>
                  <a:pt x="1148080" y="602827"/>
                  <a:pt x="1157898" y="607500"/>
                  <a:pt x="1168400" y="609600"/>
                </a:cubicBezTo>
                <a:cubicBezTo>
                  <a:pt x="1185333" y="612987"/>
                  <a:pt x="1202447" y="615572"/>
                  <a:pt x="1219200" y="619760"/>
                </a:cubicBezTo>
                <a:cubicBezTo>
                  <a:pt x="1229590" y="622357"/>
                  <a:pt x="1238978" y="629508"/>
                  <a:pt x="1249680" y="629920"/>
                </a:cubicBezTo>
                <a:cubicBezTo>
                  <a:pt x="1327516" y="632914"/>
                  <a:pt x="1405467" y="629920"/>
                  <a:pt x="1483360" y="629920"/>
                </a:cubicBezTo>
                <a:lnTo>
                  <a:pt x="1747520" y="883920"/>
                </a:lnTo>
                <a:lnTo>
                  <a:pt x="2387600" y="629920"/>
                </a:lnTo>
                <a:lnTo>
                  <a:pt x="2854960" y="304800"/>
                </a:lnTo>
                <a:lnTo>
                  <a:pt x="3271520" y="690880"/>
                </a:lnTo>
                <a:lnTo>
                  <a:pt x="3484880" y="579120"/>
                </a:lnTo>
                <a:lnTo>
                  <a:pt x="4267200" y="1016000"/>
                </a:lnTo>
                <a:lnTo>
                  <a:pt x="4572000" y="894080"/>
                </a:lnTo>
                <a:lnTo>
                  <a:pt x="4632960" y="975360"/>
                </a:lnTo>
                <a:lnTo>
                  <a:pt x="5374640" y="619760"/>
                </a:lnTo>
                <a:lnTo>
                  <a:pt x="5486400" y="680720"/>
                </a:lnTo>
                <a:lnTo>
                  <a:pt x="5994400" y="619760"/>
                </a:lnTo>
                <a:lnTo>
                  <a:pt x="6177280" y="863600"/>
                </a:lnTo>
                <a:lnTo>
                  <a:pt x="6410960" y="1117600"/>
                </a:lnTo>
                <a:lnTo>
                  <a:pt x="6604000" y="934720"/>
                </a:lnTo>
                <a:lnTo>
                  <a:pt x="6990080" y="1270000"/>
                </a:lnTo>
                <a:lnTo>
                  <a:pt x="7752080" y="1127760"/>
                </a:lnTo>
                <a:lnTo>
                  <a:pt x="8107680" y="914400"/>
                </a:lnTo>
                <a:lnTo>
                  <a:pt x="8321040" y="721360"/>
                </a:lnTo>
                <a:lnTo>
                  <a:pt x="8442960" y="772160"/>
                </a:lnTo>
                <a:lnTo>
                  <a:pt x="8524240" y="1056640"/>
                </a:lnTo>
                <a:lnTo>
                  <a:pt x="8829040" y="1097280"/>
                </a:lnTo>
                <a:lnTo>
                  <a:pt x="9001760" y="995680"/>
                </a:lnTo>
                <a:lnTo>
                  <a:pt x="9164320" y="1148080"/>
                </a:lnTo>
                <a:lnTo>
                  <a:pt x="9702800" y="650240"/>
                </a:lnTo>
                <a:lnTo>
                  <a:pt x="10007600" y="853440"/>
                </a:lnTo>
                <a:lnTo>
                  <a:pt x="10292080" y="772160"/>
                </a:lnTo>
                <a:lnTo>
                  <a:pt x="10789920" y="1026160"/>
                </a:lnTo>
                <a:lnTo>
                  <a:pt x="11115040" y="802640"/>
                </a:lnTo>
                <a:lnTo>
                  <a:pt x="11714480" y="934720"/>
                </a:lnTo>
                <a:lnTo>
                  <a:pt x="11988800" y="741680"/>
                </a:lnTo>
                <a:lnTo>
                  <a:pt x="12232640" y="924560"/>
                </a:lnTo>
                <a:lnTo>
                  <a:pt x="12435840" y="894080"/>
                </a:lnTo>
                <a:lnTo>
                  <a:pt x="12517120" y="3566160"/>
                </a:lnTo>
                <a:lnTo>
                  <a:pt x="0" y="3647440"/>
                </a:lnTo>
                <a:lnTo>
                  <a:pt x="40640" y="0"/>
                </a:lnTo>
                <a:lnTo>
                  <a:pt x="101600" y="20320"/>
                </a:lnTo>
                <a:close/>
              </a:path>
            </a:pathLst>
          </a:custGeom>
          <a:gradFill flip="none" rotWithShape="1">
            <a:gsLst>
              <a:gs pos="22000">
                <a:srgbClr val="FFFFFF"/>
              </a:gs>
              <a:gs pos="58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6C5CDBA1-B70D-48E5-8AC2-C656A1041BA4}"/>
              </a:ext>
            </a:extLst>
          </p:cNvPr>
          <p:cNvSpPr/>
          <p:nvPr/>
        </p:nvSpPr>
        <p:spPr>
          <a:xfrm>
            <a:off x="0" y="2511972"/>
            <a:ext cx="7723319" cy="3990427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2000">
                <a:schemeClr val="bg1"/>
              </a:gs>
            </a:gsLst>
            <a:lin ang="18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3" name="Freihandform: Form 692">
            <a:extLst>
              <a:ext uri="{FF2B5EF4-FFF2-40B4-BE49-F238E27FC236}">
                <a16:creationId xmlns:a16="http://schemas.microsoft.com/office/drawing/2014/main" id="{4C56A6B3-860A-4F44-81FF-BEFE7E194500}"/>
              </a:ext>
            </a:extLst>
          </p:cNvPr>
          <p:cNvSpPr/>
          <p:nvPr/>
        </p:nvSpPr>
        <p:spPr>
          <a:xfrm flipH="1">
            <a:off x="-667850" y="5913754"/>
            <a:ext cx="12918331" cy="1810008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hteck 202">
            <a:extLst>
              <a:ext uri="{FF2B5EF4-FFF2-40B4-BE49-F238E27FC236}">
                <a16:creationId xmlns:a16="http://schemas.microsoft.com/office/drawing/2014/main" id="{35CC7D15-DD41-4FF9-9207-CA9FF63E6B9A}"/>
              </a:ext>
            </a:extLst>
          </p:cNvPr>
          <p:cNvSpPr/>
          <p:nvPr/>
        </p:nvSpPr>
        <p:spPr>
          <a:xfrm rot="16200000">
            <a:off x="964087" y="6391685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hteck 203">
            <a:extLst>
              <a:ext uri="{FF2B5EF4-FFF2-40B4-BE49-F238E27FC236}">
                <a16:creationId xmlns:a16="http://schemas.microsoft.com/office/drawing/2014/main" id="{08A35E4D-3A57-48CA-99EC-E8A1CDEBD6A7}"/>
              </a:ext>
            </a:extLst>
          </p:cNvPr>
          <p:cNvSpPr/>
          <p:nvPr/>
        </p:nvSpPr>
        <p:spPr>
          <a:xfrm rot="16200000">
            <a:off x="2489431" y="6255190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1292E12C-4776-454C-981F-2CD48879F8E2}"/>
              </a:ext>
            </a:extLst>
          </p:cNvPr>
          <p:cNvSpPr/>
          <p:nvPr/>
        </p:nvSpPr>
        <p:spPr>
          <a:xfrm rot="16200000">
            <a:off x="4084633" y="6317584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hteck 205">
            <a:extLst>
              <a:ext uri="{FF2B5EF4-FFF2-40B4-BE49-F238E27FC236}">
                <a16:creationId xmlns:a16="http://schemas.microsoft.com/office/drawing/2014/main" id="{78919D5E-4996-497A-A021-22F0AFC86BBD}"/>
              </a:ext>
            </a:extLst>
          </p:cNvPr>
          <p:cNvSpPr/>
          <p:nvPr/>
        </p:nvSpPr>
        <p:spPr>
          <a:xfrm rot="16200000">
            <a:off x="5443702" y="6233875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hteck 206">
            <a:extLst>
              <a:ext uri="{FF2B5EF4-FFF2-40B4-BE49-F238E27FC236}">
                <a16:creationId xmlns:a16="http://schemas.microsoft.com/office/drawing/2014/main" id="{4C766A4A-A291-491F-A129-E94FC50BF823}"/>
              </a:ext>
            </a:extLst>
          </p:cNvPr>
          <p:cNvSpPr/>
          <p:nvPr/>
        </p:nvSpPr>
        <p:spPr>
          <a:xfrm rot="16200000">
            <a:off x="8142122" y="6288797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hteck 207">
            <a:extLst>
              <a:ext uri="{FF2B5EF4-FFF2-40B4-BE49-F238E27FC236}">
                <a16:creationId xmlns:a16="http://schemas.microsoft.com/office/drawing/2014/main" id="{EF70BDB7-E783-410D-A4EC-0D758CB22021}"/>
              </a:ext>
            </a:extLst>
          </p:cNvPr>
          <p:cNvSpPr/>
          <p:nvPr/>
        </p:nvSpPr>
        <p:spPr>
          <a:xfrm rot="16200000">
            <a:off x="9511302" y="6352639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hteck 208">
            <a:extLst>
              <a:ext uri="{FF2B5EF4-FFF2-40B4-BE49-F238E27FC236}">
                <a16:creationId xmlns:a16="http://schemas.microsoft.com/office/drawing/2014/main" id="{8418B663-B945-42A5-9F75-DD3933D73D5E}"/>
              </a:ext>
            </a:extLst>
          </p:cNvPr>
          <p:cNvSpPr/>
          <p:nvPr/>
        </p:nvSpPr>
        <p:spPr>
          <a:xfrm rot="16200000">
            <a:off x="6772617" y="6308321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hteck 209">
            <a:extLst>
              <a:ext uri="{FF2B5EF4-FFF2-40B4-BE49-F238E27FC236}">
                <a16:creationId xmlns:a16="http://schemas.microsoft.com/office/drawing/2014/main" id="{086F1364-1D39-487D-B5E8-FB7BA83B54EC}"/>
              </a:ext>
            </a:extLst>
          </p:cNvPr>
          <p:cNvSpPr/>
          <p:nvPr/>
        </p:nvSpPr>
        <p:spPr>
          <a:xfrm rot="16200000">
            <a:off x="10810633" y="6317584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hteck 210">
            <a:extLst>
              <a:ext uri="{FF2B5EF4-FFF2-40B4-BE49-F238E27FC236}">
                <a16:creationId xmlns:a16="http://schemas.microsoft.com/office/drawing/2014/main" id="{495E6F9F-4FEB-420B-A92F-50E8007C1D45}"/>
              </a:ext>
            </a:extLst>
          </p:cNvPr>
          <p:cNvSpPr/>
          <p:nvPr/>
        </p:nvSpPr>
        <p:spPr>
          <a:xfrm rot="16200000">
            <a:off x="10836109" y="5688073"/>
            <a:ext cx="1446873" cy="18177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fik 29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5B36BC0D-4C5D-4E42-B2CB-0EC353DAE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3161" y="5529255"/>
            <a:ext cx="1054699" cy="731583"/>
          </a:xfrm>
          <a:prstGeom prst="rect">
            <a:avLst/>
          </a:prstGeom>
        </p:spPr>
      </p:pic>
      <p:pic>
        <p:nvPicPr>
          <p:cNvPr id="673" name="Grafik 672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8B32B3E0-895B-4631-BD8C-7F99E66CA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6633" y="5601037"/>
            <a:ext cx="1054699" cy="725487"/>
          </a:xfrm>
          <a:prstGeom prst="rect">
            <a:avLst/>
          </a:prstGeom>
        </p:spPr>
      </p:pic>
      <p:pic>
        <p:nvPicPr>
          <p:cNvPr id="684" name="Grafik 683">
            <a:hlinkClick r:id="" action="ppaction://hlinkshowjump?jump=nextslide">
              <a:snd r:embed="rId7" name="richtig 2.wav"/>
            </a:hlinkClick>
            <a:extLst>
              <a:ext uri="{FF2B5EF4-FFF2-40B4-BE49-F238E27FC236}">
                <a16:creationId xmlns:a16="http://schemas.microsoft.com/office/drawing/2014/main" id="{5BF168DA-0B7A-4332-A0E2-91BB86E529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36584" y="5582930"/>
            <a:ext cx="1054699" cy="725487"/>
          </a:xfrm>
          <a:prstGeom prst="rect">
            <a:avLst/>
          </a:prstGeom>
        </p:spPr>
      </p:pic>
      <p:pic>
        <p:nvPicPr>
          <p:cNvPr id="688" name="Grafik 687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C8C7BCEC-DC22-4A38-8B23-29D18B8433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63933" y="4531139"/>
            <a:ext cx="1054699" cy="731583"/>
          </a:xfrm>
          <a:prstGeom prst="rect">
            <a:avLst/>
          </a:prstGeom>
        </p:spPr>
      </p:pic>
      <p:sp>
        <p:nvSpPr>
          <p:cNvPr id="184" name="Freihandform: Form 183">
            <a:extLst>
              <a:ext uri="{FF2B5EF4-FFF2-40B4-BE49-F238E27FC236}">
                <a16:creationId xmlns:a16="http://schemas.microsoft.com/office/drawing/2014/main" id="{9E7E5657-69D4-429C-997D-5E3B70C36720}"/>
              </a:ext>
            </a:extLst>
          </p:cNvPr>
          <p:cNvSpPr/>
          <p:nvPr/>
        </p:nvSpPr>
        <p:spPr>
          <a:xfrm>
            <a:off x="5078055" y="5355496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ihandform: Form 188">
            <a:extLst>
              <a:ext uri="{FF2B5EF4-FFF2-40B4-BE49-F238E27FC236}">
                <a16:creationId xmlns:a16="http://schemas.microsoft.com/office/drawing/2014/main" id="{C1B47BC2-C858-482A-99E8-7EC5430CCD6F}"/>
              </a:ext>
            </a:extLst>
          </p:cNvPr>
          <p:cNvSpPr/>
          <p:nvPr/>
        </p:nvSpPr>
        <p:spPr>
          <a:xfrm>
            <a:off x="6414379" y="5419947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ihandform: Form 191">
            <a:extLst>
              <a:ext uri="{FF2B5EF4-FFF2-40B4-BE49-F238E27FC236}">
                <a16:creationId xmlns:a16="http://schemas.microsoft.com/office/drawing/2014/main" id="{ED750175-7F92-426F-A962-49BC5F384023}"/>
              </a:ext>
            </a:extLst>
          </p:cNvPr>
          <p:cNvSpPr/>
          <p:nvPr/>
        </p:nvSpPr>
        <p:spPr>
          <a:xfrm flipH="1">
            <a:off x="10951706" y="4374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ihandform: Form 194">
            <a:extLst>
              <a:ext uri="{FF2B5EF4-FFF2-40B4-BE49-F238E27FC236}">
                <a16:creationId xmlns:a16="http://schemas.microsoft.com/office/drawing/2014/main" id="{2BB4E729-9618-4B4E-A563-3FEF5CE40047}"/>
              </a:ext>
            </a:extLst>
          </p:cNvPr>
          <p:cNvSpPr/>
          <p:nvPr/>
        </p:nvSpPr>
        <p:spPr>
          <a:xfrm rot="207948" flipH="1">
            <a:off x="10461134" y="541994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38" name="Gruppieren 2137">
            <a:extLst>
              <a:ext uri="{FF2B5EF4-FFF2-40B4-BE49-F238E27FC236}">
                <a16:creationId xmlns:a16="http://schemas.microsoft.com/office/drawing/2014/main" id="{24D69A08-3243-4F2F-ABE2-19E5A027FD1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315452" y="3461538"/>
            <a:ext cx="1829150" cy="2692518"/>
            <a:chOff x="0" y="0"/>
            <a:chExt cx="5423358" cy="7976923"/>
          </a:xfrm>
        </p:grpSpPr>
        <p:grpSp>
          <p:nvGrpSpPr>
            <p:cNvPr id="2139" name="Gruppieren 2138">
              <a:extLst>
                <a:ext uri="{FF2B5EF4-FFF2-40B4-BE49-F238E27FC236}">
                  <a16:creationId xmlns:a16="http://schemas.microsoft.com/office/drawing/2014/main" id="{545C20E5-2DB8-4BF9-96E7-2225C6A4F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208939"/>
              <a:ext cx="5423358" cy="4767984"/>
              <a:chOff x="0" y="0"/>
              <a:chExt cx="5060425" cy="4448810"/>
            </a:xfrm>
          </p:grpSpPr>
          <p:sp>
            <p:nvSpPr>
              <p:cNvPr id="2152" name="Ellipse 2151">
                <a:extLst>
                  <a:ext uri="{FF2B5EF4-FFF2-40B4-BE49-F238E27FC236}">
                    <a16:creationId xmlns:a16="http://schemas.microsoft.com/office/drawing/2014/main" id="{F5EDDC58-DAD8-4D39-A0B6-7098FBB00BC5}"/>
                  </a:ext>
                </a:extLst>
              </p:cNvPr>
              <p:cNvSpPr/>
              <p:nvPr/>
            </p:nvSpPr>
            <p:spPr>
              <a:xfrm>
                <a:off x="3531476" y="157656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3" name="Ellipse 2152">
                <a:extLst>
                  <a:ext uri="{FF2B5EF4-FFF2-40B4-BE49-F238E27FC236}">
                    <a16:creationId xmlns:a16="http://schemas.microsoft.com/office/drawing/2014/main" id="{B2B4095A-1849-428E-8E57-564597F7A6A6}"/>
                  </a:ext>
                </a:extLst>
              </p:cNvPr>
              <p:cNvSpPr/>
              <p:nvPr/>
            </p:nvSpPr>
            <p:spPr>
              <a:xfrm>
                <a:off x="0" y="0"/>
                <a:ext cx="5016500" cy="44488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4" name="Ellipse 2153">
                <a:extLst>
                  <a:ext uri="{FF2B5EF4-FFF2-40B4-BE49-F238E27FC236}">
                    <a16:creationId xmlns:a16="http://schemas.microsoft.com/office/drawing/2014/main" id="{0C9A4470-A0AF-4F9D-A685-87074318FDF6}"/>
                  </a:ext>
                </a:extLst>
              </p:cNvPr>
              <p:cNvSpPr/>
              <p:nvPr/>
            </p:nvSpPr>
            <p:spPr>
              <a:xfrm rot="20527534">
                <a:off x="2986252" y="712733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5" name="Ellipse 2154">
                <a:extLst>
                  <a:ext uri="{FF2B5EF4-FFF2-40B4-BE49-F238E27FC236}">
                    <a16:creationId xmlns:a16="http://schemas.microsoft.com/office/drawing/2014/main" id="{EA4A05B9-651F-429E-9353-9FF377FB6337}"/>
                  </a:ext>
                </a:extLst>
              </p:cNvPr>
              <p:cNvSpPr/>
              <p:nvPr/>
            </p:nvSpPr>
            <p:spPr>
              <a:xfrm rot="20966179">
                <a:off x="3298278" y="1579837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6" name="Ellipse 2155">
                <a:extLst>
                  <a:ext uri="{FF2B5EF4-FFF2-40B4-BE49-F238E27FC236}">
                    <a16:creationId xmlns:a16="http://schemas.microsoft.com/office/drawing/2014/main" id="{22C5CDB5-A063-4D5E-8978-D0E6C4A527C3}"/>
                  </a:ext>
                </a:extLst>
              </p:cNvPr>
              <p:cNvSpPr/>
              <p:nvPr/>
            </p:nvSpPr>
            <p:spPr>
              <a:xfrm rot="20206565">
                <a:off x="94593" y="731783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EAF2FA"/>
                  </a:gs>
                  <a:gs pos="100000">
                    <a:srgbClr val="EAF2FA"/>
                  </a:gs>
                  <a:gs pos="15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40" name="Gruppieren 2139">
              <a:extLst>
                <a:ext uri="{FF2B5EF4-FFF2-40B4-BE49-F238E27FC236}">
                  <a16:creationId xmlns:a16="http://schemas.microsoft.com/office/drawing/2014/main" id="{8A131157-4A7F-477D-9122-DFBB2E3470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8993" y="954470"/>
              <a:ext cx="3293896" cy="2848812"/>
              <a:chOff x="0" y="0"/>
              <a:chExt cx="3073400" cy="2658110"/>
            </a:xfrm>
          </p:grpSpPr>
          <p:sp>
            <p:nvSpPr>
              <p:cNvPr id="2145" name="Ellipse 2144">
                <a:extLst>
                  <a:ext uri="{FF2B5EF4-FFF2-40B4-BE49-F238E27FC236}">
                    <a16:creationId xmlns:a16="http://schemas.microsoft.com/office/drawing/2014/main" id="{14B04787-1C6C-4BEC-858F-079079F37B72}"/>
                  </a:ext>
                </a:extLst>
              </p:cNvPr>
              <p:cNvSpPr/>
              <p:nvPr/>
            </p:nvSpPr>
            <p:spPr>
              <a:xfrm>
                <a:off x="0" y="0"/>
                <a:ext cx="3073400" cy="26581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6" name="Ellipse 2145">
                <a:extLst>
                  <a:ext uri="{FF2B5EF4-FFF2-40B4-BE49-F238E27FC236}">
                    <a16:creationId xmlns:a16="http://schemas.microsoft.com/office/drawing/2014/main" id="{47C66693-862F-49C4-A078-9E0B003A7625}"/>
                  </a:ext>
                </a:extLst>
              </p:cNvPr>
              <p:cNvSpPr/>
              <p:nvPr/>
            </p:nvSpPr>
            <p:spPr>
              <a:xfrm>
                <a:off x="1115251" y="940828"/>
                <a:ext cx="254000" cy="457200"/>
              </a:xfrm>
              <a:prstGeom prst="ellipse">
                <a:avLst/>
              </a:prstGeom>
              <a:solidFill>
                <a:srgbClr val="4472C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7" name="Ellipse 2146">
                <a:extLst>
                  <a:ext uri="{FF2B5EF4-FFF2-40B4-BE49-F238E27FC236}">
                    <a16:creationId xmlns:a16="http://schemas.microsoft.com/office/drawing/2014/main" id="{6B89776C-9E7E-4468-8F66-FEDA581F277E}"/>
                  </a:ext>
                </a:extLst>
              </p:cNvPr>
              <p:cNvSpPr/>
              <p:nvPr/>
            </p:nvSpPr>
            <p:spPr>
              <a:xfrm>
                <a:off x="2056079" y="914400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48" name="Gruppieren 2147">
                <a:extLst>
                  <a:ext uri="{FF2B5EF4-FFF2-40B4-BE49-F238E27FC236}">
                    <a16:creationId xmlns:a16="http://schemas.microsoft.com/office/drawing/2014/main" id="{666A967F-282A-4955-A021-DB4B61B17368}"/>
                  </a:ext>
                </a:extLst>
              </p:cNvPr>
              <p:cNvGrpSpPr/>
              <p:nvPr/>
            </p:nvGrpSpPr>
            <p:grpSpPr>
              <a:xfrm>
                <a:off x="1607908" y="1216777"/>
                <a:ext cx="1398028" cy="523269"/>
                <a:chOff x="0" y="0"/>
                <a:chExt cx="1548367" cy="518945"/>
              </a:xfr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50" name="Gleichschenkliges Dreieck 2149">
                  <a:extLst>
                    <a:ext uri="{FF2B5EF4-FFF2-40B4-BE49-F238E27FC236}">
                      <a16:creationId xmlns:a16="http://schemas.microsoft.com/office/drawing/2014/main" id="{F48851D9-D5DE-4EA9-A849-42AC7AA66BF8}"/>
                    </a:ext>
                  </a:extLst>
                </p:cNvPr>
                <p:cNvSpPr/>
                <p:nvPr/>
              </p:nvSpPr>
              <p:spPr>
                <a:xfrm>
                  <a:off x="173183" y="16364"/>
                  <a:ext cx="1375184" cy="501650"/>
                </a:xfrm>
                <a:prstGeom prst="triangle">
                  <a:avLst>
                    <a:gd name="adj" fmla="val 623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1" name="Ellipse 2150">
                  <a:extLst>
                    <a:ext uri="{FF2B5EF4-FFF2-40B4-BE49-F238E27FC236}">
                      <a16:creationId xmlns:a16="http://schemas.microsoft.com/office/drawing/2014/main" id="{4AFF714D-78BE-477E-B2CF-2CDEB5EC93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1192" cy="5189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41" name="Gruppieren 2140">
              <a:extLst>
                <a:ext uri="{FF2B5EF4-FFF2-40B4-BE49-F238E27FC236}">
                  <a16:creationId xmlns:a16="http://schemas.microsoft.com/office/drawing/2014/main" id="{D33AAE37-018E-44EA-8CE2-57F230F0FFEC}"/>
                </a:ext>
              </a:extLst>
            </p:cNvPr>
            <p:cNvGrpSpPr>
              <a:grpSpLocks noChangeAspect="1"/>
            </p:cNvGrpSpPr>
            <p:nvPr/>
          </p:nvGrpSpPr>
          <p:grpSpPr>
            <a:xfrm rot="975702">
              <a:off x="1933904" y="0"/>
              <a:ext cx="2475186" cy="1877657"/>
              <a:chOff x="0" y="0"/>
              <a:chExt cx="2309785" cy="1752267"/>
            </a:xfrm>
          </p:grpSpPr>
          <p:sp>
            <p:nvSpPr>
              <p:cNvPr id="2142" name="Flussdiagramm: Magnetplattenspeicher 2141">
                <a:extLst>
                  <a:ext uri="{FF2B5EF4-FFF2-40B4-BE49-F238E27FC236}">
                    <a16:creationId xmlns:a16="http://schemas.microsoft.com/office/drawing/2014/main" id="{90F2AAF0-191F-4BD4-82CF-2642CA9CE6FB}"/>
                  </a:ext>
                </a:extLst>
              </p:cNvPr>
              <p:cNvSpPr/>
              <p:nvPr/>
            </p:nvSpPr>
            <p:spPr>
              <a:xfrm>
                <a:off x="0" y="0"/>
                <a:ext cx="2309785" cy="1752267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3" name="Halbbogen 2142">
                <a:extLst>
                  <a:ext uri="{FF2B5EF4-FFF2-40B4-BE49-F238E27FC236}">
                    <a16:creationId xmlns:a16="http://schemas.microsoft.com/office/drawing/2014/main" id="{4C934EDD-CF5B-47A4-8172-8FC7C7F440BF}"/>
                  </a:ext>
                </a:extLst>
              </p:cNvPr>
              <p:cNvSpPr/>
              <p:nvPr/>
            </p:nvSpPr>
            <p:spPr>
              <a:xfrm rot="11791213">
                <a:off x="118441" y="667909"/>
                <a:ext cx="778510" cy="932180"/>
              </a:xfrm>
              <a:prstGeom prst="blockArc">
                <a:avLst>
                  <a:gd name="adj1" fmla="val 9684492"/>
                  <a:gd name="adj2" fmla="val 628043"/>
                  <a:gd name="adj3" fmla="val 23013"/>
                </a:avLst>
              </a:prstGeom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4" name="Ellipse 2143">
                <a:extLst>
                  <a:ext uri="{FF2B5EF4-FFF2-40B4-BE49-F238E27FC236}">
                    <a16:creationId xmlns:a16="http://schemas.microsoft.com/office/drawing/2014/main" id="{24BF14CB-1C85-4823-86F5-E18916FC24C1}"/>
                  </a:ext>
                </a:extLst>
              </p:cNvPr>
              <p:cNvSpPr/>
              <p:nvPr/>
            </p:nvSpPr>
            <p:spPr>
              <a:xfrm>
                <a:off x="15902" y="0"/>
                <a:ext cx="2281473" cy="57646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5" name="Grafik 24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D95F0831-5C28-40CE-AE2B-09E70D41BB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4090" y="5478795"/>
            <a:ext cx="1054699" cy="731583"/>
          </a:xfrm>
          <a:prstGeom prst="rect">
            <a:avLst/>
          </a:prstGeom>
        </p:spPr>
      </p:pic>
      <p:sp>
        <p:nvSpPr>
          <p:cNvPr id="182" name="Freihandform: Form 181">
            <a:extLst>
              <a:ext uri="{FF2B5EF4-FFF2-40B4-BE49-F238E27FC236}">
                <a16:creationId xmlns:a16="http://schemas.microsoft.com/office/drawing/2014/main" id="{AC3B545C-04E6-43F8-8907-DED40D6F9202}"/>
              </a:ext>
            </a:extLst>
          </p:cNvPr>
          <p:cNvSpPr/>
          <p:nvPr/>
        </p:nvSpPr>
        <p:spPr>
          <a:xfrm flipH="1">
            <a:off x="2147987" y="5317268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hteck 201">
            <a:extLst>
              <a:ext uri="{FF2B5EF4-FFF2-40B4-BE49-F238E27FC236}">
                <a16:creationId xmlns:a16="http://schemas.microsoft.com/office/drawing/2014/main" id="{4381746A-01EC-4853-9544-9E17ECA19C8B}"/>
              </a:ext>
            </a:extLst>
          </p:cNvPr>
          <p:cNvSpPr/>
          <p:nvPr/>
        </p:nvSpPr>
        <p:spPr>
          <a:xfrm rot="16200000">
            <a:off x="110145" y="5704846"/>
            <a:ext cx="1642722" cy="18529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3CC8832-7E5B-465A-BACC-4EADE4120995}"/>
              </a:ext>
            </a:extLst>
          </p:cNvPr>
          <p:cNvSpPr/>
          <p:nvPr/>
        </p:nvSpPr>
        <p:spPr>
          <a:xfrm rot="16200000">
            <a:off x="-593103" y="5147758"/>
            <a:ext cx="2325888" cy="19906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fik 16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7EF79B6C-A4E7-4AFC-A4A6-FFAFD6DC88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33" y="3497806"/>
            <a:ext cx="1054699" cy="859611"/>
          </a:xfrm>
          <a:prstGeom prst="rect">
            <a:avLst/>
          </a:prstGeom>
        </p:spPr>
      </p:pic>
      <p:pic>
        <p:nvPicPr>
          <p:cNvPr id="19" name="Grafik 18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03FBAC2B-7155-4B51-BAEB-22DC79796F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156" y="4586768"/>
            <a:ext cx="1054699" cy="731583"/>
          </a:xfrm>
          <a:prstGeom prst="rect">
            <a:avLst/>
          </a:prstGeom>
        </p:spPr>
      </p:pic>
      <p:pic>
        <p:nvPicPr>
          <p:cNvPr id="23" name="Grafik 22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A83259B1-32C0-4E1A-8C9D-E2FE8743D1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6103" y="5656210"/>
            <a:ext cx="1054699" cy="731583"/>
          </a:xfrm>
          <a:prstGeom prst="rect">
            <a:avLst/>
          </a:prstGeom>
        </p:spPr>
      </p:pic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78E45E-4DFE-40B3-AF42-6FF7B6971106}"/>
              </a:ext>
            </a:extLst>
          </p:cNvPr>
          <p:cNvSpPr/>
          <p:nvPr/>
        </p:nvSpPr>
        <p:spPr>
          <a:xfrm>
            <a:off x="597692" y="5513881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reihandform: Form 184">
            <a:extLst>
              <a:ext uri="{FF2B5EF4-FFF2-40B4-BE49-F238E27FC236}">
                <a16:creationId xmlns:a16="http://schemas.microsoft.com/office/drawing/2014/main" id="{3EE1DFD1-8828-42E9-BAA6-34FE6143AE1D}"/>
              </a:ext>
            </a:extLst>
          </p:cNvPr>
          <p:cNvSpPr/>
          <p:nvPr/>
        </p:nvSpPr>
        <p:spPr>
          <a:xfrm rot="231405" flipH="1">
            <a:off x="338185" y="4403321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ihandform: Form 197">
            <a:extLst>
              <a:ext uri="{FF2B5EF4-FFF2-40B4-BE49-F238E27FC236}">
                <a16:creationId xmlns:a16="http://schemas.microsoft.com/office/drawing/2014/main" id="{902B0CC1-FF73-48AB-A3FD-F228C85F9DE2}"/>
              </a:ext>
            </a:extLst>
          </p:cNvPr>
          <p:cNvSpPr/>
          <p:nvPr/>
        </p:nvSpPr>
        <p:spPr>
          <a:xfrm>
            <a:off x="1283" y="3302730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 26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4EA3EFCC-A4BA-41EC-BF61-E7AF36BD8C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81232" y="5547962"/>
            <a:ext cx="1054699" cy="731583"/>
          </a:xfrm>
          <a:prstGeom prst="rect">
            <a:avLst/>
          </a:prstGeom>
        </p:spPr>
      </p:pic>
      <p:sp>
        <p:nvSpPr>
          <p:cNvPr id="201" name="Freihandform: Form 200">
            <a:extLst>
              <a:ext uri="{FF2B5EF4-FFF2-40B4-BE49-F238E27FC236}">
                <a16:creationId xmlns:a16="http://schemas.microsoft.com/office/drawing/2014/main" id="{BD8AED68-1A09-4642-8A9C-54EAB331E5ED}"/>
              </a:ext>
            </a:extLst>
          </p:cNvPr>
          <p:cNvSpPr/>
          <p:nvPr/>
        </p:nvSpPr>
        <p:spPr>
          <a:xfrm rot="21368595">
            <a:off x="3706499" y="5396024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6" name="Grafik 675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E45B4E5A-1E29-439C-AA20-C4CC812689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38486" y="5484891"/>
            <a:ext cx="1054699" cy="725487"/>
          </a:xfrm>
          <a:prstGeom prst="rect">
            <a:avLst/>
          </a:prstGeom>
        </p:spPr>
      </p:pic>
      <p:pic>
        <p:nvPicPr>
          <p:cNvPr id="680" name="Grafik 679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99BEADD7-0E09-43DB-87ED-BA0D645851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60875" y="5717019"/>
            <a:ext cx="1060796" cy="725487"/>
          </a:xfrm>
          <a:prstGeom prst="rect">
            <a:avLst/>
          </a:prstGeom>
        </p:spPr>
      </p:pic>
      <p:sp>
        <p:nvSpPr>
          <p:cNvPr id="683" name="Freihandform: Form 682">
            <a:extLst>
              <a:ext uri="{FF2B5EF4-FFF2-40B4-BE49-F238E27FC236}">
                <a16:creationId xmlns:a16="http://schemas.microsoft.com/office/drawing/2014/main" id="{73ED9615-77ED-4D6F-85AB-4401AB348A33}"/>
              </a:ext>
            </a:extLst>
          </p:cNvPr>
          <p:cNvSpPr/>
          <p:nvPr/>
        </p:nvSpPr>
        <p:spPr>
          <a:xfrm rot="207948" flipH="1">
            <a:off x="7777574" y="532146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5" name="Freihandform: Form 684">
            <a:extLst>
              <a:ext uri="{FF2B5EF4-FFF2-40B4-BE49-F238E27FC236}">
                <a16:creationId xmlns:a16="http://schemas.microsoft.com/office/drawing/2014/main" id="{F2E037B5-263D-49C2-9255-2B75F10685E2}"/>
              </a:ext>
            </a:extLst>
          </p:cNvPr>
          <p:cNvSpPr/>
          <p:nvPr/>
        </p:nvSpPr>
        <p:spPr>
          <a:xfrm flipH="1">
            <a:off x="9156667" y="5643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29ED12F-CC76-4702-BF4A-7ACD1EA28BEE}"/>
              </a:ext>
            </a:extLst>
          </p:cNvPr>
          <p:cNvSpPr/>
          <p:nvPr/>
        </p:nvSpPr>
        <p:spPr>
          <a:xfrm>
            <a:off x="8989164" y="4470680"/>
            <a:ext cx="405958" cy="154820"/>
          </a:xfrm>
          <a:prstGeom prst="ellipse">
            <a:avLst/>
          </a:prstGeom>
          <a:solidFill>
            <a:srgbClr val="4472C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6DDC21-D372-4FE3-BEBA-BBD268C6914A}"/>
              </a:ext>
            </a:extLst>
          </p:cNvPr>
          <p:cNvSpPr/>
          <p:nvPr/>
        </p:nvSpPr>
        <p:spPr>
          <a:xfrm>
            <a:off x="8950207" y="4457168"/>
            <a:ext cx="552657" cy="154820"/>
          </a:xfrm>
          <a:prstGeom prst="ellipse">
            <a:avLst/>
          </a:prstGeom>
          <a:gradFill flip="none" rotWithShape="1">
            <a:gsLst>
              <a:gs pos="48000">
                <a:schemeClr val="accent5">
                  <a:lumMod val="20000"/>
                  <a:lumOff val="80000"/>
                </a:schemeClr>
              </a:gs>
              <a:gs pos="100000">
                <a:srgbClr val="F9FBF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F3FE8D83-3014-462B-8EAA-A5C2B1349AC5}"/>
              </a:ext>
            </a:extLst>
          </p:cNvPr>
          <p:cNvGrpSpPr/>
          <p:nvPr/>
        </p:nvGrpSpPr>
        <p:grpSpPr>
          <a:xfrm>
            <a:off x="8596848" y="205406"/>
            <a:ext cx="3235837" cy="899135"/>
            <a:chOff x="8596848" y="205406"/>
            <a:chExt cx="3235837" cy="899135"/>
          </a:xfrm>
        </p:grpSpPr>
        <p:grpSp>
          <p:nvGrpSpPr>
            <p:cNvPr id="59" name="Gruppieren 58">
              <a:extLst>
                <a:ext uri="{FF2B5EF4-FFF2-40B4-BE49-F238E27FC236}">
                  <a16:creationId xmlns:a16="http://schemas.microsoft.com/office/drawing/2014/main" id="{C0605701-129A-4FBB-93FA-483CE304E201}"/>
                </a:ext>
              </a:extLst>
            </p:cNvPr>
            <p:cNvGrpSpPr/>
            <p:nvPr/>
          </p:nvGrpSpPr>
          <p:grpSpPr>
            <a:xfrm>
              <a:off x="8596848" y="205406"/>
              <a:ext cx="1348875" cy="683394"/>
              <a:chOff x="7887200" y="205406"/>
              <a:chExt cx="1348875" cy="683394"/>
            </a:xfrm>
          </p:grpSpPr>
          <p:sp>
            <p:nvSpPr>
              <p:cNvPr id="64" name="Wolke 63">
                <a:extLst>
                  <a:ext uri="{FF2B5EF4-FFF2-40B4-BE49-F238E27FC236}">
                    <a16:creationId xmlns:a16="http://schemas.microsoft.com/office/drawing/2014/main" id="{AAC4A6CE-0DE4-4219-8279-A5AFBB10721F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feld 64">
                <a:extLst>
                  <a:ext uri="{FF2B5EF4-FFF2-40B4-BE49-F238E27FC236}">
                    <a16:creationId xmlns:a16="http://schemas.microsoft.com/office/drawing/2014/main" id="{208B8EC8-5780-4920-95C8-8AF8823B5C8C}"/>
                  </a:ext>
                </a:extLst>
              </p:cNvPr>
              <p:cNvSpPr txBox="1"/>
              <p:nvPr/>
            </p:nvSpPr>
            <p:spPr>
              <a:xfrm>
                <a:off x="8161636" y="225491"/>
                <a:ext cx="70360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</a:p>
            </p:txBody>
          </p:sp>
        </p:grpSp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BF35C4F8-07D4-4265-982E-5B14BD4108C7}"/>
                </a:ext>
              </a:extLst>
            </p:cNvPr>
            <p:cNvGrpSpPr/>
            <p:nvPr/>
          </p:nvGrpSpPr>
          <p:grpSpPr>
            <a:xfrm>
              <a:off x="10483810" y="421147"/>
              <a:ext cx="1348875" cy="683394"/>
              <a:chOff x="7887200" y="205406"/>
              <a:chExt cx="1348875" cy="683394"/>
            </a:xfrm>
          </p:grpSpPr>
          <p:sp>
            <p:nvSpPr>
              <p:cNvPr id="62" name="Wolke 61">
                <a:extLst>
                  <a:ext uri="{FF2B5EF4-FFF2-40B4-BE49-F238E27FC236}">
                    <a16:creationId xmlns:a16="http://schemas.microsoft.com/office/drawing/2014/main" id="{3E95004E-BB07-413A-BCB4-BC4DBADAD880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20A3ED3B-F091-42EC-A7C6-658EF84B5F4F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6698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  <p:sndAc>
          <p:stSnd>
            <p:snd r:embed="rId2" name="4+5.wav"/>
          </p:stSnd>
        </p:sndAc>
      </p:transition>
    </mc:Choice>
    <mc:Fallback xmlns="">
      <p:transition>
        <p:fade/>
        <p:sndAc>
          <p:stSnd>
            <p:snd r:embed="rId17" name="4+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3.75E-6 0.01088 L 0.00026 -4.44444E-6 L 0.00052 0.01088 L 0.00078 -4.44444E-6 L 0.00104 0.01088 L 0.00117 -4.44444E-6 L 0.00143 0.01088 L 0.00169 -4.44444E-6 L 0.00195 0.01088 L 0.00221 -4.44444E-6 L 0.00234 0.01088 L 0.0026 -4.44444E-6 L 0.00286 0.01088 L 0.00312 -4.44444E-6 L 0.00338 0.01088 L 0.00377 -4.44444E-6 " pathEditMode="relative" rAng="0" ptsTypes="AAAAAAAAAAAAAAAAA">
                                      <p:cBhvr>
                                        <p:cTn id="6" dur="6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0" y="53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5000"/>
                <a:lumOff val="95000"/>
              </a:schemeClr>
            </a:gs>
            <a:gs pos="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2C1C551-BB97-458A-AA91-897CFBBF67FC}"/>
              </a:ext>
            </a:extLst>
          </p:cNvPr>
          <p:cNvSpPr/>
          <p:nvPr/>
        </p:nvSpPr>
        <p:spPr>
          <a:xfrm>
            <a:off x="-162560" y="2592265"/>
            <a:ext cx="12517120" cy="3647440"/>
          </a:xfrm>
          <a:custGeom>
            <a:avLst/>
            <a:gdLst>
              <a:gd name="connsiteX0" fmla="*/ 101600 w 12517120"/>
              <a:gd name="connsiteY0" fmla="*/ 20320 h 3647440"/>
              <a:gd name="connsiteX1" fmla="*/ 101600 w 12517120"/>
              <a:gd name="connsiteY1" fmla="*/ 20320 h 3647440"/>
              <a:gd name="connsiteX2" fmla="*/ 182880 w 12517120"/>
              <a:gd name="connsiteY2" fmla="*/ 50800 h 3647440"/>
              <a:gd name="connsiteX3" fmla="*/ 243840 w 12517120"/>
              <a:gd name="connsiteY3" fmla="*/ 91440 h 3647440"/>
              <a:gd name="connsiteX4" fmla="*/ 274320 w 12517120"/>
              <a:gd name="connsiteY4" fmla="*/ 111760 h 3647440"/>
              <a:gd name="connsiteX5" fmla="*/ 304800 w 12517120"/>
              <a:gd name="connsiteY5" fmla="*/ 132080 h 3647440"/>
              <a:gd name="connsiteX6" fmla="*/ 345440 w 12517120"/>
              <a:gd name="connsiteY6" fmla="*/ 162560 h 3647440"/>
              <a:gd name="connsiteX7" fmla="*/ 406400 w 12517120"/>
              <a:gd name="connsiteY7" fmla="*/ 213360 h 3647440"/>
              <a:gd name="connsiteX8" fmla="*/ 436880 w 12517120"/>
              <a:gd name="connsiteY8" fmla="*/ 223520 h 3647440"/>
              <a:gd name="connsiteX9" fmla="*/ 538480 w 12517120"/>
              <a:gd name="connsiteY9" fmla="*/ 294640 h 3647440"/>
              <a:gd name="connsiteX10" fmla="*/ 599440 w 12517120"/>
              <a:gd name="connsiteY10" fmla="*/ 325120 h 3647440"/>
              <a:gd name="connsiteX11" fmla="*/ 629920 w 12517120"/>
              <a:gd name="connsiteY11" fmla="*/ 335280 h 3647440"/>
              <a:gd name="connsiteX12" fmla="*/ 731520 w 12517120"/>
              <a:gd name="connsiteY12" fmla="*/ 406400 h 3647440"/>
              <a:gd name="connsiteX13" fmla="*/ 762000 w 12517120"/>
              <a:gd name="connsiteY13" fmla="*/ 426720 h 3647440"/>
              <a:gd name="connsiteX14" fmla="*/ 822960 w 12517120"/>
              <a:gd name="connsiteY14" fmla="*/ 447040 h 3647440"/>
              <a:gd name="connsiteX15" fmla="*/ 924560 w 12517120"/>
              <a:gd name="connsiteY15" fmla="*/ 508000 h 3647440"/>
              <a:gd name="connsiteX16" fmla="*/ 985520 w 12517120"/>
              <a:gd name="connsiteY16" fmla="*/ 528320 h 3647440"/>
              <a:gd name="connsiteX17" fmla="*/ 1046480 w 12517120"/>
              <a:gd name="connsiteY17" fmla="*/ 568960 h 3647440"/>
              <a:gd name="connsiteX18" fmla="*/ 1137920 w 12517120"/>
              <a:gd name="connsiteY18" fmla="*/ 599440 h 3647440"/>
              <a:gd name="connsiteX19" fmla="*/ 1168400 w 12517120"/>
              <a:gd name="connsiteY19" fmla="*/ 609600 h 3647440"/>
              <a:gd name="connsiteX20" fmla="*/ 1219200 w 12517120"/>
              <a:gd name="connsiteY20" fmla="*/ 619760 h 3647440"/>
              <a:gd name="connsiteX21" fmla="*/ 1249680 w 12517120"/>
              <a:gd name="connsiteY21" fmla="*/ 629920 h 3647440"/>
              <a:gd name="connsiteX22" fmla="*/ 1483360 w 12517120"/>
              <a:gd name="connsiteY22" fmla="*/ 629920 h 3647440"/>
              <a:gd name="connsiteX23" fmla="*/ 1747520 w 12517120"/>
              <a:gd name="connsiteY23" fmla="*/ 883920 h 3647440"/>
              <a:gd name="connsiteX24" fmla="*/ 2387600 w 12517120"/>
              <a:gd name="connsiteY24" fmla="*/ 629920 h 3647440"/>
              <a:gd name="connsiteX25" fmla="*/ 2854960 w 12517120"/>
              <a:gd name="connsiteY25" fmla="*/ 304800 h 3647440"/>
              <a:gd name="connsiteX26" fmla="*/ 3271520 w 12517120"/>
              <a:gd name="connsiteY26" fmla="*/ 690880 h 3647440"/>
              <a:gd name="connsiteX27" fmla="*/ 3484880 w 12517120"/>
              <a:gd name="connsiteY27" fmla="*/ 579120 h 3647440"/>
              <a:gd name="connsiteX28" fmla="*/ 4267200 w 12517120"/>
              <a:gd name="connsiteY28" fmla="*/ 1016000 h 3647440"/>
              <a:gd name="connsiteX29" fmla="*/ 4572000 w 12517120"/>
              <a:gd name="connsiteY29" fmla="*/ 894080 h 3647440"/>
              <a:gd name="connsiteX30" fmla="*/ 4632960 w 12517120"/>
              <a:gd name="connsiteY30" fmla="*/ 975360 h 3647440"/>
              <a:gd name="connsiteX31" fmla="*/ 5374640 w 12517120"/>
              <a:gd name="connsiteY31" fmla="*/ 619760 h 3647440"/>
              <a:gd name="connsiteX32" fmla="*/ 5486400 w 12517120"/>
              <a:gd name="connsiteY32" fmla="*/ 680720 h 3647440"/>
              <a:gd name="connsiteX33" fmla="*/ 5994400 w 12517120"/>
              <a:gd name="connsiteY33" fmla="*/ 619760 h 3647440"/>
              <a:gd name="connsiteX34" fmla="*/ 6177280 w 12517120"/>
              <a:gd name="connsiteY34" fmla="*/ 863600 h 3647440"/>
              <a:gd name="connsiteX35" fmla="*/ 6410960 w 12517120"/>
              <a:gd name="connsiteY35" fmla="*/ 1117600 h 3647440"/>
              <a:gd name="connsiteX36" fmla="*/ 6604000 w 12517120"/>
              <a:gd name="connsiteY36" fmla="*/ 934720 h 3647440"/>
              <a:gd name="connsiteX37" fmla="*/ 6990080 w 12517120"/>
              <a:gd name="connsiteY37" fmla="*/ 1270000 h 3647440"/>
              <a:gd name="connsiteX38" fmla="*/ 7752080 w 12517120"/>
              <a:gd name="connsiteY38" fmla="*/ 1127760 h 3647440"/>
              <a:gd name="connsiteX39" fmla="*/ 8107680 w 12517120"/>
              <a:gd name="connsiteY39" fmla="*/ 914400 h 3647440"/>
              <a:gd name="connsiteX40" fmla="*/ 8321040 w 12517120"/>
              <a:gd name="connsiteY40" fmla="*/ 721360 h 3647440"/>
              <a:gd name="connsiteX41" fmla="*/ 8442960 w 12517120"/>
              <a:gd name="connsiteY41" fmla="*/ 772160 h 3647440"/>
              <a:gd name="connsiteX42" fmla="*/ 8524240 w 12517120"/>
              <a:gd name="connsiteY42" fmla="*/ 1056640 h 3647440"/>
              <a:gd name="connsiteX43" fmla="*/ 8829040 w 12517120"/>
              <a:gd name="connsiteY43" fmla="*/ 1097280 h 3647440"/>
              <a:gd name="connsiteX44" fmla="*/ 9001760 w 12517120"/>
              <a:gd name="connsiteY44" fmla="*/ 995680 h 3647440"/>
              <a:gd name="connsiteX45" fmla="*/ 9164320 w 12517120"/>
              <a:gd name="connsiteY45" fmla="*/ 1148080 h 3647440"/>
              <a:gd name="connsiteX46" fmla="*/ 9702800 w 12517120"/>
              <a:gd name="connsiteY46" fmla="*/ 650240 h 3647440"/>
              <a:gd name="connsiteX47" fmla="*/ 10007600 w 12517120"/>
              <a:gd name="connsiteY47" fmla="*/ 853440 h 3647440"/>
              <a:gd name="connsiteX48" fmla="*/ 10292080 w 12517120"/>
              <a:gd name="connsiteY48" fmla="*/ 772160 h 3647440"/>
              <a:gd name="connsiteX49" fmla="*/ 10789920 w 12517120"/>
              <a:gd name="connsiteY49" fmla="*/ 1026160 h 3647440"/>
              <a:gd name="connsiteX50" fmla="*/ 11115040 w 12517120"/>
              <a:gd name="connsiteY50" fmla="*/ 802640 h 3647440"/>
              <a:gd name="connsiteX51" fmla="*/ 11714480 w 12517120"/>
              <a:gd name="connsiteY51" fmla="*/ 934720 h 3647440"/>
              <a:gd name="connsiteX52" fmla="*/ 11988800 w 12517120"/>
              <a:gd name="connsiteY52" fmla="*/ 741680 h 3647440"/>
              <a:gd name="connsiteX53" fmla="*/ 12232640 w 12517120"/>
              <a:gd name="connsiteY53" fmla="*/ 924560 h 3647440"/>
              <a:gd name="connsiteX54" fmla="*/ 12435840 w 12517120"/>
              <a:gd name="connsiteY54" fmla="*/ 894080 h 3647440"/>
              <a:gd name="connsiteX55" fmla="*/ 12517120 w 12517120"/>
              <a:gd name="connsiteY55" fmla="*/ 3566160 h 3647440"/>
              <a:gd name="connsiteX56" fmla="*/ 0 w 12517120"/>
              <a:gd name="connsiteY56" fmla="*/ 3647440 h 3647440"/>
              <a:gd name="connsiteX57" fmla="*/ 40640 w 12517120"/>
              <a:gd name="connsiteY57" fmla="*/ 0 h 3647440"/>
              <a:gd name="connsiteX58" fmla="*/ 101600 w 12517120"/>
              <a:gd name="connsiteY58" fmla="*/ 20320 h 36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517120" h="3647440">
                <a:moveTo>
                  <a:pt x="101600" y="20320"/>
                </a:moveTo>
                <a:lnTo>
                  <a:pt x="101600" y="20320"/>
                </a:lnTo>
                <a:cubicBezTo>
                  <a:pt x="128693" y="30480"/>
                  <a:pt x="156999" y="37860"/>
                  <a:pt x="182880" y="50800"/>
                </a:cubicBezTo>
                <a:cubicBezTo>
                  <a:pt x="204723" y="61722"/>
                  <a:pt x="223520" y="77893"/>
                  <a:pt x="243840" y="91440"/>
                </a:cubicBezTo>
                <a:lnTo>
                  <a:pt x="274320" y="111760"/>
                </a:lnTo>
                <a:cubicBezTo>
                  <a:pt x="284480" y="118533"/>
                  <a:pt x="295031" y="124754"/>
                  <a:pt x="304800" y="132080"/>
                </a:cubicBezTo>
                <a:cubicBezTo>
                  <a:pt x="318347" y="142240"/>
                  <a:pt x="332583" y="151540"/>
                  <a:pt x="345440" y="162560"/>
                </a:cubicBezTo>
                <a:cubicBezTo>
                  <a:pt x="376898" y="189524"/>
                  <a:pt x="370472" y="195396"/>
                  <a:pt x="406400" y="213360"/>
                </a:cubicBezTo>
                <a:cubicBezTo>
                  <a:pt x="415979" y="218149"/>
                  <a:pt x="426720" y="220133"/>
                  <a:pt x="436880" y="223520"/>
                </a:cubicBezTo>
                <a:cubicBezTo>
                  <a:pt x="455427" y="237431"/>
                  <a:pt x="523470" y="289637"/>
                  <a:pt x="538480" y="294640"/>
                </a:cubicBezTo>
                <a:cubicBezTo>
                  <a:pt x="615092" y="320177"/>
                  <a:pt x="520658" y="285729"/>
                  <a:pt x="599440" y="325120"/>
                </a:cubicBezTo>
                <a:cubicBezTo>
                  <a:pt x="609019" y="329909"/>
                  <a:pt x="620558" y="330079"/>
                  <a:pt x="629920" y="335280"/>
                </a:cubicBezTo>
                <a:cubicBezTo>
                  <a:pt x="671962" y="358637"/>
                  <a:pt x="694229" y="379764"/>
                  <a:pt x="731520" y="406400"/>
                </a:cubicBezTo>
                <a:cubicBezTo>
                  <a:pt x="741456" y="413497"/>
                  <a:pt x="750842" y="421761"/>
                  <a:pt x="762000" y="426720"/>
                </a:cubicBezTo>
                <a:cubicBezTo>
                  <a:pt x="781573" y="435419"/>
                  <a:pt x="805138" y="435159"/>
                  <a:pt x="822960" y="447040"/>
                </a:cubicBezTo>
                <a:cubicBezTo>
                  <a:pt x="858740" y="470893"/>
                  <a:pt x="885508" y="492379"/>
                  <a:pt x="924560" y="508000"/>
                </a:cubicBezTo>
                <a:cubicBezTo>
                  <a:pt x="944447" y="515955"/>
                  <a:pt x="967698" y="516439"/>
                  <a:pt x="985520" y="528320"/>
                </a:cubicBezTo>
                <a:cubicBezTo>
                  <a:pt x="1005840" y="541867"/>
                  <a:pt x="1023312" y="561237"/>
                  <a:pt x="1046480" y="568960"/>
                </a:cubicBezTo>
                <a:lnTo>
                  <a:pt x="1137920" y="599440"/>
                </a:lnTo>
                <a:cubicBezTo>
                  <a:pt x="1148080" y="602827"/>
                  <a:pt x="1157898" y="607500"/>
                  <a:pt x="1168400" y="609600"/>
                </a:cubicBezTo>
                <a:cubicBezTo>
                  <a:pt x="1185333" y="612987"/>
                  <a:pt x="1202447" y="615572"/>
                  <a:pt x="1219200" y="619760"/>
                </a:cubicBezTo>
                <a:cubicBezTo>
                  <a:pt x="1229590" y="622357"/>
                  <a:pt x="1238978" y="629508"/>
                  <a:pt x="1249680" y="629920"/>
                </a:cubicBezTo>
                <a:cubicBezTo>
                  <a:pt x="1327516" y="632914"/>
                  <a:pt x="1405467" y="629920"/>
                  <a:pt x="1483360" y="629920"/>
                </a:cubicBezTo>
                <a:lnTo>
                  <a:pt x="1747520" y="883920"/>
                </a:lnTo>
                <a:lnTo>
                  <a:pt x="2387600" y="629920"/>
                </a:lnTo>
                <a:lnTo>
                  <a:pt x="2854960" y="304800"/>
                </a:lnTo>
                <a:lnTo>
                  <a:pt x="3271520" y="690880"/>
                </a:lnTo>
                <a:lnTo>
                  <a:pt x="3484880" y="579120"/>
                </a:lnTo>
                <a:lnTo>
                  <a:pt x="4267200" y="1016000"/>
                </a:lnTo>
                <a:lnTo>
                  <a:pt x="4572000" y="894080"/>
                </a:lnTo>
                <a:lnTo>
                  <a:pt x="4632960" y="975360"/>
                </a:lnTo>
                <a:lnTo>
                  <a:pt x="5374640" y="619760"/>
                </a:lnTo>
                <a:lnTo>
                  <a:pt x="5486400" y="680720"/>
                </a:lnTo>
                <a:lnTo>
                  <a:pt x="5994400" y="619760"/>
                </a:lnTo>
                <a:lnTo>
                  <a:pt x="6177280" y="863600"/>
                </a:lnTo>
                <a:lnTo>
                  <a:pt x="6410960" y="1117600"/>
                </a:lnTo>
                <a:lnTo>
                  <a:pt x="6604000" y="934720"/>
                </a:lnTo>
                <a:lnTo>
                  <a:pt x="6990080" y="1270000"/>
                </a:lnTo>
                <a:lnTo>
                  <a:pt x="7752080" y="1127760"/>
                </a:lnTo>
                <a:lnTo>
                  <a:pt x="8107680" y="914400"/>
                </a:lnTo>
                <a:lnTo>
                  <a:pt x="8321040" y="721360"/>
                </a:lnTo>
                <a:lnTo>
                  <a:pt x="8442960" y="772160"/>
                </a:lnTo>
                <a:lnTo>
                  <a:pt x="8524240" y="1056640"/>
                </a:lnTo>
                <a:lnTo>
                  <a:pt x="8829040" y="1097280"/>
                </a:lnTo>
                <a:lnTo>
                  <a:pt x="9001760" y="995680"/>
                </a:lnTo>
                <a:lnTo>
                  <a:pt x="9164320" y="1148080"/>
                </a:lnTo>
                <a:lnTo>
                  <a:pt x="9702800" y="650240"/>
                </a:lnTo>
                <a:lnTo>
                  <a:pt x="10007600" y="853440"/>
                </a:lnTo>
                <a:lnTo>
                  <a:pt x="10292080" y="772160"/>
                </a:lnTo>
                <a:lnTo>
                  <a:pt x="10789920" y="1026160"/>
                </a:lnTo>
                <a:lnTo>
                  <a:pt x="11115040" y="802640"/>
                </a:lnTo>
                <a:lnTo>
                  <a:pt x="11714480" y="934720"/>
                </a:lnTo>
                <a:lnTo>
                  <a:pt x="11988800" y="741680"/>
                </a:lnTo>
                <a:lnTo>
                  <a:pt x="12232640" y="924560"/>
                </a:lnTo>
                <a:lnTo>
                  <a:pt x="12435840" y="894080"/>
                </a:lnTo>
                <a:lnTo>
                  <a:pt x="12517120" y="3566160"/>
                </a:lnTo>
                <a:lnTo>
                  <a:pt x="0" y="3647440"/>
                </a:lnTo>
                <a:lnTo>
                  <a:pt x="40640" y="0"/>
                </a:lnTo>
                <a:lnTo>
                  <a:pt x="101600" y="20320"/>
                </a:lnTo>
                <a:close/>
              </a:path>
            </a:pathLst>
          </a:custGeom>
          <a:gradFill flip="none" rotWithShape="1">
            <a:gsLst>
              <a:gs pos="22000">
                <a:srgbClr val="FFFFFF"/>
              </a:gs>
              <a:gs pos="58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6C5CDBA1-B70D-48E5-8AC2-C656A1041BA4}"/>
              </a:ext>
            </a:extLst>
          </p:cNvPr>
          <p:cNvSpPr/>
          <p:nvPr/>
        </p:nvSpPr>
        <p:spPr>
          <a:xfrm>
            <a:off x="0" y="2511972"/>
            <a:ext cx="7723319" cy="3990427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2000">
                <a:schemeClr val="bg1"/>
              </a:gs>
            </a:gsLst>
            <a:lin ang="18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3" name="Freihandform: Form 692">
            <a:extLst>
              <a:ext uri="{FF2B5EF4-FFF2-40B4-BE49-F238E27FC236}">
                <a16:creationId xmlns:a16="http://schemas.microsoft.com/office/drawing/2014/main" id="{4C56A6B3-860A-4F44-81FF-BEFE7E194500}"/>
              </a:ext>
            </a:extLst>
          </p:cNvPr>
          <p:cNvSpPr/>
          <p:nvPr/>
        </p:nvSpPr>
        <p:spPr>
          <a:xfrm flipH="1">
            <a:off x="-667850" y="5913754"/>
            <a:ext cx="12918331" cy="1810008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hteck 202">
            <a:extLst>
              <a:ext uri="{FF2B5EF4-FFF2-40B4-BE49-F238E27FC236}">
                <a16:creationId xmlns:a16="http://schemas.microsoft.com/office/drawing/2014/main" id="{35CC7D15-DD41-4FF9-9207-CA9FF63E6B9A}"/>
              </a:ext>
            </a:extLst>
          </p:cNvPr>
          <p:cNvSpPr/>
          <p:nvPr/>
        </p:nvSpPr>
        <p:spPr>
          <a:xfrm rot="16200000">
            <a:off x="964087" y="6391685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hteck 203">
            <a:extLst>
              <a:ext uri="{FF2B5EF4-FFF2-40B4-BE49-F238E27FC236}">
                <a16:creationId xmlns:a16="http://schemas.microsoft.com/office/drawing/2014/main" id="{08A35E4D-3A57-48CA-99EC-E8A1CDEBD6A7}"/>
              </a:ext>
            </a:extLst>
          </p:cNvPr>
          <p:cNvSpPr/>
          <p:nvPr/>
        </p:nvSpPr>
        <p:spPr>
          <a:xfrm rot="16200000">
            <a:off x="2489431" y="6255190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1292E12C-4776-454C-981F-2CD48879F8E2}"/>
              </a:ext>
            </a:extLst>
          </p:cNvPr>
          <p:cNvSpPr/>
          <p:nvPr/>
        </p:nvSpPr>
        <p:spPr>
          <a:xfrm rot="16200000">
            <a:off x="4084633" y="6317584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hteck 205">
            <a:extLst>
              <a:ext uri="{FF2B5EF4-FFF2-40B4-BE49-F238E27FC236}">
                <a16:creationId xmlns:a16="http://schemas.microsoft.com/office/drawing/2014/main" id="{78919D5E-4996-497A-A021-22F0AFC86BBD}"/>
              </a:ext>
            </a:extLst>
          </p:cNvPr>
          <p:cNvSpPr/>
          <p:nvPr/>
        </p:nvSpPr>
        <p:spPr>
          <a:xfrm rot="16200000">
            <a:off x="5443702" y="6233875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hteck 206">
            <a:extLst>
              <a:ext uri="{FF2B5EF4-FFF2-40B4-BE49-F238E27FC236}">
                <a16:creationId xmlns:a16="http://schemas.microsoft.com/office/drawing/2014/main" id="{4C766A4A-A291-491F-A129-E94FC50BF823}"/>
              </a:ext>
            </a:extLst>
          </p:cNvPr>
          <p:cNvSpPr/>
          <p:nvPr/>
        </p:nvSpPr>
        <p:spPr>
          <a:xfrm rot="16200000">
            <a:off x="8142122" y="6288797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hteck 207">
            <a:extLst>
              <a:ext uri="{FF2B5EF4-FFF2-40B4-BE49-F238E27FC236}">
                <a16:creationId xmlns:a16="http://schemas.microsoft.com/office/drawing/2014/main" id="{EF70BDB7-E783-410D-A4EC-0D758CB22021}"/>
              </a:ext>
            </a:extLst>
          </p:cNvPr>
          <p:cNvSpPr/>
          <p:nvPr/>
        </p:nvSpPr>
        <p:spPr>
          <a:xfrm rot="16200000">
            <a:off x="9511302" y="6352639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hteck 208">
            <a:extLst>
              <a:ext uri="{FF2B5EF4-FFF2-40B4-BE49-F238E27FC236}">
                <a16:creationId xmlns:a16="http://schemas.microsoft.com/office/drawing/2014/main" id="{8418B663-B945-42A5-9F75-DD3933D73D5E}"/>
              </a:ext>
            </a:extLst>
          </p:cNvPr>
          <p:cNvSpPr/>
          <p:nvPr/>
        </p:nvSpPr>
        <p:spPr>
          <a:xfrm rot="16200000">
            <a:off x="6772617" y="6308321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hteck 209">
            <a:extLst>
              <a:ext uri="{FF2B5EF4-FFF2-40B4-BE49-F238E27FC236}">
                <a16:creationId xmlns:a16="http://schemas.microsoft.com/office/drawing/2014/main" id="{086F1364-1D39-487D-B5E8-FB7BA83B54EC}"/>
              </a:ext>
            </a:extLst>
          </p:cNvPr>
          <p:cNvSpPr/>
          <p:nvPr/>
        </p:nvSpPr>
        <p:spPr>
          <a:xfrm rot="16200000">
            <a:off x="10810633" y="6317584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hteck 210">
            <a:extLst>
              <a:ext uri="{FF2B5EF4-FFF2-40B4-BE49-F238E27FC236}">
                <a16:creationId xmlns:a16="http://schemas.microsoft.com/office/drawing/2014/main" id="{495E6F9F-4FEB-420B-A92F-50E8007C1D45}"/>
              </a:ext>
            </a:extLst>
          </p:cNvPr>
          <p:cNvSpPr/>
          <p:nvPr/>
        </p:nvSpPr>
        <p:spPr>
          <a:xfrm rot="16200000">
            <a:off x="10836109" y="5688073"/>
            <a:ext cx="1446873" cy="18177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5B36BC0D-4C5D-4E42-B2CB-0EC353DAE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161" y="5529255"/>
            <a:ext cx="1054699" cy="731583"/>
          </a:xfrm>
          <a:prstGeom prst="rect">
            <a:avLst/>
          </a:prstGeom>
        </p:spPr>
      </p:pic>
      <p:pic>
        <p:nvPicPr>
          <p:cNvPr id="673" name="Grafik 672">
            <a:extLst>
              <a:ext uri="{FF2B5EF4-FFF2-40B4-BE49-F238E27FC236}">
                <a16:creationId xmlns:a16="http://schemas.microsoft.com/office/drawing/2014/main" id="{8B32B3E0-895B-4631-BD8C-7F99E66CA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633" y="5601037"/>
            <a:ext cx="1054699" cy="725487"/>
          </a:xfrm>
          <a:prstGeom prst="rect">
            <a:avLst/>
          </a:prstGeom>
        </p:spPr>
      </p:pic>
      <p:pic>
        <p:nvPicPr>
          <p:cNvPr id="684" name="Grafik 683">
            <a:extLst>
              <a:ext uri="{FF2B5EF4-FFF2-40B4-BE49-F238E27FC236}">
                <a16:creationId xmlns:a16="http://schemas.microsoft.com/office/drawing/2014/main" id="{5BF168DA-0B7A-4332-A0E2-91BB86E52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6584" y="5582930"/>
            <a:ext cx="1054699" cy="725487"/>
          </a:xfrm>
          <a:prstGeom prst="rect">
            <a:avLst/>
          </a:prstGeom>
        </p:spPr>
      </p:pic>
      <p:pic>
        <p:nvPicPr>
          <p:cNvPr id="688" name="Grafik 687">
            <a:extLst>
              <a:ext uri="{FF2B5EF4-FFF2-40B4-BE49-F238E27FC236}">
                <a16:creationId xmlns:a16="http://schemas.microsoft.com/office/drawing/2014/main" id="{C8C7BCEC-DC22-4A38-8B23-29D18B843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3933" y="4531139"/>
            <a:ext cx="1054699" cy="731583"/>
          </a:xfrm>
          <a:prstGeom prst="rect">
            <a:avLst/>
          </a:prstGeom>
        </p:spPr>
      </p:pic>
      <p:sp>
        <p:nvSpPr>
          <p:cNvPr id="184" name="Freihandform: Form 183">
            <a:extLst>
              <a:ext uri="{FF2B5EF4-FFF2-40B4-BE49-F238E27FC236}">
                <a16:creationId xmlns:a16="http://schemas.microsoft.com/office/drawing/2014/main" id="{9E7E5657-69D4-429C-997D-5E3B70C36720}"/>
              </a:ext>
            </a:extLst>
          </p:cNvPr>
          <p:cNvSpPr/>
          <p:nvPr/>
        </p:nvSpPr>
        <p:spPr>
          <a:xfrm>
            <a:off x="5078055" y="5355496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ihandform: Form 188">
            <a:extLst>
              <a:ext uri="{FF2B5EF4-FFF2-40B4-BE49-F238E27FC236}">
                <a16:creationId xmlns:a16="http://schemas.microsoft.com/office/drawing/2014/main" id="{C1B47BC2-C858-482A-99E8-7EC5430CCD6F}"/>
              </a:ext>
            </a:extLst>
          </p:cNvPr>
          <p:cNvSpPr/>
          <p:nvPr/>
        </p:nvSpPr>
        <p:spPr>
          <a:xfrm>
            <a:off x="6414379" y="5419947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ihandform: Form 191">
            <a:extLst>
              <a:ext uri="{FF2B5EF4-FFF2-40B4-BE49-F238E27FC236}">
                <a16:creationId xmlns:a16="http://schemas.microsoft.com/office/drawing/2014/main" id="{ED750175-7F92-426F-A962-49BC5F384023}"/>
              </a:ext>
            </a:extLst>
          </p:cNvPr>
          <p:cNvSpPr/>
          <p:nvPr/>
        </p:nvSpPr>
        <p:spPr>
          <a:xfrm flipH="1">
            <a:off x="10951706" y="4374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ihandform: Form 194">
            <a:extLst>
              <a:ext uri="{FF2B5EF4-FFF2-40B4-BE49-F238E27FC236}">
                <a16:creationId xmlns:a16="http://schemas.microsoft.com/office/drawing/2014/main" id="{2BB4E729-9618-4B4E-A563-3FEF5CE40047}"/>
              </a:ext>
            </a:extLst>
          </p:cNvPr>
          <p:cNvSpPr/>
          <p:nvPr/>
        </p:nvSpPr>
        <p:spPr>
          <a:xfrm rot="207948" flipH="1">
            <a:off x="10461134" y="541994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38" name="Gruppieren 2137">
            <a:extLst>
              <a:ext uri="{FF2B5EF4-FFF2-40B4-BE49-F238E27FC236}">
                <a16:creationId xmlns:a16="http://schemas.microsoft.com/office/drawing/2014/main" id="{24D69A08-3243-4F2F-ABE2-19E5A027FD1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315452" y="3461538"/>
            <a:ext cx="1829150" cy="2692518"/>
            <a:chOff x="0" y="0"/>
            <a:chExt cx="5423358" cy="7976923"/>
          </a:xfrm>
        </p:grpSpPr>
        <p:grpSp>
          <p:nvGrpSpPr>
            <p:cNvPr id="2139" name="Gruppieren 2138">
              <a:extLst>
                <a:ext uri="{FF2B5EF4-FFF2-40B4-BE49-F238E27FC236}">
                  <a16:creationId xmlns:a16="http://schemas.microsoft.com/office/drawing/2014/main" id="{545C20E5-2DB8-4BF9-96E7-2225C6A4F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208939"/>
              <a:ext cx="5423358" cy="4767984"/>
              <a:chOff x="0" y="0"/>
              <a:chExt cx="5060425" cy="4448810"/>
            </a:xfrm>
          </p:grpSpPr>
          <p:sp>
            <p:nvSpPr>
              <p:cNvPr id="2152" name="Ellipse 2151">
                <a:extLst>
                  <a:ext uri="{FF2B5EF4-FFF2-40B4-BE49-F238E27FC236}">
                    <a16:creationId xmlns:a16="http://schemas.microsoft.com/office/drawing/2014/main" id="{F5EDDC58-DAD8-4D39-A0B6-7098FBB00BC5}"/>
                  </a:ext>
                </a:extLst>
              </p:cNvPr>
              <p:cNvSpPr/>
              <p:nvPr/>
            </p:nvSpPr>
            <p:spPr>
              <a:xfrm>
                <a:off x="3531476" y="157656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3" name="Ellipse 2152">
                <a:extLst>
                  <a:ext uri="{FF2B5EF4-FFF2-40B4-BE49-F238E27FC236}">
                    <a16:creationId xmlns:a16="http://schemas.microsoft.com/office/drawing/2014/main" id="{B2B4095A-1849-428E-8E57-564597F7A6A6}"/>
                  </a:ext>
                </a:extLst>
              </p:cNvPr>
              <p:cNvSpPr/>
              <p:nvPr/>
            </p:nvSpPr>
            <p:spPr>
              <a:xfrm>
                <a:off x="0" y="0"/>
                <a:ext cx="5016500" cy="44488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4" name="Ellipse 2153">
                <a:extLst>
                  <a:ext uri="{FF2B5EF4-FFF2-40B4-BE49-F238E27FC236}">
                    <a16:creationId xmlns:a16="http://schemas.microsoft.com/office/drawing/2014/main" id="{0C9A4470-A0AF-4F9D-A685-87074318FDF6}"/>
                  </a:ext>
                </a:extLst>
              </p:cNvPr>
              <p:cNvSpPr/>
              <p:nvPr/>
            </p:nvSpPr>
            <p:spPr>
              <a:xfrm rot="20527534">
                <a:off x="2986252" y="712733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5" name="Ellipse 2154">
                <a:extLst>
                  <a:ext uri="{FF2B5EF4-FFF2-40B4-BE49-F238E27FC236}">
                    <a16:creationId xmlns:a16="http://schemas.microsoft.com/office/drawing/2014/main" id="{EA4A05B9-651F-429E-9353-9FF377FB6337}"/>
                  </a:ext>
                </a:extLst>
              </p:cNvPr>
              <p:cNvSpPr/>
              <p:nvPr/>
            </p:nvSpPr>
            <p:spPr>
              <a:xfrm rot="20966179">
                <a:off x="3298278" y="1579837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6" name="Ellipse 2155">
                <a:extLst>
                  <a:ext uri="{FF2B5EF4-FFF2-40B4-BE49-F238E27FC236}">
                    <a16:creationId xmlns:a16="http://schemas.microsoft.com/office/drawing/2014/main" id="{22C5CDB5-A063-4D5E-8978-D0E6C4A527C3}"/>
                  </a:ext>
                </a:extLst>
              </p:cNvPr>
              <p:cNvSpPr/>
              <p:nvPr/>
            </p:nvSpPr>
            <p:spPr>
              <a:xfrm rot="20206565">
                <a:off x="94593" y="731783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EAF2FA"/>
                  </a:gs>
                  <a:gs pos="100000">
                    <a:srgbClr val="EAF2FA"/>
                  </a:gs>
                  <a:gs pos="15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40" name="Gruppieren 2139">
              <a:extLst>
                <a:ext uri="{FF2B5EF4-FFF2-40B4-BE49-F238E27FC236}">
                  <a16:creationId xmlns:a16="http://schemas.microsoft.com/office/drawing/2014/main" id="{8A131157-4A7F-477D-9122-DFBB2E3470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8993" y="954470"/>
              <a:ext cx="3293896" cy="2848812"/>
              <a:chOff x="0" y="0"/>
              <a:chExt cx="3073400" cy="2658110"/>
            </a:xfrm>
          </p:grpSpPr>
          <p:sp>
            <p:nvSpPr>
              <p:cNvPr id="2145" name="Ellipse 2144">
                <a:extLst>
                  <a:ext uri="{FF2B5EF4-FFF2-40B4-BE49-F238E27FC236}">
                    <a16:creationId xmlns:a16="http://schemas.microsoft.com/office/drawing/2014/main" id="{14B04787-1C6C-4BEC-858F-079079F37B72}"/>
                  </a:ext>
                </a:extLst>
              </p:cNvPr>
              <p:cNvSpPr/>
              <p:nvPr/>
            </p:nvSpPr>
            <p:spPr>
              <a:xfrm>
                <a:off x="0" y="0"/>
                <a:ext cx="3073400" cy="26581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6" name="Ellipse 2145">
                <a:extLst>
                  <a:ext uri="{FF2B5EF4-FFF2-40B4-BE49-F238E27FC236}">
                    <a16:creationId xmlns:a16="http://schemas.microsoft.com/office/drawing/2014/main" id="{47C66693-862F-49C4-A078-9E0B003A7625}"/>
                  </a:ext>
                </a:extLst>
              </p:cNvPr>
              <p:cNvSpPr/>
              <p:nvPr/>
            </p:nvSpPr>
            <p:spPr>
              <a:xfrm>
                <a:off x="1115251" y="940828"/>
                <a:ext cx="254000" cy="457200"/>
              </a:xfrm>
              <a:prstGeom prst="ellipse">
                <a:avLst/>
              </a:prstGeom>
              <a:solidFill>
                <a:srgbClr val="4472C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7" name="Ellipse 2146">
                <a:extLst>
                  <a:ext uri="{FF2B5EF4-FFF2-40B4-BE49-F238E27FC236}">
                    <a16:creationId xmlns:a16="http://schemas.microsoft.com/office/drawing/2014/main" id="{6B89776C-9E7E-4468-8F66-FEDA581F277E}"/>
                  </a:ext>
                </a:extLst>
              </p:cNvPr>
              <p:cNvSpPr/>
              <p:nvPr/>
            </p:nvSpPr>
            <p:spPr>
              <a:xfrm>
                <a:off x="2056079" y="914400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48" name="Gruppieren 2147">
                <a:extLst>
                  <a:ext uri="{FF2B5EF4-FFF2-40B4-BE49-F238E27FC236}">
                    <a16:creationId xmlns:a16="http://schemas.microsoft.com/office/drawing/2014/main" id="{666A967F-282A-4955-A021-DB4B61B17368}"/>
                  </a:ext>
                </a:extLst>
              </p:cNvPr>
              <p:cNvGrpSpPr/>
              <p:nvPr/>
            </p:nvGrpSpPr>
            <p:grpSpPr>
              <a:xfrm>
                <a:off x="1607908" y="1216777"/>
                <a:ext cx="1398028" cy="523269"/>
                <a:chOff x="0" y="0"/>
                <a:chExt cx="1548367" cy="518945"/>
              </a:xfr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50" name="Gleichschenkliges Dreieck 2149">
                  <a:extLst>
                    <a:ext uri="{FF2B5EF4-FFF2-40B4-BE49-F238E27FC236}">
                      <a16:creationId xmlns:a16="http://schemas.microsoft.com/office/drawing/2014/main" id="{F48851D9-D5DE-4EA9-A849-42AC7AA66BF8}"/>
                    </a:ext>
                  </a:extLst>
                </p:cNvPr>
                <p:cNvSpPr/>
                <p:nvPr/>
              </p:nvSpPr>
              <p:spPr>
                <a:xfrm>
                  <a:off x="173183" y="16364"/>
                  <a:ext cx="1375184" cy="501650"/>
                </a:xfrm>
                <a:prstGeom prst="triangle">
                  <a:avLst>
                    <a:gd name="adj" fmla="val 623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1" name="Ellipse 2150">
                  <a:extLst>
                    <a:ext uri="{FF2B5EF4-FFF2-40B4-BE49-F238E27FC236}">
                      <a16:creationId xmlns:a16="http://schemas.microsoft.com/office/drawing/2014/main" id="{4AFF714D-78BE-477E-B2CF-2CDEB5EC93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1192" cy="5189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41" name="Gruppieren 2140">
              <a:extLst>
                <a:ext uri="{FF2B5EF4-FFF2-40B4-BE49-F238E27FC236}">
                  <a16:creationId xmlns:a16="http://schemas.microsoft.com/office/drawing/2014/main" id="{D33AAE37-018E-44EA-8CE2-57F230F0FFEC}"/>
                </a:ext>
              </a:extLst>
            </p:cNvPr>
            <p:cNvGrpSpPr>
              <a:grpSpLocks noChangeAspect="1"/>
            </p:cNvGrpSpPr>
            <p:nvPr/>
          </p:nvGrpSpPr>
          <p:grpSpPr>
            <a:xfrm rot="975702">
              <a:off x="1933904" y="0"/>
              <a:ext cx="2475186" cy="1877657"/>
              <a:chOff x="0" y="0"/>
              <a:chExt cx="2309785" cy="1752267"/>
            </a:xfrm>
          </p:grpSpPr>
          <p:sp>
            <p:nvSpPr>
              <p:cNvPr id="2142" name="Flussdiagramm: Magnetplattenspeicher 2141">
                <a:extLst>
                  <a:ext uri="{FF2B5EF4-FFF2-40B4-BE49-F238E27FC236}">
                    <a16:creationId xmlns:a16="http://schemas.microsoft.com/office/drawing/2014/main" id="{90F2AAF0-191F-4BD4-82CF-2642CA9CE6FB}"/>
                  </a:ext>
                </a:extLst>
              </p:cNvPr>
              <p:cNvSpPr/>
              <p:nvPr/>
            </p:nvSpPr>
            <p:spPr>
              <a:xfrm>
                <a:off x="0" y="0"/>
                <a:ext cx="2309785" cy="1752267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3" name="Halbbogen 2142">
                <a:extLst>
                  <a:ext uri="{FF2B5EF4-FFF2-40B4-BE49-F238E27FC236}">
                    <a16:creationId xmlns:a16="http://schemas.microsoft.com/office/drawing/2014/main" id="{4C934EDD-CF5B-47A4-8172-8FC7C7F440BF}"/>
                  </a:ext>
                </a:extLst>
              </p:cNvPr>
              <p:cNvSpPr/>
              <p:nvPr/>
            </p:nvSpPr>
            <p:spPr>
              <a:xfrm rot="11791213">
                <a:off x="118441" y="667909"/>
                <a:ext cx="778510" cy="932180"/>
              </a:xfrm>
              <a:prstGeom prst="blockArc">
                <a:avLst>
                  <a:gd name="adj1" fmla="val 9684492"/>
                  <a:gd name="adj2" fmla="val 628043"/>
                  <a:gd name="adj3" fmla="val 23013"/>
                </a:avLst>
              </a:prstGeom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4" name="Ellipse 2143">
                <a:extLst>
                  <a:ext uri="{FF2B5EF4-FFF2-40B4-BE49-F238E27FC236}">
                    <a16:creationId xmlns:a16="http://schemas.microsoft.com/office/drawing/2014/main" id="{24BF14CB-1C85-4823-86F5-E18916FC24C1}"/>
                  </a:ext>
                </a:extLst>
              </p:cNvPr>
              <p:cNvSpPr/>
              <p:nvPr/>
            </p:nvSpPr>
            <p:spPr>
              <a:xfrm>
                <a:off x="15902" y="0"/>
                <a:ext cx="2281473" cy="57646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5" name="Grafik 24">
            <a:extLst>
              <a:ext uri="{FF2B5EF4-FFF2-40B4-BE49-F238E27FC236}">
                <a16:creationId xmlns:a16="http://schemas.microsoft.com/office/drawing/2014/main" id="{D95F0831-5C28-40CE-AE2B-09E70D41BB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4090" y="5478795"/>
            <a:ext cx="1054699" cy="731583"/>
          </a:xfrm>
          <a:prstGeom prst="rect">
            <a:avLst/>
          </a:prstGeom>
        </p:spPr>
      </p:pic>
      <p:sp>
        <p:nvSpPr>
          <p:cNvPr id="182" name="Freihandform: Form 181">
            <a:extLst>
              <a:ext uri="{FF2B5EF4-FFF2-40B4-BE49-F238E27FC236}">
                <a16:creationId xmlns:a16="http://schemas.microsoft.com/office/drawing/2014/main" id="{AC3B545C-04E6-43F8-8907-DED40D6F9202}"/>
              </a:ext>
            </a:extLst>
          </p:cNvPr>
          <p:cNvSpPr/>
          <p:nvPr/>
        </p:nvSpPr>
        <p:spPr>
          <a:xfrm flipH="1">
            <a:off x="2147987" y="5317268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hteck 201">
            <a:extLst>
              <a:ext uri="{FF2B5EF4-FFF2-40B4-BE49-F238E27FC236}">
                <a16:creationId xmlns:a16="http://schemas.microsoft.com/office/drawing/2014/main" id="{4381746A-01EC-4853-9544-9E17ECA19C8B}"/>
              </a:ext>
            </a:extLst>
          </p:cNvPr>
          <p:cNvSpPr/>
          <p:nvPr/>
        </p:nvSpPr>
        <p:spPr>
          <a:xfrm rot="16200000">
            <a:off x="110145" y="5704846"/>
            <a:ext cx="1642722" cy="18529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3CC8832-7E5B-465A-BACC-4EADE4120995}"/>
              </a:ext>
            </a:extLst>
          </p:cNvPr>
          <p:cNvSpPr/>
          <p:nvPr/>
        </p:nvSpPr>
        <p:spPr>
          <a:xfrm rot="16200000">
            <a:off x="-593103" y="5147758"/>
            <a:ext cx="2325888" cy="19906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EF79B6C-A4E7-4AFC-A4A6-FFAFD6DC88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33" y="3497806"/>
            <a:ext cx="1054699" cy="85961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3FBAC2B-7155-4B51-BAEB-22DC79796F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156" y="4586768"/>
            <a:ext cx="1054699" cy="73158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A83259B1-32C0-4E1A-8C9D-E2FE8743D1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103" y="5656210"/>
            <a:ext cx="1054699" cy="731583"/>
          </a:xfrm>
          <a:prstGeom prst="rect">
            <a:avLst/>
          </a:prstGeom>
        </p:spPr>
      </p:pic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78E45E-4DFE-40B3-AF42-6FF7B6971106}"/>
              </a:ext>
            </a:extLst>
          </p:cNvPr>
          <p:cNvSpPr/>
          <p:nvPr/>
        </p:nvSpPr>
        <p:spPr>
          <a:xfrm>
            <a:off x="597692" y="5513881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reihandform: Form 184">
            <a:extLst>
              <a:ext uri="{FF2B5EF4-FFF2-40B4-BE49-F238E27FC236}">
                <a16:creationId xmlns:a16="http://schemas.microsoft.com/office/drawing/2014/main" id="{3EE1DFD1-8828-42E9-BAA6-34FE6143AE1D}"/>
              </a:ext>
            </a:extLst>
          </p:cNvPr>
          <p:cNvSpPr/>
          <p:nvPr/>
        </p:nvSpPr>
        <p:spPr>
          <a:xfrm rot="231405" flipH="1">
            <a:off x="338185" y="4403321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ihandform: Form 197">
            <a:extLst>
              <a:ext uri="{FF2B5EF4-FFF2-40B4-BE49-F238E27FC236}">
                <a16:creationId xmlns:a16="http://schemas.microsoft.com/office/drawing/2014/main" id="{902B0CC1-FF73-48AB-A3FD-F228C85F9DE2}"/>
              </a:ext>
            </a:extLst>
          </p:cNvPr>
          <p:cNvSpPr/>
          <p:nvPr/>
        </p:nvSpPr>
        <p:spPr>
          <a:xfrm>
            <a:off x="1283" y="3302730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4EA3EFCC-A4BA-41EC-BF61-E7AF36BD8C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1232" y="5547962"/>
            <a:ext cx="1054699" cy="731583"/>
          </a:xfrm>
          <a:prstGeom prst="rect">
            <a:avLst/>
          </a:prstGeom>
        </p:spPr>
      </p:pic>
      <p:sp>
        <p:nvSpPr>
          <p:cNvPr id="201" name="Freihandform: Form 200">
            <a:extLst>
              <a:ext uri="{FF2B5EF4-FFF2-40B4-BE49-F238E27FC236}">
                <a16:creationId xmlns:a16="http://schemas.microsoft.com/office/drawing/2014/main" id="{BD8AED68-1A09-4642-8A9C-54EAB331E5ED}"/>
              </a:ext>
            </a:extLst>
          </p:cNvPr>
          <p:cNvSpPr/>
          <p:nvPr/>
        </p:nvSpPr>
        <p:spPr>
          <a:xfrm rot="21368595">
            <a:off x="3706499" y="5396024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6" name="Grafik 675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E45B4E5A-1E29-439C-AA20-C4CC812689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38486" y="5484891"/>
            <a:ext cx="1054699" cy="725487"/>
          </a:xfrm>
          <a:prstGeom prst="rect">
            <a:avLst/>
          </a:prstGeom>
        </p:spPr>
      </p:pic>
      <p:pic>
        <p:nvPicPr>
          <p:cNvPr id="680" name="Grafik 679">
            <a:extLst>
              <a:ext uri="{FF2B5EF4-FFF2-40B4-BE49-F238E27FC236}">
                <a16:creationId xmlns:a16="http://schemas.microsoft.com/office/drawing/2014/main" id="{99BEADD7-0E09-43DB-87ED-BA0D645851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60875" y="5717019"/>
            <a:ext cx="1060796" cy="725487"/>
          </a:xfrm>
          <a:prstGeom prst="rect">
            <a:avLst/>
          </a:prstGeom>
        </p:spPr>
      </p:pic>
      <p:sp>
        <p:nvSpPr>
          <p:cNvPr id="683" name="Freihandform: Form 682">
            <a:extLst>
              <a:ext uri="{FF2B5EF4-FFF2-40B4-BE49-F238E27FC236}">
                <a16:creationId xmlns:a16="http://schemas.microsoft.com/office/drawing/2014/main" id="{73ED9615-77ED-4D6F-85AB-4401AB348A33}"/>
              </a:ext>
            </a:extLst>
          </p:cNvPr>
          <p:cNvSpPr/>
          <p:nvPr/>
        </p:nvSpPr>
        <p:spPr>
          <a:xfrm rot="207948" flipH="1">
            <a:off x="7777574" y="532146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5" name="Freihandform: Form 684">
            <a:extLst>
              <a:ext uri="{FF2B5EF4-FFF2-40B4-BE49-F238E27FC236}">
                <a16:creationId xmlns:a16="http://schemas.microsoft.com/office/drawing/2014/main" id="{F2E037B5-263D-49C2-9255-2B75F10685E2}"/>
              </a:ext>
            </a:extLst>
          </p:cNvPr>
          <p:cNvSpPr/>
          <p:nvPr/>
        </p:nvSpPr>
        <p:spPr>
          <a:xfrm flipH="1">
            <a:off x="9156667" y="5643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29ED12F-CC76-4702-BF4A-7ACD1EA28BEE}"/>
              </a:ext>
            </a:extLst>
          </p:cNvPr>
          <p:cNvSpPr/>
          <p:nvPr/>
        </p:nvSpPr>
        <p:spPr>
          <a:xfrm>
            <a:off x="9009899" y="4479783"/>
            <a:ext cx="405958" cy="154820"/>
          </a:xfrm>
          <a:prstGeom prst="ellipse">
            <a:avLst/>
          </a:prstGeom>
          <a:solidFill>
            <a:srgbClr val="4472C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6DDC21-D372-4FE3-BEBA-BBD268C6914A}"/>
              </a:ext>
            </a:extLst>
          </p:cNvPr>
          <p:cNvSpPr/>
          <p:nvPr/>
        </p:nvSpPr>
        <p:spPr>
          <a:xfrm>
            <a:off x="8950207" y="4457168"/>
            <a:ext cx="552657" cy="154820"/>
          </a:xfrm>
          <a:prstGeom prst="ellipse">
            <a:avLst/>
          </a:prstGeom>
          <a:gradFill flip="none" rotWithShape="1">
            <a:gsLst>
              <a:gs pos="48000">
                <a:schemeClr val="accent5">
                  <a:lumMod val="20000"/>
                  <a:lumOff val="80000"/>
                </a:schemeClr>
              </a:gs>
              <a:gs pos="100000">
                <a:srgbClr val="F9FBF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97D6C0D-2DD4-4F61-B061-D40CAE35A349}"/>
              </a:ext>
            </a:extLst>
          </p:cNvPr>
          <p:cNvGrpSpPr/>
          <p:nvPr/>
        </p:nvGrpSpPr>
        <p:grpSpPr>
          <a:xfrm>
            <a:off x="8596848" y="205406"/>
            <a:ext cx="3235837" cy="899135"/>
            <a:chOff x="8596848" y="205406"/>
            <a:chExt cx="3235837" cy="899135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4970BB2F-5845-406B-BF80-CB3B3F9AEEFE}"/>
                </a:ext>
              </a:extLst>
            </p:cNvPr>
            <p:cNvGrpSpPr/>
            <p:nvPr/>
          </p:nvGrpSpPr>
          <p:grpSpPr>
            <a:xfrm>
              <a:off x="8596848" y="205406"/>
              <a:ext cx="1348875" cy="683394"/>
              <a:chOff x="7887200" y="205406"/>
              <a:chExt cx="1348875" cy="683394"/>
            </a:xfrm>
          </p:grpSpPr>
          <p:sp>
            <p:nvSpPr>
              <p:cNvPr id="5" name="Wolke 4">
                <a:extLst>
                  <a:ext uri="{FF2B5EF4-FFF2-40B4-BE49-F238E27FC236}">
                    <a16:creationId xmlns:a16="http://schemas.microsoft.com/office/drawing/2014/main" id="{A8B7BDCE-E796-42E8-934D-571A86AEE34F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08E82047-2F31-45FB-86A2-EFA9DABCD11F}"/>
                  </a:ext>
                </a:extLst>
              </p:cNvPr>
              <p:cNvSpPr txBox="1"/>
              <p:nvPr/>
            </p:nvSpPr>
            <p:spPr>
              <a:xfrm>
                <a:off x="8161636" y="225491"/>
                <a:ext cx="70360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</a:p>
            </p:txBody>
          </p:sp>
        </p:grpSp>
        <p:grpSp>
          <p:nvGrpSpPr>
            <p:cNvPr id="62" name="Gruppieren 61">
              <a:extLst>
                <a:ext uri="{FF2B5EF4-FFF2-40B4-BE49-F238E27FC236}">
                  <a16:creationId xmlns:a16="http://schemas.microsoft.com/office/drawing/2014/main" id="{987C0984-CC1B-402C-985A-B773A867EDF7}"/>
                </a:ext>
              </a:extLst>
            </p:cNvPr>
            <p:cNvGrpSpPr/>
            <p:nvPr/>
          </p:nvGrpSpPr>
          <p:grpSpPr>
            <a:xfrm>
              <a:off x="10483810" y="421147"/>
              <a:ext cx="1348875" cy="683394"/>
              <a:chOff x="7887200" y="205406"/>
              <a:chExt cx="1348875" cy="683394"/>
            </a:xfrm>
          </p:grpSpPr>
          <p:sp>
            <p:nvSpPr>
              <p:cNvPr id="63" name="Wolke 62">
                <a:extLst>
                  <a:ext uri="{FF2B5EF4-FFF2-40B4-BE49-F238E27FC236}">
                    <a16:creationId xmlns:a16="http://schemas.microsoft.com/office/drawing/2014/main" id="{59422FE4-535C-43E9-BD60-EA943A6455FD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2F5416B9-BB52-4CD3-BEB9-1F7EBCFFE2C4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72254482"/>
      </p:ext>
    </p:extLst>
  </p:cSld>
  <p:clrMapOvr>
    <a:masterClrMapping/>
  </p:clrMapOvr>
  <p:transition spd="med" advClick="0" advTm="200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5000"/>
                <a:lumOff val="95000"/>
              </a:schemeClr>
            </a:gs>
            <a:gs pos="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2C1C551-BB97-458A-AA91-897CFBBF67FC}"/>
              </a:ext>
            </a:extLst>
          </p:cNvPr>
          <p:cNvSpPr/>
          <p:nvPr/>
        </p:nvSpPr>
        <p:spPr>
          <a:xfrm>
            <a:off x="-162560" y="2592265"/>
            <a:ext cx="12517120" cy="3647440"/>
          </a:xfrm>
          <a:custGeom>
            <a:avLst/>
            <a:gdLst>
              <a:gd name="connsiteX0" fmla="*/ 101600 w 12517120"/>
              <a:gd name="connsiteY0" fmla="*/ 20320 h 3647440"/>
              <a:gd name="connsiteX1" fmla="*/ 101600 w 12517120"/>
              <a:gd name="connsiteY1" fmla="*/ 20320 h 3647440"/>
              <a:gd name="connsiteX2" fmla="*/ 182880 w 12517120"/>
              <a:gd name="connsiteY2" fmla="*/ 50800 h 3647440"/>
              <a:gd name="connsiteX3" fmla="*/ 243840 w 12517120"/>
              <a:gd name="connsiteY3" fmla="*/ 91440 h 3647440"/>
              <a:gd name="connsiteX4" fmla="*/ 274320 w 12517120"/>
              <a:gd name="connsiteY4" fmla="*/ 111760 h 3647440"/>
              <a:gd name="connsiteX5" fmla="*/ 304800 w 12517120"/>
              <a:gd name="connsiteY5" fmla="*/ 132080 h 3647440"/>
              <a:gd name="connsiteX6" fmla="*/ 345440 w 12517120"/>
              <a:gd name="connsiteY6" fmla="*/ 162560 h 3647440"/>
              <a:gd name="connsiteX7" fmla="*/ 406400 w 12517120"/>
              <a:gd name="connsiteY7" fmla="*/ 213360 h 3647440"/>
              <a:gd name="connsiteX8" fmla="*/ 436880 w 12517120"/>
              <a:gd name="connsiteY8" fmla="*/ 223520 h 3647440"/>
              <a:gd name="connsiteX9" fmla="*/ 538480 w 12517120"/>
              <a:gd name="connsiteY9" fmla="*/ 294640 h 3647440"/>
              <a:gd name="connsiteX10" fmla="*/ 599440 w 12517120"/>
              <a:gd name="connsiteY10" fmla="*/ 325120 h 3647440"/>
              <a:gd name="connsiteX11" fmla="*/ 629920 w 12517120"/>
              <a:gd name="connsiteY11" fmla="*/ 335280 h 3647440"/>
              <a:gd name="connsiteX12" fmla="*/ 731520 w 12517120"/>
              <a:gd name="connsiteY12" fmla="*/ 406400 h 3647440"/>
              <a:gd name="connsiteX13" fmla="*/ 762000 w 12517120"/>
              <a:gd name="connsiteY13" fmla="*/ 426720 h 3647440"/>
              <a:gd name="connsiteX14" fmla="*/ 822960 w 12517120"/>
              <a:gd name="connsiteY14" fmla="*/ 447040 h 3647440"/>
              <a:gd name="connsiteX15" fmla="*/ 924560 w 12517120"/>
              <a:gd name="connsiteY15" fmla="*/ 508000 h 3647440"/>
              <a:gd name="connsiteX16" fmla="*/ 985520 w 12517120"/>
              <a:gd name="connsiteY16" fmla="*/ 528320 h 3647440"/>
              <a:gd name="connsiteX17" fmla="*/ 1046480 w 12517120"/>
              <a:gd name="connsiteY17" fmla="*/ 568960 h 3647440"/>
              <a:gd name="connsiteX18" fmla="*/ 1137920 w 12517120"/>
              <a:gd name="connsiteY18" fmla="*/ 599440 h 3647440"/>
              <a:gd name="connsiteX19" fmla="*/ 1168400 w 12517120"/>
              <a:gd name="connsiteY19" fmla="*/ 609600 h 3647440"/>
              <a:gd name="connsiteX20" fmla="*/ 1219200 w 12517120"/>
              <a:gd name="connsiteY20" fmla="*/ 619760 h 3647440"/>
              <a:gd name="connsiteX21" fmla="*/ 1249680 w 12517120"/>
              <a:gd name="connsiteY21" fmla="*/ 629920 h 3647440"/>
              <a:gd name="connsiteX22" fmla="*/ 1483360 w 12517120"/>
              <a:gd name="connsiteY22" fmla="*/ 629920 h 3647440"/>
              <a:gd name="connsiteX23" fmla="*/ 1747520 w 12517120"/>
              <a:gd name="connsiteY23" fmla="*/ 883920 h 3647440"/>
              <a:gd name="connsiteX24" fmla="*/ 2387600 w 12517120"/>
              <a:gd name="connsiteY24" fmla="*/ 629920 h 3647440"/>
              <a:gd name="connsiteX25" fmla="*/ 2854960 w 12517120"/>
              <a:gd name="connsiteY25" fmla="*/ 304800 h 3647440"/>
              <a:gd name="connsiteX26" fmla="*/ 3271520 w 12517120"/>
              <a:gd name="connsiteY26" fmla="*/ 690880 h 3647440"/>
              <a:gd name="connsiteX27" fmla="*/ 3484880 w 12517120"/>
              <a:gd name="connsiteY27" fmla="*/ 579120 h 3647440"/>
              <a:gd name="connsiteX28" fmla="*/ 4267200 w 12517120"/>
              <a:gd name="connsiteY28" fmla="*/ 1016000 h 3647440"/>
              <a:gd name="connsiteX29" fmla="*/ 4572000 w 12517120"/>
              <a:gd name="connsiteY29" fmla="*/ 894080 h 3647440"/>
              <a:gd name="connsiteX30" fmla="*/ 4632960 w 12517120"/>
              <a:gd name="connsiteY30" fmla="*/ 975360 h 3647440"/>
              <a:gd name="connsiteX31" fmla="*/ 5374640 w 12517120"/>
              <a:gd name="connsiteY31" fmla="*/ 619760 h 3647440"/>
              <a:gd name="connsiteX32" fmla="*/ 5486400 w 12517120"/>
              <a:gd name="connsiteY32" fmla="*/ 680720 h 3647440"/>
              <a:gd name="connsiteX33" fmla="*/ 5994400 w 12517120"/>
              <a:gd name="connsiteY33" fmla="*/ 619760 h 3647440"/>
              <a:gd name="connsiteX34" fmla="*/ 6177280 w 12517120"/>
              <a:gd name="connsiteY34" fmla="*/ 863600 h 3647440"/>
              <a:gd name="connsiteX35" fmla="*/ 6410960 w 12517120"/>
              <a:gd name="connsiteY35" fmla="*/ 1117600 h 3647440"/>
              <a:gd name="connsiteX36" fmla="*/ 6604000 w 12517120"/>
              <a:gd name="connsiteY36" fmla="*/ 934720 h 3647440"/>
              <a:gd name="connsiteX37" fmla="*/ 6990080 w 12517120"/>
              <a:gd name="connsiteY37" fmla="*/ 1270000 h 3647440"/>
              <a:gd name="connsiteX38" fmla="*/ 7752080 w 12517120"/>
              <a:gd name="connsiteY38" fmla="*/ 1127760 h 3647440"/>
              <a:gd name="connsiteX39" fmla="*/ 8107680 w 12517120"/>
              <a:gd name="connsiteY39" fmla="*/ 914400 h 3647440"/>
              <a:gd name="connsiteX40" fmla="*/ 8321040 w 12517120"/>
              <a:gd name="connsiteY40" fmla="*/ 721360 h 3647440"/>
              <a:gd name="connsiteX41" fmla="*/ 8442960 w 12517120"/>
              <a:gd name="connsiteY41" fmla="*/ 772160 h 3647440"/>
              <a:gd name="connsiteX42" fmla="*/ 8524240 w 12517120"/>
              <a:gd name="connsiteY42" fmla="*/ 1056640 h 3647440"/>
              <a:gd name="connsiteX43" fmla="*/ 8829040 w 12517120"/>
              <a:gd name="connsiteY43" fmla="*/ 1097280 h 3647440"/>
              <a:gd name="connsiteX44" fmla="*/ 9001760 w 12517120"/>
              <a:gd name="connsiteY44" fmla="*/ 995680 h 3647440"/>
              <a:gd name="connsiteX45" fmla="*/ 9164320 w 12517120"/>
              <a:gd name="connsiteY45" fmla="*/ 1148080 h 3647440"/>
              <a:gd name="connsiteX46" fmla="*/ 9702800 w 12517120"/>
              <a:gd name="connsiteY46" fmla="*/ 650240 h 3647440"/>
              <a:gd name="connsiteX47" fmla="*/ 10007600 w 12517120"/>
              <a:gd name="connsiteY47" fmla="*/ 853440 h 3647440"/>
              <a:gd name="connsiteX48" fmla="*/ 10292080 w 12517120"/>
              <a:gd name="connsiteY48" fmla="*/ 772160 h 3647440"/>
              <a:gd name="connsiteX49" fmla="*/ 10789920 w 12517120"/>
              <a:gd name="connsiteY49" fmla="*/ 1026160 h 3647440"/>
              <a:gd name="connsiteX50" fmla="*/ 11115040 w 12517120"/>
              <a:gd name="connsiteY50" fmla="*/ 802640 h 3647440"/>
              <a:gd name="connsiteX51" fmla="*/ 11714480 w 12517120"/>
              <a:gd name="connsiteY51" fmla="*/ 934720 h 3647440"/>
              <a:gd name="connsiteX52" fmla="*/ 11988800 w 12517120"/>
              <a:gd name="connsiteY52" fmla="*/ 741680 h 3647440"/>
              <a:gd name="connsiteX53" fmla="*/ 12232640 w 12517120"/>
              <a:gd name="connsiteY53" fmla="*/ 924560 h 3647440"/>
              <a:gd name="connsiteX54" fmla="*/ 12435840 w 12517120"/>
              <a:gd name="connsiteY54" fmla="*/ 894080 h 3647440"/>
              <a:gd name="connsiteX55" fmla="*/ 12517120 w 12517120"/>
              <a:gd name="connsiteY55" fmla="*/ 3566160 h 3647440"/>
              <a:gd name="connsiteX56" fmla="*/ 0 w 12517120"/>
              <a:gd name="connsiteY56" fmla="*/ 3647440 h 3647440"/>
              <a:gd name="connsiteX57" fmla="*/ 40640 w 12517120"/>
              <a:gd name="connsiteY57" fmla="*/ 0 h 3647440"/>
              <a:gd name="connsiteX58" fmla="*/ 101600 w 12517120"/>
              <a:gd name="connsiteY58" fmla="*/ 20320 h 36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517120" h="3647440">
                <a:moveTo>
                  <a:pt x="101600" y="20320"/>
                </a:moveTo>
                <a:lnTo>
                  <a:pt x="101600" y="20320"/>
                </a:lnTo>
                <a:cubicBezTo>
                  <a:pt x="128693" y="30480"/>
                  <a:pt x="156999" y="37860"/>
                  <a:pt x="182880" y="50800"/>
                </a:cubicBezTo>
                <a:cubicBezTo>
                  <a:pt x="204723" y="61722"/>
                  <a:pt x="223520" y="77893"/>
                  <a:pt x="243840" y="91440"/>
                </a:cubicBezTo>
                <a:lnTo>
                  <a:pt x="274320" y="111760"/>
                </a:lnTo>
                <a:cubicBezTo>
                  <a:pt x="284480" y="118533"/>
                  <a:pt x="295031" y="124754"/>
                  <a:pt x="304800" y="132080"/>
                </a:cubicBezTo>
                <a:cubicBezTo>
                  <a:pt x="318347" y="142240"/>
                  <a:pt x="332583" y="151540"/>
                  <a:pt x="345440" y="162560"/>
                </a:cubicBezTo>
                <a:cubicBezTo>
                  <a:pt x="376898" y="189524"/>
                  <a:pt x="370472" y="195396"/>
                  <a:pt x="406400" y="213360"/>
                </a:cubicBezTo>
                <a:cubicBezTo>
                  <a:pt x="415979" y="218149"/>
                  <a:pt x="426720" y="220133"/>
                  <a:pt x="436880" y="223520"/>
                </a:cubicBezTo>
                <a:cubicBezTo>
                  <a:pt x="455427" y="237431"/>
                  <a:pt x="523470" y="289637"/>
                  <a:pt x="538480" y="294640"/>
                </a:cubicBezTo>
                <a:cubicBezTo>
                  <a:pt x="615092" y="320177"/>
                  <a:pt x="520658" y="285729"/>
                  <a:pt x="599440" y="325120"/>
                </a:cubicBezTo>
                <a:cubicBezTo>
                  <a:pt x="609019" y="329909"/>
                  <a:pt x="620558" y="330079"/>
                  <a:pt x="629920" y="335280"/>
                </a:cubicBezTo>
                <a:cubicBezTo>
                  <a:pt x="671962" y="358637"/>
                  <a:pt x="694229" y="379764"/>
                  <a:pt x="731520" y="406400"/>
                </a:cubicBezTo>
                <a:cubicBezTo>
                  <a:pt x="741456" y="413497"/>
                  <a:pt x="750842" y="421761"/>
                  <a:pt x="762000" y="426720"/>
                </a:cubicBezTo>
                <a:cubicBezTo>
                  <a:pt x="781573" y="435419"/>
                  <a:pt x="805138" y="435159"/>
                  <a:pt x="822960" y="447040"/>
                </a:cubicBezTo>
                <a:cubicBezTo>
                  <a:pt x="858740" y="470893"/>
                  <a:pt x="885508" y="492379"/>
                  <a:pt x="924560" y="508000"/>
                </a:cubicBezTo>
                <a:cubicBezTo>
                  <a:pt x="944447" y="515955"/>
                  <a:pt x="967698" y="516439"/>
                  <a:pt x="985520" y="528320"/>
                </a:cubicBezTo>
                <a:cubicBezTo>
                  <a:pt x="1005840" y="541867"/>
                  <a:pt x="1023312" y="561237"/>
                  <a:pt x="1046480" y="568960"/>
                </a:cubicBezTo>
                <a:lnTo>
                  <a:pt x="1137920" y="599440"/>
                </a:lnTo>
                <a:cubicBezTo>
                  <a:pt x="1148080" y="602827"/>
                  <a:pt x="1157898" y="607500"/>
                  <a:pt x="1168400" y="609600"/>
                </a:cubicBezTo>
                <a:cubicBezTo>
                  <a:pt x="1185333" y="612987"/>
                  <a:pt x="1202447" y="615572"/>
                  <a:pt x="1219200" y="619760"/>
                </a:cubicBezTo>
                <a:cubicBezTo>
                  <a:pt x="1229590" y="622357"/>
                  <a:pt x="1238978" y="629508"/>
                  <a:pt x="1249680" y="629920"/>
                </a:cubicBezTo>
                <a:cubicBezTo>
                  <a:pt x="1327516" y="632914"/>
                  <a:pt x="1405467" y="629920"/>
                  <a:pt x="1483360" y="629920"/>
                </a:cubicBezTo>
                <a:lnTo>
                  <a:pt x="1747520" y="883920"/>
                </a:lnTo>
                <a:lnTo>
                  <a:pt x="2387600" y="629920"/>
                </a:lnTo>
                <a:lnTo>
                  <a:pt x="2854960" y="304800"/>
                </a:lnTo>
                <a:lnTo>
                  <a:pt x="3271520" y="690880"/>
                </a:lnTo>
                <a:lnTo>
                  <a:pt x="3484880" y="579120"/>
                </a:lnTo>
                <a:lnTo>
                  <a:pt x="4267200" y="1016000"/>
                </a:lnTo>
                <a:lnTo>
                  <a:pt x="4572000" y="894080"/>
                </a:lnTo>
                <a:lnTo>
                  <a:pt x="4632960" y="975360"/>
                </a:lnTo>
                <a:lnTo>
                  <a:pt x="5374640" y="619760"/>
                </a:lnTo>
                <a:lnTo>
                  <a:pt x="5486400" y="680720"/>
                </a:lnTo>
                <a:lnTo>
                  <a:pt x="5994400" y="619760"/>
                </a:lnTo>
                <a:lnTo>
                  <a:pt x="6177280" y="863600"/>
                </a:lnTo>
                <a:lnTo>
                  <a:pt x="6410960" y="1117600"/>
                </a:lnTo>
                <a:lnTo>
                  <a:pt x="6604000" y="934720"/>
                </a:lnTo>
                <a:lnTo>
                  <a:pt x="6990080" y="1270000"/>
                </a:lnTo>
                <a:lnTo>
                  <a:pt x="7752080" y="1127760"/>
                </a:lnTo>
                <a:lnTo>
                  <a:pt x="8107680" y="914400"/>
                </a:lnTo>
                <a:lnTo>
                  <a:pt x="8321040" y="721360"/>
                </a:lnTo>
                <a:lnTo>
                  <a:pt x="8442960" y="772160"/>
                </a:lnTo>
                <a:lnTo>
                  <a:pt x="8524240" y="1056640"/>
                </a:lnTo>
                <a:lnTo>
                  <a:pt x="8829040" y="1097280"/>
                </a:lnTo>
                <a:lnTo>
                  <a:pt x="9001760" y="995680"/>
                </a:lnTo>
                <a:lnTo>
                  <a:pt x="9164320" y="1148080"/>
                </a:lnTo>
                <a:lnTo>
                  <a:pt x="9702800" y="650240"/>
                </a:lnTo>
                <a:lnTo>
                  <a:pt x="10007600" y="853440"/>
                </a:lnTo>
                <a:lnTo>
                  <a:pt x="10292080" y="772160"/>
                </a:lnTo>
                <a:lnTo>
                  <a:pt x="10789920" y="1026160"/>
                </a:lnTo>
                <a:lnTo>
                  <a:pt x="11115040" y="802640"/>
                </a:lnTo>
                <a:lnTo>
                  <a:pt x="11714480" y="934720"/>
                </a:lnTo>
                <a:lnTo>
                  <a:pt x="11988800" y="741680"/>
                </a:lnTo>
                <a:lnTo>
                  <a:pt x="12232640" y="924560"/>
                </a:lnTo>
                <a:lnTo>
                  <a:pt x="12435840" y="894080"/>
                </a:lnTo>
                <a:lnTo>
                  <a:pt x="12517120" y="3566160"/>
                </a:lnTo>
                <a:lnTo>
                  <a:pt x="0" y="3647440"/>
                </a:lnTo>
                <a:lnTo>
                  <a:pt x="40640" y="0"/>
                </a:lnTo>
                <a:lnTo>
                  <a:pt x="101600" y="20320"/>
                </a:lnTo>
                <a:close/>
              </a:path>
            </a:pathLst>
          </a:custGeom>
          <a:gradFill flip="none" rotWithShape="1">
            <a:gsLst>
              <a:gs pos="22000">
                <a:srgbClr val="FFFFFF"/>
              </a:gs>
              <a:gs pos="58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6C5CDBA1-B70D-48E5-8AC2-C656A1041BA4}"/>
              </a:ext>
            </a:extLst>
          </p:cNvPr>
          <p:cNvSpPr/>
          <p:nvPr/>
        </p:nvSpPr>
        <p:spPr>
          <a:xfrm>
            <a:off x="0" y="2511972"/>
            <a:ext cx="7723319" cy="3990427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2000">
                <a:schemeClr val="bg1"/>
              </a:gs>
            </a:gsLst>
            <a:lin ang="18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3" name="Freihandform: Form 692">
            <a:extLst>
              <a:ext uri="{FF2B5EF4-FFF2-40B4-BE49-F238E27FC236}">
                <a16:creationId xmlns:a16="http://schemas.microsoft.com/office/drawing/2014/main" id="{4C56A6B3-860A-4F44-81FF-BEFE7E194500}"/>
              </a:ext>
            </a:extLst>
          </p:cNvPr>
          <p:cNvSpPr/>
          <p:nvPr/>
        </p:nvSpPr>
        <p:spPr>
          <a:xfrm flipH="1">
            <a:off x="-667850" y="5913754"/>
            <a:ext cx="12918331" cy="1810008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hteck 202">
            <a:extLst>
              <a:ext uri="{FF2B5EF4-FFF2-40B4-BE49-F238E27FC236}">
                <a16:creationId xmlns:a16="http://schemas.microsoft.com/office/drawing/2014/main" id="{35CC7D15-DD41-4FF9-9207-CA9FF63E6B9A}"/>
              </a:ext>
            </a:extLst>
          </p:cNvPr>
          <p:cNvSpPr/>
          <p:nvPr/>
        </p:nvSpPr>
        <p:spPr>
          <a:xfrm rot="16200000">
            <a:off x="964087" y="6391685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hteck 203">
            <a:extLst>
              <a:ext uri="{FF2B5EF4-FFF2-40B4-BE49-F238E27FC236}">
                <a16:creationId xmlns:a16="http://schemas.microsoft.com/office/drawing/2014/main" id="{08A35E4D-3A57-48CA-99EC-E8A1CDEBD6A7}"/>
              </a:ext>
            </a:extLst>
          </p:cNvPr>
          <p:cNvSpPr/>
          <p:nvPr/>
        </p:nvSpPr>
        <p:spPr>
          <a:xfrm rot="16200000">
            <a:off x="2489431" y="6255190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1292E12C-4776-454C-981F-2CD48879F8E2}"/>
              </a:ext>
            </a:extLst>
          </p:cNvPr>
          <p:cNvSpPr/>
          <p:nvPr/>
        </p:nvSpPr>
        <p:spPr>
          <a:xfrm rot="16200000">
            <a:off x="4084633" y="6317584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hteck 205">
            <a:extLst>
              <a:ext uri="{FF2B5EF4-FFF2-40B4-BE49-F238E27FC236}">
                <a16:creationId xmlns:a16="http://schemas.microsoft.com/office/drawing/2014/main" id="{78919D5E-4996-497A-A021-22F0AFC86BBD}"/>
              </a:ext>
            </a:extLst>
          </p:cNvPr>
          <p:cNvSpPr/>
          <p:nvPr/>
        </p:nvSpPr>
        <p:spPr>
          <a:xfrm rot="16200000">
            <a:off x="5443702" y="6233875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hteck 206">
            <a:extLst>
              <a:ext uri="{FF2B5EF4-FFF2-40B4-BE49-F238E27FC236}">
                <a16:creationId xmlns:a16="http://schemas.microsoft.com/office/drawing/2014/main" id="{4C766A4A-A291-491F-A129-E94FC50BF823}"/>
              </a:ext>
            </a:extLst>
          </p:cNvPr>
          <p:cNvSpPr/>
          <p:nvPr/>
        </p:nvSpPr>
        <p:spPr>
          <a:xfrm rot="16200000">
            <a:off x="8142122" y="6288797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hteck 207">
            <a:extLst>
              <a:ext uri="{FF2B5EF4-FFF2-40B4-BE49-F238E27FC236}">
                <a16:creationId xmlns:a16="http://schemas.microsoft.com/office/drawing/2014/main" id="{EF70BDB7-E783-410D-A4EC-0D758CB22021}"/>
              </a:ext>
            </a:extLst>
          </p:cNvPr>
          <p:cNvSpPr/>
          <p:nvPr/>
        </p:nvSpPr>
        <p:spPr>
          <a:xfrm rot="16200000">
            <a:off x="9511302" y="6352639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hteck 208">
            <a:extLst>
              <a:ext uri="{FF2B5EF4-FFF2-40B4-BE49-F238E27FC236}">
                <a16:creationId xmlns:a16="http://schemas.microsoft.com/office/drawing/2014/main" id="{8418B663-B945-42A5-9F75-DD3933D73D5E}"/>
              </a:ext>
            </a:extLst>
          </p:cNvPr>
          <p:cNvSpPr/>
          <p:nvPr/>
        </p:nvSpPr>
        <p:spPr>
          <a:xfrm rot="16200000">
            <a:off x="6772617" y="6308321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hteck 209">
            <a:extLst>
              <a:ext uri="{FF2B5EF4-FFF2-40B4-BE49-F238E27FC236}">
                <a16:creationId xmlns:a16="http://schemas.microsoft.com/office/drawing/2014/main" id="{086F1364-1D39-487D-B5E8-FB7BA83B54EC}"/>
              </a:ext>
            </a:extLst>
          </p:cNvPr>
          <p:cNvSpPr/>
          <p:nvPr/>
        </p:nvSpPr>
        <p:spPr>
          <a:xfrm rot="16200000">
            <a:off x="10810633" y="6317584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hteck 210">
            <a:extLst>
              <a:ext uri="{FF2B5EF4-FFF2-40B4-BE49-F238E27FC236}">
                <a16:creationId xmlns:a16="http://schemas.microsoft.com/office/drawing/2014/main" id="{495E6F9F-4FEB-420B-A92F-50E8007C1D45}"/>
              </a:ext>
            </a:extLst>
          </p:cNvPr>
          <p:cNvSpPr/>
          <p:nvPr/>
        </p:nvSpPr>
        <p:spPr>
          <a:xfrm rot="16200000">
            <a:off x="10836109" y="5688073"/>
            <a:ext cx="1446873" cy="18177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fik 29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5B36BC0D-4C5D-4E42-B2CB-0EC353DAE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3161" y="5529255"/>
            <a:ext cx="1054699" cy="731583"/>
          </a:xfrm>
          <a:prstGeom prst="rect">
            <a:avLst/>
          </a:prstGeom>
        </p:spPr>
      </p:pic>
      <p:pic>
        <p:nvPicPr>
          <p:cNvPr id="673" name="Grafik 672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8B32B3E0-895B-4631-BD8C-7F99E66CA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6633" y="5601037"/>
            <a:ext cx="1054699" cy="725487"/>
          </a:xfrm>
          <a:prstGeom prst="rect">
            <a:avLst/>
          </a:prstGeom>
        </p:spPr>
      </p:pic>
      <p:pic>
        <p:nvPicPr>
          <p:cNvPr id="684" name="Grafik 683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5BF168DA-0B7A-4332-A0E2-91BB86E529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36584" y="5582930"/>
            <a:ext cx="1054699" cy="725487"/>
          </a:xfrm>
          <a:prstGeom prst="rect">
            <a:avLst/>
          </a:prstGeom>
        </p:spPr>
      </p:pic>
      <p:pic>
        <p:nvPicPr>
          <p:cNvPr id="688" name="Grafik 687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C8C7BCEC-DC22-4A38-8B23-29D18B8433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63933" y="4531139"/>
            <a:ext cx="1054699" cy="731583"/>
          </a:xfrm>
          <a:prstGeom prst="rect">
            <a:avLst/>
          </a:prstGeom>
        </p:spPr>
      </p:pic>
      <p:sp>
        <p:nvSpPr>
          <p:cNvPr id="184" name="Freihandform: Form 183">
            <a:extLst>
              <a:ext uri="{FF2B5EF4-FFF2-40B4-BE49-F238E27FC236}">
                <a16:creationId xmlns:a16="http://schemas.microsoft.com/office/drawing/2014/main" id="{9E7E5657-69D4-429C-997D-5E3B70C36720}"/>
              </a:ext>
            </a:extLst>
          </p:cNvPr>
          <p:cNvSpPr/>
          <p:nvPr/>
        </p:nvSpPr>
        <p:spPr>
          <a:xfrm>
            <a:off x="5078055" y="5355496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ihandform: Form 188">
            <a:extLst>
              <a:ext uri="{FF2B5EF4-FFF2-40B4-BE49-F238E27FC236}">
                <a16:creationId xmlns:a16="http://schemas.microsoft.com/office/drawing/2014/main" id="{C1B47BC2-C858-482A-99E8-7EC5430CCD6F}"/>
              </a:ext>
            </a:extLst>
          </p:cNvPr>
          <p:cNvSpPr/>
          <p:nvPr/>
        </p:nvSpPr>
        <p:spPr>
          <a:xfrm>
            <a:off x="6414379" y="5419947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ihandform: Form 191">
            <a:extLst>
              <a:ext uri="{FF2B5EF4-FFF2-40B4-BE49-F238E27FC236}">
                <a16:creationId xmlns:a16="http://schemas.microsoft.com/office/drawing/2014/main" id="{ED750175-7F92-426F-A962-49BC5F384023}"/>
              </a:ext>
            </a:extLst>
          </p:cNvPr>
          <p:cNvSpPr/>
          <p:nvPr/>
        </p:nvSpPr>
        <p:spPr>
          <a:xfrm flipH="1">
            <a:off x="10951706" y="4374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ihandform: Form 194">
            <a:extLst>
              <a:ext uri="{FF2B5EF4-FFF2-40B4-BE49-F238E27FC236}">
                <a16:creationId xmlns:a16="http://schemas.microsoft.com/office/drawing/2014/main" id="{2BB4E729-9618-4B4E-A563-3FEF5CE40047}"/>
              </a:ext>
            </a:extLst>
          </p:cNvPr>
          <p:cNvSpPr/>
          <p:nvPr/>
        </p:nvSpPr>
        <p:spPr>
          <a:xfrm rot="207948" flipH="1">
            <a:off x="10461134" y="541994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38" name="Gruppieren 2137">
            <a:extLst>
              <a:ext uri="{FF2B5EF4-FFF2-40B4-BE49-F238E27FC236}">
                <a16:creationId xmlns:a16="http://schemas.microsoft.com/office/drawing/2014/main" id="{24D69A08-3243-4F2F-ABE2-19E5A027FD1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315452" y="3461538"/>
            <a:ext cx="1829150" cy="2692518"/>
            <a:chOff x="0" y="0"/>
            <a:chExt cx="5423358" cy="7976923"/>
          </a:xfrm>
        </p:grpSpPr>
        <p:grpSp>
          <p:nvGrpSpPr>
            <p:cNvPr id="2139" name="Gruppieren 2138">
              <a:extLst>
                <a:ext uri="{FF2B5EF4-FFF2-40B4-BE49-F238E27FC236}">
                  <a16:creationId xmlns:a16="http://schemas.microsoft.com/office/drawing/2014/main" id="{545C20E5-2DB8-4BF9-96E7-2225C6A4F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208939"/>
              <a:ext cx="5423358" cy="4767984"/>
              <a:chOff x="0" y="0"/>
              <a:chExt cx="5060425" cy="4448810"/>
            </a:xfrm>
          </p:grpSpPr>
          <p:sp>
            <p:nvSpPr>
              <p:cNvPr id="2152" name="Ellipse 2151">
                <a:extLst>
                  <a:ext uri="{FF2B5EF4-FFF2-40B4-BE49-F238E27FC236}">
                    <a16:creationId xmlns:a16="http://schemas.microsoft.com/office/drawing/2014/main" id="{F5EDDC58-DAD8-4D39-A0B6-7098FBB00BC5}"/>
                  </a:ext>
                </a:extLst>
              </p:cNvPr>
              <p:cNvSpPr/>
              <p:nvPr/>
            </p:nvSpPr>
            <p:spPr>
              <a:xfrm>
                <a:off x="3531476" y="157656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3" name="Ellipse 2152">
                <a:extLst>
                  <a:ext uri="{FF2B5EF4-FFF2-40B4-BE49-F238E27FC236}">
                    <a16:creationId xmlns:a16="http://schemas.microsoft.com/office/drawing/2014/main" id="{B2B4095A-1849-428E-8E57-564597F7A6A6}"/>
                  </a:ext>
                </a:extLst>
              </p:cNvPr>
              <p:cNvSpPr/>
              <p:nvPr/>
            </p:nvSpPr>
            <p:spPr>
              <a:xfrm>
                <a:off x="0" y="0"/>
                <a:ext cx="5016500" cy="44488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4" name="Ellipse 2153">
                <a:extLst>
                  <a:ext uri="{FF2B5EF4-FFF2-40B4-BE49-F238E27FC236}">
                    <a16:creationId xmlns:a16="http://schemas.microsoft.com/office/drawing/2014/main" id="{0C9A4470-A0AF-4F9D-A685-87074318FDF6}"/>
                  </a:ext>
                </a:extLst>
              </p:cNvPr>
              <p:cNvSpPr/>
              <p:nvPr/>
            </p:nvSpPr>
            <p:spPr>
              <a:xfrm rot="20527534">
                <a:off x="2986252" y="712733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5" name="Ellipse 2154">
                <a:extLst>
                  <a:ext uri="{FF2B5EF4-FFF2-40B4-BE49-F238E27FC236}">
                    <a16:creationId xmlns:a16="http://schemas.microsoft.com/office/drawing/2014/main" id="{EA4A05B9-651F-429E-9353-9FF377FB6337}"/>
                  </a:ext>
                </a:extLst>
              </p:cNvPr>
              <p:cNvSpPr/>
              <p:nvPr/>
            </p:nvSpPr>
            <p:spPr>
              <a:xfrm rot="20966179">
                <a:off x="3298278" y="1579837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6" name="Ellipse 2155">
                <a:extLst>
                  <a:ext uri="{FF2B5EF4-FFF2-40B4-BE49-F238E27FC236}">
                    <a16:creationId xmlns:a16="http://schemas.microsoft.com/office/drawing/2014/main" id="{22C5CDB5-A063-4D5E-8978-D0E6C4A527C3}"/>
                  </a:ext>
                </a:extLst>
              </p:cNvPr>
              <p:cNvSpPr/>
              <p:nvPr/>
            </p:nvSpPr>
            <p:spPr>
              <a:xfrm rot="20206565">
                <a:off x="94593" y="731783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EAF2FA"/>
                  </a:gs>
                  <a:gs pos="100000">
                    <a:srgbClr val="EAF2FA"/>
                  </a:gs>
                  <a:gs pos="15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40" name="Gruppieren 2139">
              <a:extLst>
                <a:ext uri="{FF2B5EF4-FFF2-40B4-BE49-F238E27FC236}">
                  <a16:creationId xmlns:a16="http://schemas.microsoft.com/office/drawing/2014/main" id="{8A131157-4A7F-477D-9122-DFBB2E3470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8993" y="954470"/>
              <a:ext cx="3293896" cy="2848812"/>
              <a:chOff x="0" y="0"/>
              <a:chExt cx="3073400" cy="2658110"/>
            </a:xfrm>
          </p:grpSpPr>
          <p:sp>
            <p:nvSpPr>
              <p:cNvPr id="2145" name="Ellipse 2144">
                <a:extLst>
                  <a:ext uri="{FF2B5EF4-FFF2-40B4-BE49-F238E27FC236}">
                    <a16:creationId xmlns:a16="http://schemas.microsoft.com/office/drawing/2014/main" id="{14B04787-1C6C-4BEC-858F-079079F37B72}"/>
                  </a:ext>
                </a:extLst>
              </p:cNvPr>
              <p:cNvSpPr/>
              <p:nvPr/>
            </p:nvSpPr>
            <p:spPr>
              <a:xfrm>
                <a:off x="0" y="0"/>
                <a:ext cx="3073400" cy="26581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6" name="Ellipse 2145">
                <a:extLst>
                  <a:ext uri="{FF2B5EF4-FFF2-40B4-BE49-F238E27FC236}">
                    <a16:creationId xmlns:a16="http://schemas.microsoft.com/office/drawing/2014/main" id="{47C66693-862F-49C4-A078-9E0B003A7625}"/>
                  </a:ext>
                </a:extLst>
              </p:cNvPr>
              <p:cNvSpPr/>
              <p:nvPr/>
            </p:nvSpPr>
            <p:spPr>
              <a:xfrm>
                <a:off x="1115251" y="940828"/>
                <a:ext cx="254000" cy="457200"/>
              </a:xfrm>
              <a:prstGeom prst="ellipse">
                <a:avLst/>
              </a:prstGeom>
              <a:solidFill>
                <a:srgbClr val="4472C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7" name="Ellipse 2146">
                <a:extLst>
                  <a:ext uri="{FF2B5EF4-FFF2-40B4-BE49-F238E27FC236}">
                    <a16:creationId xmlns:a16="http://schemas.microsoft.com/office/drawing/2014/main" id="{6B89776C-9E7E-4468-8F66-FEDA581F277E}"/>
                  </a:ext>
                </a:extLst>
              </p:cNvPr>
              <p:cNvSpPr/>
              <p:nvPr/>
            </p:nvSpPr>
            <p:spPr>
              <a:xfrm>
                <a:off x="2056079" y="914400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48" name="Gruppieren 2147">
                <a:extLst>
                  <a:ext uri="{FF2B5EF4-FFF2-40B4-BE49-F238E27FC236}">
                    <a16:creationId xmlns:a16="http://schemas.microsoft.com/office/drawing/2014/main" id="{666A967F-282A-4955-A021-DB4B61B17368}"/>
                  </a:ext>
                </a:extLst>
              </p:cNvPr>
              <p:cNvGrpSpPr/>
              <p:nvPr/>
            </p:nvGrpSpPr>
            <p:grpSpPr>
              <a:xfrm>
                <a:off x="1607908" y="1216777"/>
                <a:ext cx="1398028" cy="523269"/>
                <a:chOff x="0" y="0"/>
                <a:chExt cx="1548367" cy="518945"/>
              </a:xfr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50" name="Gleichschenkliges Dreieck 2149">
                  <a:extLst>
                    <a:ext uri="{FF2B5EF4-FFF2-40B4-BE49-F238E27FC236}">
                      <a16:creationId xmlns:a16="http://schemas.microsoft.com/office/drawing/2014/main" id="{F48851D9-D5DE-4EA9-A849-42AC7AA66BF8}"/>
                    </a:ext>
                  </a:extLst>
                </p:cNvPr>
                <p:cNvSpPr/>
                <p:nvPr/>
              </p:nvSpPr>
              <p:spPr>
                <a:xfrm>
                  <a:off x="173183" y="16364"/>
                  <a:ext cx="1375184" cy="501650"/>
                </a:xfrm>
                <a:prstGeom prst="triangle">
                  <a:avLst>
                    <a:gd name="adj" fmla="val 623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1" name="Ellipse 2150">
                  <a:extLst>
                    <a:ext uri="{FF2B5EF4-FFF2-40B4-BE49-F238E27FC236}">
                      <a16:creationId xmlns:a16="http://schemas.microsoft.com/office/drawing/2014/main" id="{4AFF714D-78BE-477E-B2CF-2CDEB5EC93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1192" cy="5189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41" name="Gruppieren 2140">
              <a:extLst>
                <a:ext uri="{FF2B5EF4-FFF2-40B4-BE49-F238E27FC236}">
                  <a16:creationId xmlns:a16="http://schemas.microsoft.com/office/drawing/2014/main" id="{D33AAE37-018E-44EA-8CE2-57F230F0FFEC}"/>
                </a:ext>
              </a:extLst>
            </p:cNvPr>
            <p:cNvGrpSpPr>
              <a:grpSpLocks noChangeAspect="1"/>
            </p:cNvGrpSpPr>
            <p:nvPr/>
          </p:nvGrpSpPr>
          <p:grpSpPr>
            <a:xfrm rot="975702">
              <a:off x="1933904" y="0"/>
              <a:ext cx="2475186" cy="1877657"/>
              <a:chOff x="0" y="0"/>
              <a:chExt cx="2309785" cy="1752267"/>
            </a:xfrm>
          </p:grpSpPr>
          <p:sp>
            <p:nvSpPr>
              <p:cNvPr id="2142" name="Flussdiagramm: Magnetplattenspeicher 2141">
                <a:extLst>
                  <a:ext uri="{FF2B5EF4-FFF2-40B4-BE49-F238E27FC236}">
                    <a16:creationId xmlns:a16="http://schemas.microsoft.com/office/drawing/2014/main" id="{90F2AAF0-191F-4BD4-82CF-2642CA9CE6FB}"/>
                  </a:ext>
                </a:extLst>
              </p:cNvPr>
              <p:cNvSpPr/>
              <p:nvPr/>
            </p:nvSpPr>
            <p:spPr>
              <a:xfrm>
                <a:off x="0" y="0"/>
                <a:ext cx="2309785" cy="1752267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3" name="Halbbogen 2142">
                <a:extLst>
                  <a:ext uri="{FF2B5EF4-FFF2-40B4-BE49-F238E27FC236}">
                    <a16:creationId xmlns:a16="http://schemas.microsoft.com/office/drawing/2014/main" id="{4C934EDD-CF5B-47A4-8172-8FC7C7F440BF}"/>
                  </a:ext>
                </a:extLst>
              </p:cNvPr>
              <p:cNvSpPr/>
              <p:nvPr/>
            </p:nvSpPr>
            <p:spPr>
              <a:xfrm rot="11791213">
                <a:off x="118441" y="667909"/>
                <a:ext cx="778510" cy="932180"/>
              </a:xfrm>
              <a:prstGeom prst="blockArc">
                <a:avLst>
                  <a:gd name="adj1" fmla="val 9684492"/>
                  <a:gd name="adj2" fmla="val 628043"/>
                  <a:gd name="adj3" fmla="val 23013"/>
                </a:avLst>
              </a:prstGeom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4" name="Ellipse 2143">
                <a:extLst>
                  <a:ext uri="{FF2B5EF4-FFF2-40B4-BE49-F238E27FC236}">
                    <a16:creationId xmlns:a16="http://schemas.microsoft.com/office/drawing/2014/main" id="{24BF14CB-1C85-4823-86F5-E18916FC24C1}"/>
                  </a:ext>
                </a:extLst>
              </p:cNvPr>
              <p:cNvSpPr/>
              <p:nvPr/>
            </p:nvSpPr>
            <p:spPr>
              <a:xfrm>
                <a:off x="15902" y="0"/>
                <a:ext cx="2281473" cy="57646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5" name="Grafik 24">
            <a:hlinkClick r:id="" action="ppaction://hlinkshowjump?jump=nextslide">
              <a:snd r:embed="rId9" name="richtig 2.wav"/>
            </a:hlinkClick>
            <a:extLst>
              <a:ext uri="{FF2B5EF4-FFF2-40B4-BE49-F238E27FC236}">
                <a16:creationId xmlns:a16="http://schemas.microsoft.com/office/drawing/2014/main" id="{D95F0831-5C28-40CE-AE2B-09E70D41BB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4090" y="5478795"/>
            <a:ext cx="1054699" cy="731583"/>
          </a:xfrm>
          <a:prstGeom prst="rect">
            <a:avLst/>
          </a:prstGeom>
        </p:spPr>
      </p:pic>
      <p:sp>
        <p:nvSpPr>
          <p:cNvPr id="182" name="Freihandform: Form 181">
            <a:extLst>
              <a:ext uri="{FF2B5EF4-FFF2-40B4-BE49-F238E27FC236}">
                <a16:creationId xmlns:a16="http://schemas.microsoft.com/office/drawing/2014/main" id="{AC3B545C-04E6-43F8-8907-DED40D6F9202}"/>
              </a:ext>
            </a:extLst>
          </p:cNvPr>
          <p:cNvSpPr/>
          <p:nvPr/>
        </p:nvSpPr>
        <p:spPr>
          <a:xfrm flipH="1">
            <a:off x="2147987" y="5317268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hteck 201">
            <a:extLst>
              <a:ext uri="{FF2B5EF4-FFF2-40B4-BE49-F238E27FC236}">
                <a16:creationId xmlns:a16="http://schemas.microsoft.com/office/drawing/2014/main" id="{4381746A-01EC-4853-9544-9E17ECA19C8B}"/>
              </a:ext>
            </a:extLst>
          </p:cNvPr>
          <p:cNvSpPr/>
          <p:nvPr/>
        </p:nvSpPr>
        <p:spPr>
          <a:xfrm rot="16200000">
            <a:off x="110145" y="5704846"/>
            <a:ext cx="1642722" cy="18529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3CC8832-7E5B-465A-BACC-4EADE4120995}"/>
              </a:ext>
            </a:extLst>
          </p:cNvPr>
          <p:cNvSpPr/>
          <p:nvPr/>
        </p:nvSpPr>
        <p:spPr>
          <a:xfrm rot="16200000">
            <a:off x="-593103" y="5147758"/>
            <a:ext cx="2325888" cy="19906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fik 16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7EF79B6C-A4E7-4AFC-A4A6-FFAFD6DC88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33" y="3497806"/>
            <a:ext cx="1054699" cy="859611"/>
          </a:xfrm>
          <a:prstGeom prst="rect">
            <a:avLst/>
          </a:prstGeom>
        </p:spPr>
      </p:pic>
      <p:pic>
        <p:nvPicPr>
          <p:cNvPr id="19" name="Grafik 18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03FBAC2B-7155-4B51-BAEB-22DC79796F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156" y="4586768"/>
            <a:ext cx="1054699" cy="731583"/>
          </a:xfrm>
          <a:prstGeom prst="rect">
            <a:avLst/>
          </a:prstGeom>
        </p:spPr>
      </p:pic>
      <p:pic>
        <p:nvPicPr>
          <p:cNvPr id="23" name="Grafik 22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A83259B1-32C0-4E1A-8C9D-E2FE8743D1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6103" y="5656210"/>
            <a:ext cx="1054699" cy="731583"/>
          </a:xfrm>
          <a:prstGeom prst="rect">
            <a:avLst/>
          </a:prstGeom>
        </p:spPr>
      </p:pic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78E45E-4DFE-40B3-AF42-6FF7B6971106}"/>
              </a:ext>
            </a:extLst>
          </p:cNvPr>
          <p:cNvSpPr/>
          <p:nvPr/>
        </p:nvSpPr>
        <p:spPr>
          <a:xfrm>
            <a:off x="597692" y="5513881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reihandform: Form 184">
            <a:extLst>
              <a:ext uri="{FF2B5EF4-FFF2-40B4-BE49-F238E27FC236}">
                <a16:creationId xmlns:a16="http://schemas.microsoft.com/office/drawing/2014/main" id="{3EE1DFD1-8828-42E9-BAA6-34FE6143AE1D}"/>
              </a:ext>
            </a:extLst>
          </p:cNvPr>
          <p:cNvSpPr/>
          <p:nvPr/>
        </p:nvSpPr>
        <p:spPr>
          <a:xfrm rot="231405" flipH="1">
            <a:off x="338185" y="4403321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ihandform: Form 197">
            <a:extLst>
              <a:ext uri="{FF2B5EF4-FFF2-40B4-BE49-F238E27FC236}">
                <a16:creationId xmlns:a16="http://schemas.microsoft.com/office/drawing/2014/main" id="{902B0CC1-FF73-48AB-A3FD-F228C85F9DE2}"/>
              </a:ext>
            </a:extLst>
          </p:cNvPr>
          <p:cNvSpPr/>
          <p:nvPr/>
        </p:nvSpPr>
        <p:spPr>
          <a:xfrm>
            <a:off x="1283" y="3302730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 26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4EA3EFCC-A4BA-41EC-BF61-E7AF36BD8C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81232" y="5547962"/>
            <a:ext cx="1054699" cy="731583"/>
          </a:xfrm>
          <a:prstGeom prst="rect">
            <a:avLst/>
          </a:prstGeom>
        </p:spPr>
      </p:pic>
      <p:sp>
        <p:nvSpPr>
          <p:cNvPr id="201" name="Freihandform: Form 200">
            <a:extLst>
              <a:ext uri="{FF2B5EF4-FFF2-40B4-BE49-F238E27FC236}">
                <a16:creationId xmlns:a16="http://schemas.microsoft.com/office/drawing/2014/main" id="{BD8AED68-1A09-4642-8A9C-54EAB331E5ED}"/>
              </a:ext>
            </a:extLst>
          </p:cNvPr>
          <p:cNvSpPr/>
          <p:nvPr/>
        </p:nvSpPr>
        <p:spPr>
          <a:xfrm rot="21368595">
            <a:off x="3706499" y="5396024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6" name="Grafik 675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E45B4E5A-1E29-439C-AA20-C4CC812689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38486" y="5484891"/>
            <a:ext cx="1054699" cy="725487"/>
          </a:xfrm>
          <a:prstGeom prst="rect">
            <a:avLst/>
          </a:prstGeom>
        </p:spPr>
      </p:pic>
      <p:pic>
        <p:nvPicPr>
          <p:cNvPr id="680" name="Grafik 679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99BEADD7-0E09-43DB-87ED-BA0D645851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60875" y="5717019"/>
            <a:ext cx="1060796" cy="725487"/>
          </a:xfrm>
          <a:prstGeom prst="rect">
            <a:avLst/>
          </a:prstGeom>
        </p:spPr>
      </p:pic>
      <p:sp>
        <p:nvSpPr>
          <p:cNvPr id="683" name="Freihandform: Form 682">
            <a:extLst>
              <a:ext uri="{FF2B5EF4-FFF2-40B4-BE49-F238E27FC236}">
                <a16:creationId xmlns:a16="http://schemas.microsoft.com/office/drawing/2014/main" id="{73ED9615-77ED-4D6F-85AB-4401AB348A33}"/>
              </a:ext>
            </a:extLst>
          </p:cNvPr>
          <p:cNvSpPr/>
          <p:nvPr/>
        </p:nvSpPr>
        <p:spPr>
          <a:xfrm rot="207948" flipH="1">
            <a:off x="7777574" y="532146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5" name="Freihandform: Form 684">
            <a:extLst>
              <a:ext uri="{FF2B5EF4-FFF2-40B4-BE49-F238E27FC236}">
                <a16:creationId xmlns:a16="http://schemas.microsoft.com/office/drawing/2014/main" id="{F2E037B5-263D-49C2-9255-2B75F10685E2}"/>
              </a:ext>
            </a:extLst>
          </p:cNvPr>
          <p:cNvSpPr/>
          <p:nvPr/>
        </p:nvSpPr>
        <p:spPr>
          <a:xfrm flipH="1">
            <a:off x="9156667" y="5643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29ED12F-CC76-4702-BF4A-7ACD1EA28BEE}"/>
              </a:ext>
            </a:extLst>
          </p:cNvPr>
          <p:cNvSpPr/>
          <p:nvPr/>
        </p:nvSpPr>
        <p:spPr>
          <a:xfrm>
            <a:off x="8989164" y="4470680"/>
            <a:ext cx="405958" cy="154820"/>
          </a:xfrm>
          <a:prstGeom prst="ellipse">
            <a:avLst/>
          </a:prstGeom>
          <a:solidFill>
            <a:srgbClr val="4472C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6DDC21-D372-4FE3-BEBA-BBD268C6914A}"/>
              </a:ext>
            </a:extLst>
          </p:cNvPr>
          <p:cNvSpPr/>
          <p:nvPr/>
        </p:nvSpPr>
        <p:spPr>
          <a:xfrm>
            <a:off x="8950207" y="4457168"/>
            <a:ext cx="552657" cy="154820"/>
          </a:xfrm>
          <a:prstGeom prst="ellipse">
            <a:avLst/>
          </a:prstGeom>
          <a:gradFill flip="none" rotWithShape="1">
            <a:gsLst>
              <a:gs pos="48000">
                <a:schemeClr val="accent5">
                  <a:lumMod val="20000"/>
                  <a:lumOff val="80000"/>
                </a:schemeClr>
              </a:gs>
              <a:gs pos="100000">
                <a:srgbClr val="F9FBF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F3FE8D83-3014-462B-8EAA-A5C2B1349AC5}"/>
              </a:ext>
            </a:extLst>
          </p:cNvPr>
          <p:cNvGrpSpPr/>
          <p:nvPr/>
        </p:nvGrpSpPr>
        <p:grpSpPr>
          <a:xfrm>
            <a:off x="8596848" y="205406"/>
            <a:ext cx="3235837" cy="899135"/>
            <a:chOff x="8596848" y="205406"/>
            <a:chExt cx="3235837" cy="899135"/>
          </a:xfrm>
        </p:grpSpPr>
        <p:grpSp>
          <p:nvGrpSpPr>
            <p:cNvPr id="59" name="Gruppieren 58">
              <a:extLst>
                <a:ext uri="{FF2B5EF4-FFF2-40B4-BE49-F238E27FC236}">
                  <a16:creationId xmlns:a16="http://schemas.microsoft.com/office/drawing/2014/main" id="{C0605701-129A-4FBB-93FA-483CE304E201}"/>
                </a:ext>
              </a:extLst>
            </p:cNvPr>
            <p:cNvGrpSpPr/>
            <p:nvPr/>
          </p:nvGrpSpPr>
          <p:grpSpPr>
            <a:xfrm>
              <a:off x="8596848" y="205406"/>
              <a:ext cx="1348875" cy="683394"/>
              <a:chOff x="7887200" y="205406"/>
              <a:chExt cx="1348875" cy="683394"/>
            </a:xfrm>
          </p:grpSpPr>
          <p:sp>
            <p:nvSpPr>
              <p:cNvPr id="64" name="Wolke 63">
                <a:extLst>
                  <a:ext uri="{FF2B5EF4-FFF2-40B4-BE49-F238E27FC236}">
                    <a16:creationId xmlns:a16="http://schemas.microsoft.com/office/drawing/2014/main" id="{AAC4A6CE-0DE4-4219-8279-A5AFBB10721F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feld 64">
                <a:extLst>
                  <a:ext uri="{FF2B5EF4-FFF2-40B4-BE49-F238E27FC236}">
                    <a16:creationId xmlns:a16="http://schemas.microsoft.com/office/drawing/2014/main" id="{208B8EC8-5780-4920-95C8-8AF8823B5C8C}"/>
                  </a:ext>
                </a:extLst>
              </p:cNvPr>
              <p:cNvSpPr txBox="1"/>
              <p:nvPr/>
            </p:nvSpPr>
            <p:spPr>
              <a:xfrm>
                <a:off x="8161636" y="225491"/>
                <a:ext cx="70360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</a:p>
            </p:txBody>
          </p:sp>
        </p:grpSp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BF35C4F8-07D4-4265-982E-5B14BD4108C7}"/>
                </a:ext>
              </a:extLst>
            </p:cNvPr>
            <p:cNvGrpSpPr/>
            <p:nvPr/>
          </p:nvGrpSpPr>
          <p:grpSpPr>
            <a:xfrm>
              <a:off x="10483810" y="421147"/>
              <a:ext cx="1348875" cy="683394"/>
              <a:chOff x="7887200" y="205406"/>
              <a:chExt cx="1348875" cy="683394"/>
            </a:xfrm>
          </p:grpSpPr>
          <p:sp>
            <p:nvSpPr>
              <p:cNvPr id="62" name="Wolke 61">
                <a:extLst>
                  <a:ext uri="{FF2B5EF4-FFF2-40B4-BE49-F238E27FC236}">
                    <a16:creationId xmlns:a16="http://schemas.microsoft.com/office/drawing/2014/main" id="{3E95004E-BB07-413A-BCB4-BC4DBADAD880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20A3ED3B-F091-42EC-A7C6-658EF84B5F4F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23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  <p:sndAc>
          <p:stSnd>
            <p:snd r:embed="rId2" name="9-6.wav"/>
          </p:stSnd>
        </p:sndAc>
      </p:transition>
    </mc:Choice>
    <mc:Fallback xmlns="">
      <p:transition>
        <p:fade/>
        <p:sndAc>
          <p:stSnd>
            <p:snd r:embed="rId17" name="9-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3.75E-6 0.01088 L 0.00026 -4.44444E-6 L 0.00052 0.01088 L 0.00078 -4.44444E-6 L 0.00104 0.01088 L 0.00117 -4.44444E-6 L 0.00143 0.01088 L 0.00169 -4.44444E-6 L 0.00195 0.01088 L 0.00221 -4.44444E-6 L 0.00234 0.01088 L 0.0026 -4.44444E-6 L 0.00286 0.01088 L 0.00312 -4.44444E-6 L 0.00338 0.01088 L 0.00377 -4.44444E-6 " pathEditMode="relative" rAng="0" ptsTypes="AAAAAAAAAAAAAAAAA">
                                      <p:cBhvr>
                                        <p:cTn id="6" dur="6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0" y="53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5000"/>
                <a:lumOff val="95000"/>
              </a:schemeClr>
            </a:gs>
            <a:gs pos="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2C1C551-BB97-458A-AA91-897CFBBF67FC}"/>
              </a:ext>
            </a:extLst>
          </p:cNvPr>
          <p:cNvSpPr/>
          <p:nvPr/>
        </p:nvSpPr>
        <p:spPr>
          <a:xfrm>
            <a:off x="-162560" y="2592265"/>
            <a:ext cx="12517120" cy="3647440"/>
          </a:xfrm>
          <a:custGeom>
            <a:avLst/>
            <a:gdLst>
              <a:gd name="connsiteX0" fmla="*/ 101600 w 12517120"/>
              <a:gd name="connsiteY0" fmla="*/ 20320 h 3647440"/>
              <a:gd name="connsiteX1" fmla="*/ 101600 w 12517120"/>
              <a:gd name="connsiteY1" fmla="*/ 20320 h 3647440"/>
              <a:gd name="connsiteX2" fmla="*/ 182880 w 12517120"/>
              <a:gd name="connsiteY2" fmla="*/ 50800 h 3647440"/>
              <a:gd name="connsiteX3" fmla="*/ 243840 w 12517120"/>
              <a:gd name="connsiteY3" fmla="*/ 91440 h 3647440"/>
              <a:gd name="connsiteX4" fmla="*/ 274320 w 12517120"/>
              <a:gd name="connsiteY4" fmla="*/ 111760 h 3647440"/>
              <a:gd name="connsiteX5" fmla="*/ 304800 w 12517120"/>
              <a:gd name="connsiteY5" fmla="*/ 132080 h 3647440"/>
              <a:gd name="connsiteX6" fmla="*/ 345440 w 12517120"/>
              <a:gd name="connsiteY6" fmla="*/ 162560 h 3647440"/>
              <a:gd name="connsiteX7" fmla="*/ 406400 w 12517120"/>
              <a:gd name="connsiteY7" fmla="*/ 213360 h 3647440"/>
              <a:gd name="connsiteX8" fmla="*/ 436880 w 12517120"/>
              <a:gd name="connsiteY8" fmla="*/ 223520 h 3647440"/>
              <a:gd name="connsiteX9" fmla="*/ 538480 w 12517120"/>
              <a:gd name="connsiteY9" fmla="*/ 294640 h 3647440"/>
              <a:gd name="connsiteX10" fmla="*/ 599440 w 12517120"/>
              <a:gd name="connsiteY10" fmla="*/ 325120 h 3647440"/>
              <a:gd name="connsiteX11" fmla="*/ 629920 w 12517120"/>
              <a:gd name="connsiteY11" fmla="*/ 335280 h 3647440"/>
              <a:gd name="connsiteX12" fmla="*/ 731520 w 12517120"/>
              <a:gd name="connsiteY12" fmla="*/ 406400 h 3647440"/>
              <a:gd name="connsiteX13" fmla="*/ 762000 w 12517120"/>
              <a:gd name="connsiteY13" fmla="*/ 426720 h 3647440"/>
              <a:gd name="connsiteX14" fmla="*/ 822960 w 12517120"/>
              <a:gd name="connsiteY14" fmla="*/ 447040 h 3647440"/>
              <a:gd name="connsiteX15" fmla="*/ 924560 w 12517120"/>
              <a:gd name="connsiteY15" fmla="*/ 508000 h 3647440"/>
              <a:gd name="connsiteX16" fmla="*/ 985520 w 12517120"/>
              <a:gd name="connsiteY16" fmla="*/ 528320 h 3647440"/>
              <a:gd name="connsiteX17" fmla="*/ 1046480 w 12517120"/>
              <a:gd name="connsiteY17" fmla="*/ 568960 h 3647440"/>
              <a:gd name="connsiteX18" fmla="*/ 1137920 w 12517120"/>
              <a:gd name="connsiteY18" fmla="*/ 599440 h 3647440"/>
              <a:gd name="connsiteX19" fmla="*/ 1168400 w 12517120"/>
              <a:gd name="connsiteY19" fmla="*/ 609600 h 3647440"/>
              <a:gd name="connsiteX20" fmla="*/ 1219200 w 12517120"/>
              <a:gd name="connsiteY20" fmla="*/ 619760 h 3647440"/>
              <a:gd name="connsiteX21" fmla="*/ 1249680 w 12517120"/>
              <a:gd name="connsiteY21" fmla="*/ 629920 h 3647440"/>
              <a:gd name="connsiteX22" fmla="*/ 1483360 w 12517120"/>
              <a:gd name="connsiteY22" fmla="*/ 629920 h 3647440"/>
              <a:gd name="connsiteX23" fmla="*/ 1747520 w 12517120"/>
              <a:gd name="connsiteY23" fmla="*/ 883920 h 3647440"/>
              <a:gd name="connsiteX24" fmla="*/ 2387600 w 12517120"/>
              <a:gd name="connsiteY24" fmla="*/ 629920 h 3647440"/>
              <a:gd name="connsiteX25" fmla="*/ 2854960 w 12517120"/>
              <a:gd name="connsiteY25" fmla="*/ 304800 h 3647440"/>
              <a:gd name="connsiteX26" fmla="*/ 3271520 w 12517120"/>
              <a:gd name="connsiteY26" fmla="*/ 690880 h 3647440"/>
              <a:gd name="connsiteX27" fmla="*/ 3484880 w 12517120"/>
              <a:gd name="connsiteY27" fmla="*/ 579120 h 3647440"/>
              <a:gd name="connsiteX28" fmla="*/ 4267200 w 12517120"/>
              <a:gd name="connsiteY28" fmla="*/ 1016000 h 3647440"/>
              <a:gd name="connsiteX29" fmla="*/ 4572000 w 12517120"/>
              <a:gd name="connsiteY29" fmla="*/ 894080 h 3647440"/>
              <a:gd name="connsiteX30" fmla="*/ 4632960 w 12517120"/>
              <a:gd name="connsiteY30" fmla="*/ 975360 h 3647440"/>
              <a:gd name="connsiteX31" fmla="*/ 5374640 w 12517120"/>
              <a:gd name="connsiteY31" fmla="*/ 619760 h 3647440"/>
              <a:gd name="connsiteX32" fmla="*/ 5486400 w 12517120"/>
              <a:gd name="connsiteY32" fmla="*/ 680720 h 3647440"/>
              <a:gd name="connsiteX33" fmla="*/ 5994400 w 12517120"/>
              <a:gd name="connsiteY33" fmla="*/ 619760 h 3647440"/>
              <a:gd name="connsiteX34" fmla="*/ 6177280 w 12517120"/>
              <a:gd name="connsiteY34" fmla="*/ 863600 h 3647440"/>
              <a:gd name="connsiteX35" fmla="*/ 6410960 w 12517120"/>
              <a:gd name="connsiteY35" fmla="*/ 1117600 h 3647440"/>
              <a:gd name="connsiteX36" fmla="*/ 6604000 w 12517120"/>
              <a:gd name="connsiteY36" fmla="*/ 934720 h 3647440"/>
              <a:gd name="connsiteX37" fmla="*/ 6990080 w 12517120"/>
              <a:gd name="connsiteY37" fmla="*/ 1270000 h 3647440"/>
              <a:gd name="connsiteX38" fmla="*/ 7752080 w 12517120"/>
              <a:gd name="connsiteY38" fmla="*/ 1127760 h 3647440"/>
              <a:gd name="connsiteX39" fmla="*/ 8107680 w 12517120"/>
              <a:gd name="connsiteY39" fmla="*/ 914400 h 3647440"/>
              <a:gd name="connsiteX40" fmla="*/ 8321040 w 12517120"/>
              <a:gd name="connsiteY40" fmla="*/ 721360 h 3647440"/>
              <a:gd name="connsiteX41" fmla="*/ 8442960 w 12517120"/>
              <a:gd name="connsiteY41" fmla="*/ 772160 h 3647440"/>
              <a:gd name="connsiteX42" fmla="*/ 8524240 w 12517120"/>
              <a:gd name="connsiteY42" fmla="*/ 1056640 h 3647440"/>
              <a:gd name="connsiteX43" fmla="*/ 8829040 w 12517120"/>
              <a:gd name="connsiteY43" fmla="*/ 1097280 h 3647440"/>
              <a:gd name="connsiteX44" fmla="*/ 9001760 w 12517120"/>
              <a:gd name="connsiteY44" fmla="*/ 995680 h 3647440"/>
              <a:gd name="connsiteX45" fmla="*/ 9164320 w 12517120"/>
              <a:gd name="connsiteY45" fmla="*/ 1148080 h 3647440"/>
              <a:gd name="connsiteX46" fmla="*/ 9702800 w 12517120"/>
              <a:gd name="connsiteY46" fmla="*/ 650240 h 3647440"/>
              <a:gd name="connsiteX47" fmla="*/ 10007600 w 12517120"/>
              <a:gd name="connsiteY47" fmla="*/ 853440 h 3647440"/>
              <a:gd name="connsiteX48" fmla="*/ 10292080 w 12517120"/>
              <a:gd name="connsiteY48" fmla="*/ 772160 h 3647440"/>
              <a:gd name="connsiteX49" fmla="*/ 10789920 w 12517120"/>
              <a:gd name="connsiteY49" fmla="*/ 1026160 h 3647440"/>
              <a:gd name="connsiteX50" fmla="*/ 11115040 w 12517120"/>
              <a:gd name="connsiteY50" fmla="*/ 802640 h 3647440"/>
              <a:gd name="connsiteX51" fmla="*/ 11714480 w 12517120"/>
              <a:gd name="connsiteY51" fmla="*/ 934720 h 3647440"/>
              <a:gd name="connsiteX52" fmla="*/ 11988800 w 12517120"/>
              <a:gd name="connsiteY52" fmla="*/ 741680 h 3647440"/>
              <a:gd name="connsiteX53" fmla="*/ 12232640 w 12517120"/>
              <a:gd name="connsiteY53" fmla="*/ 924560 h 3647440"/>
              <a:gd name="connsiteX54" fmla="*/ 12435840 w 12517120"/>
              <a:gd name="connsiteY54" fmla="*/ 894080 h 3647440"/>
              <a:gd name="connsiteX55" fmla="*/ 12517120 w 12517120"/>
              <a:gd name="connsiteY55" fmla="*/ 3566160 h 3647440"/>
              <a:gd name="connsiteX56" fmla="*/ 0 w 12517120"/>
              <a:gd name="connsiteY56" fmla="*/ 3647440 h 3647440"/>
              <a:gd name="connsiteX57" fmla="*/ 40640 w 12517120"/>
              <a:gd name="connsiteY57" fmla="*/ 0 h 3647440"/>
              <a:gd name="connsiteX58" fmla="*/ 101600 w 12517120"/>
              <a:gd name="connsiteY58" fmla="*/ 20320 h 36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517120" h="3647440">
                <a:moveTo>
                  <a:pt x="101600" y="20320"/>
                </a:moveTo>
                <a:lnTo>
                  <a:pt x="101600" y="20320"/>
                </a:lnTo>
                <a:cubicBezTo>
                  <a:pt x="128693" y="30480"/>
                  <a:pt x="156999" y="37860"/>
                  <a:pt x="182880" y="50800"/>
                </a:cubicBezTo>
                <a:cubicBezTo>
                  <a:pt x="204723" y="61722"/>
                  <a:pt x="223520" y="77893"/>
                  <a:pt x="243840" y="91440"/>
                </a:cubicBezTo>
                <a:lnTo>
                  <a:pt x="274320" y="111760"/>
                </a:lnTo>
                <a:cubicBezTo>
                  <a:pt x="284480" y="118533"/>
                  <a:pt x="295031" y="124754"/>
                  <a:pt x="304800" y="132080"/>
                </a:cubicBezTo>
                <a:cubicBezTo>
                  <a:pt x="318347" y="142240"/>
                  <a:pt x="332583" y="151540"/>
                  <a:pt x="345440" y="162560"/>
                </a:cubicBezTo>
                <a:cubicBezTo>
                  <a:pt x="376898" y="189524"/>
                  <a:pt x="370472" y="195396"/>
                  <a:pt x="406400" y="213360"/>
                </a:cubicBezTo>
                <a:cubicBezTo>
                  <a:pt x="415979" y="218149"/>
                  <a:pt x="426720" y="220133"/>
                  <a:pt x="436880" y="223520"/>
                </a:cubicBezTo>
                <a:cubicBezTo>
                  <a:pt x="455427" y="237431"/>
                  <a:pt x="523470" y="289637"/>
                  <a:pt x="538480" y="294640"/>
                </a:cubicBezTo>
                <a:cubicBezTo>
                  <a:pt x="615092" y="320177"/>
                  <a:pt x="520658" y="285729"/>
                  <a:pt x="599440" y="325120"/>
                </a:cubicBezTo>
                <a:cubicBezTo>
                  <a:pt x="609019" y="329909"/>
                  <a:pt x="620558" y="330079"/>
                  <a:pt x="629920" y="335280"/>
                </a:cubicBezTo>
                <a:cubicBezTo>
                  <a:pt x="671962" y="358637"/>
                  <a:pt x="694229" y="379764"/>
                  <a:pt x="731520" y="406400"/>
                </a:cubicBezTo>
                <a:cubicBezTo>
                  <a:pt x="741456" y="413497"/>
                  <a:pt x="750842" y="421761"/>
                  <a:pt x="762000" y="426720"/>
                </a:cubicBezTo>
                <a:cubicBezTo>
                  <a:pt x="781573" y="435419"/>
                  <a:pt x="805138" y="435159"/>
                  <a:pt x="822960" y="447040"/>
                </a:cubicBezTo>
                <a:cubicBezTo>
                  <a:pt x="858740" y="470893"/>
                  <a:pt x="885508" y="492379"/>
                  <a:pt x="924560" y="508000"/>
                </a:cubicBezTo>
                <a:cubicBezTo>
                  <a:pt x="944447" y="515955"/>
                  <a:pt x="967698" y="516439"/>
                  <a:pt x="985520" y="528320"/>
                </a:cubicBezTo>
                <a:cubicBezTo>
                  <a:pt x="1005840" y="541867"/>
                  <a:pt x="1023312" y="561237"/>
                  <a:pt x="1046480" y="568960"/>
                </a:cubicBezTo>
                <a:lnTo>
                  <a:pt x="1137920" y="599440"/>
                </a:lnTo>
                <a:cubicBezTo>
                  <a:pt x="1148080" y="602827"/>
                  <a:pt x="1157898" y="607500"/>
                  <a:pt x="1168400" y="609600"/>
                </a:cubicBezTo>
                <a:cubicBezTo>
                  <a:pt x="1185333" y="612987"/>
                  <a:pt x="1202447" y="615572"/>
                  <a:pt x="1219200" y="619760"/>
                </a:cubicBezTo>
                <a:cubicBezTo>
                  <a:pt x="1229590" y="622357"/>
                  <a:pt x="1238978" y="629508"/>
                  <a:pt x="1249680" y="629920"/>
                </a:cubicBezTo>
                <a:cubicBezTo>
                  <a:pt x="1327516" y="632914"/>
                  <a:pt x="1405467" y="629920"/>
                  <a:pt x="1483360" y="629920"/>
                </a:cubicBezTo>
                <a:lnTo>
                  <a:pt x="1747520" y="883920"/>
                </a:lnTo>
                <a:lnTo>
                  <a:pt x="2387600" y="629920"/>
                </a:lnTo>
                <a:lnTo>
                  <a:pt x="2854960" y="304800"/>
                </a:lnTo>
                <a:lnTo>
                  <a:pt x="3271520" y="690880"/>
                </a:lnTo>
                <a:lnTo>
                  <a:pt x="3484880" y="579120"/>
                </a:lnTo>
                <a:lnTo>
                  <a:pt x="4267200" y="1016000"/>
                </a:lnTo>
                <a:lnTo>
                  <a:pt x="4572000" y="894080"/>
                </a:lnTo>
                <a:lnTo>
                  <a:pt x="4632960" y="975360"/>
                </a:lnTo>
                <a:lnTo>
                  <a:pt x="5374640" y="619760"/>
                </a:lnTo>
                <a:lnTo>
                  <a:pt x="5486400" y="680720"/>
                </a:lnTo>
                <a:lnTo>
                  <a:pt x="5994400" y="619760"/>
                </a:lnTo>
                <a:lnTo>
                  <a:pt x="6177280" y="863600"/>
                </a:lnTo>
                <a:lnTo>
                  <a:pt x="6410960" y="1117600"/>
                </a:lnTo>
                <a:lnTo>
                  <a:pt x="6604000" y="934720"/>
                </a:lnTo>
                <a:lnTo>
                  <a:pt x="6990080" y="1270000"/>
                </a:lnTo>
                <a:lnTo>
                  <a:pt x="7752080" y="1127760"/>
                </a:lnTo>
                <a:lnTo>
                  <a:pt x="8107680" y="914400"/>
                </a:lnTo>
                <a:lnTo>
                  <a:pt x="8321040" y="721360"/>
                </a:lnTo>
                <a:lnTo>
                  <a:pt x="8442960" y="772160"/>
                </a:lnTo>
                <a:lnTo>
                  <a:pt x="8524240" y="1056640"/>
                </a:lnTo>
                <a:lnTo>
                  <a:pt x="8829040" y="1097280"/>
                </a:lnTo>
                <a:lnTo>
                  <a:pt x="9001760" y="995680"/>
                </a:lnTo>
                <a:lnTo>
                  <a:pt x="9164320" y="1148080"/>
                </a:lnTo>
                <a:lnTo>
                  <a:pt x="9702800" y="650240"/>
                </a:lnTo>
                <a:lnTo>
                  <a:pt x="10007600" y="853440"/>
                </a:lnTo>
                <a:lnTo>
                  <a:pt x="10292080" y="772160"/>
                </a:lnTo>
                <a:lnTo>
                  <a:pt x="10789920" y="1026160"/>
                </a:lnTo>
                <a:lnTo>
                  <a:pt x="11115040" y="802640"/>
                </a:lnTo>
                <a:lnTo>
                  <a:pt x="11714480" y="934720"/>
                </a:lnTo>
                <a:lnTo>
                  <a:pt x="11988800" y="741680"/>
                </a:lnTo>
                <a:lnTo>
                  <a:pt x="12232640" y="924560"/>
                </a:lnTo>
                <a:lnTo>
                  <a:pt x="12435840" y="894080"/>
                </a:lnTo>
                <a:lnTo>
                  <a:pt x="12517120" y="3566160"/>
                </a:lnTo>
                <a:lnTo>
                  <a:pt x="0" y="3647440"/>
                </a:lnTo>
                <a:lnTo>
                  <a:pt x="40640" y="0"/>
                </a:lnTo>
                <a:lnTo>
                  <a:pt x="101600" y="20320"/>
                </a:lnTo>
                <a:close/>
              </a:path>
            </a:pathLst>
          </a:custGeom>
          <a:gradFill flip="none" rotWithShape="1">
            <a:gsLst>
              <a:gs pos="22000">
                <a:srgbClr val="FFFFFF"/>
              </a:gs>
              <a:gs pos="58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6C5CDBA1-B70D-48E5-8AC2-C656A1041BA4}"/>
              </a:ext>
            </a:extLst>
          </p:cNvPr>
          <p:cNvSpPr/>
          <p:nvPr/>
        </p:nvSpPr>
        <p:spPr>
          <a:xfrm>
            <a:off x="0" y="2511972"/>
            <a:ext cx="7723319" cy="3990427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2000">
                <a:schemeClr val="bg1"/>
              </a:gs>
            </a:gsLst>
            <a:lin ang="18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3" name="Freihandform: Form 692">
            <a:extLst>
              <a:ext uri="{FF2B5EF4-FFF2-40B4-BE49-F238E27FC236}">
                <a16:creationId xmlns:a16="http://schemas.microsoft.com/office/drawing/2014/main" id="{4C56A6B3-860A-4F44-81FF-BEFE7E194500}"/>
              </a:ext>
            </a:extLst>
          </p:cNvPr>
          <p:cNvSpPr/>
          <p:nvPr/>
        </p:nvSpPr>
        <p:spPr>
          <a:xfrm flipH="1">
            <a:off x="-667850" y="5913754"/>
            <a:ext cx="12918331" cy="1810008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hteck 202">
            <a:extLst>
              <a:ext uri="{FF2B5EF4-FFF2-40B4-BE49-F238E27FC236}">
                <a16:creationId xmlns:a16="http://schemas.microsoft.com/office/drawing/2014/main" id="{35CC7D15-DD41-4FF9-9207-CA9FF63E6B9A}"/>
              </a:ext>
            </a:extLst>
          </p:cNvPr>
          <p:cNvSpPr/>
          <p:nvPr/>
        </p:nvSpPr>
        <p:spPr>
          <a:xfrm rot="16200000">
            <a:off x="964087" y="6391685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hteck 203">
            <a:extLst>
              <a:ext uri="{FF2B5EF4-FFF2-40B4-BE49-F238E27FC236}">
                <a16:creationId xmlns:a16="http://schemas.microsoft.com/office/drawing/2014/main" id="{08A35E4D-3A57-48CA-99EC-E8A1CDEBD6A7}"/>
              </a:ext>
            </a:extLst>
          </p:cNvPr>
          <p:cNvSpPr/>
          <p:nvPr/>
        </p:nvSpPr>
        <p:spPr>
          <a:xfrm rot="16200000">
            <a:off x="2489431" y="6255190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1292E12C-4776-454C-981F-2CD48879F8E2}"/>
              </a:ext>
            </a:extLst>
          </p:cNvPr>
          <p:cNvSpPr/>
          <p:nvPr/>
        </p:nvSpPr>
        <p:spPr>
          <a:xfrm rot="16200000">
            <a:off x="4084633" y="6317584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hteck 205">
            <a:extLst>
              <a:ext uri="{FF2B5EF4-FFF2-40B4-BE49-F238E27FC236}">
                <a16:creationId xmlns:a16="http://schemas.microsoft.com/office/drawing/2014/main" id="{78919D5E-4996-497A-A021-22F0AFC86BBD}"/>
              </a:ext>
            </a:extLst>
          </p:cNvPr>
          <p:cNvSpPr/>
          <p:nvPr/>
        </p:nvSpPr>
        <p:spPr>
          <a:xfrm rot="16200000">
            <a:off x="5443702" y="6233875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hteck 206">
            <a:extLst>
              <a:ext uri="{FF2B5EF4-FFF2-40B4-BE49-F238E27FC236}">
                <a16:creationId xmlns:a16="http://schemas.microsoft.com/office/drawing/2014/main" id="{4C766A4A-A291-491F-A129-E94FC50BF823}"/>
              </a:ext>
            </a:extLst>
          </p:cNvPr>
          <p:cNvSpPr/>
          <p:nvPr/>
        </p:nvSpPr>
        <p:spPr>
          <a:xfrm rot="16200000">
            <a:off x="8142122" y="6288797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hteck 207">
            <a:extLst>
              <a:ext uri="{FF2B5EF4-FFF2-40B4-BE49-F238E27FC236}">
                <a16:creationId xmlns:a16="http://schemas.microsoft.com/office/drawing/2014/main" id="{EF70BDB7-E783-410D-A4EC-0D758CB22021}"/>
              </a:ext>
            </a:extLst>
          </p:cNvPr>
          <p:cNvSpPr/>
          <p:nvPr/>
        </p:nvSpPr>
        <p:spPr>
          <a:xfrm rot="16200000">
            <a:off x="9511302" y="6352639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hteck 208">
            <a:extLst>
              <a:ext uri="{FF2B5EF4-FFF2-40B4-BE49-F238E27FC236}">
                <a16:creationId xmlns:a16="http://schemas.microsoft.com/office/drawing/2014/main" id="{8418B663-B945-42A5-9F75-DD3933D73D5E}"/>
              </a:ext>
            </a:extLst>
          </p:cNvPr>
          <p:cNvSpPr/>
          <p:nvPr/>
        </p:nvSpPr>
        <p:spPr>
          <a:xfrm rot="16200000">
            <a:off x="6772617" y="6308321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hteck 209">
            <a:extLst>
              <a:ext uri="{FF2B5EF4-FFF2-40B4-BE49-F238E27FC236}">
                <a16:creationId xmlns:a16="http://schemas.microsoft.com/office/drawing/2014/main" id="{086F1364-1D39-487D-B5E8-FB7BA83B54EC}"/>
              </a:ext>
            </a:extLst>
          </p:cNvPr>
          <p:cNvSpPr/>
          <p:nvPr/>
        </p:nvSpPr>
        <p:spPr>
          <a:xfrm rot="16200000">
            <a:off x="10810633" y="6317584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hteck 210">
            <a:extLst>
              <a:ext uri="{FF2B5EF4-FFF2-40B4-BE49-F238E27FC236}">
                <a16:creationId xmlns:a16="http://schemas.microsoft.com/office/drawing/2014/main" id="{495E6F9F-4FEB-420B-A92F-50E8007C1D45}"/>
              </a:ext>
            </a:extLst>
          </p:cNvPr>
          <p:cNvSpPr/>
          <p:nvPr/>
        </p:nvSpPr>
        <p:spPr>
          <a:xfrm rot="16200000">
            <a:off x="10836109" y="5688073"/>
            <a:ext cx="1446873" cy="18177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5B36BC0D-4C5D-4E42-B2CB-0EC353DAE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161" y="5529255"/>
            <a:ext cx="1054699" cy="731583"/>
          </a:xfrm>
          <a:prstGeom prst="rect">
            <a:avLst/>
          </a:prstGeom>
        </p:spPr>
      </p:pic>
      <p:pic>
        <p:nvPicPr>
          <p:cNvPr id="673" name="Grafik 672">
            <a:extLst>
              <a:ext uri="{FF2B5EF4-FFF2-40B4-BE49-F238E27FC236}">
                <a16:creationId xmlns:a16="http://schemas.microsoft.com/office/drawing/2014/main" id="{8B32B3E0-895B-4631-BD8C-7F99E66CA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633" y="5601037"/>
            <a:ext cx="1054699" cy="725487"/>
          </a:xfrm>
          <a:prstGeom prst="rect">
            <a:avLst/>
          </a:prstGeom>
        </p:spPr>
      </p:pic>
      <p:pic>
        <p:nvPicPr>
          <p:cNvPr id="684" name="Grafik 683">
            <a:extLst>
              <a:ext uri="{FF2B5EF4-FFF2-40B4-BE49-F238E27FC236}">
                <a16:creationId xmlns:a16="http://schemas.microsoft.com/office/drawing/2014/main" id="{5BF168DA-0B7A-4332-A0E2-91BB86E52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6584" y="5582930"/>
            <a:ext cx="1054699" cy="725487"/>
          </a:xfrm>
          <a:prstGeom prst="rect">
            <a:avLst/>
          </a:prstGeom>
        </p:spPr>
      </p:pic>
      <p:pic>
        <p:nvPicPr>
          <p:cNvPr id="688" name="Grafik 687">
            <a:extLst>
              <a:ext uri="{FF2B5EF4-FFF2-40B4-BE49-F238E27FC236}">
                <a16:creationId xmlns:a16="http://schemas.microsoft.com/office/drawing/2014/main" id="{C8C7BCEC-DC22-4A38-8B23-29D18B843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3933" y="4531139"/>
            <a:ext cx="1054699" cy="731583"/>
          </a:xfrm>
          <a:prstGeom prst="rect">
            <a:avLst/>
          </a:prstGeom>
        </p:spPr>
      </p:pic>
      <p:sp>
        <p:nvSpPr>
          <p:cNvPr id="184" name="Freihandform: Form 183">
            <a:extLst>
              <a:ext uri="{FF2B5EF4-FFF2-40B4-BE49-F238E27FC236}">
                <a16:creationId xmlns:a16="http://schemas.microsoft.com/office/drawing/2014/main" id="{9E7E5657-69D4-429C-997D-5E3B70C36720}"/>
              </a:ext>
            </a:extLst>
          </p:cNvPr>
          <p:cNvSpPr/>
          <p:nvPr/>
        </p:nvSpPr>
        <p:spPr>
          <a:xfrm>
            <a:off x="5078055" y="5355496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ihandform: Form 188">
            <a:extLst>
              <a:ext uri="{FF2B5EF4-FFF2-40B4-BE49-F238E27FC236}">
                <a16:creationId xmlns:a16="http://schemas.microsoft.com/office/drawing/2014/main" id="{C1B47BC2-C858-482A-99E8-7EC5430CCD6F}"/>
              </a:ext>
            </a:extLst>
          </p:cNvPr>
          <p:cNvSpPr/>
          <p:nvPr/>
        </p:nvSpPr>
        <p:spPr>
          <a:xfrm>
            <a:off x="6414379" y="5419947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ihandform: Form 191">
            <a:extLst>
              <a:ext uri="{FF2B5EF4-FFF2-40B4-BE49-F238E27FC236}">
                <a16:creationId xmlns:a16="http://schemas.microsoft.com/office/drawing/2014/main" id="{ED750175-7F92-426F-A962-49BC5F384023}"/>
              </a:ext>
            </a:extLst>
          </p:cNvPr>
          <p:cNvSpPr/>
          <p:nvPr/>
        </p:nvSpPr>
        <p:spPr>
          <a:xfrm flipH="1">
            <a:off x="10951706" y="4374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ihandform: Form 194">
            <a:extLst>
              <a:ext uri="{FF2B5EF4-FFF2-40B4-BE49-F238E27FC236}">
                <a16:creationId xmlns:a16="http://schemas.microsoft.com/office/drawing/2014/main" id="{2BB4E729-9618-4B4E-A563-3FEF5CE40047}"/>
              </a:ext>
            </a:extLst>
          </p:cNvPr>
          <p:cNvSpPr/>
          <p:nvPr/>
        </p:nvSpPr>
        <p:spPr>
          <a:xfrm rot="207948" flipH="1">
            <a:off x="10461134" y="541994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38" name="Gruppieren 2137">
            <a:extLst>
              <a:ext uri="{FF2B5EF4-FFF2-40B4-BE49-F238E27FC236}">
                <a16:creationId xmlns:a16="http://schemas.microsoft.com/office/drawing/2014/main" id="{24D69A08-3243-4F2F-ABE2-19E5A027FD1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315452" y="3461538"/>
            <a:ext cx="1829150" cy="2692518"/>
            <a:chOff x="0" y="0"/>
            <a:chExt cx="5423358" cy="7976923"/>
          </a:xfrm>
        </p:grpSpPr>
        <p:grpSp>
          <p:nvGrpSpPr>
            <p:cNvPr id="2139" name="Gruppieren 2138">
              <a:extLst>
                <a:ext uri="{FF2B5EF4-FFF2-40B4-BE49-F238E27FC236}">
                  <a16:creationId xmlns:a16="http://schemas.microsoft.com/office/drawing/2014/main" id="{545C20E5-2DB8-4BF9-96E7-2225C6A4F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208939"/>
              <a:ext cx="5423358" cy="4767984"/>
              <a:chOff x="0" y="0"/>
              <a:chExt cx="5060425" cy="4448810"/>
            </a:xfrm>
          </p:grpSpPr>
          <p:sp>
            <p:nvSpPr>
              <p:cNvPr id="2152" name="Ellipse 2151">
                <a:extLst>
                  <a:ext uri="{FF2B5EF4-FFF2-40B4-BE49-F238E27FC236}">
                    <a16:creationId xmlns:a16="http://schemas.microsoft.com/office/drawing/2014/main" id="{F5EDDC58-DAD8-4D39-A0B6-7098FBB00BC5}"/>
                  </a:ext>
                </a:extLst>
              </p:cNvPr>
              <p:cNvSpPr/>
              <p:nvPr/>
            </p:nvSpPr>
            <p:spPr>
              <a:xfrm>
                <a:off x="3531476" y="157656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3" name="Ellipse 2152">
                <a:extLst>
                  <a:ext uri="{FF2B5EF4-FFF2-40B4-BE49-F238E27FC236}">
                    <a16:creationId xmlns:a16="http://schemas.microsoft.com/office/drawing/2014/main" id="{B2B4095A-1849-428E-8E57-564597F7A6A6}"/>
                  </a:ext>
                </a:extLst>
              </p:cNvPr>
              <p:cNvSpPr/>
              <p:nvPr/>
            </p:nvSpPr>
            <p:spPr>
              <a:xfrm>
                <a:off x="0" y="0"/>
                <a:ext cx="5016500" cy="44488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4" name="Ellipse 2153">
                <a:extLst>
                  <a:ext uri="{FF2B5EF4-FFF2-40B4-BE49-F238E27FC236}">
                    <a16:creationId xmlns:a16="http://schemas.microsoft.com/office/drawing/2014/main" id="{0C9A4470-A0AF-4F9D-A685-87074318FDF6}"/>
                  </a:ext>
                </a:extLst>
              </p:cNvPr>
              <p:cNvSpPr/>
              <p:nvPr/>
            </p:nvSpPr>
            <p:spPr>
              <a:xfrm rot="20527534">
                <a:off x="2986252" y="712733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5" name="Ellipse 2154">
                <a:extLst>
                  <a:ext uri="{FF2B5EF4-FFF2-40B4-BE49-F238E27FC236}">
                    <a16:creationId xmlns:a16="http://schemas.microsoft.com/office/drawing/2014/main" id="{EA4A05B9-651F-429E-9353-9FF377FB6337}"/>
                  </a:ext>
                </a:extLst>
              </p:cNvPr>
              <p:cNvSpPr/>
              <p:nvPr/>
            </p:nvSpPr>
            <p:spPr>
              <a:xfrm rot="20966179">
                <a:off x="3298278" y="1579837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6" name="Ellipse 2155">
                <a:extLst>
                  <a:ext uri="{FF2B5EF4-FFF2-40B4-BE49-F238E27FC236}">
                    <a16:creationId xmlns:a16="http://schemas.microsoft.com/office/drawing/2014/main" id="{22C5CDB5-A063-4D5E-8978-D0E6C4A527C3}"/>
                  </a:ext>
                </a:extLst>
              </p:cNvPr>
              <p:cNvSpPr/>
              <p:nvPr/>
            </p:nvSpPr>
            <p:spPr>
              <a:xfrm rot="20206565">
                <a:off x="94593" y="731783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EAF2FA"/>
                  </a:gs>
                  <a:gs pos="100000">
                    <a:srgbClr val="EAF2FA"/>
                  </a:gs>
                  <a:gs pos="15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40" name="Gruppieren 2139">
              <a:extLst>
                <a:ext uri="{FF2B5EF4-FFF2-40B4-BE49-F238E27FC236}">
                  <a16:creationId xmlns:a16="http://schemas.microsoft.com/office/drawing/2014/main" id="{8A131157-4A7F-477D-9122-DFBB2E3470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8993" y="954470"/>
              <a:ext cx="3293896" cy="2848812"/>
              <a:chOff x="0" y="0"/>
              <a:chExt cx="3073400" cy="2658110"/>
            </a:xfrm>
          </p:grpSpPr>
          <p:sp>
            <p:nvSpPr>
              <p:cNvPr id="2145" name="Ellipse 2144">
                <a:extLst>
                  <a:ext uri="{FF2B5EF4-FFF2-40B4-BE49-F238E27FC236}">
                    <a16:creationId xmlns:a16="http://schemas.microsoft.com/office/drawing/2014/main" id="{14B04787-1C6C-4BEC-858F-079079F37B72}"/>
                  </a:ext>
                </a:extLst>
              </p:cNvPr>
              <p:cNvSpPr/>
              <p:nvPr/>
            </p:nvSpPr>
            <p:spPr>
              <a:xfrm>
                <a:off x="0" y="0"/>
                <a:ext cx="3073400" cy="26581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6" name="Ellipse 2145">
                <a:extLst>
                  <a:ext uri="{FF2B5EF4-FFF2-40B4-BE49-F238E27FC236}">
                    <a16:creationId xmlns:a16="http://schemas.microsoft.com/office/drawing/2014/main" id="{47C66693-862F-49C4-A078-9E0B003A7625}"/>
                  </a:ext>
                </a:extLst>
              </p:cNvPr>
              <p:cNvSpPr/>
              <p:nvPr/>
            </p:nvSpPr>
            <p:spPr>
              <a:xfrm>
                <a:off x="1115251" y="940828"/>
                <a:ext cx="254000" cy="457200"/>
              </a:xfrm>
              <a:prstGeom prst="ellipse">
                <a:avLst/>
              </a:prstGeom>
              <a:solidFill>
                <a:srgbClr val="4472C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7" name="Ellipse 2146">
                <a:extLst>
                  <a:ext uri="{FF2B5EF4-FFF2-40B4-BE49-F238E27FC236}">
                    <a16:creationId xmlns:a16="http://schemas.microsoft.com/office/drawing/2014/main" id="{6B89776C-9E7E-4468-8F66-FEDA581F277E}"/>
                  </a:ext>
                </a:extLst>
              </p:cNvPr>
              <p:cNvSpPr/>
              <p:nvPr/>
            </p:nvSpPr>
            <p:spPr>
              <a:xfrm>
                <a:off x="2056079" y="914400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48" name="Gruppieren 2147">
                <a:extLst>
                  <a:ext uri="{FF2B5EF4-FFF2-40B4-BE49-F238E27FC236}">
                    <a16:creationId xmlns:a16="http://schemas.microsoft.com/office/drawing/2014/main" id="{666A967F-282A-4955-A021-DB4B61B17368}"/>
                  </a:ext>
                </a:extLst>
              </p:cNvPr>
              <p:cNvGrpSpPr/>
              <p:nvPr/>
            </p:nvGrpSpPr>
            <p:grpSpPr>
              <a:xfrm>
                <a:off x="1607908" y="1216777"/>
                <a:ext cx="1398028" cy="523269"/>
                <a:chOff x="0" y="0"/>
                <a:chExt cx="1548367" cy="518945"/>
              </a:xfr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50" name="Gleichschenkliges Dreieck 2149">
                  <a:extLst>
                    <a:ext uri="{FF2B5EF4-FFF2-40B4-BE49-F238E27FC236}">
                      <a16:creationId xmlns:a16="http://schemas.microsoft.com/office/drawing/2014/main" id="{F48851D9-D5DE-4EA9-A849-42AC7AA66BF8}"/>
                    </a:ext>
                  </a:extLst>
                </p:cNvPr>
                <p:cNvSpPr/>
                <p:nvPr/>
              </p:nvSpPr>
              <p:spPr>
                <a:xfrm>
                  <a:off x="173183" y="16364"/>
                  <a:ext cx="1375184" cy="501650"/>
                </a:xfrm>
                <a:prstGeom prst="triangle">
                  <a:avLst>
                    <a:gd name="adj" fmla="val 623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1" name="Ellipse 2150">
                  <a:extLst>
                    <a:ext uri="{FF2B5EF4-FFF2-40B4-BE49-F238E27FC236}">
                      <a16:creationId xmlns:a16="http://schemas.microsoft.com/office/drawing/2014/main" id="{4AFF714D-78BE-477E-B2CF-2CDEB5EC93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1192" cy="5189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41" name="Gruppieren 2140">
              <a:extLst>
                <a:ext uri="{FF2B5EF4-FFF2-40B4-BE49-F238E27FC236}">
                  <a16:creationId xmlns:a16="http://schemas.microsoft.com/office/drawing/2014/main" id="{D33AAE37-018E-44EA-8CE2-57F230F0FFEC}"/>
                </a:ext>
              </a:extLst>
            </p:cNvPr>
            <p:cNvGrpSpPr>
              <a:grpSpLocks noChangeAspect="1"/>
            </p:cNvGrpSpPr>
            <p:nvPr/>
          </p:nvGrpSpPr>
          <p:grpSpPr>
            <a:xfrm rot="975702">
              <a:off x="1933904" y="0"/>
              <a:ext cx="2475186" cy="1877657"/>
              <a:chOff x="0" y="0"/>
              <a:chExt cx="2309785" cy="1752267"/>
            </a:xfrm>
          </p:grpSpPr>
          <p:sp>
            <p:nvSpPr>
              <p:cNvPr id="2142" name="Flussdiagramm: Magnetplattenspeicher 2141">
                <a:extLst>
                  <a:ext uri="{FF2B5EF4-FFF2-40B4-BE49-F238E27FC236}">
                    <a16:creationId xmlns:a16="http://schemas.microsoft.com/office/drawing/2014/main" id="{90F2AAF0-191F-4BD4-82CF-2642CA9CE6FB}"/>
                  </a:ext>
                </a:extLst>
              </p:cNvPr>
              <p:cNvSpPr/>
              <p:nvPr/>
            </p:nvSpPr>
            <p:spPr>
              <a:xfrm>
                <a:off x="0" y="0"/>
                <a:ext cx="2309785" cy="1752267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3" name="Halbbogen 2142">
                <a:extLst>
                  <a:ext uri="{FF2B5EF4-FFF2-40B4-BE49-F238E27FC236}">
                    <a16:creationId xmlns:a16="http://schemas.microsoft.com/office/drawing/2014/main" id="{4C934EDD-CF5B-47A4-8172-8FC7C7F440BF}"/>
                  </a:ext>
                </a:extLst>
              </p:cNvPr>
              <p:cNvSpPr/>
              <p:nvPr/>
            </p:nvSpPr>
            <p:spPr>
              <a:xfrm rot="11791213">
                <a:off x="118441" y="667909"/>
                <a:ext cx="778510" cy="932180"/>
              </a:xfrm>
              <a:prstGeom prst="blockArc">
                <a:avLst>
                  <a:gd name="adj1" fmla="val 9684492"/>
                  <a:gd name="adj2" fmla="val 628043"/>
                  <a:gd name="adj3" fmla="val 23013"/>
                </a:avLst>
              </a:prstGeom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4" name="Ellipse 2143">
                <a:extLst>
                  <a:ext uri="{FF2B5EF4-FFF2-40B4-BE49-F238E27FC236}">
                    <a16:creationId xmlns:a16="http://schemas.microsoft.com/office/drawing/2014/main" id="{24BF14CB-1C85-4823-86F5-E18916FC24C1}"/>
                  </a:ext>
                </a:extLst>
              </p:cNvPr>
              <p:cNvSpPr/>
              <p:nvPr/>
            </p:nvSpPr>
            <p:spPr>
              <a:xfrm>
                <a:off x="15902" y="0"/>
                <a:ext cx="2281473" cy="57646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5" name="Grafik 24">
            <a:extLst>
              <a:ext uri="{FF2B5EF4-FFF2-40B4-BE49-F238E27FC236}">
                <a16:creationId xmlns:a16="http://schemas.microsoft.com/office/drawing/2014/main" id="{D95F0831-5C28-40CE-AE2B-09E70D41BB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4090" y="5478795"/>
            <a:ext cx="1054699" cy="731583"/>
          </a:xfrm>
          <a:prstGeom prst="rect">
            <a:avLst/>
          </a:prstGeom>
        </p:spPr>
      </p:pic>
      <p:sp>
        <p:nvSpPr>
          <p:cNvPr id="182" name="Freihandform: Form 181">
            <a:extLst>
              <a:ext uri="{FF2B5EF4-FFF2-40B4-BE49-F238E27FC236}">
                <a16:creationId xmlns:a16="http://schemas.microsoft.com/office/drawing/2014/main" id="{AC3B545C-04E6-43F8-8907-DED40D6F9202}"/>
              </a:ext>
            </a:extLst>
          </p:cNvPr>
          <p:cNvSpPr/>
          <p:nvPr/>
        </p:nvSpPr>
        <p:spPr>
          <a:xfrm flipH="1">
            <a:off x="2147987" y="5317268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hteck 201">
            <a:extLst>
              <a:ext uri="{FF2B5EF4-FFF2-40B4-BE49-F238E27FC236}">
                <a16:creationId xmlns:a16="http://schemas.microsoft.com/office/drawing/2014/main" id="{4381746A-01EC-4853-9544-9E17ECA19C8B}"/>
              </a:ext>
            </a:extLst>
          </p:cNvPr>
          <p:cNvSpPr/>
          <p:nvPr/>
        </p:nvSpPr>
        <p:spPr>
          <a:xfrm rot="16200000">
            <a:off x="110145" y="5704846"/>
            <a:ext cx="1642722" cy="18529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3CC8832-7E5B-465A-BACC-4EADE4120995}"/>
              </a:ext>
            </a:extLst>
          </p:cNvPr>
          <p:cNvSpPr/>
          <p:nvPr/>
        </p:nvSpPr>
        <p:spPr>
          <a:xfrm rot="16200000">
            <a:off x="-593103" y="5147758"/>
            <a:ext cx="2325888" cy="19906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EF79B6C-A4E7-4AFC-A4A6-FFAFD6DC88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33" y="3497806"/>
            <a:ext cx="1054699" cy="85961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3FBAC2B-7155-4B51-BAEB-22DC79796F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156" y="4586768"/>
            <a:ext cx="1054699" cy="73158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A83259B1-32C0-4E1A-8C9D-E2FE8743D1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103" y="5656210"/>
            <a:ext cx="1054699" cy="731583"/>
          </a:xfrm>
          <a:prstGeom prst="rect">
            <a:avLst/>
          </a:prstGeom>
        </p:spPr>
      </p:pic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78E45E-4DFE-40B3-AF42-6FF7B6971106}"/>
              </a:ext>
            </a:extLst>
          </p:cNvPr>
          <p:cNvSpPr/>
          <p:nvPr/>
        </p:nvSpPr>
        <p:spPr>
          <a:xfrm>
            <a:off x="597692" y="5513881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reihandform: Form 184">
            <a:extLst>
              <a:ext uri="{FF2B5EF4-FFF2-40B4-BE49-F238E27FC236}">
                <a16:creationId xmlns:a16="http://schemas.microsoft.com/office/drawing/2014/main" id="{3EE1DFD1-8828-42E9-BAA6-34FE6143AE1D}"/>
              </a:ext>
            </a:extLst>
          </p:cNvPr>
          <p:cNvSpPr/>
          <p:nvPr/>
        </p:nvSpPr>
        <p:spPr>
          <a:xfrm rot="231405" flipH="1">
            <a:off x="338185" y="4403321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ihandform: Form 197">
            <a:extLst>
              <a:ext uri="{FF2B5EF4-FFF2-40B4-BE49-F238E27FC236}">
                <a16:creationId xmlns:a16="http://schemas.microsoft.com/office/drawing/2014/main" id="{902B0CC1-FF73-48AB-A3FD-F228C85F9DE2}"/>
              </a:ext>
            </a:extLst>
          </p:cNvPr>
          <p:cNvSpPr/>
          <p:nvPr/>
        </p:nvSpPr>
        <p:spPr>
          <a:xfrm>
            <a:off x="1283" y="3302730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4EA3EFCC-A4BA-41EC-BF61-E7AF36BD8C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1232" y="5547962"/>
            <a:ext cx="1054699" cy="731583"/>
          </a:xfrm>
          <a:prstGeom prst="rect">
            <a:avLst/>
          </a:prstGeom>
        </p:spPr>
      </p:pic>
      <p:sp>
        <p:nvSpPr>
          <p:cNvPr id="201" name="Freihandform: Form 200">
            <a:extLst>
              <a:ext uri="{FF2B5EF4-FFF2-40B4-BE49-F238E27FC236}">
                <a16:creationId xmlns:a16="http://schemas.microsoft.com/office/drawing/2014/main" id="{BD8AED68-1A09-4642-8A9C-54EAB331E5ED}"/>
              </a:ext>
            </a:extLst>
          </p:cNvPr>
          <p:cNvSpPr/>
          <p:nvPr/>
        </p:nvSpPr>
        <p:spPr>
          <a:xfrm rot="21368595">
            <a:off x="3706499" y="5396024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6" name="Grafik 675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E45B4E5A-1E29-439C-AA20-C4CC812689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38486" y="5484891"/>
            <a:ext cx="1054699" cy="725487"/>
          </a:xfrm>
          <a:prstGeom prst="rect">
            <a:avLst/>
          </a:prstGeom>
        </p:spPr>
      </p:pic>
      <p:pic>
        <p:nvPicPr>
          <p:cNvPr id="680" name="Grafik 679">
            <a:extLst>
              <a:ext uri="{FF2B5EF4-FFF2-40B4-BE49-F238E27FC236}">
                <a16:creationId xmlns:a16="http://schemas.microsoft.com/office/drawing/2014/main" id="{99BEADD7-0E09-43DB-87ED-BA0D645851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60875" y="5717019"/>
            <a:ext cx="1060796" cy="725487"/>
          </a:xfrm>
          <a:prstGeom prst="rect">
            <a:avLst/>
          </a:prstGeom>
        </p:spPr>
      </p:pic>
      <p:sp>
        <p:nvSpPr>
          <p:cNvPr id="683" name="Freihandform: Form 682">
            <a:extLst>
              <a:ext uri="{FF2B5EF4-FFF2-40B4-BE49-F238E27FC236}">
                <a16:creationId xmlns:a16="http://schemas.microsoft.com/office/drawing/2014/main" id="{73ED9615-77ED-4D6F-85AB-4401AB348A33}"/>
              </a:ext>
            </a:extLst>
          </p:cNvPr>
          <p:cNvSpPr/>
          <p:nvPr/>
        </p:nvSpPr>
        <p:spPr>
          <a:xfrm rot="207948" flipH="1">
            <a:off x="7777574" y="532146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5" name="Freihandform: Form 684">
            <a:extLst>
              <a:ext uri="{FF2B5EF4-FFF2-40B4-BE49-F238E27FC236}">
                <a16:creationId xmlns:a16="http://schemas.microsoft.com/office/drawing/2014/main" id="{F2E037B5-263D-49C2-9255-2B75F10685E2}"/>
              </a:ext>
            </a:extLst>
          </p:cNvPr>
          <p:cNvSpPr/>
          <p:nvPr/>
        </p:nvSpPr>
        <p:spPr>
          <a:xfrm flipH="1">
            <a:off x="9156667" y="5643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29ED12F-CC76-4702-BF4A-7ACD1EA28BEE}"/>
              </a:ext>
            </a:extLst>
          </p:cNvPr>
          <p:cNvSpPr/>
          <p:nvPr/>
        </p:nvSpPr>
        <p:spPr>
          <a:xfrm>
            <a:off x="9009899" y="4479783"/>
            <a:ext cx="405958" cy="154820"/>
          </a:xfrm>
          <a:prstGeom prst="ellipse">
            <a:avLst/>
          </a:prstGeom>
          <a:solidFill>
            <a:srgbClr val="4472C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6DDC21-D372-4FE3-BEBA-BBD268C6914A}"/>
              </a:ext>
            </a:extLst>
          </p:cNvPr>
          <p:cNvSpPr/>
          <p:nvPr/>
        </p:nvSpPr>
        <p:spPr>
          <a:xfrm>
            <a:off x="8950207" y="4457168"/>
            <a:ext cx="552657" cy="154820"/>
          </a:xfrm>
          <a:prstGeom prst="ellipse">
            <a:avLst/>
          </a:prstGeom>
          <a:gradFill flip="none" rotWithShape="1">
            <a:gsLst>
              <a:gs pos="48000">
                <a:schemeClr val="accent5">
                  <a:lumMod val="20000"/>
                  <a:lumOff val="80000"/>
                </a:schemeClr>
              </a:gs>
              <a:gs pos="100000">
                <a:srgbClr val="F9FBF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97D6C0D-2DD4-4F61-B061-D40CAE35A349}"/>
              </a:ext>
            </a:extLst>
          </p:cNvPr>
          <p:cNvGrpSpPr/>
          <p:nvPr/>
        </p:nvGrpSpPr>
        <p:grpSpPr>
          <a:xfrm>
            <a:off x="8596848" y="205406"/>
            <a:ext cx="3235837" cy="899135"/>
            <a:chOff x="8596848" y="205406"/>
            <a:chExt cx="3235837" cy="899135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4970BB2F-5845-406B-BF80-CB3B3F9AEEFE}"/>
                </a:ext>
              </a:extLst>
            </p:cNvPr>
            <p:cNvGrpSpPr/>
            <p:nvPr/>
          </p:nvGrpSpPr>
          <p:grpSpPr>
            <a:xfrm>
              <a:off x="8596848" y="205406"/>
              <a:ext cx="1348875" cy="683394"/>
              <a:chOff x="7887200" y="205406"/>
              <a:chExt cx="1348875" cy="683394"/>
            </a:xfrm>
          </p:grpSpPr>
          <p:sp>
            <p:nvSpPr>
              <p:cNvPr id="5" name="Wolke 4">
                <a:extLst>
                  <a:ext uri="{FF2B5EF4-FFF2-40B4-BE49-F238E27FC236}">
                    <a16:creationId xmlns:a16="http://schemas.microsoft.com/office/drawing/2014/main" id="{A8B7BDCE-E796-42E8-934D-571A86AEE34F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08E82047-2F31-45FB-86A2-EFA9DABCD11F}"/>
                  </a:ext>
                </a:extLst>
              </p:cNvPr>
              <p:cNvSpPr txBox="1"/>
              <p:nvPr/>
            </p:nvSpPr>
            <p:spPr>
              <a:xfrm>
                <a:off x="8161636" y="225491"/>
                <a:ext cx="70360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</a:p>
            </p:txBody>
          </p:sp>
        </p:grpSp>
        <p:grpSp>
          <p:nvGrpSpPr>
            <p:cNvPr id="62" name="Gruppieren 61">
              <a:extLst>
                <a:ext uri="{FF2B5EF4-FFF2-40B4-BE49-F238E27FC236}">
                  <a16:creationId xmlns:a16="http://schemas.microsoft.com/office/drawing/2014/main" id="{987C0984-CC1B-402C-985A-B773A867EDF7}"/>
                </a:ext>
              </a:extLst>
            </p:cNvPr>
            <p:cNvGrpSpPr/>
            <p:nvPr/>
          </p:nvGrpSpPr>
          <p:grpSpPr>
            <a:xfrm>
              <a:off x="10483810" y="421147"/>
              <a:ext cx="1348875" cy="683394"/>
              <a:chOff x="7887200" y="205406"/>
              <a:chExt cx="1348875" cy="683394"/>
            </a:xfrm>
          </p:grpSpPr>
          <p:sp>
            <p:nvSpPr>
              <p:cNvPr id="63" name="Wolke 62">
                <a:extLst>
                  <a:ext uri="{FF2B5EF4-FFF2-40B4-BE49-F238E27FC236}">
                    <a16:creationId xmlns:a16="http://schemas.microsoft.com/office/drawing/2014/main" id="{59422FE4-535C-43E9-BD60-EA943A6455FD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2F5416B9-BB52-4CD3-BEB9-1F7EBCFFE2C4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44642159"/>
      </p:ext>
    </p:extLst>
  </p:cSld>
  <p:clrMapOvr>
    <a:masterClrMapping/>
  </p:clrMapOvr>
  <p:transition spd="med" advClick="0" advTm="200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5000"/>
                <a:lumOff val="95000"/>
              </a:schemeClr>
            </a:gs>
            <a:gs pos="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2C1C551-BB97-458A-AA91-897CFBBF67FC}"/>
              </a:ext>
            </a:extLst>
          </p:cNvPr>
          <p:cNvSpPr/>
          <p:nvPr/>
        </p:nvSpPr>
        <p:spPr>
          <a:xfrm>
            <a:off x="-162560" y="2592265"/>
            <a:ext cx="12517120" cy="3647440"/>
          </a:xfrm>
          <a:custGeom>
            <a:avLst/>
            <a:gdLst>
              <a:gd name="connsiteX0" fmla="*/ 101600 w 12517120"/>
              <a:gd name="connsiteY0" fmla="*/ 20320 h 3647440"/>
              <a:gd name="connsiteX1" fmla="*/ 101600 w 12517120"/>
              <a:gd name="connsiteY1" fmla="*/ 20320 h 3647440"/>
              <a:gd name="connsiteX2" fmla="*/ 182880 w 12517120"/>
              <a:gd name="connsiteY2" fmla="*/ 50800 h 3647440"/>
              <a:gd name="connsiteX3" fmla="*/ 243840 w 12517120"/>
              <a:gd name="connsiteY3" fmla="*/ 91440 h 3647440"/>
              <a:gd name="connsiteX4" fmla="*/ 274320 w 12517120"/>
              <a:gd name="connsiteY4" fmla="*/ 111760 h 3647440"/>
              <a:gd name="connsiteX5" fmla="*/ 304800 w 12517120"/>
              <a:gd name="connsiteY5" fmla="*/ 132080 h 3647440"/>
              <a:gd name="connsiteX6" fmla="*/ 345440 w 12517120"/>
              <a:gd name="connsiteY6" fmla="*/ 162560 h 3647440"/>
              <a:gd name="connsiteX7" fmla="*/ 406400 w 12517120"/>
              <a:gd name="connsiteY7" fmla="*/ 213360 h 3647440"/>
              <a:gd name="connsiteX8" fmla="*/ 436880 w 12517120"/>
              <a:gd name="connsiteY8" fmla="*/ 223520 h 3647440"/>
              <a:gd name="connsiteX9" fmla="*/ 538480 w 12517120"/>
              <a:gd name="connsiteY9" fmla="*/ 294640 h 3647440"/>
              <a:gd name="connsiteX10" fmla="*/ 599440 w 12517120"/>
              <a:gd name="connsiteY10" fmla="*/ 325120 h 3647440"/>
              <a:gd name="connsiteX11" fmla="*/ 629920 w 12517120"/>
              <a:gd name="connsiteY11" fmla="*/ 335280 h 3647440"/>
              <a:gd name="connsiteX12" fmla="*/ 731520 w 12517120"/>
              <a:gd name="connsiteY12" fmla="*/ 406400 h 3647440"/>
              <a:gd name="connsiteX13" fmla="*/ 762000 w 12517120"/>
              <a:gd name="connsiteY13" fmla="*/ 426720 h 3647440"/>
              <a:gd name="connsiteX14" fmla="*/ 822960 w 12517120"/>
              <a:gd name="connsiteY14" fmla="*/ 447040 h 3647440"/>
              <a:gd name="connsiteX15" fmla="*/ 924560 w 12517120"/>
              <a:gd name="connsiteY15" fmla="*/ 508000 h 3647440"/>
              <a:gd name="connsiteX16" fmla="*/ 985520 w 12517120"/>
              <a:gd name="connsiteY16" fmla="*/ 528320 h 3647440"/>
              <a:gd name="connsiteX17" fmla="*/ 1046480 w 12517120"/>
              <a:gd name="connsiteY17" fmla="*/ 568960 h 3647440"/>
              <a:gd name="connsiteX18" fmla="*/ 1137920 w 12517120"/>
              <a:gd name="connsiteY18" fmla="*/ 599440 h 3647440"/>
              <a:gd name="connsiteX19" fmla="*/ 1168400 w 12517120"/>
              <a:gd name="connsiteY19" fmla="*/ 609600 h 3647440"/>
              <a:gd name="connsiteX20" fmla="*/ 1219200 w 12517120"/>
              <a:gd name="connsiteY20" fmla="*/ 619760 h 3647440"/>
              <a:gd name="connsiteX21" fmla="*/ 1249680 w 12517120"/>
              <a:gd name="connsiteY21" fmla="*/ 629920 h 3647440"/>
              <a:gd name="connsiteX22" fmla="*/ 1483360 w 12517120"/>
              <a:gd name="connsiteY22" fmla="*/ 629920 h 3647440"/>
              <a:gd name="connsiteX23" fmla="*/ 1747520 w 12517120"/>
              <a:gd name="connsiteY23" fmla="*/ 883920 h 3647440"/>
              <a:gd name="connsiteX24" fmla="*/ 2387600 w 12517120"/>
              <a:gd name="connsiteY24" fmla="*/ 629920 h 3647440"/>
              <a:gd name="connsiteX25" fmla="*/ 2854960 w 12517120"/>
              <a:gd name="connsiteY25" fmla="*/ 304800 h 3647440"/>
              <a:gd name="connsiteX26" fmla="*/ 3271520 w 12517120"/>
              <a:gd name="connsiteY26" fmla="*/ 690880 h 3647440"/>
              <a:gd name="connsiteX27" fmla="*/ 3484880 w 12517120"/>
              <a:gd name="connsiteY27" fmla="*/ 579120 h 3647440"/>
              <a:gd name="connsiteX28" fmla="*/ 4267200 w 12517120"/>
              <a:gd name="connsiteY28" fmla="*/ 1016000 h 3647440"/>
              <a:gd name="connsiteX29" fmla="*/ 4572000 w 12517120"/>
              <a:gd name="connsiteY29" fmla="*/ 894080 h 3647440"/>
              <a:gd name="connsiteX30" fmla="*/ 4632960 w 12517120"/>
              <a:gd name="connsiteY30" fmla="*/ 975360 h 3647440"/>
              <a:gd name="connsiteX31" fmla="*/ 5374640 w 12517120"/>
              <a:gd name="connsiteY31" fmla="*/ 619760 h 3647440"/>
              <a:gd name="connsiteX32" fmla="*/ 5486400 w 12517120"/>
              <a:gd name="connsiteY32" fmla="*/ 680720 h 3647440"/>
              <a:gd name="connsiteX33" fmla="*/ 5994400 w 12517120"/>
              <a:gd name="connsiteY33" fmla="*/ 619760 h 3647440"/>
              <a:gd name="connsiteX34" fmla="*/ 6177280 w 12517120"/>
              <a:gd name="connsiteY34" fmla="*/ 863600 h 3647440"/>
              <a:gd name="connsiteX35" fmla="*/ 6410960 w 12517120"/>
              <a:gd name="connsiteY35" fmla="*/ 1117600 h 3647440"/>
              <a:gd name="connsiteX36" fmla="*/ 6604000 w 12517120"/>
              <a:gd name="connsiteY36" fmla="*/ 934720 h 3647440"/>
              <a:gd name="connsiteX37" fmla="*/ 6990080 w 12517120"/>
              <a:gd name="connsiteY37" fmla="*/ 1270000 h 3647440"/>
              <a:gd name="connsiteX38" fmla="*/ 7752080 w 12517120"/>
              <a:gd name="connsiteY38" fmla="*/ 1127760 h 3647440"/>
              <a:gd name="connsiteX39" fmla="*/ 8107680 w 12517120"/>
              <a:gd name="connsiteY39" fmla="*/ 914400 h 3647440"/>
              <a:gd name="connsiteX40" fmla="*/ 8321040 w 12517120"/>
              <a:gd name="connsiteY40" fmla="*/ 721360 h 3647440"/>
              <a:gd name="connsiteX41" fmla="*/ 8442960 w 12517120"/>
              <a:gd name="connsiteY41" fmla="*/ 772160 h 3647440"/>
              <a:gd name="connsiteX42" fmla="*/ 8524240 w 12517120"/>
              <a:gd name="connsiteY42" fmla="*/ 1056640 h 3647440"/>
              <a:gd name="connsiteX43" fmla="*/ 8829040 w 12517120"/>
              <a:gd name="connsiteY43" fmla="*/ 1097280 h 3647440"/>
              <a:gd name="connsiteX44" fmla="*/ 9001760 w 12517120"/>
              <a:gd name="connsiteY44" fmla="*/ 995680 h 3647440"/>
              <a:gd name="connsiteX45" fmla="*/ 9164320 w 12517120"/>
              <a:gd name="connsiteY45" fmla="*/ 1148080 h 3647440"/>
              <a:gd name="connsiteX46" fmla="*/ 9702800 w 12517120"/>
              <a:gd name="connsiteY46" fmla="*/ 650240 h 3647440"/>
              <a:gd name="connsiteX47" fmla="*/ 10007600 w 12517120"/>
              <a:gd name="connsiteY47" fmla="*/ 853440 h 3647440"/>
              <a:gd name="connsiteX48" fmla="*/ 10292080 w 12517120"/>
              <a:gd name="connsiteY48" fmla="*/ 772160 h 3647440"/>
              <a:gd name="connsiteX49" fmla="*/ 10789920 w 12517120"/>
              <a:gd name="connsiteY49" fmla="*/ 1026160 h 3647440"/>
              <a:gd name="connsiteX50" fmla="*/ 11115040 w 12517120"/>
              <a:gd name="connsiteY50" fmla="*/ 802640 h 3647440"/>
              <a:gd name="connsiteX51" fmla="*/ 11714480 w 12517120"/>
              <a:gd name="connsiteY51" fmla="*/ 934720 h 3647440"/>
              <a:gd name="connsiteX52" fmla="*/ 11988800 w 12517120"/>
              <a:gd name="connsiteY52" fmla="*/ 741680 h 3647440"/>
              <a:gd name="connsiteX53" fmla="*/ 12232640 w 12517120"/>
              <a:gd name="connsiteY53" fmla="*/ 924560 h 3647440"/>
              <a:gd name="connsiteX54" fmla="*/ 12435840 w 12517120"/>
              <a:gd name="connsiteY54" fmla="*/ 894080 h 3647440"/>
              <a:gd name="connsiteX55" fmla="*/ 12517120 w 12517120"/>
              <a:gd name="connsiteY55" fmla="*/ 3566160 h 3647440"/>
              <a:gd name="connsiteX56" fmla="*/ 0 w 12517120"/>
              <a:gd name="connsiteY56" fmla="*/ 3647440 h 3647440"/>
              <a:gd name="connsiteX57" fmla="*/ 40640 w 12517120"/>
              <a:gd name="connsiteY57" fmla="*/ 0 h 3647440"/>
              <a:gd name="connsiteX58" fmla="*/ 101600 w 12517120"/>
              <a:gd name="connsiteY58" fmla="*/ 20320 h 36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517120" h="3647440">
                <a:moveTo>
                  <a:pt x="101600" y="20320"/>
                </a:moveTo>
                <a:lnTo>
                  <a:pt x="101600" y="20320"/>
                </a:lnTo>
                <a:cubicBezTo>
                  <a:pt x="128693" y="30480"/>
                  <a:pt x="156999" y="37860"/>
                  <a:pt x="182880" y="50800"/>
                </a:cubicBezTo>
                <a:cubicBezTo>
                  <a:pt x="204723" y="61722"/>
                  <a:pt x="223520" y="77893"/>
                  <a:pt x="243840" y="91440"/>
                </a:cubicBezTo>
                <a:lnTo>
                  <a:pt x="274320" y="111760"/>
                </a:lnTo>
                <a:cubicBezTo>
                  <a:pt x="284480" y="118533"/>
                  <a:pt x="295031" y="124754"/>
                  <a:pt x="304800" y="132080"/>
                </a:cubicBezTo>
                <a:cubicBezTo>
                  <a:pt x="318347" y="142240"/>
                  <a:pt x="332583" y="151540"/>
                  <a:pt x="345440" y="162560"/>
                </a:cubicBezTo>
                <a:cubicBezTo>
                  <a:pt x="376898" y="189524"/>
                  <a:pt x="370472" y="195396"/>
                  <a:pt x="406400" y="213360"/>
                </a:cubicBezTo>
                <a:cubicBezTo>
                  <a:pt x="415979" y="218149"/>
                  <a:pt x="426720" y="220133"/>
                  <a:pt x="436880" y="223520"/>
                </a:cubicBezTo>
                <a:cubicBezTo>
                  <a:pt x="455427" y="237431"/>
                  <a:pt x="523470" y="289637"/>
                  <a:pt x="538480" y="294640"/>
                </a:cubicBezTo>
                <a:cubicBezTo>
                  <a:pt x="615092" y="320177"/>
                  <a:pt x="520658" y="285729"/>
                  <a:pt x="599440" y="325120"/>
                </a:cubicBezTo>
                <a:cubicBezTo>
                  <a:pt x="609019" y="329909"/>
                  <a:pt x="620558" y="330079"/>
                  <a:pt x="629920" y="335280"/>
                </a:cubicBezTo>
                <a:cubicBezTo>
                  <a:pt x="671962" y="358637"/>
                  <a:pt x="694229" y="379764"/>
                  <a:pt x="731520" y="406400"/>
                </a:cubicBezTo>
                <a:cubicBezTo>
                  <a:pt x="741456" y="413497"/>
                  <a:pt x="750842" y="421761"/>
                  <a:pt x="762000" y="426720"/>
                </a:cubicBezTo>
                <a:cubicBezTo>
                  <a:pt x="781573" y="435419"/>
                  <a:pt x="805138" y="435159"/>
                  <a:pt x="822960" y="447040"/>
                </a:cubicBezTo>
                <a:cubicBezTo>
                  <a:pt x="858740" y="470893"/>
                  <a:pt x="885508" y="492379"/>
                  <a:pt x="924560" y="508000"/>
                </a:cubicBezTo>
                <a:cubicBezTo>
                  <a:pt x="944447" y="515955"/>
                  <a:pt x="967698" y="516439"/>
                  <a:pt x="985520" y="528320"/>
                </a:cubicBezTo>
                <a:cubicBezTo>
                  <a:pt x="1005840" y="541867"/>
                  <a:pt x="1023312" y="561237"/>
                  <a:pt x="1046480" y="568960"/>
                </a:cubicBezTo>
                <a:lnTo>
                  <a:pt x="1137920" y="599440"/>
                </a:lnTo>
                <a:cubicBezTo>
                  <a:pt x="1148080" y="602827"/>
                  <a:pt x="1157898" y="607500"/>
                  <a:pt x="1168400" y="609600"/>
                </a:cubicBezTo>
                <a:cubicBezTo>
                  <a:pt x="1185333" y="612987"/>
                  <a:pt x="1202447" y="615572"/>
                  <a:pt x="1219200" y="619760"/>
                </a:cubicBezTo>
                <a:cubicBezTo>
                  <a:pt x="1229590" y="622357"/>
                  <a:pt x="1238978" y="629508"/>
                  <a:pt x="1249680" y="629920"/>
                </a:cubicBezTo>
                <a:cubicBezTo>
                  <a:pt x="1327516" y="632914"/>
                  <a:pt x="1405467" y="629920"/>
                  <a:pt x="1483360" y="629920"/>
                </a:cubicBezTo>
                <a:lnTo>
                  <a:pt x="1747520" y="883920"/>
                </a:lnTo>
                <a:lnTo>
                  <a:pt x="2387600" y="629920"/>
                </a:lnTo>
                <a:lnTo>
                  <a:pt x="2854960" y="304800"/>
                </a:lnTo>
                <a:lnTo>
                  <a:pt x="3271520" y="690880"/>
                </a:lnTo>
                <a:lnTo>
                  <a:pt x="3484880" y="579120"/>
                </a:lnTo>
                <a:lnTo>
                  <a:pt x="4267200" y="1016000"/>
                </a:lnTo>
                <a:lnTo>
                  <a:pt x="4572000" y="894080"/>
                </a:lnTo>
                <a:lnTo>
                  <a:pt x="4632960" y="975360"/>
                </a:lnTo>
                <a:lnTo>
                  <a:pt x="5374640" y="619760"/>
                </a:lnTo>
                <a:lnTo>
                  <a:pt x="5486400" y="680720"/>
                </a:lnTo>
                <a:lnTo>
                  <a:pt x="5994400" y="619760"/>
                </a:lnTo>
                <a:lnTo>
                  <a:pt x="6177280" y="863600"/>
                </a:lnTo>
                <a:lnTo>
                  <a:pt x="6410960" y="1117600"/>
                </a:lnTo>
                <a:lnTo>
                  <a:pt x="6604000" y="934720"/>
                </a:lnTo>
                <a:lnTo>
                  <a:pt x="6990080" y="1270000"/>
                </a:lnTo>
                <a:lnTo>
                  <a:pt x="7752080" y="1127760"/>
                </a:lnTo>
                <a:lnTo>
                  <a:pt x="8107680" y="914400"/>
                </a:lnTo>
                <a:lnTo>
                  <a:pt x="8321040" y="721360"/>
                </a:lnTo>
                <a:lnTo>
                  <a:pt x="8442960" y="772160"/>
                </a:lnTo>
                <a:lnTo>
                  <a:pt x="8524240" y="1056640"/>
                </a:lnTo>
                <a:lnTo>
                  <a:pt x="8829040" y="1097280"/>
                </a:lnTo>
                <a:lnTo>
                  <a:pt x="9001760" y="995680"/>
                </a:lnTo>
                <a:lnTo>
                  <a:pt x="9164320" y="1148080"/>
                </a:lnTo>
                <a:lnTo>
                  <a:pt x="9702800" y="650240"/>
                </a:lnTo>
                <a:lnTo>
                  <a:pt x="10007600" y="853440"/>
                </a:lnTo>
                <a:lnTo>
                  <a:pt x="10292080" y="772160"/>
                </a:lnTo>
                <a:lnTo>
                  <a:pt x="10789920" y="1026160"/>
                </a:lnTo>
                <a:lnTo>
                  <a:pt x="11115040" y="802640"/>
                </a:lnTo>
                <a:lnTo>
                  <a:pt x="11714480" y="934720"/>
                </a:lnTo>
                <a:lnTo>
                  <a:pt x="11988800" y="741680"/>
                </a:lnTo>
                <a:lnTo>
                  <a:pt x="12232640" y="924560"/>
                </a:lnTo>
                <a:lnTo>
                  <a:pt x="12435840" y="894080"/>
                </a:lnTo>
                <a:lnTo>
                  <a:pt x="12517120" y="3566160"/>
                </a:lnTo>
                <a:lnTo>
                  <a:pt x="0" y="3647440"/>
                </a:lnTo>
                <a:lnTo>
                  <a:pt x="40640" y="0"/>
                </a:lnTo>
                <a:lnTo>
                  <a:pt x="101600" y="20320"/>
                </a:lnTo>
                <a:close/>
              </a:path>
            </a:pathLst>
          </a:custGeom>
          <a:gradFill flip="none" rotWithShape="1">
            <a:gsLst>
              <a:gs pos="22000">
                <a:srgbClr val="FFFFFF"/>
              </a:gs>
              <a:gs pos="58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6C5CDBA1-B70D-48E5-8AC2-C656A1041BA4}"/>
              </a:ext>
            </a:extLst>
          </p:cNvPr>
          <p:cNvSpPr/>
          <p:nvPr/>
        </p:nvSpPr>
        <p:spPr>
          <a:xfrm>
            <a:off x="0" y="2511972"/>
            <a:ext cx="7723319" cy="3990427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2000">
                <a:schemeClr val="bg1"/>
              </a:gs>
            </a:gsLst>
            <a:lin ang="18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3" name="Freihandform: Form 692">
            <a:extLst>
              <a:ext uri="{FF2B5EF4-FFF2-40B4-BE49-F238E27FC236}">
                <a16:creationId xmlns:a16="http://schemas.microsoft.com/office/drawing/2014/main" id="{4C56A6B3-860A-4F44-81FF-BEFE7E194500}"/>
              </a:ext>
            </a:extLst>
          </p:cNvPr>
          <p:cNvSpPr/>
          <p:nvPr/>
        </p:nvSpPr>
        <p:spPr>
          <a:xfrm flipH="1">
            <a:off x="-667850" y="5913754"/>
            <a:ext cx="12918331" cy="1810008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hteck 202">
            <a:extLst>
              <a:ext uri="{FF2B5EF4-FFF2-40B4-BE49-F238E27FC236}">
                <a16:creationId xmlns:a16="http://schemas.microsoft.com/office/drawing/2014/main" id="{35CC7D15-DD41-4FF9-9207-CA9FF63E6B9A}"/>
              </a:ext>
            </a:extLst>
          </p:cNvPr>
          <p:cNvSpPr/>
          <p:nvPr/>
        </p:nvSpPr>
        <p:spPr>
          <a:xfrm rot="16200000">
            <a:off x="964087" y="6391685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hteck 203">
            <a:extLst>
              <a:ext uri="{FF2B5EF4-FFF2-40B4-BE49-F238E27FC236}">
                <a16:creationId xmlns:a16="http://schemas.microsoft.com/office/drawing/2014/main" id="{08A35E4D-3A57-48CA-99EC-E8A1CDEBD6A7}"/>
              </a:ext>
            </a:extLst>
          </p:cNvPr>
          <p:cNvSpPr/>
          <p:nvPr/>
        </p:nvSpPr>
        <p:spPr>
          <a:xfrm rot="16200000">
            <a:off x="2489431" y="6255190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1292E12C-4776-454C-981F-2CD48879F8E2}"/>
              </a:ext>
            </a:extLst>
          </p:cNvPr>
          <p:cNvSpPr/>
          <p:nvPr/>
        </p:nvSpPr>
        <p:spPr>
          <a:xfrm rot="16200000">
            <a:off x="4084633" y="6317584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hteck 205">
            <a:extLst>
              <a:ext uri="{FF2B5EF4-FFF2-40B4-BE49-F238E27FC236}">
                <a16:creationId xmlns:a16="http://schemas.microsoft.com/office/drawing/2014/main" id="{78919D5E-4996-497A-A021-22F0AFC86BBD}"/>
              </a:ext>
            </a:extLst>
          </p:cNvPr>
          <p:cNvSpPr/>
          <p:nvPr/>
        </p:nvSpPr>
        <p:spPr>
          <a:xfrm rot="16200000">
            <a:off x="5443702" y="6233875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hteck 206">
            <a:extLst>
              <a:ext uri="{FF2B5EF4-FFF2-40B4-BE49-F238E27FC236}">
                <a16:creationId xmlns:a16="http://schemas.microsoft.com/office/drawing/2014/main" id="{4C766A4A-A291-491F-A129-E94FC50BF823}"/>
              </a:ext>
            </a:extLst>
          </p:cNvPr>
          <p:cNvSpPr/>
          <p:nvPr/>
        </p:nvSpPr>
        <p:spPr>
          <a:xfrm rot="16200000">
            <a:off x="8142122" y="6288797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hteck 207">
            <a:extLst>
              <a:ext uri="{FF2B5EF4-FFF2-40B4-BE49-F238E27FC236}">
                <a16:creationId xmlns:a16="http://schemas.microsoft.com/office/drawing/2014/main" id="{EF70BDB7-E783-410D-A4EC-0D758CB22021}"/>
              </a:ext>
            </a:extLst>
          </p:cNvPr>
          <p:cNvSpPr/>
          <p:nvPr/>
        </p:nvSpPr>
        <p:spPr>
          <a:xfrm rot="16200000">
            <a:off x="9511302" y="6352639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hteck 208">
            <a:extLst>
              <a:ext uri="{FF2B5EF4-FFF2-40B4-BE49-F238E27FC236}">
                <a16:creationId xmlns:a16="http://schemas.microsoft.com/office/drawing/2014/main" id="{8418B663-B945-42A5-9F75-DD3933D73D5E}"/>
              </a:ext>
            </a:extLst>
          </p:cNvPr>
          <p:cNvSpPr/>
          <p:nvPr/>
        </p:nvSpPr>
        <p:spPr>
          <a:xfrm rot="16200000">
            <a:off x="6772617" y="6308321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hteck 209">
            <a:extLst>
              <a:ext uri="{FF2B5EF4-FFF2-40B4-BE49-F238E27FC236}">
                <a16:creationId xmlns:a16="http://schemas.microsoft.com/office/drawing/2014/main" id="{086F1364-1D39-487D-B5E8-FB7BA83B54EC}"/>
              </a:ext>
            </a:extLst>
          </p:cNvPr>
          <p:cNvSpPr/>
          <p:nvPr/>
        </p:nvSpPr>
        <p:spPr>
          <a:xfrm rot="16200000">
            <a:off x="10810633" y="6317584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hteck 210">
            <a:extLst>
              <a:ext uri="{FF2B5EF4-FFF2-40B4-BE49-F238E27FC236}">
                <a16:creationId xmlns:a16="http://schemas.microsoft.com/office/drawing/2014/main" id="{495E6F9F-4FEB-420B-A92F-50E8007C1D45}"/>
              </a:ext>
            </a:extLst>
          </p:cNvPr>
          <p:cNvSpPr/>
          <p:nvPr/>
        </p:nvSpPr>
        <p:spPr>
          <a:xfrm rot="16200000">
            <a:off x="10836109" y="5688073"/>
            <a:ext cx="1446873" cy="18177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fik 29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5B36BC0D-4C5D-4E42-B2CB-0EC353DAE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3161" y="5529255"/>
            <a:ext cx="1054699" cy="731583"/>
          </a:xfrm>
          <a:prstGeom prst="rect">
            <a:avLst/>
          </a:prstGeom>
        </p:spPr>
      </p:pic>
      <p:pic>
        <p:nvPicPr>
          <p:cNvPr id="673" name="Grafik 672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8B32B3E0-895B-4631-BD8C-7F99E66CA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6633" y="5601037"/>
            <a:ext cx="1054699" cy="725487"/>
          </a:xfrm>
          <a:prstGeom prst="rect">
            <a:avLst/>
          </a:prstGeom>
        </p:spPr>
      </p:pic>
      <p:pic>
        <p:nvPicPr>
          <p:cNvPr id="684" name="Grafik 683">
            <a:hlinkClick r:id="" action="ppaction://hlinkshowjump?jump=nextslide">
              <a:snd r:embed="rId7" name="richtig 2.wav"/>
            </a:hlinkClick>
            <a:extLst>
              <a:ext uri="{FF2B5EF4-FFF2-40B4-BE49-F238E27FC236}">
                <a16:creationId xmlns:a16="http://schemas.microsoft.com/office/drawing/2014/main" id="{5BF168DA-0B7A-4332-A0E2-91BB86E529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36584" y="5582930"/>
            <a:ext cx="1054699" cy="725487"/>
          </a:xfrm>
          <a:prstGeom prst="rect">
            <a:avLst/>
          </a:prstGeom>
        </p:spPr>
      </p:pic>
      <p:pic>
        <p:nvPicPr>
          <p:cNvPr id="688" name="Grafik 687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C8C7BCEC-DC22-4A38-8B23-29D18B8433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63933" y="4531139"/>
            <a:ext cx="1054699" cy="731583"/>
          </a:xfrm>
          <a:prstGeom prst="rect">
            <a:avLst/>
          </a:prstGeom>
        </p:spPr>
      </p:pic>
      <p:sp>
        <p:nvSpPr>
          <p:cNvPr id="184" name="Freihandform: Form 183">
            <a:extLst>
              <a:ext uri="{FF2B5EF4-FFF2-40B4-BE49-F238E27FC236}">
                <a16:creationId xmlns:a16="http://schemas.microsoft.com/office/drawing/2014/main" id="{9E7E5657-69D4-429C-997D-5E3B70C36720}"/>
              </a:ext>
            </a:extLst>
          </p:cNvPr>
          <p:cNvSpPr/>
          <p:nvPr/>
        </p:nvSpPr>
        <p:spPr>
          <a:xfrm>
            <a:off x="5078055" y="5355496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ihandform: Form 188">
            <a:extLst>
              <a:ext uri="{FF2B5EF4-FFF2-40B4-BE49-F238E27FC236}">
                <a16:creationId xmlns:a16="http://schemas.microsoft.com/office/drawing/2014/main" id="{C1B47BC2-C858-482A-99E8-7EC5430CCD6F}"/>
              </a:ext>
            </a:extLst>
          </p:cNvPr>
          <p:cNvSpPr/>
          <p:nvPr/>
        </p:nvSpPr>
        <p:spPr>
          <a:xfrm>
            <a:off x="6414379" y="5419947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ihandform: Form 191">
            <a:extLst>
              <a:ext uri="{FF2B5EF4-FFF2-40B4-BE49-F238E27FC236}">
                <a16:creationId xmlns:a16="http://schemas.microsoft.com/office/drawing/2014/main" id="{ED750175-7F92-426F-A962-49BC5F384023}"/>
              </a:ext>
            </a:extLst>
          </p:cNvPr>
          <p:cNvSpPr/>
          <p:nvPr/>
        </p:nvSpPr>
        <p:spPr>
          <a:xfrm flipH="1">
            <a:off x="10951706" y="4374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ihandform: Form 194">
            <a:extLst>
              <a:ext uri="{FF2B5EF4-FFF2-40B4-BE49-F238E27FC236}">
                <a16:creationId xmlns:a16="http://schemas.microsoft.com/office/drawing/2014/main" id="{2BB4E729-9618-4B4E-A563-3FEF5CE40047}"/>
              </a:ext>
            </a:extLst>
          </p:cNvPr>
          <p:cNvSpPr/>
          <p:nvPr/>
        </p:nvSpPr>
        <p:spPr>
          <a:xfrm rot="207948" flipH="1">
            <a:off x="10461134" y="541994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38" name="Gruppieren 2137">
            <a:extLst>
              <a:ext uri="{FF2B5EF4-FFF2-40B4-BE49-F238E27FC236}">
                <a16:creationId xmlns:a16="http://schemas.microsoft.com/office/drawing/2014/main" id="{24D69A08-3243-4F2F-ABE2-19E5A027FD1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315452" y="3461538"/>
            <a:ext cx="1829150" cy="2692518"/>
            <a:chOff x="0" y="0"/>
            <a:chExt cx="5423358" cy="7976923"/>
          </a:xfrm>
        </p:grpSpPr>
        <p:grpSp>
          <p:nvGrpSpPr>
            <p:cNvPr id="2139" name="Gruppieren 2138">
              <a:extLst>
                <a:ext uri="{FF2B5EF4-FFF2-40B4-BE49-F238E27FC236}">
                  <a16:creationId xmlns:a16="http://schemas.microsoft.com/office/drawing/2014/main" id="{545C20E5-2DB8-4BF9-96E7-2225C6A4F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208939"/>
              <a:ext cx="5423358" cy="4767984"/>
              <a:chOff x="0" y="0"/>
              <a:chExt cx="5060425" cy="4448810"/>
            </a:xfrm>
          </p:grpSpPr>
          <p:sp>
            <p:nvSpPr>
              <p:cNvPr id="2152" name="Ellipse 2151">
                <a:extLst>
                  <a:ext uri="{FF2B5EF4-FFF2-40B4-BE49-F238E27FC236}">
                    <a16:creationId xmlns:a16="http://schemas.microsoft.com/office/drawing/2014/main" id="{F5EDDC58-DAD8-4D39-A0B6-7098FBB00BC5}"/>
                  </a:ext>
                </a:extLst>
              </p:cNvPr>
              <p:cNvSpPr/>
              <p:nvPr/>
            </p:nvSpPr>
            <p:spPr>
              <a:xfrm>
                <a:off x="3531476" y="157656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3" name="Ellipse 2152">
                <a:extLst>
                  <a:ext uri="{FF2B5EF4-FFF2-40B4-BE49-F238E27FC236}">
                    <a16:creationId xmlns:a16="http://schemas.microsoft.com/office/drawing/2014/main" id="{B2B4095A-1849-428E-8E57-564597F7A6A6}"/>
                  </a:ext>
                </a:extLst>
              </p:cNvPr>
              <p:cNvSpPr/>
              <p:nvPr/>
            </p:nvSpPr>
            <p:spPr>
              <a:xfrm>
                <a:off x="0" y="0"/>
                <a:ext cx="5016500" cy="44488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4" name="Ellipse 2153">
                <a:extLst>
                  <a:ext uri="{FF2B5EF4-FFF2-40B4-BE49-F238E27FC236}">
                    <a16:creationId xmlns:a16="http://schemas.microsoft.com/office/drawing/2014/main" id="{0C9A4470-A0AF-4F9D-A685-87074318FDF6}"/>
                  </a:ext>
                </a:extLst>
              </p:cNvPr>
              <p:cNvSpPr/>
              <p:nvPr/>
            </p:nvSpPr>
            <p:spPr>
              <a:xfrm rot="20527534">
                <a:off x="2986252" y="712733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5" name="Ellipse 2154">
                <a:extLst>
                  <a:ext uri="{FF2B5EF4-FFF2-40B4-BE49-F238E27FC236}">
                    <a16:creationId xmlns:a16="http://schemas.microsoft.com/office/drawing/2014/main" id="{EA4A05B9-651F-429E-9353-9FF377FB6337}"/>
                  </a:ext>
                </a:extLst>
              </p:cNvPr>
              <p:cNvSpPr/>
              <p:nvPr/>
            </p:nvSpPr>
            <p:spPr>
              <a:xfrm rot="20966179">
                <a:off x="3298278" y="1579837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6" name="Ellipse 2155">
                <a:extLst>
                  <a:ext uri="{FF2B5EF4-FFF2-40B4-BE49-F238E27FC236}">
                    <a16:creationId xmlns:a16="http://schemas.microsoft.com/office/drawing/2014/main" id="{22C5CDB5-A063-4D5E-8978-D0E6C4A527C3}"/>
                  </a:ext>
                </a:extLst>
              </p:cNvPr>
              <p:cNvSpPr/>
              <p:nvPr/>
            </p:nvSpPr>
            <p:spPr>
              <a:xfrm rot="20206565">
                <a:off x="94593" y="731783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EAF2FA"/>
                  </a:gs>
                  <a:gs pos="100000">
                    <a:srgbClr val="EAF2FA"/>
                  </a:gs>
                  <a:gs pos="15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40" name="Gruppieren 2139">
              <a:extLst>
                <a:ext uri="{FF2B5EF4-FFF2-40B4-BE49-F238E27FC236}">
                  <a16:creationId xmlns:a16="http://schemas.microsoft.com/office/drawing/2014/main" id="{8A131157-4A7F-477D-9122-DFBB2E3470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8993" y="954470"/>
              <a:ext cx="3293896" cy="2848812"/>
              <a:chOff x="0" y="0"/>
              <a:chExt cx="3073400" cy="2658110"/>
            </a:xfrm>
          </p:grpSpPr>
          <p:sp>
            <p:nvSpPr>
              <p:cNvPr id="2145" name="Ellipse 2144">
                <a:extLst>
                  <a:ext uri="{FF2B5EF4-FFF2-40B4-BE49-F238E27FC236}">
                    <a16:creationId xmlns:a16="http://schemas.microsoft.com/office/drawing/2014/main" id="{14B04787-1C6C-4BEC-858F-079079F37B72}"/>
                  </a:ext>
                </a:extLst>
              </p:cNvPr>
              <p:cNvSpPr/>
              <p:nvPr/>
            </p:nvSpPr>
            <p:spPr>
              <a:xfrm>
                <a:off x="0" y="0"/>
                <a:ext cx="3073400" cy="26581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6" name="Ellipse 2145">
                <a:extLst>
                  <a:ext uri="{FF2B5EF4-FFF2-40B4-BE49-F238E27FC236}">
                    <a16:creationId xmlns:a16="http://schemas.microsoft.com/office/drawing/2014/main" id="{47C66693-862F-49C4-A078-9E0B003A7625}"/>
                  </a:ext>
                </a:extLst>
              </p:cNvPr>
              <p:cNvSpPr/>
              <p:nvPr/>
            </p:nvSpPr>
            <p:spPr>
              <a:xfrm>
                <a:off x="1115251" y="940828"/>
                <a:ext cx="254000" cy="457200"/>
              </a:xfrm>
              <a:prstGeom prst="ellipse">
                <a:avLst/>
              </a:prstGeom>
              <a:solidFill>
                <a:srgbClr val="4472C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7" name="Ellipse 2146">
                <a:extLst>
                  <a:ext uri="{FF2B5EF4-FFF2-40B4-BE49-F238E27FC236}">
                    <a16:creationId xmlns:a16="http://schemas.microsoft.com/office/drawing/2014/main" id="{6B89776C-9E7E-4468-8F66-FEDA581F277E}"/>
                  </a:ext>
                </a:extLst>
              </p:cNvPr>
              <p:cNvSpPr/>
              <p:nvPr/>
            </p:nvSpPr>
            <p:spPr>
              <a:xfrm>
                <a:off x="2056079" y="914400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48" name="Gruppieren 2147">
                <a:extLst>
                  <a:ext uri="{FF2B5EF4-FFF2-40B4-BE49-F238E27FC236}">
                    <a16:creationId xmlns:a16="http://schemas.microsoft.com/office/drawing/2014/main" id="{666A967F-282A-4955-A021-DB4B61B17368}"/>
                  </a:ext>
                </a:extLst>
              </p:cNvPr>
              <p:cNvGrpSpPr/>
              <p:nvPr/>
            </p:nvGrpSpPr>
            <p:grpSpPr>
              <a:xfrm>
                <a:off x="1607908" y="1216777"/>
                <a:ext cx="1398028" cy="523269"/>
                <a:chOff x="0" y="0"/>
                <a:chExt cx="1548367" cy="518945"/>
              </a:xfr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50" name="Gleichschenkliges Dreieck 2149">
                  <a:extLst>
                    <a:ext uri="{FF2B5EF4-FFF2-40B4-BE49-F238E27FC236}">
                      <a16:creationId xmlns:a16="http://schemas.microsoft.com/office/drawing/2014/main" id="{F48851D9-D5DE-4EA9-A849-42AC7AA66BF8}"/>
                    </a:ext>
                  </a:extLst>
                </p:cNvPr>
                <p:cNvSpPr/>
                <p:nvPr/>
              </p:nvSpPr>
              <p:spPr>
                <a:xfrm>
                  <a:off x="173183" y="16364"/>
                  <a:ext cx="1375184" cy="501650"/>
                </a:xfrm>
                <a:prstGeom prst="triangle">
                  <a:avLst>
                    <a:gd name="adj" fmla="val 623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1" name="Ellipse 2150">
                  <a:extLst>
                    <a:ext uri="{FF2B5EF4-FFF2-40B4-BE49-F238E27FC236}">
                      <a16:creationId xmlns:a16="http://schemas.microsoft.com/office/drawing/2014/main" id="{4AFF714D-78BE-477E-B2CF-2CDEB5EC93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1192" cy="5189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41" name="Gruppieren 2140">
              <a:extLst>
                <a:ext uri="{FF2B5EF4-FFF2-40B4-BE49-F238E27FC236}">
                  <a16:creationId xmlns:a16="http://schemas.microsoft.com/office/drawing/2014/main" id="{D33AAE37-018E-44EA-8CE2-57F230F0FFEC}"/>
                </a:ext>
              </a:extLst>
            </p:cNvPr>
            <p:cNvGrpSpPr>
              <a:grpSpLocks noChangeAspect="1"/>
            </p:cNvGrpSpPr>
            <p:nvPr/>
          </p:nvGrpSpPr>
          <p:grpSpPr>
            <a:xfrm rot="975702">
              <a:off x="1933904" y="0"/>
              <a:ext cx="2475186" cy="1877657"/>
              <a:chOff x="0" y="0"/>
              <a:chExt cx="2309785" cy="1752267"/>
            </a:xfrm>
          </p:grpSpPr>
          <p:sp>
            <p:nvSpPr>
              <p:cNvPr id="2142" name="Flussdiagramm: Magnetplattenspeicher 2141">
                <a:extLst>
                  <a:ext uri="{FF2B5EF4-FFF2-40B4-BE49-F238E27FC236}">
                    <a16:creationId xmlns:a16="http://schemas.microsoft.com/office/drawing/2014/main" id="{90F2AAF0-191F-4BD4-82CF-2642CA9CE6FB}"/>
                  </a:ext>
                </a:extLst>
              </p:cNvPr>
              <p:cNvSpPr/>
              <p:nvPr/>
            </p:nvSpPr>
            <p:spPr>
              <a:xfrm>
                <a:off x="0" y="0"/>
                <a:ext cx="2309785" cy="1752267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3" name="Halbbogen 2142">
                <a:extLst>
                  <a:ext uri="{FF2B5EF4-FFF2-40B4-BE49-F238E27FC236}">
                    <a16:creationId xmlns:a16="http://schemas.microsoft.com/office/drawing/2014/main" id="{4C934EDD-CF5B-47A4-8172-8FC7C7F440BF}"/>
                  </a:ext>
                </a:extLst>
              </p:cNvPr>
              <p:cNvSpPr/>
              <p:nvPr/>
            </p:nvSpPr>
            <p:spPr>
              <a:xfrm rot="11791213">
                <a:off x="118441" y="667909"/>
                <a:ext cx="778510" cy="932180"/>
              </a:xfrm>
              <a:prstGeom prst="blockArc">
                <a:avLst>
                  <a:gd name="adj1" fmla="val 9684492"/>
                  <a:gd name="adj2" fmla="val 628043"/>
                  <a:gd name="adj3" fmla="val 23013"/>
                </a:avLst>
              </a:prstGeom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4" name="Ellipse 2143">
                <a:extLst>
                  <a:ext uri="{FF2B5EF4-FFF2-40B4-BE49-F238E27FC236}">
                    <a16:creationId xmlns:a16="http://schemas.microsoft.com/office/drawing/2014/main" id="{24BF14CB-1C85-4823-86F5-E18916FC24C1}"/>
                  </a:ext>
                </a:extLst>
              </p:cNvPr>
              <p:cNvSpPr/>
              <p:nvPr/>
            </p:nvSpPr>
            <p:spPr>
              <a:xfrm>
                <a:off x="15902" y="0"/>
                <a:ext cx="2281473" cy="57646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5" name="Grafik 24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D95F0831-5C28-40CE-AE2B-09E70D41BB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4090" y="5478795"/>
            <a:ext cx="1054699" cy="731583"/>
          </a:xfrm>
          <a:prstGeom prst="rect">
            <a:avLst/>
          </a:prstGeom>
        </p:spPr>
      </p:pic>
      <p:sp>
        <p:nvSpPr>
          <p:cNvPr id="182" name="Freihandform: Form 181">
            <a:extLst>
              <a:ext uri="{FF2B5EF4-FFF2-40B4-BE49-F238E27FC236}">
                <a16:creationId xmlns:a16="http://schemas.microsoft.com/office/drawing/2014/main" id="{AC3B545C-04E6-43F8-8907-DED40D6F9202}"/>
              </a:ext>
            </a:extLst>
          </p:cNvPr>
          <p:cNvSpPr/>
          <p:nvPr/>
        </p:nvSpPr>
        <p:spPr>
          <a:xfrm flipH="1">
            <a:off x="2147987" y="5317268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hteck 201">
            <a:extLst>
              <a:ext uri="{FF2B5EF4-FFF2-40B4-BE49-F238E27FC236}">
                <a16:creationId xmlns:a16="http://schemas.microsoft.com/office/drawing/2014/main" id="{4381746A-01EC-4853-9544-9E17ECA19C8B}"/>
              </a:ext>
            </a:extLst>
          </p:cNvPr>
          <p:cNvSpPr/>
          <p:nvPr/>
        </p:nvSpPr>
        <p:spPr>
          <a:xfrm rot="16200000">
            <a:off x="110145" y="5704846"/>
            <a:ext cx="1642722" cy="18529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3CC8832-7E5B-465A-BACC-4EADE4120995}"/>
              </a:ext>
            </a:extLst>
          </p:cNvPr>
          <p:cNvSpPr/>
          <p:nvPr/>
        </p:nvSpPr>
        <p:spPr>
          <a:xfrm rot="16200000">
            <a:off x="-593103" y="5147758"/>
            <a:ext cx="2325888" cy="19906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fik 16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7EF79B6C-A4E7-4AFC-A4A6-FFAFD6DC88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33" y="3497806"/>
            <a:ext cx="1054699" cy="859611"/>
          </a:xfrm>
          <a:prstGeom prst="rect">
            <a:avLst/>
          </a:prstGeom>
        </p:spPr>
      </p:pic>
      <p:pic>
        <p:nvPicPr>
          <p:cNvPr id="19" name="Grafik 18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03FBAC2B-7155-4B51-BAEB-22DC79796F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156" y="4586768"/>
            <a:ext cx="1054699" cy="731583"/>
          </a:xfrm>
          <a:prstGeom prst="rect">
            <a:avLst/>
          </a:prstGeom>
        </p:spPr>
      </p:pic>
      <p:pic>
        <p:nvPicPr>
          <p:cNvPr id="23" name="Grafik 22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A83259B1-32C0-4E1A-8C9D-E2FE8743D1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6103" y="5656210"/>
            <a:ext cx="1054699" cy="731583"/>
          </a:xfrm>
          <a:prstGeom prst="rect">
            <a:avLst/>
          </a:prstGeom>
        </p:spPr>
      </p:pic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78E45E-4DFE-40B3-AF42-6FF7B6971106}"/>
              </a:ext>
            </a:extLst>
          </p:cNvPr>
          <p:cNvSpPr/>
          <p:nvPr/>
        </p:nvSpPr>
        <p:spPr>
          <a:xfrm>
            <a:off x="597692" y="5513881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reihandform: Form 184">
            <a:extLst>
              <a:ext uri="{FF2B5EF4-FFF2-40B4-BE49-F238E27FC236}">
                <a16:creationId xmlns:a16="http://schemas.microsoft.com/office/drawing/2014/main" id="{3EE1DFD1-8828-42E9-BAA6-34FE6143AE1D}"/>
              </a:ext>
            </a:extLst>
          </p:cNvPr>
          <p:cNvSpPr/>
          <p:nvPr/>
        </p:nvSpPr>
        <p:spPr>
          <a:xfrm rot="231405" flipH="1">
            <a:off x="338185" y="4403321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ihandform: Form 197">
            <a:extLst>
              <a:ext uri="{FF2B5EF4-FFF2-40B4-BE49-F238E27FC236}">
                <a16:creationId xmlns:a16="http://schemas.microsoft.com/office/drawing/2014/main" id="{902B0CC1-FF73-48AB-A3FD-F228C85F9DE2}"/>
              </a:ext>
            </a:extLst>
          </p:cNvPr>
          <p:cNvSpPr/>
          <p:nvPr/>
        </p:nvSpPr>
        <p:spPr>
          <a:xfrm>
            <a:off x="1283" y="3302730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 26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4EA3EFCC-A4BA-41EC-BF61-E7AF36BD8C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81232" y="5547962"/>
            <a:ext cx="1054699" cy="731583"/>
          </a:xfrm>
          <a:prstGeom prst="rect">
            <a:avLst/>
          </a:prstGeom>
        </p:spPr>
      </p:pic>
      <p:sp>
        <p:nvSpPr>
          <p:cNvPr id="201" name="Freihandform: Form 200">
            <a:extLst>
              <a:ext uri="{FF2B5EF4-FFF2-40B4-BE49-F238E27FC236}">
                <a16:creationId xmlns:a16="http://schemas.microsoft.com/office/drawing/2014/main" id="{BD8AED68-1A09-4642-8A9C-54EAB331E5ED}"/>
              </a:ext>
            </a:extLst>
          </p:cNvPr>
          <p:cNvSpPr/>
          <p:nvPr/>
        </p:nvSpPr>
        <p:spPr>
          <a:xfrm rot="21368595">
            <a:off x="3706499" y="5396024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6" name="Grafik 675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E45B4E5A-1E29-439C-AA20-C4CC812689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38486" y="5484891"/>
            <a:ext cx="1054699" cy="725487"/>
          </a:xfrm>
          <a:prstGeom prst="rect">
            <a:avLst/>
          </a:prstGeom>
        </p:spPr>
      </p:pic>
      <p:pic>
        <p:nvPicPr>
          <p:cNvPr id="680" name="Grafik 679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99BEADD7-0E09-43DB-87ED-BA0D645851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60875" y="5717019"/>
            <a:ext cx="1060796" cy="725487"/>
          </a:xfrm>
          <a:prstGeom prst="rect">
            <a:avLst/>
          </a:prstGeom>
        </p:spPr>
      </p:pic>
      <p:sp>
        <p:nvSpPr>
          <p:cNvPr id="683" name="Freihandform: Form 682">
            <a:extLst>
              <a:ext uri="{FF2B5EF4-FFF2-40B4-BE49-F238E27FC236}">
                <a16:creationId xmlns:a16="http://schemas.microsoft.com/office/drawing/2014/main" id="{73ED9615-77ED-4D6F-85AB-4401AB348A33}"/>
              </a:ext>
            </a:extLst>
          </p:cNvPr>
          <p:cNvSpPr/>
          <p:nvPr/>
        </p:nvSpPr>
        <p:spPr>
          <a:xfrm rot="207948" flipH="1">
            <a:off x="7777574" y="532146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5" name="Freihandform: Form 684">
            <a:extLst>
              <a:ext uri="{FF2B5EF4-FFF2-40B4-BE49-F238E27FC236}">
                <a16:creationId xmlns:a16="http://schemas.microsoft.com/office/drawing/2014/main" id="{F2E037B5-263D-49C2-9255-2B75F10685E2}"/>
              </a:ext>
            </a:extLst>
          </p:cNvPr>
          <p:cNvSpPr/>
          <p:nvPr/>
        </p:nvSpPr>
        <p:spPr>
          <a:xfrm flipH="1">
            <a:off x="9156667" y="5643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29ED12F-CC76-4702-BF4A-7ACD1EA28BEE}"/>
              </a:ext>
            </a:extLst>
          </p:cNvPr>
          <p:cNvSpPr/>
          <p:nvPr/>
        </p:nvSpPr>
        <p:spPr>
          <a:xfrm>
            <a:off x="8989164" y="4470680"/>
            <a:ext cx="405958" cy="154820"/>
          </a:xfrm>
          <a:prstGeom prst="ellipse">
            <a:avLst/>
          </a:prstGeom>
          <a:solidFill>
            <a:srgbClr val="4472C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6DDC21-D372-4FE3-BEBA-BBD268C6914A}"/>
              </a:ext>
            </a:extLst>
          </p:cNvPr>
          <p:cNvSpPr/>
          <p:nvPr/>
        </p:nvSpPr>
        <p:spPr>
          <a:xfrm>
            <a:off x="8950207" y="4457168"/>
            <a:ext cx="552657" cy="154820"/>
          </a:xfrm>
          <a:prstGeom prst="ellipse">
            <a:avLst/>
          </a:prstGeom>
          <a:gradFill flip="none" rotWithShape="1">
            <a:gsLst>
              <a:gs pos="48000">
                <a:schemeClr val="accent5">
                  <a:lumMod val="20000"/>
                  <a:lumOff val="80000"/>
                </a:schemeClr>
              </a:gs>
              <a:gs pos="100000">
                <a:srgbClr val="F9FBF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F3FE8D83-3014-462B-8EAA-A5C2B1349AC5}"/>
              </a:ext>
            </a:extLst>
          </p:cNvPr>
          <p:cNvGrpSpPr/>
          <p:nvPr/>
        </p:nvGrpSpPr>
        <p:grpSpPr>
          <a:xfrm>
            <a:off x="8596848" y="205406"/>
            <a:ext cx="3235837" cy="899135"/>
            <a:chOff x="8596848" y="205406"/>
            <a:chExt cx="3235837" cy="899135"/>
          </a:xfrm>
        </p:grpSpPr>
        <p:grpSp>
          <p:nvGrpSpPr>
            <p:cNvPr id="59" name="Gruppieren 58">
              <a:extLst>
                <a:ext uri="{FF2B5EF4-FFF2-40B4-BE49-F238E27FC236}">
                  <a16:creationId xmlns:a16="http://schemas.microsoft.com/office/drawing/2014/main" id="{C0605701-129A-4FBB-93FA-483CE304E201}"/>
                </a:ext>
              </a:extLst>
            </p:cNvPr>
            <p:cNvGrpSpPr/>
            <p:nvPr/>
          </p:nvGrpSpPr>
          <p:grpSpPr>
            <a:xfrm>
              <a:off x="8596848" y="205406"/>
              <a:ext cx="1348875" cy="683394"/>
              <a:chOff x="7887200" y="205406"/>
              <a:chExt cx="1348875" cy="683394"/>
            </a:xfrm>
          </p:grpSpPr>
          <p:sp>
            <p:nvSpPr>
              <p:cNvPr id="64" name="Wolke 63">
                <a:extLst>
                  <a:ext uri="{FF2B5EF4-FFF2-40B4-BE49-F238E27FC236}">
                    <a16:creationId xmlns:a16="http://schemas.microsoft.com/office/drawing/2014/main" id="{AAC4A6CE-0DE4-4219-8279-A5AFBB10721F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feld 64">
                <a:extLst>
                  <a:ext uri="{FF2B5EF4-FFF2-40B4-BE49-F238E27FC236}">
                    <a16:creationId xmlns:a16="http://schemas.microsoft.com/office/drawing/2014/main" id="{208B8EC8-5780-4920-95C8-8AF8823B5C8C}"/>
                  </a:ext>
                </a:extLst>
              </p:cNvPr>
              <p:cNvSpPr txBox="1"/>
              <p:nvPr/>
            </p:nvSpPr>
            <p:spPr>
              <a:xfrm>
                <a:off x="8161636" y="225491"/>
                <a:ext cx="70360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</a:p>
            </p:txBody>
          </p:sp>
        </p:grpSp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BF35C4F8-07D4-4265-982E-5B14BD4108C7}"/>
                </a:ext>
              </a:extLst>
            </p:cNvPr>
            <p:cNvGrpSpPr/>
            <p:nvPr/>
          </p:nvGrpSpPr>
          <p:grpSpPr>
            <a:xfrm>
              <a:off x="10483810" y="421147"/>
              <a:ext cx="1348875" cy="683394"/>
              <a:chOff x="7887200" y="205406"/>
              <a:chExt cx="1348875" cy="683394"/>
            </a:xfrm>
          </p:grpSpPr>
          <p:sp>
            <p:nvSpPr>
              <p:cNvPr id="62" name="Wolke 61">
                <a:extLst>
                  <a:ext uri="{FF2B5EF4-FFF2-40B4-BE49-F238E27FC236}">
                    <a16:creationId xmlns:a16="http://schemas.microsoft.com/office/drawing/2014/main" id="{3E95004E-BB07-413A-BCB4-BC4DBADAD880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20A3ED3B-F091-42EC-A7C6-658EF84B5F4F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24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  <p:sndAc>
          <p:stSnd>
            <p:snd r:embed="rId2" name="0+_9.wav"/>
          </p:stSnd>
        </p:sndAc>
      </p:transition>
    </mc:Choice>
    <mc:Fallback xmlns="">
      <p:transition>
        <p:fade/>
        <p:sndAc>
          <p:stSnd>
            <p:snd r:embed="rId17" name="0+_9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3.75E-6 0.01088 L 0.00026 -4.44444E-6 L 0.00052 0.01088 L 0.00078 -4.44444E-6 L 0.00104 0.01088 L 0.00117 -4.44444E-6 L 0.00143 0.01088 L 0.00169 -4.44444E-6 L 0.00195 0.01088 L 0.00221 -4.44444E-6 L 0.00234 0.01088 L 0.0026 -4.44444E-6 L 0.00286 0.01088 L 0.00312 -4.44444E-6 L 0.00338 0.01088 L 0.00377 -4.44444E-6 " pathEditMode="relative" rAng="0" ptsTypes="AAAAAAAAAAAAAAAAA">
                                      <p:cBhvr>
                                        <p:cTn id="6" dur="6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0" y="53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5000"/>
                <a:lumOff val="95000"/>
              </a:schemeClr>
            </a:gs>
            <a:gs pos="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2C1C551-BB97-458A-AA91-897CFBBF67FC}"/>
              </a:ext>
            </a:extLst>
          </p:cNvPr>
          <p:cNvSpPr/>
          <p:nvPr/>
        </p:nvSpPr>
        <p:spPr>
          <a:xfrm>
            <a:off x="-162560" y="2592265"/>
            <a:ext cx="12517120" cy="3647440"/>
          </a:xfrm>
          <a:custGeom>
            <a:avLst/>
            <a:gdLst>
              <a:gd name="connsiteX0" fmla="*/ 101600 w 12517120"/>
              <a:gd name="connsiteY0" fmla="*/ 20320 h 3647440"/>
              <a:gd name="connsiteX1" fmla="*/ 101600 w 12517120"/>
              <a:gd name="connsiteY1" fmla="*/ 20320 h 3647440"/>
              <a:gd name="connsiteX2" fmla="*/ 182880 w 12517120"/>
              <a:gd name="connsiteY2" fmla="*/ 50800 h 3647440"/>
              <a:gd name="connsiteX3" fmla="*/ 243840 w 12517120"/>
              <a:gd name="connsiteY3" fmla="*/ 91440 h 3647440"/>
              <a:gd name="connsiteX4" fmla="*/ 274320 w 12517120"/>
              <a:gd name="connsiteY4" fmla="*/ 111760 h 3647440"/>
              <a:gd name="connsiteX5" fmla="*/ 304800 w 12517120"/>
              <a:gd name="connsiteY5" fmla="*/ 132080 h 3647440"/>
              <a:gd name="connsiteX6" fmla="*/ 345440 w 12517120"/>
              <a:gd name="connsiteY6" fmla="*/ 162560 h 3647440"/>
              <a:gd name="connsiteX7" fmla="*/ 406400 w 12517120"/>
              <a:gd name="connsiteY7" fmla="*/ 213360 h 3647440"/>
              <a:gd name="connsiteX8" fmla="*/ 436880 w 12517120"/>
              <a:gd name="connsiteY8" fmla="*/ 223520 h 3647440"/>
              <a:gd name="connsiteX9" fmla="*/ 538480 w 12517120"/>
              <a:gd name="connsiteY9" fmla="*/ 294640 h 3647440"/>
              <a:gd name="connsiteX10" fmla="*/ 599440 w 12517120"/>
              <a:gd name="connsiteY10" fmla="*/ 325120 h 3647440"/>
              <a:gd name="connsiteX11" fmla="*/ 629920 w 12517120"/>
              <a:gd name="connsiteY11" fmla="*/ 335280 h 3647440"/>
              <a:gd name="connsiteX12" fmla="*/ 731520 w 12517120"/>
              <a:gd name="connsiteY12" fmla="*/ 406400 h 3647440"/>
              <a:gd name="connsiteX13" fmla="*/ 762000 w 12517120"/>
              <a:gd name="connsiteY13" fmla="*/ 426720 h 3647440"/>
              <a:gd name="connsiteX14" fmla="*/ 822960 w 12517120"/>
              <a:gd name="connsiteY14" fmla="*/ 447040 h 3647440"/>
              <a:gd name="connsiteX15" fmla="*/ 924560 w 12517120"/>
              <a:gd name="connsiteY15" fmla="*/ 508000 h 3647440"/>
              <a:gd name="connsiteX16" fmla="*/ 985520 w 12517120"/>
              <a:gd name="connsiteY16" fmla="*/ 528320 h 3647440"/>
              <a:gd name="connsiteX17" fmla="*/ 1046480 w 12517120"/>
              <a:gd name="connsiteY17" fmla="*/ 568960 h 3647440"/>
              <a:gd name="connsiteX18" fmla="*/ 1137920 w 12517120"/>
              <a:gd name="connsiteY18" fmla="*/ 599440 h 3647440"/>
              <a:gd name="connsiteX19" fmla="*/ 1168400 w 12517120"/>
              <a:gd name="connsiteY19" fmla="*/ 609600 h 3647440"/>
              <a:gd name="connsiteX20" fmla="*/ 1219200 w 12517120"/>
              <a:gd name="connsiteY20" fmla="*/ 619760 h 3647440"/>
              <a:gd name="connsiteX21" fmla="*/ 1249680 w 12517120"/>
              <a:gd name="connsiteY21" fmla="*/ 629920 h 3647440"/>
              <a:gd name="connsiteX22" fmla="*/ 1483360 w 12517120"/>
              <a:gd name="connsiteY22" fmla="*/ 629920 h 3647440"/>
              <a:gd name="connsiteX23" fmla="*/ 1747520 w 12517120"/>
              <a:gd name="connsiteY23" fmla="*/ 883920 h 3647440"/>
              <a:gd name="connsiteX24" fmla="*/ 2387600 w 12517120"/>
              <a:gd name="connsiteY24" fmla="*/ 629920 h 3647440"/>
              <a:gd name="connsiteX25" fmla="*/ 2854960 w 12517120"/>
              <a:gd name="connsiteY25" fmla="*/ 304800 h 3647440"/>
              <a:gd name="connsiteX26" fmla="*/ 3271520 w 12517120"/>
              <a:gd name="connsiteY26" fmla="*/ 690880 h 3647440"/>
              <a:gd name="connsiteX27" fmla="*/ 3484880 w 12517120"/>
              <a:gd name="connsiteY27" fmla="*/ 579120 h 3647440"/>
              <a:gd name="connsiteX28" fmla="*/ 4267200 w 12517120"/>
              <a:gd name="connsiteY28" fmla="*/ 1016000 h 3647440"/>
              <a:gd name="connsiteX29" fmla="*/ 4572000 w 12517120"/>
              <a:gd name="connsiteY29" fmla="*/ 894080 h 3647440"/>
              <a:gd name="connsiteX30" fmla="*/ 4632960 w 12517120"/>
              <a:gd name="connsiteY30" fmla="*/ 975360 h 3647440"/>
              <a:gd name="connsiteX31" fmla="*/ 5374640 w 12517120"/>
              <a:gd name="connsiteY31" fmla="*/ 619760 h 3647440"/>
              <a:gd name="connsiteX32" fmla="*/ 5486400 w 12517120"/>
              <a:gd name="connsiteY32" fmla="*/ 680720 h 3647440"/>
              <a:gd name="connsiteX33" fmla="*/ 5994400 w 12517120"/>
              <a:gd name="connsiteY33" fmla="*/ 619760 h 3647440"/>
              <a:gd name="connsiteX34" fmla="*/ 6177280 w 12517120"/>
              <a:gd name="connsiteY34" fmla="*/ 863600 h 3647440"/>
              <a:gd name="connsiteX35" fmla="*/ 6410960 w 12517120"/>
              <a:gd name="connsiteY35" fmla="*/ 1117600 h 3647440"/>
              <a:gd name="connsiteX36" fmla="*/ 6604000 w 12517120"/>
              <a:gd name="connsiteY36" fmla="*/ 934720 h 3647440"/>
              <a:gd name="connsiteX37" fmla="*/ 6990080 w 12517120"/>
              <a:gd name="connsiteY37" fmla="*/ 1270000 h 3647440"/>
              <a:gd name="connsiteX38" fmla="*/ 7752080 w 12517120"/>
              <a:gd name="connsiteY38" fmla="*/ 1127760 h 3647440"/>
              <a:gd name="connsiteX39" fmla="*/ 8107680 w 12517120"/>
              <a:gd name="connsiteY39" fmla="*/ 914400 h 3647440"/>
              <a:gd name="connsiteX40" fmla="*/ 8321040 w 12517120"/>
              <a:gd name="connsiteY40" fmla="*/ 721360 h 3647440"/>
              <a:gd name="connsiteX41" fmla="*/ 8442960 w 12517120"/>
              <a:gd name="connsiteY41" fmla="*/ 772160 h 3647440"/>
              <a:gd name="connsiteX42" fmla="*/ 8524240 w 12517120"/>
              <a:gd name="connsiteY42" fmla="*/ 1056640 h 3647440"/>
              <a:gd name="connsiteX43" fmla="*/ 8829040 w 12517120"/>
              <a:gd name="connsiteY43" fmla="*/ 1097280 h 3647440"/>
              <a:gd name="connsiteX44" fmla="*/ 9001760 w 12517120"/>
              <a:gd name="connsiteY44" fmla="*/ 995680 h 3647440"/>
              <a:gd name="connsiteX45" fmla="*/ 9164320 w 12517120"/>
              <a:gd name="connsiteY45" fmla="*/ 1148080 h 3647440"/>
              <a:gd name="connsiteX46" fmla="*/ 9702800 w 12517120"/>
              <a:gd name="connsiteY46" fmla="*/ 650240 h 3647440"/>
              <a:gd name="connsiteX47" fmla="*/ 10007600 w 12517120"/>
              <a:gd name="connsiteY47" fmla="*/ 853440 h 3647440"/>
              <a:gd name="connsiteX48" fmla="*/ 10292080 w 12517120"/>
              <a:gd name="connsiteY48" fmla="*/ 772160 h 3647440"/>
              <a:gd name="connsiteX49" fmla="*/ 10789920 w 12517120"/>
              <a:gd name="connsiteY49" fmla="*/ 1026160 h 3647440"/>
              <a:gd name="connsiteX50" fmla="*/ 11115040 w 12517120"/>
              <a:gd name="connsiteY50" fmla="*/ 802640 h 3647440"/>
              <a:gd name="connsiteX51" fmla="*/ 11714480 w 12517120"/>
              <a:gd name="connsiteY51" fmla="*/ 934720 h 3647440"/>
              <a:gd name="connsiteX52" fmla="*/ 11988800 w 12517120"/>
              <a:gd name="connsiteY52" fmla="*/ 741680 h 3647440"/>
              <a:gd name="connsiteX53" fmla="*/ 12232640 w 12517120"/>
              <a:gd name="connsiteY53" fmla="*/ 924560 h 3647440"/>
              <a:gd name="connsiteX54" fmla="*/ 12435840 w 12517120"/>
              <a:gd name="connsiteY54" fmla="*/ 894080 h 3647440"/>
              <a:gd name="connsiteX55" fmla="*/ 12517120 w 12517120"/>
              <a:gd name="connsiteY55" fmla="*/ 3566160 h 3647440"/>
              <a:gd name="connsiteX56" fmla="*/ 0 w 12517120"/>
              <a:gd name="connsiteY56" fmla="*/ 3647440 h 3647440"/>
              <a:gd name="connsiteX57" fmla="*/ 40640 w 12517120"/>
              <a:gd name="connsiteY57" fmla="*/ 0 h 3647440"/>
              <a:gd name="connsiteX58" fmla="*/ 101600 w 12517120"/>
              <a:gd name="connsiteY58" fmla="*/ 20320 h 36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517120" h="3647440">
                <a:moveTo>
                  <a:pt x="101600" y="20320"/>
                </a:moveTo>
                <a:lnTo>
                  <a:pt x="101600" y="20320"/>
                </a:lnTo>
                <a:cubicBezTo>
                  <a:pt x="128693" y="30480"/>
                  <a:pt x="156999" y="37860"/>
                  <a:pt x="182880" y="50800"/>
                </a:cubicBezTo>
                <a:cubicBezTo>
                  <a:pt x="204723" y="61722"/>
                  <a:pt x="223520" y="77893"/>
                  <a:pt x="243840" y="91440"/>
                </a:cubicBezTo>
                <a:lnTo>
                  <a:pt x="274320" y="111760"/>
                </a:lnTo>
                <a:cubicBezTo>
                  <a:pt x="284480" y="118533"/>
                  <a:pt x="295031" y="124754"/>
                  <a:pt x="304800" y="132080"/>
                </a:cubicBezTo>
                <a:cubicBezTo>
                  <a:pt x="318347" y="142240"/>
                  <a:pt x="332583" y="151540"/>
                  <a:pt x="345440" y="162560"/>
                </a:cubicBezTo>
                <a:cubicBezTo>
                  <a:pt x="376898" y="189524"/>
                  <a:pt x="370472" y="195396"/>
                  <a:pt x="406400" y="213360"/>
                </a:cubicBezTo>
                <a:cubicBezTo>
                  <a:pt x="415979" y="218149"/>
                  <a:pt x="426720" y="220133"/>
                  <a:pt x="436880" y="223520"/>
                </a:cubicBezTo>
                <a:cubicBezTo>
                  <a:pt x="455427" y="237431"/>
                  <a:pt x="523470" y="289637"/>
                  <a:pt x="538480" y="294640"/>
                </a:cubicBezTo>
                <a:cubicBezTo>
                  <a:pt x="615092" y="320177"/>
                  <a:pt x="520658" y="285729"/>
                  <a:pt x="599440" y="325120"/>
                </a:cubicBezTo>
                <a:cubicBezTo>
                  <a:pt x="609019" y="329909"/>
                  <a:pt x="620558" y="330079"/>
                  <a:pt x="629920" y="335280"/>
                </a:cubicBezTo>
                <a:cubicBezTo>
                  <a:pt x="671962" y="358637"/>
                  <a:pt x="694229" y="379764"/>
                  <a:pt x="731520" y="406400"/>
                </a:cubicBezTo>
                <a:cubicBezTo>
                  <a:pt x="741456" y="413497"/>
                  <a:pt x="750842" y="421761"/>
                  <a:pt x="762000" y="426720"/>
                </a:cubicBezTo>
                <a:cubicBezTo>
                  <a:pt x="781573" y="435419"/>
                  <a:pt x="805138" y="435159"/>
                  <a:pt x="822960" y="447040"/>
                </a:cubicBezTo>
                <a:cubicBezTo>
                  <a:pt x="858740" y="470893"/>
                  <a:pt x="885508" y="492379"/>
                  <a:pt x="924560" y="508000"/>
                </a:cubicBezTo>
                <a:cubicBezTo>
                  <a:pt x="944447" y="515955"/>
                  <a:pt x="967698" y="516439"/>
                  <a:pt x="985520" y="528320"/>
                </a:cubicBezTo>
                <a:cubicBezTo>
                  <a:pt x="1005840" y="541867"/>
                  <a:pt x="1023312" y="561237"/>
                  <a:pt x="1046480" y="568960"/>
                </a:cubicBezTo>
                <a:lnTo>
                  <a:pt x="1137920" y="599440"/>
                </a:lnTo>
                <a:cubicBezTo>
                  <a:pt x="1148080" y="602827"/>
                  <a:pt x="1157898" y="607500"/>
                  <a:pt x="1168400" y="609600"/>
                </a:cubicBezTo>
                <a:cubicBezTo>
                  <a:pt x="1185333" y="612987"/>
                  <a:pt x="1202447" y="615572"/>
                  <a:pt x="1219200" y="619760"/>
                </a:cubicBezTo>
                <a:cubicBezTo>
                  <a:pt x="1229590" y="622357"/>
                  <a:pt x="1238978" y="629508"/>
                  <a:pt x="1249680" y="629920"/>
                </a:cubicBezTo>
                <a:cubicBezTo>
                  <a:pt x="1327516" y="632914"/>
                  <a:pt x="1405467" y="629920"/>
                  <a:pt x="1483360" y="629920"/>
                </a:cubicBezTo>
                <a:lnTo>
                  <a:pt x="1747520" y="883920"/>
                </a:lnTo>
                <a:lnTo>
                  <a:pt x="2387600" y="629920"/>
                </a:lnTo>
                <a:lnTo>
                  <a:pt x="2854960" y="304800"/>
                </a:lnTo>
                <a:lnTo>
                  <a:pt x="3271520" y="690880"/>
                </a:lnTo>
                <a:lnTo>
                  <a:pt x="3484880" y="579120"/>
                </a:lnTo>
                <a:lnTo>
                  <a:pt x="4267200" y="1016000"/>
                </a:lnTo>
                <a:lnTo>
                  <a:pt x="4572000" y="894080"/>
                </a:lnTo>
                <a:lnTo>
                  <a:pt x="4632960" y="975360"/>
                </a:lnTo>
                <a:lnTo>
                  <a:pt x="5374640" y="619760"/>
                </a:lnTo>
                <a:lnTo>
                  <a:pt x="5486400" y="680720"/>
                </a:lnTo>
                <a:lnTo>
                  <a:pt x="5994400" y="619760"/>
                </a:lnTo>
                <a:lnTo>
                  <a:pt x="6177280" y="863600"/>
                </a:lnTo>
                <a:lnTo>
                  <a:pt x="6410960" y="1117600"/>
                </a:lnTo>
                <a:lnTo>
                  <a:pt x="6604000" y="934720"/>
                </a:lnTo>
                <a:lnTo>
                  <a:pt x="6990080" y="1270000"/>
                </a:lnTo>
                <a:lnTo>
                  <a:pt x="7752080" y="1127760"/>
                </a:lnTo>
                <a:lnTo>
                  <a:pt x="8107680" y="914400"/>
                </a:lnTo>
                <a:lnTo>
                  <a:pt x="8321040" y="721360"/>
                </a:lnTo>
                <a:lnTo>
                  <a:pt x="8442960" y="772160"/>
                </a:lnTo>
                <a:lnTo>
                  <a:pt x="8524240" y="1056640"/>
                </a:lnTo>
                <a:lnTo>
                  <a:pt x="8829040" y="1097280"/>
                </a:lnTo>
                <a:lnTo>
                  <a:pt x="9001760" y="995680"/>
                </a:lnTo>
                <a:lnTo>
                  <a:pt x="9164320" y="1148080"/>
                </a:lnTo>
                <a:lnTo>
                  <a:pt x="9702800" y="650240"/>
                </a:lnTo>
                <a:lnTo>
                  <a:pt x="10007600" y="853440"/>
                </a:lnTo>
                <a:lnTo>
                  <a:pt x="10292080" y="772160"/>
                </a:lnTo>
                <a:lnTo>
                  <a:pt x="10789920" y="1026160"/>
                </a:lnTo>
                <a:lnTo>
                  <a:pt x="11115040" y="802640"/>
                </a:lnTo>
                <a:lnTo>
                  <a:pt x="11714480" y="934720"/>
                </a:lnTo>
                <a:lnTo>
                  <a:pt x="11988800" y="741680"/>
                </a:lnTo>
                <a:lnTo>
                  <a:pt x="12232640" y="924560"/>
                </a:lnTo>
                <a:lnTo>
                  <a:pt x="12435840" y="894080"/>
                </a:lnTo>
                <a:lnTo>
                  <a:pt x="12517120" y="3566160"/>
                </a:lnTo>
                <a:lnTo>
                  <a:pt x="0" y="3647440"/>
                </a:lnTo>
                <a:lnTo>
                  <a:pt x="40640" y="0"/>
                </a:lnTo>
                <a:lnTo>
                  <a:pt x="101600" y="20320"/>
                </a:lnTo>
                <a:close/>
              </a:path>
            </a:pathLst>
          </a:custGeom>
          <a:gradFill flip="none" rotWithShape="1">
            <a:gsLst>
              <a:gs pos="22000">
                <a:srgbClr val="FFFFFF"/>
              </a:gs>
              <a:gs pos="58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6C5CDBA1-B70D-48E5-8AC2-C656A1041BA4}"/>
              </a:ext>
            </a:extLst>
          </p:cNvPr>
          <p:cNvSpPr/>
          <p:nvPr/>
        </p:nvSpPr>
        <p:spPr>
          <a:xfrm>
            <a:off x="0" y="2511972"/>
            <a:ext cx="7723319" cy="3990427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2000">
                <a:schemeClr val="bg1"/>
              </a:gs>
            </a:gsLst>
            <a:lin ang="18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3" name="Freihandform: Form 692">
            <a:extLst>
              <a:ext uri="{FF2B5EF4-FFF2-40B4-BE49-F238E27FC236}">
                <a16:creationId xmlns:a16="http://schemas.microsoft.com/office/drawing/2014/main" id="{4C56A6B3-860A-4F44-81FF-BEFE7E194500}"/>
              </a:ext>
            </a:extLst>
          </p:cNvPr>
          <p:cNvSpPr/>
          <p:nvPr/>
        </p:nvSpPr>
        <p:spPr>
          <a:xfrm flipH="1">
            <a:off x="-667850" y="5913754"/>
            <a:ext cx="12918331" cy="1810008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hteck 202">
            <a:extLst>
              <a:ext uri="{FF2B5EF4-FFF2-40B4-BE49-F238E27FC236}">
                <a16:creationId xmlns:a16="http://schemas.microsoft.com/office/drawing/2014/main" id="{35CC7D15-DD41-4FF9-9207-CA9FF63E6B9A}"/>
              </a:ext>
            </a:extLst>
          </p:cNvPr>
          <p:cNvSpPr/>
          <p:nvPr/>
        </p:nvSpPr>
        <p:spPr>
          <a:xfrm rot="16200000">
            <a:off x="964087" y="6391685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hteck 203">
            <a:extLst>
              <a:ext uri="{FF2B5EF4-FFF2-40B4-BE49-F238E27FC236}">
                <a16:creationId xmlns:a16="http://schemas.microsoft.com/office/drawing/2014/main" id="{08A35E4D-3A57-48CA-99EC-E8A1CDEBD6A7}"/>
              </a:ext>
            </a:extLst>
          </p:cNvPr>
          <p:cNvSpPr/>
          <p:nvPr/>
        </p:nvSpPr>
        <p:spPr>
          <a:xfrm rot="16200000">
            <a:off x="2489431" y="6255190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1292E12C-4776-454C-981F-2CD48879F8E2}"/>
              </a:ext>
            </a:extLst>
          </p:cNvPr>
          <p:cNvSpPr/>
          <p:nvPr/>
        </p:nvSpPr>
        <p:spPr>
          <a:xfrm rot="16200000">
            <a:off x="4084633" y="6317584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hteck 205">
            <a:extLst>
              <a:ext uri="{FF2B5EF4-FFF2-40B4-BE49-F238E27FC236}">
                <a16:creationId xmlns:a16="http://schemas.microsoft.com/office/drawing/2014/main" id="{78919D5E-4996-497A-A021-22F0AFC86BBD}"/>
              </a:ext>
            </a:extLst>
          </p:cNvPr>
          <p:cNvSpPr/>
          <p:nvPr/>
        </p:nvSpPr>
        <p:spPr>
          <a:xfrm rot="16200000">
            <a:off x="5443702" y="6233875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hteck 206">
            <a:extLst>
              <a:ext uri="{FF2B5EF4-FFF2-40B4-BE49-F238E27FC236}">
                <a16:creationId xmlns:a16="http://schemas.microsoft.com/office/drawing/2014/main" id="{4C766A4A-A291-491F-A129-E94FC50BF823}"/>
              </a:ext>
            </a:extLst>
          </p:cNvPr>
          <p:cNvSpPr/>
          <p:nvPr/>
        </p:nvSpPr>
        <p:spPr>
          <a:xfrm rot="16200000">
            <a:off x="8142122" y="6288797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hteck 207">
            <a:extLst>
              <a:ext uri="{FF2B5EF4-FFF2-40B4-BE49-F238E27FC236}">
                <a16:creationId xmlns:a16="http://schemas.microsoft.com/office/drawing/2014/main" id="{EF70BDB7-E783-410D-A4EC-0D758CB22021}"/>
              </a:ext>
            </a:extLst>
          </p:cNvPr>
          <p:cNvSpPr/>
          <p:nvPr/>
        </p:nvSpPr>
        <p:spPr>
          <a:xfrm rot="16200000">
            <a:off x="9511302" y="6352639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hteck 208">
            <a:extLst>
              <a:ext uri="{FF2B5EF4-FFF2-40B4-BE49-F238E27FC236}">
                <a16:creationId xmlns:a16="http://schemas.microsoft.com/office/drawing/2014/main" id="{8418B663-B945-42A5-9F75-DD3933D73D5E}"/>
              </a:ext>
            </a:extLst>
          </p:cNvPr>
          <p:cNvSpPr/>
          <p:nvPr/>
        </p:nvSpPr>
        <p:spPr>
          <a:xfrm rot="16200000">
            <a:off x="6772617" y="6308321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hteck 209">
            <a:extLst>
              <a:ext uri="{FF2B5EF4-FFF2-40B4-BE49-F238E27FC236}">
                <a16:creationId xmlns:a16="http://schemas.microsoft.com/office/drawing/2014/main" id="{086F1364-1D39-487D-B5E8-FB7BA83B54EC}"/>
              </a:ext>
            </a:extLst>
          </p:cNvPr>
          <p:cNvSpPr/>
          <p:nvPr/>
        </p:nvSpPr>
        <p:spPr>
          <a:xfrm rot="16200000">
            <a:off x="10810633" y="6317584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hteck 210">
            <a:extLst>
              <a:ext uri="{FF2B5EF4-FFF2-40B4-BE49-F238E27FC236}">
                <a16:creationId xmlns:a16="http://schemas.microsoft.com/office/drawing/2014/main" id="{495E6F9F-4FEB-420B-A92F-50E8007C1D45}"/>
              </a:ext>
            </a:extLst>
          </p:cNvPr>
          <p:cNvSpPr/>
          <p:nvPr/>
        </p:nvSpPr>
        <p:spPr>
          <a:xfrm rot="16200000">
            <a:off x="10836109" y="5688073"/>
            <a:ext cx="1446873" cy="18177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5B36BC0D-4C5D-4E42-B2CB-0EC353DAE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161" y="5529255"/>
            <a:ext cx="1054699" cy="731583"/>
          </a:xfrm>
          <a:prstGeom prst="rect">
            <a:avLst/>
          </a:prstGeom>
        </p:spPr>
      </p:pic>
      <p:pic>
        <p:nvPicPr>
          <p:cNvPr id="673" name="Grafik 672">
            <a:extLst>
              <a:ext uri="{FF2B5EF4-FFF2-40B4-BE49-F238E27FC236}">
                <a16:creationId xmlns:a16="http://schemas.microsoft.com/office/drawing/2014/main" id="{8B32B3E0-895B-4631-BD8C-7F99E66CA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633" y="5601037"/>
            <a:ext cx="1054699" cy="725487"/>
          </a:xfrm>
          <a:prstGeom prst="rect">
            <a:avLst/>
          </a:prstGeom>
        </p:spPr>
      </p:pic>
      <p:pic>
        <p:nvPicPr>
          <p:cNvPr id="684" name="Grafik 683">
            <a:extLst>
              <a:ext uri="{FF2B5EF4-FFF2-40B4-BE49-F238E27FC236}">
                <a16:creationId xmlns:a16="http://schemas.microsoft.com/office/drawing/2014/main" id="{5BF168DA-0B7A-4332-A0E2-91BB86E52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6584" y="5582930"/>
            <a:ext cx="1054699" cy="725487"/>
          </a:xfrm>
          <a:prstGeom prst="rect">
            <a:avLst/>
          </a:prstGeom>
        </p:spPr>
      </p:pic>
      <p:pic>
        <p:nvPicPr>
          <p:cNvPr id="688" name="Grafik 687">
            <a:extLst>
              <a:ext uri="{FF2B5EF4-FFF2-40B4-BE49-F238E27FC236}">
                <a16:creationId xmlns:a16="http://schemas.microsoft.com/office/drawing/2014/main" id="{C8C7BCEC-DC22-4A38-8B23-29D18B843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3933" y="4531139"/>
            <a:ext cx="1054699" cy="731583"/>
          </a:xfrm>
          <a:prstGeom prst="rect">
            <a:avLst/>
          </a:prstGeom>
        </p:spPr>
      </p:pic>
      <p:sp>
        <p:nvSpPr>
          <p:cNvPr id="184" name="Freihandform: Form 183">
            <a:extLst>
              <a:ext uri="{FF2B5EF4-FFF2-40B4-BE49-F238E27FC236}">
                <a16:creationId xmlns:a16="http://schemas.microsoft.com/office/drawing/2014/main" id="{9E7E5657-69D4-429C-997D-5E3B70C36720}"/>
              </a:ext>
            </a:extLst>
          </p:cNvPr>
          <p:cNvSpPr/>
          <p:nvPr/>
        </p:nvSpPr>
        <p:spPr>
          <a:xfrm>
            <a:off x="5078055" y="5355496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ihandform: Form 188">
            <a:extLst>
              <a:ext uri="{FF2B5EF4-FFF2-40B4-BE49-F238E27FC236}">
                <a16:creationId xmlns:a16="http://schemas.microsoft.com/office/drawing/2014/main" id="{C1B47BC2-C858-482A-99E8-7EC5430CCD6F}"/>
              </a:ext>
            </a:extLst>
          </p:cNvPr>
          <p:cNvSpPr/>
          <p:nvPr/>
        </p:nvSpPr>
        <p:spPr>
          <a:xfrm>
            <a:off x="6414379" y="5419947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ihandform: Form 191">
            <a:extLst>
              <a:ext uri="{FF2B5EF4-FFF2-40B4-BE49-F238E27FC236}">
                <a16:creationId xmlns:a16="http://schemas.microsoft.com/office/drawing/2014/main" id="{ED750175-7F92-426F-A962-49BC5F384023}"/>
              </a:ext>
            </a:extLst>
          </p:cNvPr>
          <p:cNvSpPr/>
          <p:nvPr/>
        </p:nvSpPr>
        <p:spPr>
          <a:xfrm flipH="1">
            <a:off x="10951706" y="4374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ihandform: Form 194">
            <a:extLst>
              <a:ext uri="{FF2B5EF4-FFF2-40B4-BE49-F238E27FC236}">
                <a16:creationId xmlns:a16="http://schemas.microsoft.com/office/drawing/2014/main" id="{2BB4E729-9618-4B4E-A563-3FEF5CE40047}"/>
              </a:ext>
            </a:extLst>
          </p:cNvPr>
          <p:cNvSpPr/>
          <p:nvPr/>
        </p:nvSpPr>
        <p:spPr>
          <a:xfrm rot="207948" flipH="1">
            <a:off x="10461134" y="541994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38" name="Gruppieren 2137">
            <a:extLst>
              <a:ext uri="{FF2B5EF4-FFF2-40B4-BE49-F238E27FC236}">
                <a16:creationId xmlns:a16="http://schemas.microsoft.com/office/drawing/2014/main" id="{24D69A08-3243-4F2F-ABE2-19E5A027FD1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315452" y="3461538"/>
            <a:ext cx="1829150" cy="2692518"/>
            <a:chOff x="0" y="0"/>
            <a:chExt cx="5423358" cy="7976923"/>
          </a:xfrm>
        </p:grpSpPr>
        <p:grpSp>
          <p:nvGrpSpPr>
            <p:cNvPr id="2139" name="Gruppieren 2138">
              <a:extLst>
                <a:ext uri="{FF2B5EF4-FFF2-40B4-BE49-F238E27FC236}">
                  <a16:creationId xmlns:a16="http://schemas.microsoft.com/office/drawing/2014/main" id="{545C20E5-2DB8-4BF9-96E7-2225C6A4F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208939"/>
              <a:ext cx="5423358" cy="4767984"/>
              <a:chOff x="0" y="0"/>
              <a:chExt cx="5060425" cy="4448810"/>
            </a:xfrm>
          </p:grpSpPr>
          <p:sp>
            <p:nvSpPr>
              <p:cNvPr id="2152" name="Ellipse 2151">
                <a:extLst>
                  <a:ext uri="{FF2B5EF4-FFF2-40B4-BE49-F238E27FC236}">
                    <a16:creationId xmlns:a16="http://schemas.microsoft.com/office/drawing/2014/main" id="{F5EDDC58-DAD8-4D39-A0B6-7098FBB00BC5}"/>
                  </a:ext>
                </a:extLst>
              </p:cNvPr>
              <p:cNvSpPr/>
              <p:nvPr/>
            </p:nvSpPr>
            <p:spPr>
              <a:xfrm>
                <a:off x="3531476" y="157656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3" name="Ellipse 2152">
                <a:extLst>
                  <a:ext uri="{FF2B5EF4-FFF2-40B4-BE49-F238E27FC236}">
                    <a16:creationId xmlns:a16="http://schemas.microsoft.com/office/drawing/2014/main" id="{B2B4095A-1849-428E-8E57-564597F7A6A6}"/>
                  </a:ext>
                </a:extLst>
              </p:cNvPr>
              <p:cNvSpPr/>
              <p:nvPr/>
            </p:nvSpPr>
            <p:spPr>
              <a:xfrm>
                <a:off x="0" y="0"/>
                <a:ext cx="5016500" cy="44488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4" name="Ellipse 2153">
                <a:extLst>
                  <a:ext uri="{FF2B5EF4-FFF2-40B4-BE49-F238E27FC236}">
                    <a16:creationId xmlns:a16="http://schemas.microsoft.com/office/drawing/2014/main" id="{0C9A4470-A0AF-4F9D-A685-87074318FDF6}"/>
                  </a:ext>
                </a:extLst>
              </p:cNvPr>
              <p:cNvSpPr/>
              <p:nvPr/>
            </p:nvSpPr>
            <p:spPr>
              <a:xfrm rot="20527534">
                <a:off x="2986252" y="712733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5" name="Ellipse 2154">
                <a:extLst>
                  <a:ext uri="{FF2B5EF4-FFF2-40B4-BE49-F238E27FC236}">
                    <a16:creationId xmlns:a16="http://schemas.microsoft.com/office/drawing/2014/main" id="{EA4A05B9-651F-429E-9353-9FF377FB6337}"/>
                  </a:ext>
                </a:extLst>
              </p:cNvPr>
              <p:cNvSpPr/>
              <p:nvPr/>
            </p:nvSpPr>
            <p:spPr>
              <a:xfrm rot="20966179">
                <a:off x="3298278" y="1579837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6" name="Ellipse 2155">
                <a:extLst>
                  <a:ext uri="{FF2B5EF4-FFF2-40B4-BE49-F238E27FC236}">
                    <a16:creationId xmlns:a16="http://schemas.microsoft.com/office/drawing/2014/main" id="{22C5CDB5-A063-4D5E-8978-D0E6C4A527C3}"/>
                  </a:ext>
                </a:extLst>
              </p:cNvPr>
              <p:cNvSpPr/>
              <p:nvPr/>
            </p:nvSpPr>
            <p:spPr>
              <a:xfrm rot="20206565">
                <a:off x="94593" y="731783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EAF2FA"/>
                  </a:gs>
                  <a:gs pos="100000">
                    <a:srgbClr val="EAF2FA"/>
                  </a:gs>
                  <a:gs pos="15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40" name="Gruppieren 2139">
              <a:extLst>
                <a:ext uri="{FF2B5EF4-FFF2-40B4-BE49-F238E27FC236}">
                  <a16:creationId xmlns:a16="http://schemas.microsoft.com/office/drawing/2014/main" id="{8A131157-4A7F-477D-9122-DFBB2E3470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8993" y="954470"/>
              <a:ext cx="3293896" cy="2848812"/>
              <a:chOff x="0" y="0"/>
              <a:chExt cx="3073400" cy="2658110"/>
            </a:xfrm>
          </p:grpSpPr>
          <p:sp>
            <p:nvSpPr>
              <p:cNvPr id="2145" name="Ellipse 2144">
                <a:extLst>
                  <a:ext uri="{FF2B5EF4-FFF2-40B4-BE49-F238E27FC236}">
                    <a16:creationId xmlns:a16="http://schemas.microsoft.com/office/drawing/2014/main" id="{14B04787-1C6C-4BEC-858F-079079F37B72}"/>
                  </a:ext>
                </a:extLst>
              </p:cNvPr>
              <p:cNvSpPr/>
              <p:nvPr/>
            </p:nvSpPr>
            <p:spPr>
              <a:xfrm>
                <a:off x="0" y="0"/>
                <a:ext cx="3073400" cy="26581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6" name="Ellipse 2145">
                <a:extLst>
                  <a:ext uri="{FF2B5EF4-FFF2-40B4-BE49-F238E27FC236}">
                    <a16:creationId xmlns:a16="http://schemas.microsoft.com/office/drawing/2014/main" id="{47C66693-862F-49C4-A078-9E0B003A7625}"/>
                  </a:ext>
                </a:extLst>
              </p:cNvPr>
              <p:cNvSpPr/>
              <p:nvPr/>
            </p:nvSpPr>
            <p:spPr>
              <a:xfrm>
                <a:off x="1115251" y="940828"/>
                <a:ext cx="254000" cy="457200"/>
              </a:xfrm>
              <a:prstGeom prst="ellipse">
                <a:avLst/>
              </a:prstGeom>
              <a:solidFill>
                <a:srgbClr val="4472C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7" name="Ellipse 2146">
                <a:extLst>
                  <a:ext uri="{FF2B5EF4-FFF2-40B4-BE49-F238E27FC236}">
                    <a16:creationId xmlns:a16="http://schemas.microsoft.com/office/drawing/2014/main" id="{6B89776C-9E7E-4468-8F66-FEDA581F277E}"/>
                  </a:ext>
                </a:extLst>
              </p:cNvPr>
              <p:cNvSpPr/>
              <p:nvPr/>
            </p:nvSpPr>
            <p:spPr>
              <a:xfrm>
                <a:off x="2056079" y="914400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48" name="Gruppieren 2147">
                <a:extLst>
                  <a:ext uri="{FF2B5EF4-FFF2-40B4-BE49-F238E27FC236}">
                    <a16:creationId xmlns:a16="http://schemas.microsoft.com/office/drawing/2014/main" id="{666A967F-282A-4955-A021-DB4B61B17368}"/>
                  </a:ext>
                </a:extLst>
              </p:cNvPr>
              <p:cNvGrpSpPr/>
              <p:nvPr/>
            </p:nvGrpSpPr>
            <p:grpSpPr>
              <a:xfrm>
                <a:off x="1607908" y="1216777"/>
                <a:ext cx="1398028" cy="523269"/>
                <a:chOff x="0" y="0"/>
                <a:chExt cx="1548367" cy="518945"/>
              </a:xfr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50" name="Gleichschenkliges Dreieck 2149">
                  <a:extLst>
                    <a:ext uri="{FF2B5EF4-FFF2-40B4-BE49-F238E27FC236}">
                      <a16:creationId xmlns:a16="http://schemas.microsoft.com/office/drawing/2014/main" id="{F48851D9-D5DE-4EA9-A849-42AC7AA66BF8}"/>
                    </a:ext>
                  </a:extLst>
                </p:cNvPr>
                <p:cNvSpPr/>
                <p:nvPr/>
              </p:nvSpPr>
              <p:spPr>
                <a:xfrm>
                  <a:off x="173183" y="16364"/>
                  <a:ext cx="1375184" cy="501650"/>
                </a:xfrm>
                <a:prstGeom prst="triangle">
                  <a:avLst>
                    <a:gd name="adj" fmla="val 623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1" name="Ellipse 2150">
                  <a:extLst>
                    <a:ext uri="{FF2B5EF4-FFF2-40B4-BE49-F238E27FC236}">
                      <a16:creationId xmlns:a16="http://schemas.microsoft.com/office/drawing/2014/main" id="{4AFF714D-78BE-477E-B2CF-2CDEB5EC93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1192" cy="5189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41" name="Gruppieren 2140">
              <a:extLst>
                <a:ext uri="{FF2B5EF4-FFF2-40B4-BE49-F238E27FC236}">
                  <a16:creationId xmlns:a16="http://schemas.microsoft.com/office/drawing/2014/main" id="{D33AAE37-018E-44EA-8CE2-57F230F0FFEC}"/>
                </a:ext>
              </a:extLst>
            </p:cNvPr>
            <p:cNvGrpSpPr>
              <a:grpSpLocks noChangeAspect="1"/>
            </p:cNvGrpSpPr>
            <p:nvPr/>
          </p:nvGrpSpPr>
          <p:grpSpPr>
            <a:xfrm rot="975702">
              <a:off x="1933904" y="0"/>
              <a:ext cx="2475186" cy="1877657"/>
              <a:chOff x="0" y="0"/>
              <a:chExt cx="2309785" cy="1752267"/>
            </a:xfrm>
          </p:grpSpPr>
          <p:sp>
            <p:nvSpPr>
              <p:cNvPr id="2142" name="Flussdiagramm: Magnetplattenspeicher 2141">
                <a:extLst>
                  <a:ext uri="{FF2B5EF4-FFF2-40B4-BE49-F238E27FC236}">
                    <a16:creationId xmlns:a16="http://schemas.microsoft.com/office/drawing/2014/main" id="{90F2AAF0-191F-4BD4-82CF-2642CA9CE6FB}"/>
                  </a:ext>
                </a:extLst>
              </p:cNvPr>
              <p:cNvSpPr/>
              <p:nvPr/>
            </p:nvSpPr>
            <p:spPr>
              <a:xfrm>
                <a:off x="0" y="0"/>
                <a:ext cx="2309785" cy="1752267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3" name="Halbbogen 2142">
                <a:extLst>
                  <a:ext uri="{FF2B5EF4-FFF2-40B4-BE49-F238E27FC236}">
                    <a16:creationId xmlns:a16="http://schemas.microsoft.com/office/drawing/2014/main" id="{4C934EDD-CF5B-47A4-8172-8FC7C7F440BF}"/>
                  </a:ext>
                </a:extLst>
              </p:cNvPr>
              <p:cNvSpPr/>
              <p:nvPr/>
            </p:nvSpPr>
            <p:spPr>
              <a:xfrm rot="11791213">
                <a:off x="118441" y="667909"/>
                <a:ext cx="778510" cy="932180"/>
              </a:xfrm>
              <a:prstGeom prst="blockArc">
                <a:avLst>
                  <a:gd name="adj1" fmla="val 9684492"/>
                  <a:gd name="adj2" fmla="val 628043"/>
                  <a:gd name="adj3" fmla="val 23013"/>
                </a:avLst>
              </a:prstGeom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4" name="Ellipse 2143">
                <a:extLst>
                  <a:ext uri="{FF2B5EF4-FFF2-40B4-BE49-F238E27FC236}">
                    <a16:creationId xmlns:a16="http://schemas.microsoft.com/office/drawing/2014/main" id="{24BF14CB-1C85-4823-86F5-E18916FC24C1}"/>
                  </a:ext>
                </a:extLst>
              </p:cNvPr>
              <p:cNvSpPr/>
              <p:nvPr/>
            </p:nvSpPr>
            <p:spPr>
              <a:xfrm>
                <a:off x="15902" y="0"/>
                <a:ext cx="2281473" cy="57646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5" name="Grafik 24">
            <a:extLst>
              <a:ext uri="{FF2B5EF4-FFF2-40B4-BE49-F238E27FC236}">
                <a16:creationId xmlns:a16="http://schemas.microsoft.com/office/drawing/2014/main" id="{D95F0831-5C28-40CE-AE2B-09E70D41BB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4090" y="5478795"/>
            <a:ext cx="1054699" cy="731583"/>
          </a:xfrm>
          <a:prstGeom prst="rect">
            <a:avLst/>
          </a:prstGeom>
        </p:spPr>
      </p:pic>
      <p:sp>
        <p:nvSpPr>
          <p:cNvPr id="182" name="Freihandform: Form 181">
            <a:extLst>
              <a:ext uri="{FF2B5EF4-FFF2-40B4-BE49-F238E27FC236}">
                <a16:creationId xmlns:a16="http://schemas.microsoft.com/office/drawing/2014/main" id="{AC3B545C-04E6-43F8-8907-DED40D6F9202}"/>
              </a:ext>
            </a:extLst>
          </p:cNvPr>
          <p:cNvSpPr/>
          <p:nvPr/>
        </p:nvSpPr>
        <p:spPr>
          <a:xfrm flipH="1">
            <a:off x="2147987" y="5317268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hteck 201">
            <a:extLst>
              <a:ext uri="{FF2B5EF4-FFF2-40B4-BE49-F238E27FC236}">
                <a16:creationId xmlns:a16="http://schemas.microsoft.com/office/drawing/2014/main" id="{4381746A-01EC-4853-9544-9E17ECA19C8B}"/>
              </a:ext>
            </a:extLst>
          </p:cNvPr>
          <p:cNvSpPr/>
          <p:nvPr/>
        </p:nvSpPr>
        <p:spPr>
          <a:xfrm rot="16200000">
            <a:off x="110145" y="5704846"/>
            <a:ext cx="1642722" cy="18529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3CC8832-7E5B-465A-BACC-4EADE4120995}"/>
              </a:ext>
            </a:extLst>
          </p:cNvPr>
          <p:cNvSpPr/>
          <p:nvPr/>
        </p:nvSpPr>
        <p:spPr>
          <a:xfrm rot="16200000">
            <a:off x="-593103" y="5147758"/>
            <a:ext cx="2325888" cy="19906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EF79B6C-A4E7-4AFC-A4A6-FFAFD6DC88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33" y="3497806"/>
            <a:ext cx="1054699" cy="85961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3FBAC2B-7155-4B51-BAEB-22DC79796F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156" y="4586768"/>
            <a:ext cx="1054699" cy="73158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A83259B1-32C0-4E1A-8C9D-E2FE8743D1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103" y="5656210"/>
            <a:ext cx="1054699" cy="731583"/>
          </a:xfrm>
          <a:prstGeom prst="rect">
            <a:avLst/>
          </a:prstGeom>
        </p:spPr>
      </p:pic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78E45E-4DFE-40B3-AF42-6FF7B6971106}"/>
              </a:ext>
            </a:extLst>
          </p:cNvPr>
          <p:cNvSpPr/>
          <p:nvPr/>
        </p:nvSpPr>
        <p:spPr>
          <a:xfrm>
            <a:off x="597692" y="5513881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reihandform: Form 184">
            <a:extLst>
              <a:ext uri="{FF2B5EF4-FFF2-40B4-BE49-F238E27FC236}">
                <a16:creationId xmlns:a16="http://schemas.microsoft.com/office/drawing/2014/main" id="{3EE1DFD1-8828-42E9-BAA6-34FE6143AE1D}"/>
              </a:ext>
            </a:extLst>
          </p:cNvPr>
          <p:cNvSpPr/>
          <p:nvPr/>
        </p:nvSpPr>
        <p:spPr>
          <a:xfrm rot="231405" flipH="1">
            <a:off x="338185" y="4403321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ihandform: Form 197">
            <a:extLst>
              <a:ext uri="{FF2B5EF4-FFF2-40B4-BE49-F238E27FC236}">
                <a16:creationId xmlns:a16="http://schemas.microsoft.com/office/drawing/2014/main" id="{902B0CC1-FF73-48AB-A3FD-F228C85F9DE2}"/>
              </a:ext>
            </a:extLst>
          </p:cNvPr>
          <p:cNvSpPr/>
          <p:nvPr/>
        </p:nvSpPr>
        <p:spPr>
          <a:xfrm>
            <a:off x="1283" y="3302730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4EA3EFCC-A4BA-41EC-BF61-E7AF36BD8C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1232" y="5547962"/>
            <a:ext cx="1054699" cy="731583"/>
          </a:xfrm>
          <a:prstGeom prst="rect">
            <a:avLst/>
          </a:prstGeom>
        </p:spPr>
      </p:pic>
      <p:sp>
        <p:nvSpPr>
          <p:cNvPr id="201" name="Freihandform: Form 200">
            <a:extLst>
              <a:ext uri="{FF2B5EF4-FFF2-40B4-BE49-F238E27FC236}">
                <a16:creationId xmlns:a16="http://schemas.microsoft.com/office/drawing/2014/main" id="{BD8AED68-1A09-4642-8A9C-54EAB331E5ED}"/>
              </a:ext>
            </a:extLst>
          </p:cNvPr>
          <p:cNvSpPr/>
          <p:nvPr/>
        </p:nvSpPr>
        <p:spPr>
          <a:xfrm rot="21368595">
            <a:off x="3706499" y="5396024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6" name="Grafik 675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E45B4E5A-1E29-439C-AA20-C4CC812689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38486" y="5484891"/>
            <a:ext cx="1054699" cy="725487"/>
          </a:xfrm>
          <a:prstGeom prst="rect">
            <a:avLst/>
          </a:prstGeom>
        </p:spPr>
      </p:pic>
      <p:pic>
        <p:nvPicPr>
          <p:cNvPr id="680" name="Grafik 679">
            <a:extLst>
              <a:ext uri="{FF2B5EF4-FFF2-40B4-BE49-F238E27FC236}">
                <a16:creationId xmlns:a16="http://schemas.microsoft.com/office/drawing/2014/main" id="{99BEADD7-0E09-43DB-87ED-BA0D645851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60875" y="5717019"/>
            <a:ext cx="1060796" cy="725487"/>
          </a:xfrm>
          <a:prstGeom prst="rect">
            <a:avLst/>
          </a:prstGeom>
        </p:spPr>
      </p:pic>
      <p:sp>
        <p:nvSpPr>
          <p:cNvPr id="683" name="Freihandform: Form 682">
            <a:extLst>
              <a:ext uri="{FF2B5EF4-FFF2-40B4-BE49-F238E27FC236}">
                <a16:creationId xmlns:a16="http://schemas.microsoft.com/office/drawing/2014/main" id="{73ED9615-77ED-4D6F-85AB-4401AB348A33}"/>
              </a:ext>
            </a:extLst>
          </p:cNvPr>
          <p:cNvSpPr/>
          <p:nvPr/>
        </p:nvSpPr>
        <p:spPr>
          <a:xfrm rot="207948" flipH="1">
            <a:off x="7777574" y="532146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5" name="Freihandform: Form 684">
            <a:extLst>
              <a:ext uri="{FF2B5EF4-FFF2-40B4-BE49-F238E27FC236}">
                <a16:creationId xmlns:a16="http://schemas.microsoft.com/office/drawing/2014/main" id="{F2E037B5-263D-49C2-9255-2B75F10685E2}"/>
              </a:ext>
            </a:extLst>
          </p:cNvPr>
          <p:cNvSpPr/>
          <p:nvPr/>
        </p:nvSpPr>
        <p:spPr>
          <a:xfrm flipH="1">
            <a:off x="9156667" y="5643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29ED12F-CC76-4702-BF4A-7ACD1EA28BEE}"/>
              </a:ext>
            </a:extLst>
          </p:cNvPr>
          <p:cNvSpPr/>
          <p:nvPr/>
        </p:nvSpPr>
        <p:spPr>
          <a:xfrm>
            <a:off x="9009899" y="4479783"/>
            <a:ext cx="405958" cy="154820"/>
          </a:xfrm>
          <a:prstGeom prst="ellipse">
            <a:avLst/>
          </a:prstGeom>
          <a:solidFill>
            <a:srgbClr val="4472C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6DDC21-D372-4FE3-BEBA-BBD268C6914A}"/>
              </a:ext>
            </a:extLst>
          </p:cNvPr>
          <p:cNvSpPr/>
          <p:nvPr/>
        </p:nvSpPr>
        <p:spPr>
          <a:xfrm>
            <a:off x="8950207" y="4457168"/>
            <a:ext cx="552657" cy="154820"/>
          </a:xfrm>
          <a:prstGeom prst="ellipse">
            <a:avLst/>
          </a:prstGeom>
          <a:gradFill flip="none" rotWithShape="1">
            <a:gsLst>
              <a:gs pos="48000">
                <a:schemeClr val="accent5">
                  <a:lumMod val="20000"/>
                  <a:lumOff val="80000"/>
                </a:schemeClr>
              </a:gs>
              <a:gs pos="100000">
                <a:srgbClr val="F9FBF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97D6C0D-2DD4-4F61-B061-D40CAE35A349}"/>
              </a:ext>
            </a:extLst>
          </p:cNvPr>
          <p:cNvGrpSpPr/>
          <p:nvPr/>
        </p:nvGrpSpPr>
        <p:grpSpPr>
          <a:xfrm>
            <a:off x="8596848" y="205406"/>
            <a:ext cx="3235837" cy="899135"/>
            <a:chOff x="8596848" y="205406"/>
            <a:chExt cx="3235837" cy="899135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4970BB2F-5845-406B-BF80-CB3B3F9AEEFE}"/>
                </a:ext>
              </a:extLst>
            </p:cNvPr>
            <p:cNvGrpSpPr/>
            <p:nvPr/>
          </p:nvGrpSpPr>
          <p:grpSpPr>
            <a:xfrm>
              <a:off x="8596848" y="205406"/>
              <a:ext cx="1348875" cy="683394"/>
              <a:chOff x="7887200" y="205406"/>
              <a:chExt cx="1348875" cy="683394"/>
            </a:xfrm>
          </p:grpSpPr>
          <p:sp>
            <p:nvSpPr>
              <p:cNvPr id="5" name="Wolke 4">
                <a:extLst>
                  <a:ext uri="{FF2B5EF4-FFF2-40B4-BE49-F238E27FC236}">
                    <a16:creationId xmlns:a16="http://schemas.microsoft.com/office/drawing/2014/main" id="{A8B7BDCE-E796-42E8-934D-571A86AEE34F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08E82047-2F31-45FB-86A2-EFA9DABCD11F}"/>
                  </a:ext>
                </a:extLst>
              </p:cNvPr>
              <p:cNvSpPr txBox="1"/>
              <p:nvPr/>
            </p:nvSpPr>
            <p:spPr>
              <a:xfrm>
                <a:off x="8161636" y="225491"/>
                <a:ext cx="70360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</a:p>
            </p:txBody>
          </p:sp>
        </p:grpSp>
        <p:grpSp>
          <p:nvGrpSpPr>
            <p:cNvPr id="62" name="Gruppieren 61">
              <a:extLst>
                <a:ext uri="{FF2B5EF4-FFF2-40B4-BE49-F238E27FC236}">
                  <a16:creationId xmlns:a16="http://schemas.microsoft.com/office/drawing/2014/main" id="{987C0984-CC1B-402C-985A-B773A867EDF7}"/>
                </a:ext>
              </a:extLst>
            </p:cNvPr>
            <p:cNvGrpSpPr/>
            <p:nvPr/>
          </p:nvGrpSpPr>
          <p:grpSpPr>
            <a:xfrm>
              <a:off x="10483810" y="421147"/>
              <a:ext cx="1348875" cy="683394"/>
              <a:chOff x="7887200" y="205406"/>
              <a:chExt cx="1348875" cy="683394"/>
            </a:xfrm>
          </p:grpSpPr>
          <p:sp>
            <p:nvSpPr>
              <p:cNvPr id="63" name="Wolke 62">
                <a:extLst>
                  <a:ext uri="{FF2B5EF4-FFF2-40B4-BE49-F238E27FC236}">
                    <a16:creationId xmlns:a16="http://schemas.microsoft.com/office/drawing/2014/main" id="{59422FE4-535C-43E9-BD60-EA943A6455FD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2F5416B9-BB52-4CD3-BEB9-1F7EBCFFE2C4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7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1245244"/>
      </p:ext>
    </p:extLst>
  </p:cSld>
  <p:clrMapOvr>
    <a:masterClrMapping/>
  </p:clrMapOvr>
  <p:transition spd="med" advClick="0" advTm="200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5000"/>
                <a:lumOff val="95000"/>
              </a:schemeClr>
            </a:gs>
            <a:gs pos="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2C1C551-BB97-458A-AA91-897CFBBF67FC}"/>
              </a:ext>
            </a:extLst>
          </p:cNvPr>
          <p:cNvSpPr/>
          <p:nvPr/>
        </p:nvSpPr>
        <p:spPr>
          <a:xfrm>
            <a:off x="-162560" y="2592265"/>
            <a:ext cx="12517120" cy="3647440"/>
          </a:xfrm>
          <a:custGeom>
            <a:avLst/>
            <a:gdLst>
              <a:gd name="connsiteX0" fmla="*/ 101600 w 12517120"/>
              <a:gd name="connsiteY0" fmla="*/ 20320 h 3647440"/>
              <a:gd name="connsiteX1" fmla="*/ 101600 w 12517120"/>
              <a:gd name="connsiteY1" fmla="*/ 20320 h 3647440"/>
              <a:gd name="connsiteX2" fmla="*/ 182880 w 12517120"/>
              <a:gd name="connsiteY2" fmla="*/ 50800 h 3647440"/>
              <a:gd name="connsiteX3" fmla="*/ 243840 w 12517120"/>
              <a:gd name="connsiteY3" fmla="*/ 91440 h 3647440"/>
              <a:gd name="connsiteX4" fmla="*/ 274320 w 12517120"/>
              <a:gd name="connsiteY4" fmla="*/ 111760 h 3647440"/>
              <a:gd name="connsiteX5" fmla="*/ 304800 w 12517120"/>
              <a:gd name="connsiteY5" fmla="*/ 132080 h 3647440"/>
              <a:gd name="connsiteX6" fmla="*/ 345440 w 12517120"/>
              <a:gd name="connsiteY6" fmla="*/ 162560 h 3647440"/>
              <a:gd name="connsiteX7" fmla="*/ 406400 w 12517120"/>
              <a:gd name="connsiteY7" fmla="*/ 213360 h 3647440"/>
              <a:gd name="connsiteX8" fmla="*/ 436880 w 12517120"/>
              <a:gd name="connsiteY8" fmla="*/ 223520 h 3647440"/>
              <a:gd name="connsiteX9" fmla="*/ 538480 w 12517120"/>
              <a:gd name="connsiteY9" fmla="*/ 294640 h 3647440"/>
              <a:gd name="connsiteX10" fmla="*/ 599440 w 12517120"/>
              <a:gd name="connsiteY10" fmla="*/ 325120 h 3647440"/>
              <a:gd name="connsiteX11" fmla="*/ 629920 w 12517120"/>
              <a:gd name="connsiteY11" fmla="*/ 335280 h 3647440"/>
              <a:gd name="connsiteX12" fmla="*/ 731520 w 12517120"/>
              <a:gd name="connsiteY12" fmla="*/ 406400 h 3647440"/>
              <a:gd name="connsiteX13" fmla="*/ 762000 w 12517120"/>
              <a:gd name="connsiteY13" fmla="*/ 426720 h 3647440"/>
              <a:gd name="connsiteX14" fmla="*/ 822960 w 12517120"/>
              <a:gd name="connsiteY14" fmla="*/ 447040 h 3647440"/>
              <a:gd name="connsiteX15" fmla="*/ 924560 w 12517120"/>
              <a:gd name="connsiteY15" fmla="*/ 508000 h 3647440"/>
              <a:gd name="connsiteX16" fmla="*/ 985520 w 12517120"/>
              <a:gd name="connsiteY16" fmla="*/ 528320 h 3647440"/>
              <a:gd name="connsiteX17" fmla="*/ 1046480 w 12517120"/>
              <a:gd name="connsiteY17" fmla="*/ 568960 h 3647440"/>
              <a:gd name="connsiteX18" fmla="*/ 1137920 w 12517120"/>
              <a:gd name="connsiteY18" fmla="*/ 599440 h 3647440"/>
              <a:gd name="connsiteX19" fmla="*/ 1168400 w 12517120"/>
              <a:gd name="connsiteY19" fmla="*/ 609600 h 3647440"/>
              <a:gd name="connsiteX20" fmla="*/ 1219200 w 12517120"/>
              <a:gd name="connsiteY20" fmla="*/ 619760 h 3647440"/>
              <a:gd name="connsiteX21" fmla="*/ 1249680 w 12517120"/>
              <a:gd name="connsiteY21" fmla="*/ 629920 h 3647440"/>
              <a:gd name="connsiteX22" fmla="*/ 1483360 w 12517120"/>
              <a:gd name="connsiteY22" fmla="*/ 629920 h 3647440"/>
              <a:gd name="connsiteX23" fmla="*/ 1747520 w 12517120"/>
              <a:gd name="connsiteY23" fmla="*/ 883920 h 3647440"/>
              <a:gd name="connsiteX24" fmla="*/ 2387600 w 12517120"/>
              <a:gd name="connsiteY24" fmla="*/ 629920 h 3647440"/>
              <a:gd name="connsiteX25" fmla="*/ 2854960 w 12517120"/>
              <a:gd name="connsiteY25" fmla="*/ 304800 h 3647440"/>
              <a:gd name="connsiteX26" fmla="*/ 3271520 w 12517120"/>
              <a:gd name="connsiteY26" fmla="*/ 690880 h 3647440"/>
              <a:gd name="connsiteX27" fmla="*/ 3484880 w 12517120"/>
              <a:gd name="connsiteY27" fmla="*/ 579120 h 3647440"/>
              <a:gd name="connsiteX28" fmla="*/ 4267200 w 12517120"/>
              <a:gd name="connsiteY28" fmla="*/ 1016000 h 3647440"/>
              <a:gd name="connsiteX29" fmla="*/ 4572000 w 12517120"/>
              <a:gd name="connsiteY29" fmla="*/ 894080 h 3647440"/>
              <a:gd name="connsiteX30" fmla="*/ 4632960 w 12517120"/>
              <a:gd name="connsiteY30" fmla="*/ 975360 h 3647440"/>
              <a:gd name="connsiteX31" fmla="*/ 5374640 w 12517120"/>
              <a:gd name="connsiteY31" fmla="*/ 619760 h 3647440"/>
              <a:gd name="connsiteX32" fmla="*/ 5486400 w 12517120"/>
              <a:gd name="connsiteY32" fmla="*/ 680720 h 3647440"/>
              <a:gd name="connsiteX33" fmla="*/ 5994400 w 12517120"/>
              <a:gd name="connsiteY33" fmla="*/ 619760 h 3647440"/>
              <a:gd name="connsiteX34" fmla="*/ 6177280 w 12517120"/>
              <a:gd name="connsiteY34" fmla="*/ 863600 h 3647440"/>
              <a:gd name="connsiteX35" fmla="*/ 6410960 w 12517120"/>
              <a:gd name="connsiteY35" fmla="*/ 1117600 h 3647440"/>
              <a:gd name="connsiteX36" fmla="*/ 6604000 w 12517120"/>
              <a:gd name="connsiteY36" fmla="*/ 934720 h 3647440"/>
              <a:gd name="connsiteX37" fmla="*/ 6990080 w 12517120"/>
              <a:gd name="connsiteY37" fmla="*/ 1270000 h 3647440"/>
              <a:gd name="connsiteX38" fmla="*/ 7752080 w 12517120"/>
              <a:gd name="connsiteY38" fmla="*/ 1127760 h 3647440"/>
              <a:gd name="connsiteX39" fmla="*/ 8107680 w 12517120"/>
              <a:gd name="connsiteY39" fmla="*/ 914400 h 3647440"/>
              <a:gd name="connsiteX40" fmla="*/ 8321040 w 12517120"/>
              <a:gd name="connsiteY40" fmla="*/ 721360 h 3647440"/>
              <a:gd name="connsiteX41" fmla="*/ 8442960 w 12517120"/>
              <a:gd name="connsiteY41" fmla="*/ 772160 h 3647440"/>
              <a:gd name="connsiteX42" fmla="*/ 8524240 w 12517120"/>
              <a:gd name="connsiteY42" fmla="*/ 1056640 h 3647440"/>
              <a:gd name="connsiteX43" fmla="*/ 8829040 w 12517120"/>
              <a:gd name="connsiteY43" fmla="*/ 1097280 h 3647440"/>
              <a:gd name="connsiteX44" fmla="*/ 9001760 w 12517120"/>
              <a:gd name="connsiteY44" fmla="*/ 995680 h 3647440"/>
              <a:gd name="connsiteX45" fmla="*/ 9164320 w 12517120"/>
              <a:gd name="connsiteY45" fmla="*/ 1148080 h 3647440"/>
              <a:gd name="connsiteX46" fmla="*/ 9702800 w 12517120"/>
              <a:gd name="connsiteY46" fmla="*/ 650240 h 3647440"/>
              <a:gd name="connsiteX47" fmla="*/ 10007600 w 12517120"/>
              <a:gd name="connsiteY47" fmla="*/ 853440 h 3647440"/>
              <a:gd name="connsiteX48" fmla="*/ 10292080 w 12517120"/>
              <a:gd name="connsiteY48" fmla="*/ 772160 h 3647440"/>
              <a:gd name="connsiteX49" fmla="*/ 10789920 w 12517120"/>
              <a:gd name="connsiteY49" fmla="*/ 1026160 h 3647440"/>
              <a:gd name="connsiteX50" fmla="*/ 11115040 w 12517120"/>
              <a:gd name="connsiteY50" fmla="*/ 802640 h 3647440"/>
              <a:gd name="connsiteX51" fmla="*/ 11714480 w 12517120"/>
              <a:gd name="connsiteY51" fmla="*/ 934720 h 3647440"/>
              <a:gd name="connsiteX52" fmla="*/ 11988800 w 12517120"/>
              <a:gd name="connsiteY52" fmla="*/ 741680 h 3647440"/>
              <a:gd name="connsiteX53" fmla="*/ 12232640 w 12517120"/>
              <a:gd name="connsiteY53" fmla="*/ 924560 h 3647440"/>
              <a:gd name="connsiteX54" fmla="*/ 12435840 w 12517120"/>
              <a:gd name="connsiteY54" fmla="*/ 894080 h 3647440"/>
              <a:gd name="connsiteX55" fmla="*/ 12517120 w 12517120"/>
              <a:gd name="connsiteY55" fmla="*/ 3566160 h 3647440"/>
              <a:gd name="connsiteX56" fmla="*/ 0 w 12517120"/>
              <a:gd name="connsiteY56" fmla="*/ 3647440 h 3647440"/>
              <a:gd name="connsiteX57" fmla="*/ 40640 w 12517120"/>
              <a:gd name="connsiteY57" fmla="*/ 0 h 3647440"/>
              <a:gd name="connsiteX58" fmla="*/ 101600 w 12517120"/>
              <a:gd name="connsiteY58" fmla="*/ 20320 h 36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517120" h="3647440">
                <a:moveTo>
                  <a:pt x="101600" y="20320"/>
                </a:moveTo>
                <a:lnTo>
                  <a:pt x="101600" y="20320"/>
                </a:lnTo>
                <a:cubicBezTo>
                  <a:pt x="128693" y="30480"/>
                  <a:pt x="156999" y="37860"/>
                  <a:pt x="182880" y="50800"/>
                </a:cubicBezTo>
                <a:cubicBezTo>
                  <a:pt x="204723" y="61722"/>
                  <a:pt x="223520" y="77893"/>
                  <a:pt x="243840" y="91440"/>
                </a:cubicBezTo>
                <a:lnTo>
                  <a:pt x="274320" y="111760"/>
                </a:lnTo>
                <a:cubicBezTo>
                  <a:pt x="284480" y="118533"/>
                  <a:pt x="295031" y="124754"/>
                  <a:pt x="304800" y="132080"/>
                </a:cubicBezTo>
                <a:cubicBezTo>
                  <a:pt x="318347" y="142240"/>
                  <a:pt x="332583" y="151540"/>
                  <a:pt x="345440" y="162560"/>
                </a:cubicBezTo>
                <a:cubicBezTo>
                  <a:pt x="376898" y="189524"/>
                  <a:pt x="370472" y="195396"/>
                  <a:pt x="406400" y="213360"/>
                </a:cubicBezTo>
                <a:cubicBezTo>
                  <a:pt x="415979" y="218149"/>
                  <a:pt x="426720" y="220133"/>
                  <a:pt x="436880" y="223520"/>
                </a:cubicBezTo>
                <a:cubicBezTo>
                  <a:pt x="455427" y="237431"/>
                  <a:pt x="523470" y="289637"/>
                  <a:pt x="538480" y="294640"/>
                </a:cubicBezTo>
                <a:cubicBezTo>
                  <a:pt x="615092" y="320177"/>
                  <a:pt x="520658" y="285729"/>
                  <a:pt x="599440" y="325120"/>
                </a:cubicBezTo>
                <a:cubicBezTo>
                  <a:pt x="609019" y="329909"/>
                  <a:pt x="620558" y="330079"/>
                  <a:pt x="629920" y="335280"/>
                </a:cubicBezTo>
                <a:cubicBezTo>
                  <a:pt x="671962" y="358637"/>
                  <a:pt x="694229" y="379764"/>
                  <a:pt x="731520" y="406400"/>
                </a:cubicBezTo>
                <a:cubicBezTo>
                  <a:pt x="741456" y="413497"/>
                  <a:pt x="750842" y="421761"/>
                  <a:pt x="762000" y="426720"/>
                </a:cubicBezTo>
                <a:cubicBezTo>
                  <a:pt x="781573" y="435419"/>
                  <a:pt x="805138" y="435159"/>
                  <a:pt x="822960" y="447040"/>
                </a:cubicBezTo>
                <a:cubicBezTo>
                  <a:pt x="858740" y="470893"/>
                  <a:pt x="885508" y="492379"/>
                  <a:pt x="924560" y="508000"/>
                </a:cubicBezTo>
                <a:cubicBezTo>
                  <a:pt x="944447" y="515955"/>
                  <a:pt x="967698" y="516439"/>
                  <a:pt x="985520" y="528320"/>
                </a:cubicBezTo>
                <a:cubicBezTo>
                  <a:pt x="1005840" y="541867"/>
                  <a:pt x="1023312" y="561237"/>
                  <a:pt x="1046480" y="568960"/>
                </a:cubicBezTo>
                <a:lnTo>
                  <a:pt x="1137920" y="599440"/>
                </a:lnTo>
                <a:cubicBezTo>
                  <a:pt x="1148080" y="602827"/>
                  <a:pt x="1157898" y="607500"/>
                  <a:pt x="1168400" y="609600"/>
                </a:cubicBezTo>
                <a:cubicBezTo>
                  <a:pt x="1185333" y="612987"/>
                  <a:pt x="1202447" y="615572"/>
                  <a:pt x="1219200" y="619760"/>
                </a:cubicBezTo>
                <a:cubicBezTo>
                  <a:pt x="1229590" y="622357"/>
                  <a:pt x="1238978" y="629508"/>
                  <a:pt x="1249680" y="629920"/>
                </a:cubicBezTo>
                <a:cubicBezTo>
                  <a:pt x="1327516" y="632914"/>
                  <a:pt x="1405467" y="629920"/>
                  <a:pt x="1483360" y="629920"/>
                </a:cubicBezTo>
                <a:lnTo>
                  <a:pt x="1747520" y="883920"/>
                </a:lnTo>
                <a:lnTo>
                  <a:pt x="2387600" y="629920"/>
                </a:lnTo>
                <a:lnTo>
                  <a:pt x="2854960" y="304800"/>
                </a:lnTo>
                <a:lnTo>
                  <a:pt x="3271520" y="690880"/>
                </a:lnTo>
                <a:lnTo>
                  <a:pt x="3484880" y="579120"/>
                </a:lnTo>
                <a:lnTo>
                  <a:pt x="4267200" y="1016000"/>
                </a:lnTo>
                <a:lnTo>
                  <a:pt x="4572000" y="894080"/>
                </a:lnTo>
                <a:lnTo>
                  <a:pt x="4632960" y="975360"/>
                </a:lnTo>
                <a:lnTo>
                  <a:pt x="5374640" y="619760"/>
                </a:lnTo>
                <a:lnTo>
                  <a:pt x="5486400" y="680720"/>
                </a:lnTo>
                <a:lnTo>
                  <a:pt x="5994400" y="619760"/>
                </a:lnTo>
                <a:lnTo>
                  <a:pt x="6177280" y="863600"/>
                </a:lnTo>
                <a:lnTo>
                  <a:pt x="6410960" y="1117600"/>
                </a:lnTo>
                <a:lnTo>
                  <a:pt x="6604000" y="934720"/>
                </a:lnTo>
                <a:lnTo>
                  <a:pt x="6990080" y="1270000"/>
                </a:lnTo>
                <a:lnTo>
                  <a:pt x="7752080" y="1127760"/>
                </a:lnTo>
                <a:lnTo>
                  <a:pt x="8107680" y="914400"/>
                </a:lnTo>
                <a:lnTo>
                  <a:pt x="8321040" y="721360"/>
                </a:lnTo>
                <a:lnTo>
                  <a:pt x="8442960" y="772160"/>
                </a:lnTo>
                <a:lnTo>
                  <a:pt x="8524240" y="1056640"/>
                </a:lnTo>
                <a:lnTo>
                  <a:pt x="8829040" y="1097280"/>
                </a:lnTo>
                <a:lnTo>
                  <a:pt x="9001760" y="995680"/>
                </a:lnTo>
                <a:lnTo>
                  <a:pt x="9164320" y="1148080"/>
                </a:lnTo>
                <a:lnTo>
                  <a:pt x="9702800" y="650240"/>
                </a:lnTo>
                <a:lnTo>
                  <a:pt x="10007600" y="853440"/>
                </a:lnTo>
                <a:lnTo>
                  <a:pt x="10292080" y="772160"/>
                </a:lnTo>
                <a:lnTo>
                  <a:pt x="10789920" y="1026160"/>
                </a:lnTo>
                <a:lnTo>
                  <a:pt x="11115040" y="802640"/>
                </a:lnTo>
                <a:lnTo>
                  <a:pt x="11714480" y="934720"/>
                </a:lnTo>
                <a:lnTo>
                  <a:pt x="11988800" y="741680"/>
                </a:lnTo>
                <a:lnTo>
                  <a:pt x="12232640" y="924560"/>
                </a:lnTo>
                <a:lnTo>
                  <a:pt x="12435840" y="894080"/>
                </a:lnTo>
                <a:lnTo>
                  <a:pt x="12517120" y="3566160"/>
                </a:lnTo>
                <a:lnTo>
                  <a:pt x="0" y="3647440"/>
                </a:lnTo>
                <a:lnTo>
                  <a:pt x="40640" y="0"/>
                </a:lnTo>
                <a:lnTo>
                  <a:pt x="101600" y="20320"/>
                </a:lnTo>
                <a:close/>
              </a:path>
            </a:pathLst>
          </a:custGeom>
          <a:gradFill flip="none" rotWithShape="1">
            <a:gsLst>
              <a:gs pos="22000">
                <a:srgbClr val="FFFFFF"/>
              </a:gs>
              <a:gs pos="58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6C5CDBA1-B70D-48E5-8AC2-C656A1041BA4}"/>
              </a:ext>
            </a:extLst>
          </p:cNvPr>
          <p:cNvSpPr/>
          <p:nvPr/>
        </p:nvSpPr>
        <p:spPr>
          <a:xfrm>
            <a:off x="0" y="2511972"/>
            <a:ext cx="7723319" cy="3990427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2000">
                <a:schemeClr val="bg1"/>
              </a:gs>
            </a:gsLst>
            <a:lin ang="18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3" name="Freihandform: Form 692">
            <a:extLst>
              <a:ext uri="{FF2B5EF4-FFF2-40B4-BE49-F238E27FC236}">
                <a16:creationId xmlns:a16="http://schemas.microsoft.com/office/drawing/2014/main" id="{4C56A6B3-860A-4F44-81FF-BEFE7E194500}"/>
              </a:ext>
            </a:extLst>
          </p:cNvPr>
          <p:cNvSpPr/>
          <p:nvPr/>
        </p:nvSpPr>
        <p:spPr>
          <a:xfrm flipH="1">
            <a:off x="-667850" y="5913754"/>
            <a:ext cx="12918331" cy="1810008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hteck 202">
            <a:extLst>
              <a:ext uri="{FF2B5EF4-FFF2-40B4-BE49-F238E27FC236}">
                <a16:creationId xmlns:a16="http://schemas.microsoft.com/office/drawing/2014/main" id="{35CC7D15-DD41-4FF9-9207-CA9FF63E6B9A}"/>
              </a:ext>
            </a:extLst>
          </p:cNvPr>
          <p:cNvSpPr/>
          <p:nvPr/>
        </p:nvSpPr>
        <p:spPr>
          <a:xfrm rot="16200000">
            <a:off x="964087" y="6391685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hteck 203">
            <a:extLst>
              <a:ext uri="{FF2B5EF4-FFF2-40B4-BE49-F238E27FC236}">
                <a16:creationId xmlns:a16="http://schemas.microsoft.com/office/drawing/2014/main" id="{08A35E4D-3A57-48CA-99EC-E8A1CDEBD6A7}"/>
              </a:ext>
            </a:extLst>
          </p:cNvPr>
          <p:cNvSpPr/>
          <p:nvPr/>
        </p:nvSpPr>
        <p:spPr>
          <a:xfrm rot="16200000">
            <a:off x="2489431" y="6255190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1292E12C-4776-454C-981F-2CD48879F8E2}"/>
              </a:ext>
            </a:extLst>
          </p:cNvPr>
          <p:cNvSpPr/>
          <p:nvPr/>
        </p:nvSpPr>
        <p:spPr>
          <a:xfrm rot="16200000">
            <a:off x="4084633" y="6317584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hteck 205">
            <a:extLst>
              <a:ext uri="{FF2B5EF4-FFF2-40B4-BE49-F238E27FC236}">
                <a16:creationId xmlns:a16="http://schemas.microsoft.com/office/drawing/2014/main" id="{78919D5E-4996-497A-A021-22F0AFC86BBD}"/>
              </a:ext>
            </a:extLst>
          </p:cNvPr>
          <p:cNvSpPr/>
          <p:nvPr/>
        </p:nvSpPr>
        <p:spPr>
          <a:xfrm rot="16200000">
            <a:off x="5443702" y="6233875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hteck 206">
            <a:extLst>
              <a:ext uri="{FF2B5EF4-FFF2-40B4-BE49-F238E27FC236}">
                <a16:creationId xmlns:a16="http://schemas.microsoft.com/office/drawing/2014/main" id="{4C766A4A-A291-491F-A129-E94FC50BF823}"/>
              </a:ext>
            </a:extLst>
          </p:cNvPr>
          <p:cNvSpPr/>
          <p:nvPr/>
        </p:nvSpPr>
        <p:spPr>
          <a:xfrm rot="16200000">
            <a:off x="8142122" y="6288797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hteck 207">
            <a:extLst>
              <a:ext uri="{FF2B5EF4-FFF2-40B4-BE49-F238E27FC236}">
                <a16:creationId xmlns:a16="http://schemas.microsoft.com/office/drawing/2014/main" id="{EF70BDB7-E783-410D-A4EC-0D758CB22021}"/>
              </a:ext>
            </a:extLst>
          </p:cNvPr>
          <p:cNvSpPr/>
          <p:nvPr/>
        </p:nvSpPr>
        <p:spPr>
          <a:xfrm rot="16200000">
            <a:off x="9511302" y="6352639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hteck 208">
            <a:extLst>
              <a:ext uri="{FF2B5EF4-FFF2-40B4-BE49-F238E27FC236}">
                <a16:creationId xmlns:a16="http://schemas.microsoft.com/office/drawing/2014/main" id="{8418B663-B945-42A5-9F75-DD3933D73D5E}"/>
              </a:ext>
            </a:extLst>
          </p:cNvPr>
          <p:cNvSpPr/>
          <p:nvPr/>
        </p:nvSpPr>
        <p:spPr>
          <a:xfrm rot="16200000">
            <a:off x="6772617" y="6308321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hteck 209">
            <a:extLst>
              <a:ext uri="{FF2B5EF4-FFF2-40B4-BE49-F238E27FC236}">
                <a16:creationId xmlns:a16="http://schemas.microsoft.com/office/drawing/2014/main" id="{086F1364-1D39-487D-B5E8-FB7BA83B54EC}"/>
              </a:ext>
            </a:extLst>
          </p:cNvPr>
          <p:cNvSpPr/>
          <p:nvPr/>
        </p:nvSpPr>
        <p:spPr>
          <a:xfrm rot="16200000">
            <a:off x="10810633" y="6317584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hteck 210">
            <a:extLst>
              <a:ext uri="{FF2B5EF4-FFF2-40B4-BE49-F238E27FC236}">
                <a16:creationId xmlns:a16="http://schemas.microsoft.com/office/drawing/2014/main" id="{495E6F9F-4FEB-420B-A92F-50E8007C1D45}"/>
              </a:ext>
            </a:extLst>
          </p:cNvPr>
          <p:cNvSpPr/>
          <p:nvPr/>
        </p:nvSpPr>
        <p:spPr>
          <a:xfrm rot="16200000">
            <a:off x="10836109" y="5688073"/>
            <a:ext cx="1446873" cy="18177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fik 29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5B36BC0D-4C5D-4E42-B2CB-0EC353DAE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3161" y="5529255"/>
            <a:ext cx="1054699" cy="731583"/>
          </a:xfrm>
          <a:prstGeom prst="rect">
            <a:avLst/>
          </a:prstGeom>
        </p:spPr>
      </p:pic>
      <p:pic>
        <p:nvPicPr>
          <p:cNvPr id="673" name="Grafik 672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8B32B3E0-895B-4631-BD8C-7F99E66CA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6633" y="5601037"/>
            <a:ext cx="1054699" cy="725487"/>
          </a:xfrm>
          <a:prstGeom prst="rect">
            <a:avLst/>
          </a:prstGeom>
        </p:spPr>
      </p:pic>
      <p:pic>
        <p:nvPicPr>
          <p:cNvPr id="684" name="Grafik 683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5BF168DA-0B7A-4332-A0E2-91BB86E529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36584" y="5582930"/>
            <a:ext cx="1054699" cy="725487"/>
          </a:xfrm>
          <a:prstGeom prst="rect">
            <a:avLst/>
          </a:prstGeom>
        </p:spPr>
      </p:pic>
      <p:pic>
        <p:nvPicPr>
          <p:cNvPr id="688" name="Grafik 687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C8C7BCEC-DC22-4A38-8B23-29D18B8433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63933" y="4531139"/>
            <a:ext cx="1054699" cy="731583"/>
          </a:xfrm>
          <a:prstGeom prst="rect">
            <a:avLst/>
          </a:prstGeom>
        </p:spPr>
      </p:pic>
      <p:sp>
        <p:nvSpPr>
          <p:cNvPr id="184" name="Freihandform: Form 183">
            <a:extLst>
              <a:ext uri="{FF2B5EF4-FFF2-40B4-BE49-F238E27FC236}">
                <a16:creationId xmlns:a16="http://schemas.microsoft.com/office/drawing/2014/main" id="{9E7E5657-69D4-429C-997D-5E3B70C36720}"/>
              </a:ext>
            </a:extLst>
          </p:cNvPr>
          <p:cNvSpPr/>
          <p:nvPr/>
        </p:nvSpPr>
        <p:spPr>
          <a:xfrm>
            <a:off x="5078055" y="5355496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ihandform: Form 188">
            <a:extLst>
              <a:ext uri="{FF2B5EF4-FFF2-40B4-BE49-F238E27FC236}">
                <a16:creationId xmlns:a16="http://schemas.microsoft.com/office/drawing/2014/main" id="{C1B47BC2-C858-482A-99E8-7EC5430CCD6F}"/>
              </a:ext>
            </a:extLst>
          </p:cNvPr>
          <p:cNvSpPr/>
          <p:nvPr/>
        </p:nvSpPr>
        <p:spPr>
          <a:xfrm>
            <a:off x="6414379" y="5419947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ihandform: Form 191">
            <a:extLst>
              <a:ext uri="{FF2B5EF4-FFF2-40B4-BE49-F238E27FC236}">
                <a16:creationId xmlns:a16="http://schemas.microsoft.com/office/drawing/2014/main" id="{ED750175-7F92-426F-A962-49BC5F384023}"/>
              </a:ext>
            </a:extLst>
          </p:cNvPr>
          <p:cNvSpPr/>
          <p:nvPr/>
        </p:nvSpPr>
        <p:spPr>
          <a:xfrm flipH="1">
            <a:off x="10951706" y="4374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ihandform: Form 194">
            <a:extLst>
              <a:ext uri="{FF2B5EF4-FFF2-40B4-BE49-F238E27FC236}">
                <a16:creationId xmlns:a16="http://schemas.microsoft.com/office/drawing/2014/main" id="{2BB4E729-9618-4B4E-A563-3FEF5CE40047}"/>
              </a:ext>
            </a:extLst>
          </p:cNvPr>
          <p:cNvSpPr/>
          <p:nvPr/>
        </p:nvSpPr>
        <p:spPr>
          <a:xfrm rot="207948" flipH="1">
            <a:off x="10461134" y="541994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38" name="Gruppieren 2137">
            <a:extLst>
              <a:ext uri="{FF2B5EF4-FFF2-40B4-BE49-F238E27FC236}">
                <a16:creationId xmlns:a16="http://schemas.microsoft.com/office/drawing/2014/main" id="{24D69A08-3243-4F2F-ABE2-19E5A027FD1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315452" y="3461538"/>
            <a:ext cx="1829150" cy="2692518"/>
            <a:chOff x="0" y="0"/>
            <a:chExt cx="5423358" cy="7976923"/>
          </a:xfrm>
        </p:grpSpPr>
        <p:grpSp>
          <p:nvGrpSpPr>
            <p:cNvPr id="2139" name="Gruppieren 2138">
              <a:extLst>
                <a:ext uri="{FF2B5EF4-FFF2-40B4-BE49-F238E27FC236}">
                  <a16:creationId xmlns:a16="http://schemas.microsoft.com/office/drawing/2014/main" id="{545C20E5-2DB8-4BF9-96E7-2225C6A4F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208939"/>
              <a:ext cx="5423358" cy="4767984"/>
              <a:chOff x="0" y="0"/>
              <a:chExt cx="5060425" cy="4448810"/>
            </a:xfrm>
          </p:grpSpPr>
          <p:sp>
            <p:nvSpPr>
              <p:cNvPr id="2152" name="Ellipse 2151">
                <a:extLst>
                  <a:ext uri="{FF2B5EF4-FFF2-40B4-BE49-F238E27FC236}">
                    <a16:creationId xmlns:a16="http://schemas.microsoft.com/office/drawing/2014/main" id="{F5EDDC58-DAD8-4D39-A0B6-7098FBB00BC5}"/>
                  </a:ext>
                </a:extLst>
              </p:cNvPr>
              <p:cNvSpPr/>
              <p:nvPr/>
            </p:nvSpPr>
            <p:spPr>
              <a:xfrm>
                <a:off x="3531476" y="157656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3" name="Ellipse 2152">
                <a:extLst>
                  <a:ext uri="{FF2B5EF4-FFF2-40B4-BE49-F238E27FC236}">
                    <a16:creationId xmlns:a16="http://schemas.microsoft.com/office/drawing/2014/main" id="{B2B4095A-1849-428E-8E57-564597F7A6A6}"/>
                  </a:ext>
                </a:extLst>
              </p:cNvPr>
              <p:cNvSpPr/>
              <p:nvPr/>
            </p:nvSpPr>
            <p:spPr>
              <a:xfrm>
                <a:off x="0" y="0"/>
                <a:ext cx="5016500" cy="44488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4" name="Ellipse 2153">
                <a:extLst>
                  <a:ext uri="{FF2B5EF4-FFF2-40B4-BE49-F238E27FC236}">
                    <a16:creationId xmlns:a16="http://schemas.microsoft.com/office/drawing/2014/main" id="{0C9A4470-A0AF-4F9D-A685-87074318FDF6}"/>
                  </a:ext>
                </a:extLst>
              </p:cNvPr>
              <p:cNvSpPr/>
              <p:nvPr/>
            </p:nvSpPr>
            <p:spPr>
              <a:xfrm rot="20527534">
                <a:off x="2986252" y="712733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5" name="Ellipse 2154">
                <a:extLst>
                  <a:ext uri="{FF2B5EF4-FFF2-40B4-BE49-F238E27FC236}">
                    <a16:creationId xmlns:a16="http://schemas.microsoft.com/office/drawing/2014/main" id="{EA4A05B9-651F-429E-9353-9FF377FB6337}"/>
                  </a:ext>
                </a:extLst>
              </p:cNvPr>
              <p:cNvSpPr/>
              <p:nvPr/>
            </p:nvSpPr>
            <p:spPr>
              <a:xfrm rot="20966179">
                <a:off x="3298278" y="1579837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6" name="Ellipse 2155">
                <a:extLst>
                  <a:ext uri="{FF2B5EF4-FFF2-40B4-BE49-F238E27FC236}">
                    <a16:creationId xmlns:a16="http://schemas.microsoft.com/office/drawing/2014/main" id="{22C5CDB5-A063-4D5E-8978-D0E6C4A527C3}"/>
                  </a:ext>
                </a:extLst>
              </p:cNvPr>
              <p:cNvSpPr/>
              <p:nvPr/>
            </p:nvSpPr>
            <p:spPr>
              <a:xfrm rot="20206565">
                <a:off x="94593" y="731783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EAF2FA"/>
                  </a:gs>
                  <a:gs pos="100000">
                    <a:srgbClr val="EAF2FA"/>
                  </a:gs>
                  <a:gs pos="15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40" name="Gruppieren 2139">
              <a:extLst>
                <a:ext uri="{FF2B5EF4-FFF2-40B4-BE49-F238E27FC236}">
                  <a16:creationId xmlns:a16="http://schemas.microsoft.com/office/drawing/2014/main" id="{8A131157-4A7F-477D-9122-DFBB2E3470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8993" y="954470"/>
              <a:ext cx="3293896" cy="2848812"/>
              <a:chOff x="0" y="0"/>
              <a:chExt cx="3073400" cy="2658110"/>
            </a:xfrm>
          </p:grpSpPr>
          <p:sp>
            <p:nvSpPr>
              <p:cNvPr id="2145" name="Ellipse 2144">
                <a:extLst>
                  <a:ext uri="{FF2B5EF4-FFF2-40B4-BE49-F238E27FC236}">
                    <a16:creationId xmlns:a16="http://schemas.microsoft.com/office/drawing/2014/main" id="{14B04787-1C6C-4BEC-858F-079079F37B72}"/>
                  </a:ext>
                </a:extLst>
              </p:cNvPr>
              <p:cNvSpPr/>
              <p:nvPr/>
            </p:nvSpPr>
            <p:spPr>
              <a:xfrm>
                <a:off x="0" y="0"/>
                <a:ext cx="3073400" cy="26581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6" name="Ellipse 2145">
                <a:extLst>
                  <a:ext uri="{FF2B5EF4-FFF2-40B4-BE49-F238E27FC236}">
                    <a16:creationId xmlns:a16="http://schemas.microsoft.com/office/drawing/2014/main" id="{47C66693-862F-49C4-A078-9E0B003A7625}"/>
                  </a:ext>
                </a:extLst>
              </p:cNvPr>
              <p:cNvSpPr/>
              <p:nvPr/>
            </p:nvSpPr>
            <p:spPr>
              <a:xfrm>
                <a:off x="1115251" y="940828"/>
                <a:ext cx="254000" cy="457200"/>
              </a:xfrm>
              <a:prstGeom prst="ellipse">
                <a:avLst/>
              </a:prstGeom>
              <a:solidFill>
                <a:srgbClr val="4472C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7" name="Ellipse 2146">
                <a:extLst>
                  <a:ext uri="{FF2B5EF4-FFF2-40B4-BE49-F238E27FC236}">
                    <a16:creationId xmlns:a16="http://schemas.microsoft.com/office/drawing/2014/main" id="{6B89776C-9E7E-4468-8F66-FEDA581F277E}"/>
                  </a:ext>
                </a:extLst>
              </p:cNvPr>
              <p:cNvSpPr/>
              <p:nvPr/>
            </p:nvSpPr>
            <p:spPr>
              <a:xfrm>
                <a:off x="2056079" y="914400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48" name="Gruppieren 2147">
                <a:extLst>
                  <a:ext uri="{FF2B5EF4-FFF2-40B4-BE49-F238E27FC236}">
                    <a16:creationId xmlns:a16="http://schemas.microsoft.com/office/drawing/2014/main" id="{666A967F-282A-4955-A021-DB4B61B17368}"/>
                  </a:ext>
                </a:extLst>
              </p:cNvPr>
              <p:cNvGrpSpPr/>
              <p:nvPr/>
            </p:nvGrpSpPr>
            <p:grpSpPr>
              <a:xfrm>
                <a:off x="1607908" y="1216777"/>
                <a:ext cx="1398028" cy="523269"/>
                <a:chOff x="0" y="0"/>
                <a:chExt cx="1548367" cy="518945"/>
              </a:xfr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50" name="Gleichschenkliges Dreieck 2149">
                  <a:extLst>
                    <a:ext uri="{FF2B5EF4-FFF2-40B4-BE49-F238E27FC236}">
                      <a16:creationId xmlns:a16="http://schemas.microsoft.com/office/drawing/2014/main" id="{F48851D9-D5DE-4EA9-A849-42AC7AA66BF8}"/>
                    </a:ext>
                  </a:extLst>
                </p:cNvPr>
                <p:cNvSpPr/>
                <p:nvPr/>
              </p:nvSpPr>
              <p:spPr>
                <a:xfrm>
                  <a:off x="173183" y="16364"/>
                  <a:ext cx="1375184" cy="501650"/>
                </a:xfrm>
                <a:prstGeom prst="triangle">
                  <a:avLst>
                    <a:gd name="adj" fmla="val 623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1" name="Ellipse 2150">
                  <a:extLst>
                    <a:ext uri="{FF2B5EF4-FFF2-40B4-BE49-F238E27FC236}">
                      <a16:creationId xmlns:a16="http://schemas.microsoft.com/office/drawing/2014/main" id="{4AFF714D-78BE-477E-B2CF-2CDEB5EC93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1192" cy="5189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41" name="Gruppieren 2140">
              <a:extLst>
                <a:ext uri="{FF2B5EF4-FFF2-40B4-BE49-F238E27FC236}">
                  <a16:creationId xmlns:a16="http://schemas.microsoft.com/office/drawing/2014/main" id="{D33AAE37-018E-44EA-8CE2-57F230F0FFEC}"/>
                </a:ext>
              </a:extLst>
            </p:cNvPr>
            <p:cNvGrpSpPr>
              <a:grpSpLocks noChangeAspect="1"/>
            </p:cNvGrpSpPr>
            <p:nvPr/>
          </p:nvGrpSpPr>
          <p:grpSpPr>
            <a:xfrm rot="975702">
              <a:off x="1933904" y="0"/>
              <a:ext cx="2475186" cy="1877657"/>
              <a:chOff x="0" y="0"/>
              <a:chExt cx="2309785" cy="1752267"/>
            </a:xfrm>
          </p:grpSpPr>
          <p:sp>
            <p:nvSpPr>
              <p:cNvPr id="2142" name="Flussdiagramm: Magnetplattenspeicher 2141">
                <a:extLst>
                  <a:ext uri="{FF2B5EF4-FFF2-40B4-BE49-F238E27FC236}">
                    <a16:creationId xmlns:a16="http://schemas.microsoft.com/office/drawing/2014/main" id="{90F2AAF0-191F-4BD4-82CF-2642CA9CE6FB}"/>
                  </a:ext>
                </a:extLst>
              </p:cNvPr>
              <p:cNvSpPr/>
              <p:nvPr/>
            </p:nvSpPr>
            <p:spPr>
              <a:xfrm>
                <a:off x="0" y="0"/>
                <a:ext cx="2309785" cy="1752267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3" name="Halbbogen 2142">
                <a:extLst>
                  <a:ext uri="{FF2B5EF4-FFF2-40B4-BE49-F238E27FC236}">
                    <a16:creationId xmlns:a16="http://schemas.microsoft.com/office/drawing/2014/main" id="{4C934EDD-CF5B-47A4-8172-8FC7C7F440BF}"/>
                  </a:ext>
                </a:extLst>
              </p:cNvPr>
              <p:cNvSpPr/>
              <p:nvPr/>
            </p:nvSpPr>
            <p:spPr>
              <a:xfrm rot="11791213">
                <a:off x="118441" y="667909"/>
                <a:ext cx="778510" cy="932180"/>
              </a:xfrm>
              <a:prstGeom prst="blockArc">
                <a:avLst>
                  <a:gd name="adj1" fmla="val 9684492"/>
                  <a:gd name="adj2" fmla="val 628043"/>
                  <a:gd name="adj3" fmla="val 23013"/>
                </a:avLst>
              </a:prstGeom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4" name="Ellipse 2143">
                <a:extLst>
                  <a:ext uri="{FF2B5EF4-FFF2-40B4-BE49-F238E27FC236}">
                    <a16:creationId xmlns:a16="http://schemas.microsoft.com/office/drawing/2014/main" id="{24BF14CB-1C85-4823-86F5-E18916FC24C1}"/>
                  </a:ext>
                </a:extLst>
              </p:cNvPr>
              <p:cNvSpPr/>
              <p:nvPr/>
            </p:nvSpPr>
            <p:spPr>
              <a:xfrm>
                <a:off x="15902" y="0"/>
                <a:ext cx="2281473" cy="57646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5" name="Grafik 24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D95F0831-5C28-40CE-AE2B-09E70D41B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4090" y="5478795"/>
            <a:ext cx="1054699" cy="731583"/>
          </a:xfrm>
          <a:prstGeom prst="rect">
            <a:avLst/>
          </a:prstGeom>
        </p:spPr>
      </p:pic>
      <p:sp>
        <p:nvSpPr>
          <p:cNvPr id="182" name="Freihandform: Form 181">
            <a:extLst>
              <a:ext uri="{FF2B5EF4-FFF2-40B4-BE49-F238E27FC236}">
                <a16:creationId xmlns:a16="http://schemas.microsoft.com/office/drawing/2014/main" id="{AC3B545C-04E6-43F8-8907-DED40D6F9202}"/>
              </a:ext>
            </a:extLst>
          </p:cNvPr>
          <p:cNvSpPr/>
          <p:nvPr/>
        </p:nvSpPr>
        <p:spPr>
          <a:xfrm flipH="1">
            <a:off x="2147987" y="5317268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hteck 201">
            <a:extLst>
              <a:ext uri="{FF2B5EF4-FFF2-40B4-BE49-F238E27FC236}">
                <a16:creationId xmlns:a16="http://schemas.microsoft.com/office/drawing/2014/main" id="{4381746A-01EC-4853-9544-9E17ECA19C8B}"/>
              </a:ext>
            </a:extLst>
          </p:cNvPr>
          <p:cNvSpPr/>
          <p:nvPr/>
        </p:nvSpPr>
        <p:spPr>
          <a:xfrm rot="16200000">
            <a:off x="110145" y="5704846"/>
            <a:ext cx="1642722" cy="18529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3CC8832-7E5B-465A-BACC-4EADE4120995}"/>
              </a:ext>
            </a:extLst>
          </p:cNvPr>
          <p:cNvSpPr/>
          <p:nvPr/>
        </p:nvSpPr>
        <p:spPr>
          <a:xfrm rot="16200000">
            <a:off x="-593103" y="5147758"/>
            <a:ext cx="2325888" cy="19906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fik 16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7EF79B6C-A4E7-4AFC-A4A6-FFAFD6DC88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33" y="3497806"/>
            <a:ext cx="1054699" cy="859611"/>
          </a:xfrm>
          <a:prstGeom prst="rect">
            <a:avLst/>
          </a:prstGeom>
        </p:spPr>
      </p:pic>
      <p:pic>
        <p:nvPicPr>
          <p:cNvPr id="19" name="Grafik 18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03FBAC2B-7155-4B51-BAEB-22DC79796F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4156" y="4586768"/>
            <a:ext cx="1054699" cy="731583"/>
          </a:xfrm>
          <a:prstGeom prst="rect">
            <a:avLst/>
          </a:prstGeom>
        </p:spPr>
      </p:pic>
      <p:pic>
        <p:nvPicPr>
          <p:cNvPr id="23" name="Grafik 22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A83259B1-32C0-4E1A-8C9D-E2FE8743D1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6103" y="5656210"/>
            <a:ext cx="1054699" cy="731583"/>
          </a:xfrm>
          <a:prstGeom prst="rect">
            <a:avLst/>
          </a:prstGeom>
        </p:spPr>
      </p:pic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78E45E-4DFE-40B3-AF42-6FF7B6971106}"/>
              </a:ext>
            </a:extLst>
          </p:cNvPr>
          <p:cNvSpPr/>
          <p:nvPr/>
        </p:nvSpPr>
        <p:spPr>
          <a:xfrm>
            <a:off x="597692" y="5513881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reihandform: Form 184">
            <a:extLst>
              <a:ext uri="{FF2B5EF4-FFF2-40B4-BE49-F238E27FC236}">
                <a16:creationId xmlns:a16="http://schemas.microsoft.com/office/drawing/2014/main" id="{3EE1DFD1-8828-42E9-BAA6-34FE6143AE1D}"/>
              </a:ext>
            </a:extLst>
          </p:cNvPr>
          <p:cNvSpPr/>
          <p:nvPr/>
        </p:nvSpPr>
        <p:spPr>
          <a:xfrm rot="231405" flipH="1">
            <a:off x="338185" y="4403321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ihandform: Form 197">
            <a:extLst>
              <a:ext uri="{FF2B5EF4-FFF2-40B4-BE49-F238E27FC236}">
                <a16:creationId xmlns:a16="http://schemas.microsoft.com/office/drawing/2014/main" id="{902B0CC1-FF73-48AB-A3FD-F228C85F9DE2}"/>
              </a:ext>
            </a:extLst>
          </p:cNvPr>
          <p:cNvSpPr/>
          <p:nvPr/>
        </p:nvSpPr>
        <p:spPr>
          <a:xfrm>
            <a:off x="1283" y="3302730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 26">
            <a:hlinkClick r:id="" action="ppaction://hlinkshowjump?jump=nextslide">
              <a:snd r:embed="rId13" name="richtig 2.wav"/>
            </a:hlinkClick>
            <a:extLst>
              <a:ext uri="{FF2B5EF4-FFF2-40B4-BE49-F238E27FC236}">
                <a16:creationId xmlns:a16="http://schemas.microsoft.com/office/drawing/2014/main" id="{4EA3EFCC-A4BA-41EC-BF61-E7AF36BD8C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81232" y="5547962"/>
            <a:ext cx="1054699" cy="731583"/>
          </a:xfrm>
          <a:prstGeom prst="rect">
            <a:avLst/>
          </a:prstGeom>
        </p:spPr>
      </p:pic>
      <p:sp>
        <p:nvSpPr>
          <p:cNvPr id="201" name="Freihandform: Form 200">
            <a:extLst>
              <a:ext uri="{FF2B5EF4-FFF2-40B4-BE49-F238E27FC236}">
                <a16:creationId xmlns:a16="http://schemas.microsoft.com/office/drawing/2014/main" id="{BD8AED68-1A09-4642-8A9C-54EAB331E5ED}"/>
              </a:ext>
            </a:extLst>
          </p:cNvPr>
          <p:cNvSpPr/>
          <p:nvPr/>
        </p:nvSpPr>
        <p:spPr>
          <a:xfrm rot="21368595">
            <a:off x="3706499" y="5396024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6" name="Grafik 675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E45B4E5A-1E29-439C-AA20-C4CC812689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38486" y="5484891"/>
            <a:ext cx="1054699" cy="725487"/>
          </a:xfrm>
          <a:prstGeom prst="rect">
            <a:avLst/>
          </a:prstGeom>
        </p:spPr>
      </p:pic>
      <p:pic>
        <p:nvPicPr>
          <p:cNvPr id="680" name="Grafik 679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99BEADD7-0E09-43DB-87ED-BA0D645851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60875" y="5717019"/>
            <a:ext cx="1060796" cy="725487"/>
          </a:xfrm>
          <a:prstGeom prst="rect">
            <a:avLst/>
          </a:prstGeom>
        </p:spPr>
      </p:pic>
      <p:sp>
        <p:nvSpPr>
          <p:cNvPr id="683" name="Freihandform: Form 682">
            <a:extLst>
              <a:ext uri="{FF2B5EF4-FFF2-40B4-BE49-F238E27FC236}">
                <a16:creationId xmlns:a16="http://schemas.microsoft.com/office/drawing/2014/main" id="{73ED9615-77ED-4D6F-85AB-4401AB348A33}"/>
              </a:ext>
            </a:extLst>
          </p:cNvPr>
          <p:cNvSpPr/>
          <p:nvPr/>
        </p:nvSpPr>
        <p:spPr>
          <a:xfrm rot="207948" flipH="1">
            <a:off x="7777574" y="532146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5" name="Freihandform: Form 684">
            <a:extLst>
              <a:ext uri="{FF2B5EF4-FFF2-40B4-BE49-F238E27FC236}">
                <a16:creationId xmlns:a16="http://schemas.microsoft.com/office/drawing/2014/main" id="{F2E037B5-263D-49C2-9255-2B75F10685E2}"/>
              </a:ext>
            </a:extLst>
          </p:cNvPr>
          <p:cNvSpPr/>
          <p:nvPr/>
        </p:nvSpPr>
        <p:spPr>
          <a:xfrm flipH="1">
            <a:off x="9156667" y="5643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29ED12F-CC76-4702-BF4A-7ACD1EA28BEE}"/>
              </a:ext>
            </a:extLst>
          </p:cNvPr>
          <p:cNvSpPr/>
          <p:nvPr/>
        </p:nvSpPr>
        <p:spPr>
          <a:xfrm>
            <a:off x="8989164" y="4470680"/>
            <a:ext cx="405958" cy="154820"/>
          </a:xfrm>
          <a:prstGeom prst="ellipse">
            <a:avLst/>
          </a:prstGeom>
          <a:solidFill>
            <a:srgbClr val="4472C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6DDC21-D372-4FE3-BEBA-BBD268C6914A}"/>
              </a:ext>
            </a:extLst>
          </p:cNvPr>
          <p:cNvSpPr/>
          <p:nvPr/>
        </p:nvSpPr>
        <p:spPr>
          <a:xfrm>
            <a:off x="8950207" y="4457168"/>
            <a:ext cx="552657" cy="154820"/>
          </a:xfrm>
          <a:prstGeom prst="ellipse">
            <a:avLst/>
          </a:prstGeom>
          <a:gradFill flip="none" rotWithShape="1">
            <a:gsLst>
              <a:gs pos="48000">
                <a:schemeClr val="accent5">
                  <a:lumMod val="20000"/>
                  <a:lumOff val="80000"/>
                </a:schemeClr>
              </a:gs>
              <a:gs pos="100000">
                <a:srgbClr val="F9FBF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F3FE8D83-3014-462B-8EAA-A5C2B1349AC5}"/>
              </a:ext>
            </a:extLst>
          </p:cNvPr>
          <p:cNvGrpSpPr/>
          <p:nvPr/>
        </p:nvGrpSpPr>
        <p:grpSpPr>
          <a:xfrm>
            <a:off x="8596848" y="205406"/>
            <a:ext cx="3235837" cy="899135"/>
            <a:chOff x="8596848" y="205406"/>
            <a:chExt cx="3235837" cy="899135"/>
          </a:xfrm>
        </p:grpSpPr>
        <p:grpSp>
          <p:nvGrpSpPr>
            <p:cNvPr id="59" name="Gruppieren 58">
              <a:extLst>
                <a:ext uri="{FF2B5EF4-FFF2-40B4-BE49-F238E27FC236}">
                  <a16:creationId xmlns:a16="http://schemas.microsoft.com/office/drawing/2014/main" id="{C0605701-129A-4FBB-93FA-483CE304E201}"/>
                </a:ext>
              </a:extLst>
            </p:cNvPr>
            <p:cNvGrpSpPr/>
            <p:nvPr/>
          </p:nvGrpSpPr>
          <p:grpSpPr>
            <a:xfrm>
              <a:off x="8596848" y="205406"/>
              <a:ext cx="1348875" cy="683394"/>
              <a:chOff x="7887200" y="205406"/>
              <a:chExt cx="1348875" cy="683394"/>
            </a:xfrm>
          </p:grpSpPr>
          <p:sp>
            <p:nvSpPr>
              <p:cNvPr id="64" name="Wolke 63">
                <a:extLst>
                  <a:ext uri="{FF2B5EF4-FFF2-40B4-BE49-F238E27FC236}">
                    <a16:creationId xmlns:a16="http://schemas.microsoft.com/office/drawing/2014/main" id="{AAC4A6CE-0DE4-4219-8279-A5AFBB10721F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feld 64">
                <a:extLst>
                  <a:ext uri="{FF2B5EF4-FFF2-40B4-BE49-F238E27FC236}">
                    <a16:creationId xmlns:a16="http://schemas.microsoft.com/office/drawing/2014/main" id="{208B8EC8-5780-4920-95C8-8AF8823B5C8C}"/>
                  </a:ext>
                </a:extLst>
              </p:cNvPr>
              <p:cNvSpPr txBox="1"/>
              <p:nvPr/>
            </p:nvSpPr>
            <p:spPr>
              <a:xfrm>
                <a:off x="8161636" y="225491"/>
                <a:ext cx="70360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</a:p>
            </p:txBody>
          </p:sp>
        </p:grpSp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BF35C4F8-07D4-4265-982E-5B14BD4108C7}"/>
                </a:ext>
              </a:extLst>
            </p:cNvPr>
            <p:cNvGrpSpPr/>
            <p:nvPr/>
          </p:nvGrpSpPr>
          <p:grpSpPr>
            <a:xfrm>
              <a:off x="10483810" y="421147"/>
              <a:ext cx="1348875" cy="683394"/>
              <a:chOff x="7887200" y="205406"/>
              <a:chExt cx="1348875" cy="683394"/>
            </a:xfrm>
          </p:grpSpPr>
          <p:sp>
            <p:nvSpPr>
              <p:cNvPr id="62" name="Wolke 61">
                <a:extLst>
                  <a:ext uri="{FF2B5EF4-FFF2-40B4-BE49-F238E27FC236}">
                    <a16:creationId xmlns:a16="http://schemas.microsoft.com/office/drawing/2014/main" id="{3E95004E-BB07-413A-BCB4-BC4DBADAD880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20A3ED3B-F091-42EC-A7C6-658EF84B5F4F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7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917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  <p:sndAc>
          <p:stSnd>
            <p:snd r:embed="rId2" name="9-_5.wav"/>
          </p:stSnd>
        </p:sndAc>
      </p:transition>
    </mc:Choice>
    <mc:Fallback xmlns="">
      <p:transition>
        <p:fade/>
        <p:sndAc>
          <p:stSnd>
            <p:snd r:embed="rId17" name="9-_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3.75E-6 0.01088 L 0.00026 -4.44444E-6 L 0.00052 0.01088 L 0.00078 -4.44444E-6 L 0.00104 0.01088 L 0.00117 -4.44444E-6 L 0.00143 0.01088 L 0.00169 -4.44444E-6 L 0.00195 0.01088 L 0.00221 -4.44444E-6 L 0.00234 0.01088 L 0.0026 -4.44444E-6 L 0.00286 0.01088 L 0.00312 -4.44444E-6 L 0.00338 0.01088 L 0.00377 -4.44444E-6 " pathEditMode="relative" rAng="0" ptsTypes="AAAAAAAAAAAAAAAAA">
                                      <p:cBhvr>
                                        <p:cTn id="6" dur="6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0" y="53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5000"/>
                <a:lumOff val="95000"/>
              </a:schemeClr>
            </a:gs>
            <a:gs pos="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2C1C551-BB97-458A-AA91-897CFBBF67FC}"/>
              </a:ext>
            </a:extLst>
          </p:cNvPr>
          <p:cNvSpPr/>
          <p:nvPr/>
        </p:nvSpPr>
        <p:spPr>
          <a:xfrm>
            <a:off x="-162560" y="2592265"/>
            <a:ext cx="12517120" cy="3647440"/>
          </a:xfrm>
          <a:custGeom>
            <a:avLst/>
            <a:gdLst>
              <a:gd name="connsiteX0" fmla="*/ 101600 w 12517120"/>
              <a:gd name="connsiteY0" fmla="*/ 20320 h 3647440"/>
              <a:gd name="connsiteX1" fmla="*/ 101600 w 12517120"/>
              <a:gd name="connsiteY1" fmla="*/ 20320 h 3647440"/>
              <a:gd name="connsiteX2" fmla="*/ 182880 w 12517120"/>
              <a:gd name="connsiteY2" fmla="*/ 50800 h 3647440"/>
              <a:gd name="connsiteX3" fmla="*/ 243840 w 12517120"/>
              <a:gd name="connsiteY3" fmla="*/ 91440 h 3647440"/>
              <a:gd name="connsiteX4" fmla="*/ 274320 w 12517120"/>
              <a:gd name="connsiteY4" fmla="*/ 111760 h 3647440"/>
              <a:gd name="connsiteX5" fmla="*/ 304800 w 12517120"/>
              <a:gd name="connsiteY5" fmla="*/ 132080 h 3647440"/>
              <a:gd name="connsiteX6" fmla="*/ 345440 w 12517120"/>
              <a:gd name="connsiteY6" fmla="*/ 162560 h 3647440"/>
              <a:gd name="connsiteX7" fmla="*/ 406400 w 12517120"/>
              <a:gd name="connsiteY7" fmla="*/ 213360 h 3647440"/>
              <a:gd name="connsiteX8" fmla="*/ 436880 w 12517120"/>
              <a:gd name="connsiteY8" fmla="*/ 223520 h 3647440"/>
              <a:gd name="connsiteX9" fmla="*/ 538480 w 12517120"/>
              <a:gd name="connsiteY9" fmla="*/ 294640 h 3647440"/>
              <a:gd name="connsiteX10" fmla="*/ 599440 w 12517120"/>
              <a:gd name="connsiteY10" fmla="*/ 325120 h 3647440"/>
              <a:gd name="connsiteX11" fmla="*/ 629920 w 12517120"/>
              <a:gd name="connsiteY11" fmla="*/ 335280 h 3647440"/>
              <a:gd name="connsiteX12" fmla="*/ 731520 w 12517120"/>
              <a:gd name="connsiteY12" fmla="*/ 406400 h 3647440"/>
              <a:gd name="connsiteX13" fmla="*/ 762000 w 12517120"/>
              <a:gd name="connsiteY13" fmla="*/ 426720 h 3647440"/>
              <a:gd name="connsiteX14" fmla="*/ 822960 w 12517120"/>
              <a:gd name="connsiteY14" fmla="*/ 447040 h 3647440"/>
              <a:gd name="connsiteX15" fmla="*/ 924560 w 12517120"/>
              <a:gd name="connsiteY15" fmla="*/ 508000 h 3647440"/>
              <a:gd name="connsiteX16" fmla="*/ 985520 w 12517120"/>
              <a:gd name="connsiteY16" fmla="*/ 528320 h 3647440"/>
              <a:gd name="connsiteX17" fmla="*/ 1046480 w 12517120"/>
              <a:gd name="connsiteY17" fmla="*/ 568960 h 3647440"/>
              <a:gd name="connsiteX18" fmla="*/ 1137920 w 12517120"/>
              <a:gd name="connsiteY18" fmla="*/ 599440 h 3647440"/>
              <a:gd name="connsiteX19" fmla="*/ 1168400 w 12517120"/>
              <a:gd name="connsiteY19" fmla="*/ 609600 h 3647440"/>
              <a:gd name="connsiteX20" fmla="*/ 1219200 w 12517120"/>
              <a:gd name="connsiteY20" fmla="*/ 619760 h 3647440"/>
              <a:gd name="connsiteX21" fmla="*/ 1249680 w 12517120"/>
              <a:gd name="connsiteY21" fmla="*/ 629920 h 3647440"/>
              <a:gd name="connsiteX22" fmla="*/ 1483360 w 12517120"/>
              <a:gd name="connsiteY22" fmla="*/ 629920 h 3647440"/>
              <a:gd name="connsiteX23" fmla="*/ 1747520 w 12517120"/>
              <a:gd name="connsiteY23" fmla="*/ 883920 h 3647440"/>
              <a:gd name="connsiteX24" fmla="*/ 2387600 w 12517120"/>
              <a:gd name="connsiteY24" fmla="*/ 629920 h 3647440"/>
              <a:gd name="connsiteX25" fmla="*/ 2854960 w 12517120"/>
              <a:gd name="connsiteY25" fmla="*/ 304800 h 3647440"/>
              <a:gd name="connsiteX26" fmla="*/ 3271520 w 12517120"/>
              <a:gd name="connsiteY26" fmla="*/ 690880 h 3647440"/>
              <a:gd name="connsiteX27" fmla="*/ 3484880 w 12517120"/>
              <a:gd name="connsiteY27" fmla="*/ 579120 h 3647440"/>
              <a:gd name="connsiteX28" fmla="*/ 4267200 w 12517120"/>
              <a:gd name="connsiteY28" fmla="*/ 1016000 h 3647440"/>
              <a:gd name="connsiteX29" fmla="*/ 4572000 w 12517120"/>
              <a:gd name="connsiteY29" fmla="*/ 894080 h 3647440"/>
              <a:gd name="connsiteX30" fmla="*/ 4632960 w 12517120"/>
              <a:gd name="connsiteY30" fmla="*/ 975360 h 3647440"/>
              <a:gd name="connsiteX31" fmla="*/ 5374640 w 12517120"/>
              <a:gd name="connsiteY31" fmla="*/ 619760 h 3647440"/>
              <a:gd name="connsiteX32" fmla="*/ 5486400 w 12517120"/>
              <a:gd name="connsiteY32" fmla="*/ 680720 h 3647440"/>
              <a:gd name="connsiteX33" fmla="*/ 5994400 w 12517120"/>
              <a:gd name="connsiteY33" fmla="*/ 619760 h 3647440"/>
              <a:gd name="connsiteX34" fmla="*/ 6177280 w 12517120"/>
              <a:gd name="connsiteY34" fmla="*/ 863600 h 3647440"/>
              <a:gd name="connsiteX35" fmla="*/ 6410960 w 12517120"/>
              <a:gd name="connsiteY35" fmla="*/ 1117600 h 3647440"/>
              <a:gd name="connsiteX36" fmla="*/ 6604000 w 12517120"/>
              <a:gd name="connsiteY36" fmla="*/ 934720 h 3647440"/>
              <a:gd name="connsiteX37" fmla="*/ 6990080 w 12517120"/>
              <a:gd name="connsiteY37" fmla="*/ 1270000 h 3647440"/>
              <a:gd name="connsiteX38" fmla="*/ 7752080 w 12517120"/>
              <a:gd name="connsiteY38" fmla="*/ 1127760 h 3647440"/>
              <a:gd name="connsiteX39" fmla="*/ 8107680 w 12517120"/>
              <a:gd name="connsiteY39" fmla="*/ 914400 h 3647440"/>
              <a:gd name="connsiteX40" fmla="*/ 8321040 w 12517120"/>
              <a:gd name="connsiteY40" fmla="*/ 721360 h 3647440"/>
              <a:gd name="connsiteX41" fmla="*/ 8442960 w 12517120"/>
              <a:gd name="connsiteY41" fmla="*/ 772160 h 3647440"/>
              <a:gd name="connsiteX42" fmla="*/ 8524240 w 12517120"/>
              <a:gd name="connsiteY42" fmla="*/ 1056640 h 3647440"/>
              <a:gd name="connsiteX43" fmla="*/ 8829040 w 12517120"/>
              <a:gd name="connsiteY43" fmla="*/ 1097280 h 3647440"/>
              <a:gd name="connsiteX44" fmla="*/ 9001760 w 12517120"/>
              <a:gd name="connsiteY44" fmla="*/ 995680 h 3647440"/>
              <a:gd name="connsiteX45" fmla="*/ 9164320 w 12517120"/>
              <a:gd name="connsiteY45" fmla="*/ 1148080 h 3647440"/>
              <a:gd name="connsiteX46" fmla="*/ 9702800 w 12517120"/>
              <a:gd name="connsiteY46" fmla="*/ 650240 h 3647440"/>
              <a:gd name="connsiteX47" fmla="*/ 10007600 w 12517120"/>
              <a:gd name="connsiteY47" fmla="*/ 853440 h 3647440"/>
              <a:gd name="connsiteX48" fmla="*/ 10292080 w 12517120"/>
              <a:gd name="connsiteY48" fmla="*/ 772160 h 3647440"/>
              <a:gd name="connsiteX49" fmla="*/ 10789920 w 12517120"/>
              <a:gd name="connsiteY49" fmla="*/ 1026160 h 3647440"/>
              <a:gd name="connsiteX50" fmla="*/ 11115040 w 12517120"/>
              <a:gd name="connsiteY50" fmla="*/ 802640 h 3647440"/>
              <a:gd name="connsiteX51" fmla="*/ 11714480 w 12517120"/>
              <a:gd name="connsiteY51" fmla="*/ 934720 h 3647440"/>
              <a:gd name="connsiteX52" fmla="*/ 11988800 w 12517120"/>
              <a:gd name="connsiteY52" fmla="*/ 741680 h 3647440"/>
              <a:gd name="connsiteX53" fmla="*/ 12232640 w 12517120"/>
              <a:gd name="connsiteY53" fmla="*/ 924560 h 3647440"/>
              <a:gd name="connsiteX54" fmla="*/ 12435840 w 12517120"/>
              <a:gd name="connsiteY54" fmla="*/ 894080 h 3647440"/>
              <a:gd name="connsiteX55" fmla="*/ 12517120 w 12517120"/>
              <a:gd name="connsiteY55" fmla="*/ 3566160 h 3647440"/>
              <a:gd name="connsiteX56" fmla="*/ 0 w 12517120"/>
              <a:gd name="connsiteY56" fmla="*/ 3647440 h 3647440"/>
              <a:gd name="connsiteX57" fmla="*/ 40640 w 12517120"/>
              <a:gd name="connsiteY57" fmla="*/ 0 h 3647440"/>
              <a:gd name="connsiteX58" fmla="*/ 101600 w 12517120"/>
              <a:gd name="connsiteY58" fmla="*/ 20320 h 36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517120" h="3647440">
                <a:moveTo>
                  <a:pt x="101600" y="20320"/>
                </a:moveTo>
                <a:lnTo>
                  <a:pt x="101600" y="20320"/>
                </a:lnTo>
                <a:cubicBezTo>
                  <a:pt x="128693" y="30480"/>
                  <a:pt x="156999" y="37860"/>
                  <a:pt x="182880" y="50800"/>
                </a:cubicBezTo>
                <a:cubicBezTo>
                  <a:pt x="204723" y="61722"/>
                  <a:pt x="223520" y="77893"/>
                  <a:pt x="243840" y="91440"/>
                </a:cubicBezTo>
                <a:lnTo>
                  <a:pt x="274320" y="111760"/>
                </a:lnTo>
                <a:cubicBezTo>
                  <a:pt x="284480" y="118533"/>
                  <a:pt x="295031" y="124754"/>
                  <a:pt x="304800" y="132080"/>
                </a:cubicBezTo>
                <a:cubicBezTo>
                  <a:pt x="318347" y="142240"/>
                  <a:pt x="332583" y="151540"/>
                  <a:pt x="345440" y="162560"/>
                </a:cubicBezTo>
                <a:cubicBezTo>
                  <a:pt x="376898" y="189524"/>
                  <a:pt x="370472" y="195396"/>
                  <a:pt x="406400" y="213360"/>
                </a:cubicBezTo>
                <a:cubicBezTo>
                  <a:pt x="415979" y="218149"/>
                  <a:pt x="426720" y="220133"/>
                  <a:pt x="436880" y="223520"/>
                </a:cubicBezTo>
                <a:cubicBezTo>
                  <a:pt x="455427" y="237431"/>
                  <a:pt x="523470" y="289637"/>
                  <a:pt x="538480" y="294640"/>
                </a:cubicBezTo>
                <a:cubicBezTo>
                  <a:pt x="615092" y="320177"/>
                  <a:pt x="520658" y="285729"/>
                  <a:pt x="599440" y="325120"/>
                </a:cubicBezTo>
                <a:cubicBezTo>
                  <a:pt x="609019" y="329909"/>
                  <a:pt x="620558" y="330079"/>
                  <a:pt x="629920" y="335280"/>
                </a:cubicBezTo>
                <a:cubicBezTo>
                  <a:pt x="671962" y="358637"/>
                  <a:pt x="694229" y="379764"/>
                  <a:pt x="731520" y="406400"/>
                </a:cubicBezTo>
                <a:cubicBezTo>
                  <a:pt x="741456" y="413497"/>
                  <a:pt x="750842" y="421761"/>
                  <a:pt x="762000" y="426720"/>
                </a:cubicBezTo>
                <a:cubicBezTo>
                  <a:pt x="781573" y="435419"/>
                  <a:pt x="805138" y="435159"/>
                  <a:pt x="822960" y="447040"/>
                </a:cubicBezTo>
                <a:cubicBezTo>
                  <a:pt x="858740" y="470893"/>
                  <a:pt x="885508" y="492379"/>
                  <a:pt x="924560" y="508000"/>
                </a:cubicBezTo>
                <a:cubicBezTo>
                  <a:pt x="944447" y="515955"/>
                  <a:pt x="967698" y="516439"/>
                  <a:pt x="985520" y="528320"/>
                </a:cubicBezTo>
                <a:cubicBezTo>
                  <a:pt x="1005840" y="541867"/>
                  <a:pt x="1023312" y="561237"/>
                  <a:pt x="1046480" y="568960"/>
                </a:cubicBezTo>
                <a:lnTo>
                  <a:pt x="1137920" y="599440"/>
                </a:lnTo>
                <a:cubicBezTo>
                  <a:pt x="1148080" y="602827"/>
                  <a:pt x="1157898" y="607500"/>
                  <a:pt x="1168400" y="609600"/>
                </a:cubicBezTo>
                <a:cubicBezTo>
                  <a:pt x="1185333" y="612987"/>
                  <a:pt x="1202447" y="615572"/>
                  <a:pt x="1219200" y="619760"/>
                </a:cubicBezTo>
                <a:cubicBezTo>
                  <a:pt x="1229590" y="622357"/>
                  <a:pt x="1238978" y="629508"/>
                  <a:pt x="1249680" y="629920"/>
                </a:cubicBezTo>
                <a:cubicBezTo>
                  <a:pt x="1327516" y="632914"/>
                  <a:pt x="1405467" y="629920"/>
                  <a:pt x="1483360" y="629920"/>
                </a:cubicBezTo>
                <a:lnTo>
                  <a:pt x="1747520" y="883920"/>
                </a:lnTo>
                <a:lnTo>
                  <a:pt x="2387600" y="629920"/>
                </a:lnTo>
                <a:lnTo>
                  <a:pt x="2854960" y="304800"/>
                </a:lnTo>
                <a:lnTo>
                  <a:pt x="3271520" y="690880"/>
                </a:lnTo>
                <a:lnTo>
                  <a:pt x="3484880" y="579120"/>
                </a:lnTo>
                <a:lnTo>
                  <a:pt x="4267200" y="1016000"/>
                </a:lnTo>
                <a:lnTo>
                  <a:pt x="4572000" y="894080"/>
                </a:lnTo>
                <a:lnTo>
                  <a:pt x="4632960" y="975360"/>
                </a:lnTo>
                <a:lnTo>
                  <a:pt x="5374640" y="619760"/>
                </a:lnTo>
                <a:lnTo>
                  <a:pt x="5486400" y="680720"/>
                </a:lnTo>
                <a:lnTo>
                  <a:pt x="5994400" y="619760"/>
                </a:lnTo>
                <a:lnTo>
                  <a:pt x="6177280" y="863600"/>
                </a:lnTo>
                <a:lnTo>
                  <a:pt x="6410960" y="1117600"/>
                </a:lnTo>
                <a:lnTo>
                  <a:pt x="6604000" y="934720"/>
                </a:lnTo>
                <a:lnTo>
                  <a:pt x="6990080" y="1270000"/>
                </a:lnTo>
                <a:lnTo>
                  <a:pt x="7752080" y="1127760"/>
                </a:lnTo>
                <a:lnTo>
                  <a:pt x="8107680" y="914400"/>
                </a:lnTo>
                <a:lnTo>
                  <a:pt x="8321040" y="721360"/>
                </a:lnTo>
                <a:lnTo>
                  <a:pt x="8442960" y="772160"/>
                </a:lnTo>
                <a:lnTo>
                  <a:pt x="8524240" y="1056640"/>
                </a:lnTo>
                <a:lnTo>
                  <a:pt x="8829040" y="1097280"/>
                </a:lnTo>
                <a:lnTo>
                  <a:pt x="9001760" y="995680"/>
                </a:lnTo>
                <a:lnTo>
                  <a:pt x="9164320" y="1148080"/>
                </a:lnTo>
                <a:lnTo>
                  <a:pt x="9702800" y="650240"/>
                </a:lnTo>
                <a:lnTo>
                  <a:pt x="10007600" y="853440"/>
                </a:lnTo>
                <a:lnTo>
                  <a:pt x="10292080" y="772160"/>
                </a:lnTo>
                <a:lnTo>
                  <a:pt x="10789920" y="1026160"/>
                </a:lnTo>
                <a:lnTo>
                  <a:pt x="11115040" y="802640"/>
                </a:lnTo>
                <a:lnTo>
                  <a:pt x="11714480" y="934720"/>
                </a:lnTo>
                <a:lnTo>
                  <a:pt x="11988800" y="741680"/>
                </a:lnTo>
                <a:lnTo>
                  <a:pt x="12232640" y="924560"/>
                </a:lnTo>
                <a:lnTo>
                  <a:pt x="12435840" y="894080"/>
                </a:lnTo>
                <a:lnTo>
                  <a:pt x="12517120" y="3566160"/>
                </a:lnTo>
                <a:lnTo>
                  <a:pt x="0" y="3647440"/>
                </a:lnTo>
                <a:lnTo>
                  <a:pt x="40640" y="0"/>
                </a:lnTo>
                <a:lnTo>
                  <a:pt x="101600" y="20320"/>
                </a:lnTo>
                <a:close/>
              </a:path>
            </a:pathLst>
          </a:custGeom>
          <a:gradFill flip="none" rotWithShape="1">
            <a:gsLst>
              <a:gs pos="22000">
                <a:srgbClr val="FFFFFF"/>
              </a:gs>
              <a:gs pos="58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6C5CDBA1-B70D-48E5-8AC2-C656A1041BA4}"/>
              </a:ext>
            </a:extLst>
          </p:cNvPr>
          <p:cNvSpPr/>
          <p:nvPr/>
        </p:nvSpPr>
        <p:spPr>
          <a:xfrm>
            <a:off x="0" y="2511972"/>
            <a:ext cx="7723319" cy="3990427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2000">
                <a:schemeClr val="bg1"/>
              </a:gs>
            </a:gsLst>
            <a:lin ang="18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3" name="Freihandform: Form 692">
            <a:extLst>
              <a:ext uri="{FF2B5EF4-FFF2-40B4-BE49-F238E27FC236}">
                <a16:creationId xmlns:a16="http://schemas.microsoft.com/office/drawing/2014/main" id="{4C56A6B3-860A-4F44-81FF-BEFE7E194500}"/>
              </a:ext>
            </a:extLst>
          </p:cNvPr>
          <p:cNvSpPr/>
          <p:nvPr/>
        </p:nvSpPr>
        <p:spPr>
          <a:xfrm flipH="1">
            <a:off x="-667850" y="5913754"/>
            <a:ext cx="12918331" cy="1810008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hteck 202">
            <a:extLst>
              <a:ext uri="{FF2B5EF4-FFF2-40B4-BE49-F238E27FC236}">
                <a16:creationId xmlns:a16="http://schemas.microsoft.com/office/drawing/2014/main" id="{35CC7D15-DD41-4FF9-9207-CA9FF63E6B9A}"/>
              </a:ext>
            </a:extLst>
          </p:cNvPr>
          <p:cNvSpPr/>
          <p:nvPr/>
        </p:nvSpPr>
        <p:spPr>
          <a:xfrm rot="16200000">
            <a:off x="964087" y="6391685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hteck 203">
            <a:extLst>
              <a:ext uri="{FF2B5EF4-FFF2-40B4-BE49-F238E27FC236}">
                <a16:creationId xmlns:a16="http://schemas.microsoft.com/office/drawing/2014/main" id="{08A35E4D-3A57-48CA-99EC-E8A1CDEBD6A7}"/>
              </a:ext>
            </a:extLst>
          </p:cNvPr>
          <p:cNvSpPr/>
          <p:nvPr/>
        </p:nvSpPr>
        <p:spPr>
          <a:xfrm rot="16200000">
            <a:off x="2489431" y="6255190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1292E12C-4776-454C-981F-2CD48879F8E2}"/>
              </a:ext>
            </a:extLst>
          </p:cNvPr>
          <p:cNvSpPr/>
          <p:nvPr/>
        </p:nvSpPr>
        <p:spPr>
          <a:xfrm rot="16200000">
            <a:off x="4084633" y="6317584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hteck 205">
            <a:extLst>
              <a:ext uri="{FF2B5EF4-FFF2-40B4-BE49-F238E27FC236}">
                <a16:creationId xmlns:a16="http://schemas.microsoft.com/office/drawing/2014/main" id="{78919D5E-4996-497A-A021-22F0AFC86BBD}"/>
              </a:ext>
            </a:extLst>
          </p:cNvPr>
          <p:cNvSpPr/>
          <p:nvPr/>
        </p:nvSpPr>
        <p:spPr>
          <a:xfrm rot="16200000">
            <a:off x="5443702" y="6233875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hteck 206">
            <a:extLst>
              <a:ext uri="{FF2B5EF4-FFF2-40B4-BE49-F238E27FC236}">
                <a16:creationId xmlns:a16="http://schemas.microsoft.com/office/drawing/2014/main" id="{4C766A4A-A291-491F-A129-E94FC50BF823}"/>
              </a:ext>
            </a:extLst>
          </p:cNvPr>
          <p:cNvSpPr/>
          <p:nvPr/>
        </p:nvSpPr>
        <p:spPr>
          <a:xfrm rot="16200000">
            <a:off x="8142122" y="6288797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hteck 207">
            <a:extLst>
              <a:ext uri="{FF2B5EF4-FFF2-40B4-BE49-F238E27FC236}">
                <a16:creationId xmlns:a16="http://schemas.microsoft.com/office/drawing/2014/main" id="{EF70BDB7-E783-410D-A4EC-0D758CB22021}"/>
              </a:ext>
            </a:extLst>
          </p:cNvPr>
          <p:cNvSpPr/>
          <p:nvPr/>
        </p:nvSpPr>
        <p:spPr>
          <a:xfrm rot="16200000">
            <a:off x="9511302" y="6352639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hteck 208">
            <a:extLst>
              <a:ext uri="{FF2B5EF4-FFF2-40B4-BE49-F238E27FC236}">
                <a16:creationId xmlns:a16="http://schemas.microsoft.com/office/drawing/2014/main" id="{8418B663-B945-42A5-9F75-DD3933D73D5E}"/>
              </a:ext>
            </a:extLst>
          </p:cNvPr>
          <p:cNvSpPr/>
          <p:nvPr/>
        </p:nvSpPr>
        <p:spPr>
          <a:xfrm rot="16200000">
            <a:off x="6772617" y="6308321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hteck 209">
            <a:extLst>
              <a:ext uri="{FF2B5EF4-FFF2-40B4-BE49-F238E27FC236}">
                <a16:creationId xmlns:a16="http://schemas.microsoft.com/office/drawing/2014/main" id="{086F1364-1D39-487D-B5E8-FB7BA83B54EC}"/>
              </a:ext>
            </a:extLst>
          </p:cNvPr>
          <p:cNvSpPr/>
          <p:nvPr/>
        </p:nvSpPr>
        <p:spPr>
          <a:xfrm rot="16200000">
            <a:off x="10810633" y="6317584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hteck 210">
            <a:extLst>
              <a:ext uri="{FF2B5EF4-FFF2-40B4-BE49-F238E27FC236}">
                <a16:creationId xmlns:a16="http://schemas.microsoft.com/office/drawing/2014/main" id="{495E6F9F-4FEB-420B-A92F-50E8007C1D45}"/>
              </a:ext>
            </a:extLst>
          </p:cNvPr>
          <p:cNvSpPr/>
          <p:nvPr/>
        </p:nvSpPr>
        <p:spPr>
          <a:xfrm rot="16200000">
            <a:off x="10836109" y="5688073"/>
            <a:ext cx="1446873" cy="18177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fik 29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5B36BC0D-4C5D-4E42-B2CB-0EC353DAE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3161" y="5529255"/>
            <a:ext cx="1054699" cy="731583"/>
          </a:xfrm>
          <a:prstGeom prst="rect">
            <a:avLst/>
          </a:prstGeom>
        </p:spPr>
      </p:pic>
      <p:pic>
        <p:nvPicPr>
          <p:cNvPr id="673" name="Grafik 672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8B32B3E0-895B-4631-BD8C-7F99E66CA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6633" y="5601037"/>
            <a:ext cx="1054699" cy="725487"/>
          </a:xfrm>
          <a:prstGeom prst="rect">
            <a:avLst/>
          </a:prstGeom>
        </p:spPr>
      </p:pic>
      <p:pic>
        <p:nvPicPr>
          <p:cNvPr id="684" name="Grafik 683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5BF168DA-0B7A-4332-A0E2-91BB86E529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36584" y="5582930"/>
            <a:ext cx="1054699" cy="725487"/>
          </a:xfrm>
          <a:prstGeom prst="rect">
            <a:avLst/>
          </a:prstGeom>
        </p:spPr>
      </p:pic>
      <p:pic>
        <p:nvPicPr>
          <p:cNvPr id="688" name="Grafik 687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C8C7BCEC-DC22-4A38-8B23-29D18B8433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63933" y="4531139"/>
            <a:ext cx="1054699" cy="731583"/>
          </a:xfrm>
          <a:prstGeom prst="rect">
            <a:avLst/>
          </a:prstGeom>
        </p:spPr>
      </p:pic>
      <p:sp>
        <p:nvSpPr>
          <p:cNvPr id="184" name="Freihandform: Form 183">
            <a:extLst>
              <a:ext uri="{FF2B5EF4-FFF2-40B4-BE49-F238E27FC236}">
                <a16:creationId xmlns:a16="http://schemas.microsoft.com/office/drawing/2014/main" id="{9E7E5657-69D4-429C-997D-5E3B70C36720}"/>
              </a:ext>
            </a:extLst>
          </p:cNvPr>
          <p:cNvSpPr/>
          <p:nvPr/>
        </p:nvSpPr>
        <p:spPr>
          <a:xfrm>
            <a:off x="5078055" y="5355496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ihandform: Form 188">
            <a:extLst>
              <a:ext uri="{FF2B5EF4-FFF2-40B4-BE49-F238E27FC236}">
                <a16:creationId xmlns:a16="http://schemas.microsoft.com/office/drawing/2014/main" id="{C1B47BC2-C858-482A-99E8-7EC5430CCD6F}"/>
              </a:ext>
            </a:extLst>
          </p:cNvPr>
          <p:cNvSpPr/>
          <p:nvPr/>
        </p:nvSpPr>
        <p:spPr>
          <a:xfrm>
            <a:off x="6414379" y="5419947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ihandform: Form 191">
            <a:extLst>
              <a:ext uri="{FF2B5EF4-FFF2-40B4-BE49-F238E27FC236}">
                <a16:creationId xmlns:a16="http://schemas.microsoft.com/office/drawing/2014/main" id="{ED750175-7F92-426F-A962-49BC5F384023}"/>
              </a:ext>
            </a:extLst>
          </p:cNvPr>
          <p:cNvSpPr/>
          <p:nvPr/>
        </p:nvSpPr>
        <p:spPr>
          <a:xfrm flipH="1">
            <a:off x="10951706" y="4374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ihandform: Form 194">
            <a:extLst>
              <a:ext uri="{FF2B5EF4-FFF2-40B4-BE49-F238E27FC236}">
                <a16:creationId xmlns:a16="http://schemas.microsoft.com/office/drawing/2014/main" id="{2BB4E729-9618-4B4E-A563-3FEF5CE40047}"/>
              </a:ext>
            </a:extLst>
          </p:cNvPr>
          <p:cNvSpPr/>
          <p:nvPr/>
        </p:nvSpPr>
        <p:spPr>
          <a:xfrm rot="207948" flipH="1">
            <a:off x="10461134" y="541994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38" name="Gruppieren 2137">
            <a:extLst>
              <a:ext uri="{FF2B5EF4-FFF2-40B4-BE49-F238E27FC236}">
                <a16:creationId xmlns:a16="http://schemas.microsoft.com/office/drawing/2014/main" id="{24D69A08-3243-4F2F-ABE2-19E5A027FD1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315452" y="3461538"/>
            <a:ext cx="1829150" cy="2692518"/>
            <a:chOff x="0" y="0"/>
            <a:chExt cx="5423358" cy="7976923"/>
          </a:xfrm>
        </p:grpSpPr>
        <p:grpSp>
          <p:nvGrpSpPr>
            <p:cNvPr id="2139" name="Gruppieren 2138">
              <a:extLst>
                <a:ext uri="{FF2B5EF4-FFF2-40B4-BE49-F238E27FC236}">
                  <a16:creationId xmlns:a16="http://schemas.microsoft.com/office/drawing/2014/main" id="{545C20E5-2DB8-4BF9-96E7-2225C6A4F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208939"/>
              <a:ext cx="5423358" cy="4767984"/>
              <a:chOff x="0" y="0"/>
              <a:chExt cx="5060425" cy="4448810"/>
            </a:xfrm>
          </p:grpSpPr>
          <p:sp>
            <p:nvSpPr>
              <p:cNvPr id="2152" name="Ellipse 2151">
                <a:extLst>
                  <a:ext uri="{FF2B5EF4-FFF2-40B4-BE49-F238E27FC236}">
                    <a16:creationId xmlns:a16="http://schemas.microsoft.com/office/drawing/2014/main" id="{F5EDDC58-DAD8-4D39-A0B6-7098FBB00BC5}"/>
                  </a:ext>
                </a:extLst>
              </p:cNvPr>
              <p:cNvSpPr/>
              <p:nvPr/>
            </p:nvSpPr>
            <p:spPr>
              <a:xfrm>
                <a:off x="3531476" y="157656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3" name="Ellipse 2152">
                <a:extLst>
                  <a:ext uri="{FF2B5EF4-FFF2-40B4-BE49-F238E27FC236}">
                    <a16:creationId xmlns:a16="http://schemas.microsoft.com/office/drawing/2014/main" id="{B2B4095A-1849-428E-8E57-564597F7A6A6}"/>
                  </a:ext>
                </a:extLst>
              </p:cNvPr>
              <p:cNvSpPr/>
              <p:nvPr/>
            </p:nvSpPr>
            <p:spPr>
              <a:xfrm>
                <a:off x="0" y="0"/>
                <a:ext cx="5016500" cy="44488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4" name="Ellipse 2153">
                <a:extLst>
                  <a:ext uri="{FF2B5EF4-FFF2-40B4-BE49-F238E27FC236}">
                    <a16:creationId xmlns:a16="http://schemas.microsoft.com/office/drawing/2014/main" id="{0C9A4470-A0AF-4F9D-A685-87074318FDF6}"/>
                  </a:ext>
                </a:extLst>
              </p:cNvPr>
              <p:cNvSpPr/>
              <p:nvPr/>
            </p:nvSpPr>
            <p:spPr>
              <a:xfrm rot="20527534">
                <a:off x="2986252" y="712733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5" name="Ellipse 2154">
                <a:extLst>
                  <a:ext uri="{FF2B5EF4-FFF2-40B4-BE49-F238E27FC236}">
                    <a16:creationId xmlns:a16="http://schemas.microsoft.com/office/drawing/2014/main" id="{EA4A05B9-651F-429E-9353-9FF377FB6337}"/>
                  </a:ext>
                </a:extLst>
              </p:cNvPr>
              <p:cNvSpPr/>
              <p:nvPr/>
            </p:nvSpPr>
            <p:spPr>
              <a:xfrm rot="20966179">
                <a:off x="3298278" y="1579837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6" name="Ellipse 2155">
                <a:extLst>
                  <a:ext uri="{FF2B5EF4-FFF2-40B4-BE49-F238E27FC236}">
                    <a16:creationId xmlns:a16="http://schemas.microsoft.com/office/drawing/2014/main" id="{22C5CDB5-A063-4D5E-8978-D0E6C4A527C3}"/>
                  </a:ext>
                </a:extLst>
              </p:cNvPr>
              <p:cNvSpPr/>
              <p:nvPr/>
            </p:nvSpPr>
            <p:spPr>
              <a:xfrm rot="20206565">
                <a:off x="94593" y="731783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EAF2FA"/>
                  </a:gs>
                  <a:gs pos="100000">
                    <a:srgbClr val="EAF2FA"/>
                  </a:gs>
                  <a:gs pos="15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40" name="Gruppieren 2139">
              <a:extLst>
                <a:ext uri="{FF2B5EF4-FFF2-40B4-BE49-F238E27FC236}">
                  <a16:creationId xmlns:a16="http://schemas.microsoft.com/office/drawing/2014/main" id="{8A131157-4A7F-477D-9122-DFBB2E3470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8993" y="954470"/>
              <a:ext cx="3293896" cy="2848812"/>
              <a:chOff x="0" y="0"/>
              <a:chExt cx="3073400" cy="2658110"/>
            </a:xfrm>
          </p:grpSpPr>
          <p:sp>
            <p:nvSpPr>
              <p:cNvPr id="2145" name="Ellipse 2144">
                <a:extLst>
                  <a:ext uri="{FF2B5EF4-FFF2-40B4-BE49-F238E27FC236}">
                    <a16:creationId xmlns:a16="http://schemas.microsoft.com/office/drawing/2014/main" id="{14B04787-1C6C-4BEC-858F-079079F37B72}"/>
                  </a:ext>
                </a:extLst>
              </p:cNvPr>
              <p:cNvSpPr/>
              <p:nvPr/>
            </p:nvSpPr>
            <p:spPr>
              <a:xfrm>
                <a:off x="0" y="0"/>
                <a:ext cx="3073400" cy="26581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6" name="Ellipse 2145">
                <a:extLst>
                  <a:ext uri="{FF2B5EF4-FFF2-40B4-BE49-F238E27FC236}">
                    <a16:creationId xmlns:a16="http://schemas.microsoft.com/office/drawing/2014/main" id="{47C66693-862F-49C4-A078-9E0B003A7625}"/>
                  </a:ext>
                </a:extLst>
              </p:cNvPr>
              <p:cNvSpPr/>
              <p:nvPr/>
            </p:nvSpPr>
            <p:spPr>
              <a:xfrm>
                <a:off x="1115251" y="940828"/>
                <a:ext cx="254000" cy="457200"/>
              </a:xfrm>
              <a:prstGeom prst="ellipse">
                <a:avLst/>
              </a:prstGeom>
              <a:solidFill>
                <a:srgbClr val="4472C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7" name="Ellipse 2146">
                <a:extLst>
                  <a:ext uri="{FF2B5EF4-FFF2-40B4-BE49-F238E27FC236}">
                    <a16:creationId xmlns:a16="http://schemas.microsoft.com/office/drawing/2014/main" id="{6B89776C-9E7E-4468-8F66-FEDA581F277E}"/>
                  </a:ext>
                </a:extLst>
              </p:cNvPr>
              <p:cNvSpPr/>
              <p:nvPr/>
            </p:nvSpPr>
            <p:spPr>
              <a:xfrm>
                <a:off x="2056079" y="914400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48" name="Gruppieren 2147">
                <a:extLst>
                  <a:ext uri="{FF2B5EF4-FFF2-40B4-BE49-F238E27FC236}">
                    <a16:creationId xmlns:a16="http://schemas.microsoft.com/office/drawing/2014/main" id="{666A967F-282A-4955-A021-DB4B61B17368}"/>
                  </a:ext>
                </a:extLst>
              </p:cNvPr>
              <p:cNvGrpSpPr/>
              <p:nvPr/>
            </p:nvGrpSpPr>
            <p:grpSpPr>
              <a:xfrm>
                <a:off x="1607908" y="1216777"/>
                <a:ext cx="1398028" cy="523269"/>
                <a:chOff x="0" y="0"/>
                <a:chExt cx="1548367" cy="518945"/>
              </a:xfr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50" name="Gleichschenkliges Dreieck 2149">
                  <a:extLst>
                    <a:ext uri="{FF2B5EF4-FFF2-40B4-BE49-F238E27FC236}">
                      <a16:creationId xmlns:a16="http://schemas.microsoft.com/office/drawing/2014/main" id="{F48851D9-D5DE-4EA9-A849-42AC7AA66BF8}"/>
                    </a:ext>
                  </a:extLst>
                </p:cNvPr>
                <p:cNvSpPr/>
                <p:nvPr/>
              </p:nvSpPr>
              <p:spPr>
                <a:xfrm>
                  <a:off x="173183" y="16364"/>
                  <a:ext cx="1375184" cy="501650"/>
                </a:xfrm>
                <a:prstGeom prst="triangle">
                  <a:avLst>
                    <a:gd name="adj" fmla="val 623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1" name="Ellipse 2150">
                  <a:extLst>
                    <a:ext uri="{FF2B5EF4-FFF2-40B4-BE49-F238E27FC236}">
                      <a16:creationId xmlns:a16="http://schemas.microsoft.com/office/drawing/2014/main" id="{4AFF714D-78BE-477E-B2CF-2CDEB5EC93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1192" cy="5189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41" name="Gruppieren 2140">
              <a:extLst>
                <a:ext uri="{FF2B5EF4-FFF2-40B4-BE49-F238E27FC236}">
                  <a16:creationId xmlns:a16="http://schemas.microsoft.com/office/drawing/2014/main" id="{D33AAE37-018E-44EA-8CE2-57F230F0FFEC}"/>
                </a:ext>
              </a:extLst>
            </p:cNvPr>
            <p:cNvGrpSpPr>
              <a:grpSpLocks noChangeAspect="1"/>
            </p:cNvGrpSpPr>
            <p:nvPr/>
          </p:nvGrpSpPr>
          <p:grpSpPr>
            <a:xfrm rot="975702">
              <a:off x="1933904" y="0"/>
              <a:ext cx="2475186" cy="1877657"/>
              <a:chOff x="0" y="0"/>
              <a:chExt cx="2309785" cy="1752267"/>
            </a:xfrm>
          </p:grpSpPr>
          <p:sp>
            <p:nvSpPr>
              <p:cNvPr id="2142" name="Flussdiagramm: Magnetplattenspeicher 2141">
                <a:extLst>
                  <a:ext uri="{FF2B5EF4-FFF2-40B4-BE49-F238E27FC236}">
                    <a16:creationId xmlns:a16="http://schemas.microsoft.com/office/drawing/2014/main" id="{90F2AAF0-191F-4BD4-82CF-2642CA9CE6FB}"/>
                  </a:ext>
                </a:extLst>
              </p:cNvPr>
              <p:cNvSpPr/>
              <p:nvPr/>
            </p:nvSpPr>
            <p:spPr>
              <a:xfrm>
                <a:off x="0" y="0"/>
                <a:ext cx="2309785" cy="1752267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3" name="Halbbogen 2142">
                <a:extLst>
                  <a:ext uri="{FF2B5EF4-FFF2-40B4-BE49-F238E27FC236}">
                    <a16:creationId xmlns:a16="http://schemas.microsoft.com/office/drawing/2014/main" id="{4C934EDD-CF5B-47A4-8172-8FC7C7F440BF}"/>
                  </a:ext>
                </a:extLst>
              </p:cNvPr>
              <p:cNvSpPr/>
              <p:nvPr/>
            </p:nvSpPr>
            <p:spPr>
              <a:xfrm rot="11791213">
                <a:off x="118441" y="667909"/>
                <a:ext cx="778510" cy="932180"/>
              </a:xfrm>
              <a:prstGeom prst="blockArc">
                <a:avLst>
                  <a:gd name="adj1" fmla="val 9684492"/>
                  <a:gd name="adj2" fmla="val 628043"/>
                  <a:gd name="adj3" fmla="val 23013"/>
                </a:avLst>
              </a:prstGeom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4" name="Ellipse 2143">
                <a:extLst>
                  <a:ext uri="{FF2B5EF4-FFF2-40B4-BE49-F238E27FC236}">
                    <a16:creationId xmlns:a16="http://schemas.microsoft.com/office/drawing/2014/main" id="{24BF14CB-1C85-4823-86F5-E18916FC24C1}"/>
                  </a:ext>
                </a:extLst>
              </p:cNvPr>
              <p:cNvSpPr/>
              <p:nvPr/>
            </p:nvSpPr>
            <p:spPr>
              <a:xfrm>
                <a:off x="15902" y="0"/>
                <a:ext cx="2281473" cy="57646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5" name="Grafik 24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D95F0831-5C28-40CE-AE2B-09E70D41B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4090" y="5478795"/>
            <a:ext cx="1054699" cy="731583"/>
          </a:xfrm>
          <a:prstGeom prst="rect">
            <a:avLst/>
          </a:prstGeom>
        </p:spPr>
      </p:pic>
      <p:sp>
        <p:nvSpPr>
          <p:cNvPr id="182" name="Freihandform: Form 181">
            <a:extLst>
              <a:ext uri="{FF2B5EF4-FFF2-40B4-BE49-F238E27FC236}">
                <a16:creationId xmlns:a16="http://schemas.microsoft.com/office/drawing/2014/main" id="{AC3B545C-04E6-43F8-8907-DED40D6F9202}"/>
              </a:ext>
            </a:extLst>
          </p:cNvPr>
          <p:cNvSpPr/>
          <p:nvPr/>
        </p:nvSpPr>
        <p:spPr>
          <a:xfrm flipH="1">
            <a:off x="2147987" y="5317268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hteck 201">
            <a:extLst>
              <a:ext uri="{FF2B5EF4-FFF2-40B4-BE49-F238E27FC236}">
                <a16:creationId xmlns:a16="http://schemas.microsoft.com/office/drawing/2014/main" id="{4381746A-01EC-4853-9544-9E17ECA19C8B}"/>
              </a:ext>
            </a:extLst>
          </p:cNvPr>
          <p:cNvSpPr/>
          <p:nvPr/>
        </p:nvSpPr>
        <p:spPr>
          <a:xfrm rot="16200000">
            <a:off x="110145" y="5704846"/>
            <a:ext cx="1642722" cy="18529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3CC8832-7E5B-465A-BACC-4EADE4120995}"/>
              </a:ext>
            </a:extLst>
          </p:cNvPr>
          <p:cNvSpPr/>
          <p:nvPr/>
        </p:nvSpPr>
        <p:spPr>
          <a:xfrm rot="16200000">
            <a:off x="-593103" y="5147758"/>
            <a:ext cx="2325888" cy="19906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fik 16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7EF79B6C-A4E7-4AFC-A4A6-FFAFD6DC88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33" y="3497806"/>
            <a:ext cx="1054699" cy="859611"/>
          </a:xfrm>
          <a:prstGeom prst="rect">
            <a:avLst/>
          </a:prstGeom>
        </p:spPr>
      </p:pic>
      <p:pic>
        <p:nvPicPr>
          <p:cNvPr id="19" name="Grafik 18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03FBAC2B-7155-4B51-BAEB-22DC79796F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4156" y="4586768"/>
            <a:ext cx="1054699" cy="731583"/>
          </a:xfrm>
          <a:prstGeom prst="rect">
            <a:avLst/>
          </a:prstGeom>
        </p:spPr>
      </p:pic>
      <p:pic>
        <p:nvPicPr>
          <p:cNvPr id="23" name="Grafik 22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A83259B1-32C0-4E1A-8C9D-E2FE8743D1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6103" y="5656210"/>
            <a:ext cx="1054699" cy="731583"/>
          </a:xfrm>
          <a:prstGeom prst="rect">
            <a:avLst/>
          </a:prstGeom>
        </p:spPr>
      </p:pic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78E45E-4DFE-40B3-AF42-6FF7B6971106}"/>
              </a:ext>
            </a:extLst>
          </p:cNvPr>
          <p:cNvSpPr/>
          <p:nvPr/>
        </p:nvSpPr>
        <p:spPr>
          <a:xfrm>
            <a:off x="597692" y="5513881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reihandform: Form 184">
            <a:extLst>
              <a:ext uri="{FF2B5EF4-FFF2-40B4-BE49-F238E27FC236}">
                <a16:creationId xmlns:a16="http://schemas.microsoft.com/office/drawing/2014/main" id="{3EE1DFD1-8828-42E9-BAA6-34FE6143AE1D}"/>
              </a:ext>
            </a:extLst>
          </p:cNvPr>
          <p:cNvSpPr/>
          <p:nvPr/>
        </p:nvSpPr>
        <p:spPr>
          <a:xfrm rot="231405" flipH="1">
            <a:off x="338185" y="4403321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ihandform: Form 197">
            <a:extLst>
              <a:ext uri="{FF2B5EF4-FFF2-40B4-BE49-F238E27FC236}">
                <a16:creationId xmlns:a16="http://schemas.microsoft.com/office/drawing/2014/main" id="{902B0CC1-FF73-48AB-A3FD-F228C85F9DE2}"/>
              </a:ext>
            </a:extLst>
          </p:cNvPr>
          <p:cNvSpPr/>
          <p:nvPr/>
        </p:nvSpPr>
        <p:spPr>
          <a:xfrm>
            <a:off x="1283" y="3302730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 26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4EA3EFCC-A4BA-41EC-BF61-E7AF36BD8C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81232" y="5547962"/>
            <a:ext cx="1054699" cy="731583"/>
          </a:xfrm>
          <a:prstGeom prst="rect">
            <a:avLst/>
          </a:prstGeom>
        </p:spPr>
      </p:pic>
      <p:sp>
        <p:nvSpPr>
          <p:cNvPr id="201" name="Freihandform: Form 200">
            <a:extLst>
              <a:ext uri="{FF2B5EF4-FFF2-40B4-BE49-F238E27FC236}">
                <a16:creationId xmlns:a16="http://schemas.microsoft.com/office/drawing/2014/main" id="{BD8AED68-1A09-4642-8A9C-54EAB331E5ED}"/>
              </a:ext>
            </a:extLst>
          </p:cNvPr>
          <p:cNvSpPr/>
          <p:nvPr/>
        </p:nvSpPr>
        <p:spPr>
          <a:xfrm rot="21368595">
            <a:off x="3706499" y="5396024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6" name="Grafik 675">
            <a:hlinkClick r:id="" action="ppaction://hlinkshowjump?jump=nextslide">
              <a:snd r:embed="rId14" name="richtig 2.wav"/>
            </a:hlinkClick>
            <a:extLst>
              <a:ext uri="{FF2B5EF4-FFF2-40B4-BE49-F238E27FC236}">
                <a16:creationId xmlns:a16="http://schemas.microsoft.com/office/drawing/2014/main" id="{E45B4E5A-1E29-439C-AA20-C4CC812689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38486" y="5484891"/>
            <a:ext cx="1054699" cy="725487"/>
          </a:xfrm>
          <a:prstGeom prst="rect">
            <a:avLst/>
          </a:prstGeom>
        </p:spPr>
      </p:pic>
      <p:pic>
        <p:nvPicPr>
          <p:cNvPr id="680" name="Grafik 679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99BEADD7-0E09-43DB-87ED-BA0D645851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60875" y="5717019"/>
            <a:ext cx="1060796" cy="725487"/>
          </a:xfrm>
          <a:prstGeom prst="rect">
            <a:avLst/>
          </a:prstGeom>
        </p:spPr>
      </p:pic>
      <p:sp>
        <p:nvSpPr>
          <p:cNvPr id="683" name="Freihandform: Form 682">
            <a:extLst>
              <a:ext uri="{FF2B5EF4-FFF2-40B4-BE49-F238E27FC236}">
                <a16:creationId xmlns:a16="http://schemas.microsoft.com/office/drawing/2014/main" id="{73ED9615-77ED-4D6F-85AB-4401AB348A33}"/>
              </a:ext>
            </a:extLst>
          </p:cNvPr>
          <p:cNvSpPr/>
          <p:nvPr/>
        </p:nvSpPr>
        <p:spPr>
          <a:xfrm rot="207948" flipH="1">
            <a:off x="7777574" y="532146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5" name="Freihandform: Form 684">
            <a:extLst>
              <a:ext uri="{FF2B5EF4-FFF2-40B4-BE49-F238E27FC236}">
                <a16:creationId xmlns:a16="http://schemas.microsoft.com/office/drawing/2014/main" id="{F2E037B5-263D-49C2-9255-2B75F10685E2}"/>
              </a:ext>
            </a:extLst>
          </p:cNvPr>
          <p:cNvSpPr/>
          <p:nvPr/>
        </p:nvSpPr>
        <p:spPr>
          <a:xfrm flipH="1">
            <a:off x="9156667" y="5643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29ED12F-CC76-4702-BF4A-7ACD1EA28BEE}"/>
              </a:ext>
            </a:extLst>
          </p:cNvPr>
          <p:cNvSpPr/>
          <p:nvPr/>
        </p:nvSpPr>
        <p:spPr>
          <a:xfrm>
            <a:off x="9009899" y="4479783"/>
            <a:ext cx="405958" cy="154820"/>
          </a:xfrm>
          <a:prstGeom prst="ellipse">
            <a:avLst/>
          </a:prstGeom>
          <a:solidFill>
            <a:srgbClr val="4472C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6DDC21-D372-4FE3-BEBA-BBD268C6914A}"/>
              </a:ext>
            </a:extLst>
          </p:cNvPr>
          <p:cNvSpPr/>
          <p:nvPr/>
        </p:nvSpPr>
        <p:spPr>
          <a:xfrm>
            <a:off x="8950207" y="4457168"/>
            <a:ext cx="552657" cy="154820"/>
          </a:xfrm>
          <a:prstGeom prst="ellipse">
            <a:avLst/>
          </a:prstGeom>
          <a:gradFill flip="none" rotWithShape="1">
            <a:gsLst>
              <a:gs pos="48000">
                <a:schemeClr val="accent5">
                  <a:lumMod val="20000"/>
                  <a:lumOff val="80000"/>
                </a:schemeClr>
              </a:gs>
              <a:gs pos="100000">
                <a:srgbClr val="F9FBF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0B3E687F-1ED1-4D97-9BD2-8DEBA9F79872}"/>
              </a:ext>
            </a:extLst>
          </p:cNvPr>
          <p:cNvGrpSpPr/>
          <p:nvPr/>
        </p:nvGrpSpPr>
        <p:grpSpPr>
          <a:xfrm>
            <a:off x="8596848" y="205406"/>
            <a:ext cx="3235837" cy="899135"/>
            <a:chOff x="8596848" y="205406"/>
            <a:chExt cx="3235837" cy="899135"/>
          </a:xfrm>
        </p:grpSpPr>
        <p:grpSp>
          <p:nvGrpSpPr>
            <p:cNvPr id="59" name="Gruppieren 58">
              <a:extLst>
                <a:ext uri="{FF2B5EF4-FFF2-40B4-BE49-F238E27FC236}">
                  <a16:creationId xmlns:a16="http://schemas.microsoft.com/office/drawing/2014/main" id="{1D3458A0-BC5C-4500-9879-C7A2510A7D88}"/>
                </a:ext>
              </a:extLst>
            </p:cNvPr>
            <p:cNvGrpSpPr/>
            <p:nvPr/>
          </p:nvGrpSpPr>
          <p:grpSpPr>
            <a:xfrm>
              <a:off x="8596848" y="205406"/>
              <a:ext cx="1348875" cy="683394"/>
              <a:chOff x="7887200" y="205406"/>
              <a:chExt cx="1348875" cy="683394"/>
            </a:xfrm>
          </p:grpSpPr>
          <p:sp>
            <p:nvSpPr>
              <p:cNvPr id="64" name="Wolke 63">
                <a:extLst>
                  <a:ext uri="{FF2B5EF4-FFF2-40B4-BE49-F238E27FC236}">
                    <a16:creationId xmlns:a16="http://schemas.microsoft.com/office/drawing/2014/main" id="{85AAC45E-897C-4E58-9E96-C12E48C3B73E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65" name="Textfeld 64">
                <a:extLst>
                  <a:ext uri="{FF2B5EF4-FFF2-40B4-BE49-F238E27FC236}">
                    <a16:creationId xmlns:a16="http://schemas.microsoft.com/office/drawing/2014/main" id="{F61B76E6-EECF-490D-9075-0FAFA88CA7AA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de-AT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CB837977-8EF6-42F5-B3BE-98F26033DFC3}"/>
                </a:ext>
              </a:extLst>
            </p:cNvPr>
            <p:cNvGrpSpPr/>
            <p:nvPr/>
          </p:nvGrpSpPr>
          <p:grpSpPr>
            <a:xfrm>
              <a:off x="10483810" y="421147"/>
              <a:ext cx="1348875" cy="683394"/>
              <a:chOff x="7887200" y="205406"/>
              <a:chExt cx="1348875" cy="683394"/>
            </a:xfrm>
          </p:grpSpPr>
          <p:sp>
            <p:nvSpPr>
              <p:cNvPr id="62" name="Wolke 61">
                <a:extLst>
                  <a:ext uri="{FF2B5EF4-FFF2-40B4-BE49-F238E27FC236}">
                    <a16:creationId xmlns:a16="http://schemas.microsoft.com/office/drawing/2014/main" id="{85DE5446-5224-421E-B455-DE9DC81B8E70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3CAA1FA2-BCA7-46DB-80C5-81D5C7F132AB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de-AT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72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  <p:sndAc>
          <p:stSnd>
            <p:snd r:embed="rId2" name="3.wav"/>
          </p:stSnd>
        </p:sndAc>
      </p:transition>
    </mc:Choice>
    <mc:Fallback xmlns="">
      <p:transition>
        <p:fade/>
        <p:sndAc>
          <p:stSnd>
            <p:snd r:embed="rId17" name="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-4.07407E-6 C -0.00091 0.00232 -0.00091 0.00186 2.29167E-6 0.0044 C 2.29167E-6 0.00463 2.29167E-6 0.00463 2.29167E-6 0.00487 C 0.00091 0.00787 0.00039 0.00672 0.00091 0.00463 C 0.00143 0.00371 0.00143 0.00417 0.00182 0.00348 C 0.00234 0.00348 0.00234 0.00301 0.00234 0.00278 C 0.00286 0.00278 0.00286 0.00255 0.00286 0.00232 C 0.00377 0.00093 0.00039 0.00024 2.29167E-6 -4.07407E-6 Z " pathEditMode="relative" rAng="0" ptsTypes="AAAAAAAAA">
                                      <p:cBhvr>
                                        <p:cTn id="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0" y="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5000"/>
                <a:lumOff val="95000"/>
              </a:schemeClr>
            </a:gs>
            <a:gs pos="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2C1C551-BB97-458A-AA91-897CFBBF67FC}"/>
              </a:ext>
            </a:extLst>
          </p:cNvPr>
          <p:cNvSpPr/>
          <p:nvPr/>
        </p:nvSpPr>
        <p:spPr>
          <a:xfrm>
            <a:off x="-162560" y="2592265"/>
            <a:ext cx="12517120" cy="3647440"/>
          </a:xfrm>
          <a:custGeom>
            <a:avLst/>
            <a:gdLst>
              <a:gd name="connsiteX0" fmla="*/ 101600 w 12517120"/>
              <a:gd name="connsiteY0" fmla="*/ 20320 h 3647440"/>
              <a:gd name="connsiteX1" fmla="*/ 101600 w 12517120"/>
              <a:gd name="connsiteY1" fmla="*/ 20320 h 3647440"/>
              <a:gd name="connsiteX2" fmla="*/ 182880 w 12517120"/>
              <a:gd name="connsiteY2" fmla="*/ 50800 h 3647440"/>
              <a:gd name="connsiteX3" fmla="*/ 243840 w 12517120"/>
              <a:gd name="connsiteY3" fmla="*/ 91440 h 3647440"/>
              <a:gd name="connsiteX4" fmla="*/ 274320 w 12517120"/>
              <a:gd name="connsiteY4" fmla="*/ 111760 h 3647440"/>
              <a:gd name="connsiteX5" fmla="*/ 304800 w 12517120"/>
              <a:gd name="connsiteY5" fmla="*/ 132080 h 3647440"/>
              <a:gd name="connsiteX6" fmla="*/ 345440 w 12517120"/>
              <a:gd name="connsiteY6" fmla="*/ 162560 h 3647440"/>
              <a:gd name="connsiteX7" fmla="*/ 406400 w 12517120"/>
              <a:gd name="connsiteY7" fmla="*/ 213360 h 3647440"/>
              <a:gd name="connsiteX8" fmla="*/ 436880 w 12517120"/>
              <a:gd name="connsiteY8" fmla="*/ 223520 h 3647440"/>
              <a:gd name="connsiteX9" fmla="*/ 538480 w 12517120"/>
              <a:gd name="connsiteY9" fmla="*/ 294640 h 3647440"/>
              <a:gd name="connsiteX10" fmla="*/ 599440 w 12517120"/>
              <a:gd name="connsiteY10" fmla="*/ 325120 h 3647440"/>
              <a:gd name="connsiteX11" fmla="*/ 629920 w 12517120"/>
              <a:gd name="connsiteY11" fmla="*/ 335280 h 3647440"/>
              <a:gd name="connsiteX12" fmla="*/ 731520 w 12517120"/>
              <a:gd name="connsiteY12" fmla="*/ 406400 h 3647440"/>
              <a:gd name="connsiteX13" fmla="*/ 762000 w 12517120"/>
              <a:gd name="connsiteY13" fmla="*/ 426720 h 3647440"/>
              <a:gd name="connsiteX14" fmla="*/ 822960 w 12517120"/>
              <a:gd name="connsiteY14" fmla="*/ 447040 h 3647440"/>
              <a:gd name="connsiteX15" fmla="*/ 924560 w 12517120"/>
              <a:gd name="connsiteY15" fmla="*/ 508000 h 3647440"/>
              <a:gd name="connsiteX16" fmla="*/ 985520 w 12517120"/>
              <a:gd name="connsiteY16" fmla="*/ 528320 h 3647440"/>
              <a:gd name="connsiteX17" fmla="*/ 1046480 w 12517120"/>
              <a:gd name="connsiteY17" fmla="*/ 568960 h 3647440"/>
              <a:gd name="connsiteX18" fmla="*/ 1137920 w 12517120"/>
              <a:gd name="connsiteY18" fmla="*/ 599440 h 3647440"/>
              <a:gd name="connsiteX19" fmla="*/ 1168400 w 12517120"/>
              <a:gd name="connsiteY19" fmla="*/ 609600 h 3647440"/>
              <a:gd name="connsiteX20" fmla="*/ 1219200 w 12517120"/>
              <a:gd name="connsiteY20" fmla="*/ 619760 h 3647440"/>
              <a:gd name="connsiteX21" fmla="*/ 1249680 w 12517120"/>
              <a:gd name="connsiteY21" fmla="*/ 629920 h 3647440"/>
              <a:gd name="connsiteX22" fmla="*/ 1483360 w 12517120"/>
              <a:gd name="connsiteY22" fmla="*/ 629920 h 3647440"/>
              <a:gd name="connsiteX23" fmla="*/ 1747520 w 12517120"/>
              <a:gd name="connsiteY23" fmla="*/ 883920 h 3647440"/>
              <a:gd name="connsiteX24" fmla="*/ 2387600 w 12517120"/>
              <a:gd name="connsiteY24" fmla="*/ 629920 h 3647440"/>
              <a:gd name="connsiteX25" fmla="*/ 2854960 w 12517120"/>
              <a:gd name="connsiteY25" fmla="*/ 304800 h 3647440"/>
              <a:gd name="connsiteX26" fmla="*/ 3271520 w 12517120"/>
              <a:gd name="connsiteY26" fmla="*/ 690880 h 3647440"/>
              <a:gd name="connsiteX27" fmla="*/ 3484880 w 12517120"/>
              <a:gd name="connsiteY27" fmla="*/ 579120 h 3647440"/>
              <a:gd name="connsiteX28" fmla="*/ 4267200 w 12517120"/>
              <a:gd name="connsiteY28" fmla="*/ 1016000 h 3647440"/>
              <a:gd name="connsiteX29" fmla="*/ 4572000 w 12517120"/>
              <a:gd name="connsiteY29" fmla="*/ 894080 h 3647440"/>
              <a:gd name="connsiteX30" fmla="*/ 4632960 w 12517120"/>
              <a:gd name="connsiteY30" fmla="*/ 975360 h 3647440"/>
              <a:gd name="connsiteX31" fmla="*/ 5374640 w 12517120"/>
              <a:gd name="connsiteY31" fmla="*/ 619760 h 3647440"/>
              <a:gd name="connsiteX32" fmla="*/ 5486400 w 12517120"/>
              <a:gd name="connsiteY32" fmla="*/ 680720 h 3647440"/>
              <a:gd name="connsiteX33" fmla="*/ 5994400 w 12517120"/>
              <a:gd name="connsiteY33" fmla="*/ 619760 h 3647440"/>
              <a:gd name="connsiteX34" fmla="*/ 6177280 w 12517120"/>
              <a:gd name="connsiteY34" fmla="*/ 863600 h 3647440"/>
              <a:gd name="connsiteX35" fmla="*/ 6410960 w 12517120"/>
              <a:gd name="connsiteY35" fmla="*/ 1117600 h 3647440"/>
              <a:gd name="connsiteX36" fmla="*/ 6604000 w 12517120"/>
              <a:gd name="connsiteY36" fmla="*/ 934720 h 3647440"/>
              <a:gd name="connsiteX37" fmla="*/ 6990080 w 12517120"/>
              <a:gd name="connsiteY37" fmla="*/ 1270000 h 3647440"/>
              <a:gd name="connsiteX38" fmla="*/ 7752080 w 12517120"/>
              <a:gd name="connsiteY38" fmla="*/ 1127760 h 3647440"/>
              <a:gd name="connsiteX39" fmla="*/ 8107680 w 12517120"/>
              <a:gd name="connsiteY39" fmla="*/ 914400 h 3647440"/>
              <a:gd name="connsiteX40" fmla="*/ 8321040 w 12517120"/>
              <a:gd name="connsiteY40" fmla="*/ 721360 h 3647440"/>
              <a:gd name="connsiteX41" fmla="*/ 8442960 w 12517120"/>
              <a:gd name="connsiteY41" fmla="*/ 772160 h 3647440"/>
              <a:gd name="connsiteX42" fmla="*/ 8524240 w 12517120"/>
              <a:gd name="connsiteY42" fmla="*/ 1056640 h 3647440"/>
              <a:gd name="connsiteX43" fmla="*/ 8829040 w 12517120"/>
              <a:gd name="connsiteY43" fmla="*/ 1097280 h 3647440"/>
              <a:gd name="connsiteX44" fmla="*/ 9001760 w 12517120"/>
              <a:gd name="connsiteY44" fmla="*/ 995680 h 3647440"/>
              <a:gd name="connsiteX45" fmla="*/ 9164320 w 12517120"/>
              <a:gd name="connsiteY45" fmla="*/ 1148080 h 3647440"/>
              <a:gd name="connsiteX46" fmla="*/ 9702800 w 12517120"/>
              <a:gd name="connsiteY46" fmla="*/ 650240 h 3647440"/>
              <a:gd name="connsiteX47" fmla="*/ 10007600 w 12517120"/>
              <a:gd name="connsiteY47" fmla="*/ 853440 h 3647440"/>
              <a:gd name="connsiteX48" fmla="*/ 10292080 w 12517120"/>
              <a:gd name="connsiteY48" fmla="*/ 772160 h 3647440"/>
              <a:gd name="connsiteX49" fmla="*/ 10789920 w 12517120"/>
              <a:gd name="connsiteY49" fmla="*/ 1026160 h 3647440"/>
              <a:gd name="connsiteX50" fmla="*/ 11115040 w 12517120"/>
              <a:gd name="connsiteY50" fmla="*/ 802640 h 3647440"/>
              <a:gd name="connsiteX51" fmla="*/ 11714480 w 12517120"/>
              <a:gd name="connsiteY51" fmla="*/ 934720 h 3647440"/>
              <a:gd name="connsiteX52" fmla="*/ 11988800 w 12517120"/>
              <a:gd name="connsiteY52" fmla="*/ 741680 h 3647440"/>
              <a:gd name="connsiteX53" fmla="*/ 12232640 w 12517120"/>
              <a:gd name="connsiteY53" fmla="*/ 924560 h 3647440"/>
              <a:gd name="connsiteX54" fmla="*/ 12435840 w 12517120"/>
              <a:gd name="connsiteY54" fmla="*/ 894080 h 3647440"/>
              <a:gd name="connsiteX55" fmla="*/ 12517120 w 12517120"/>
              <a:gd name="connsiteY55" fmla="*/ 3566160 h 3647440"/>
              <a:gd name="connsiteX56" fmla="*/ 0 w 12517120"/>
              <a:gd name="connsiteY56" fmla="*/ 3647440 h 3647440"/>
              <a:gd name="connsiteX57" fmla="*/ 40640 w 12517120"/>
              <a:gd name="connsiteY57" fmla="*/ 0 h 3647440"/>
              <a:gd name="connsiteX58" fmla="*/ 101600 w 12517120"/>
              <a:gd name="connsiteY58" fmla="*/ 20320 h 36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517120" h="3647440">
                <a:moveTo>
                  <a:pt x="101600" y="20320"/>
                </a:moveTo>
                <a:lnTo>
                  <a:pt x="101600" y="20320"/>
                </a:lnTo>
                <a:cubicBezTo>
                  <a:pt x="128693" y="30480"/>
                  <a:pt x="156999" y="37860"/>
                  <a:pt x="182880" y="50800"/>
                </a:cubicBezTo>
                <a:cubicBezTo>
                  <a:pt x="204723" y="61722"/>
                  <a:pt x="223520" y="77893"/>
                  <a:pt x="243840" y="91440"/>
                </a:cubicBezTo>
                <a:lnTo>
                  <a:pt x="274320" y="111760"/>
                </a:lnTo>
                <a:cubicBezTo>
                  <a:pt x="284480" y="118533"/>
                  <a:pt x="295031" y="124754"/>
                  <a:pt x="304800" y="132080"/>
                </a:cubicBezTo>
                <a:cubicBezTo>
                  <a:pt x="318347" y="142240"/>
                  <a:pt x="332583" y="151540"/>
                  <a:pt x="345440" y="162560"/>
                </a:cubicBezTo>
                <a:cubicBezTo>
                  <a:pt x="376898" y="189524"/>
                  <a:pt x="370472" y="195396"/>
                  <a:pt x="406400" y="213360"/>
                </a:cubicBezTo>
                <a:cubicBezTo>
                  <a:pt x="415979" y="218149"/>
                  <a:pt x="426720" y="220133"/>
                  <a:pt x="436880" y="223520"/>
                </a:cubicBezTo>
                <a:cubicBezTo>
                  <a:pt x="455427" y="237431"/>
                  <a:pt x="523470" y="289637"/>
                  <a:pt x="538480" y="294640"/>
                </a:cubicBezTo>
                <a:cubicBezTo>
                  <a:pt x="615092" y="320177"/>
                  <a:pt x="520658" y="285729"/>
                  <a:pt x="599440" y="325120"/>
                </a:cubicBezTo>
                <a:cubicBezTo>
                  <a:pt x="609019" y="329909"/>
                  <a:pt x="620558" y="330079"/>
                  <a:pt x="629920" y="335280"/>
                </a:cubicBezTo>
                <a:cubicBezTo>
                  <a:pt x="671962" y="358637"/>
                  <a:pt x="694229" y="379764"/>
                  <a:pt x="731520" y="406400"/>
                </a:cubicBezTo>
                <a:cubicBezTo>
                  <a:pt x="741456" y="413497"/>
                  <a:pt x="750842" y="421761"/>
                  <a:pt x="762000" y="426720"/>
                </a:cubicBezTo>
                <a:cubicBezTo>
                  <a:pt x="781573" y="435419"/>
                  <a:pt x="805138" y="435159"/>
                  <a:pt x="822960" y="447040"/>
                </a:cubicBezTo>
                <a:cubicBezTo>
                  <a:pt x="858740" y="470893"/>
                  <a:pt x="885508" y="492379"/>
                  <a:pt x="924560" y="508000"/>
                </a:cubicBezTo>
                <a:cubicBezTo>
                  <a:pt x="944447" y="515955"/>
                  <a:pt x="967698" y="516439"/>
                  <a:pt x="985520" y="528320"/>
                </a:cubicBezTo>
                <a:cubicBezTo>
                  <a:pt x="1005840" y="541867"/>
                  <a:pt x="1023312" y="561237"/>
                  <a:pt x="1046480" y="568960"/>
                </a:cubicBezTo>
                <a:lnTo>
                  <a:pt x="1137920" y="599440"/>
                </a:lnTo>
                <a:cubicBezTo>
                  <a:pt x="1148080" y="602827"/>
                  <a:pt x="1157898" y="607500"/>
                  <a:pt x="1168400" y="609600"/>
                </a:cubicBezTo>
                <a:cubicBezTo>
                  <a:pt x="1185333" y="612987"/>
                  <a:pt x="1202447" y="615572"/>
                  <a:pt x="1219200" y="619760"/>
                </a:cubicBezTo>
                <a:cubicBezTo>
                  <a:pt x="1229590" y="622357"/>
                  <a:pt x="1238978" y="629508"/>
                  <a:pt x="1249680" y="629920"/>
                </a:cubicBezTo>
                <a:cubicBezTo>
                  <a:pt x="1327516" y="632914"/>
                  <a:pt x="1405467" y="629920"/>
                  <a:pt x="1483360" y="629920"/>
                </a:cubicBezTo>
                <a:lnTo>
                  <a:pt x="1747520" y="883920"/>
                </a:lnTo>
                <a:lnTo>
                  <a:pt x="2387600" y="629920"/>
                </a:lnTo>
                <a:lnTo>
                  <a:pt x="2854960" y="304800"/>
                </a:lnTo>
                <a:lnTo>
                  <a:pt x="3271520" y="690880"/>
                </a:lnTo>
                <a:lnTo>
                  <a:pt x="3484880" y="579120"/>
                </a:lnTo>
                <a:lnTo>
                  <a:pt x="4267200" y="1016000"/>
                </a:lnTo>
                <a:lnTo>
                  <a:pt x="4572000" y="894080"/>
                </a:lnTo>
                <a:lnTo>
                  <a:pt x="4632960" y="975360"/>
                </a:lnTo>
                <a:lnTo>
                  <a:pt x="5374640" y="619760"/>
                </a:lnTo>
                <a:lnTo>
                  <a:pt x="5486400" y="680720"/>
                </a:lnTo>
                <a:lnTo>
                  <a:pt x="5994400" y="619760"/>
                </a:lnTo>
                <a:lnTo>
                  <a:pt x="6177280" y="863600"/>
                </a:lnTo>
                <a:lnTo>
                  <a:pt x="6410960" y="1117600"/>
                </a:lnTo>
                <a:lnTo>
                  <a:pt x="6604000" y="934720"/>
                </a:lnTo>
                <a:lnTo>
                  <a:pt x="6990080" y="1270000"/>
                </a:lnTo>
                <a:lnTo>
                  <a:pt x="7752080" y="1127760"/>
                </a:lnTo>
                <a:lnTo>
                  <a:pt x="8107680" y="914400"/>
                </a:lnTo>
                <a:lnTo>
                  <a:pt x="8321040" y="721360"/>
                </a:lnTo>
                <a:lnTo>
                  <a:pt x="8442960" y="772160"/>
                </a:lnTo>
                <a:lnTo>
                  <a:pt x="8524240" y="1056640"/>
                </a:lnTo>
                <a:lnTo>
                  <a:pt x="8829040" y="1097280"/>
                </a:lnTo>
                <a:lnTo>
                  <a:pt x="9001760" y="995680"/>
                </a:lnTo>
                <a:lnTo>
                  <a:pt x="9164320" y="1148080"/>
                </a:lnTo>
                <a:lnTo>
                  <a:pt x="9702800" y="650240"/>
                </a:lnTo>
                <a:lnTo>
                  <a:pt x="10007600" y="853440"/>
                </a:lnTo>
                <a:lnTo>
                  <a:pt x="10292080" y="772160"/>
                </a:lnTo>
                <a:lnTo>
                  <a:pt x="10789920" y="1026160"/>
                </a:lnTo>
                <a:lnTo>
                  <a:pt x="11115040" y="802640"/>
                </a:lnTo>
                <a:lnTo>
                  <a:pt x="11714480" y="934720"/>
                </a:lnTo>
                <a:lnTo>
                  <a:pt x="11988800" y="741680"/>
                </a:lnTo>
                <a:lnTo>
                  <a:pt x="12232640" y="924560"/>
                </a:lnTo>
                <a:lnTo>
                  <a:pt x="12435840" y="894080"/>
                </a:lnTo>
                <a:lnTo>
                  <a:pt x="12517120" y="3566160"/>
                </a:lnTo>
                <a:lnTo>
                  <a:pt x="0" y="3647440"/>
                </a:lnTo>
                <a:lnTo>
                  <a:pt x="40640" y="0"/>
                </a:lnTo>
                <a:lnTo>
                  <a:pt x="101600" y="20320"/>
                </a:lnTo>
                <a:close/>
              </a:path>
            </a:pathLst>
          </a:custGeom>
          <a:gradFill flip="none" rotWithShape="1">
            <a:gsLst>
              <a:gs pos="22000">
                <a:srgbClr val="FFFFFF"/>
              </a:gs>
              <a:gs pos="58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6C5CDBA1-B70D-48E5-8AC2-C656A1041BA4}"/>
              </a:ext>
            </a:extLst>
          </p:cNvPr>
          <p:cNvSpPr/>
          <p:nvPr/>
        </p:nvSpPr>
        <p:spPr>
          <a:xfrm>
            <a:off x="0" y="2511972"/>
            <a:ext cx="7723319" cy="3990427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2000">
                <a:schemeClr val="bg1"/>
              </a:gs>
            </a:gsLst>
            <a:lin ang="18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3" name="Freihandform: Form 692">
            <a:extLst>
              <a:ext uri="{FF2B5EF4-FFF2-40B4-BE49-F238E27FC236}">
                <a16:creationId xmlns:a16="http://schemas.microsoft.com/office/drawing/2014/main" id="{4C56A6B3-860A-4F44-81FF-BEFE7E194500}"/>
              </a:ext>
            </a:extLst>
          </p:cNvPr>
          <p:cNvSpPr/>
          <p:nvPr/>
        </p:nvSpPr>
        <p:spPr>
          <a:xfrm flipH="1">
            <a:off x="-667850" y="5913754"/>
            <a:ext cx="12918331" cy="1810008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hteck 202">
            <a:extLst>
              <a:ext uri="{FF2B5EF4-FFF2-40B4-BE49-F238E27FC236}">
                <a16:creationId xmlns:a16="http://schemas.microsoft.com/office/drawing/2014/main" id="{35CC7D15-DD41-4FF9-9207-CA9FF63E6B9A}"/>
              </a:ext>
            </a:extLst>
          </p:cNvPr>
          <p:cNvSpPr/>
          <p:nvPr/>
        </p:nvSpPr>
        <p:spPr>
          <a:xfrm rot="16200000">
            <a:off x="964087" y="6391685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hteck 203">
            <a:extLst>
              <a:ext uri="{FF2B5EF4-FFF2-40B4-BE49-F238E27FC236}">
                <a16:creationId xmlns:a16="http://schemas.microsoft.com/office/drawing/2014/main" id="{08A35E4D-3A57-48CA-99EC-E8A1CDEBD6A7}"/>
              </a:ext>
            </a:extLst>
          </p:cNvPr>
          <p:cNvSpPr/>
          <p:nvPr/>
        </p:nvSpPr>
        <p:spPr>
          <a:xfrm rot="16200000">
            <a:off x="2489431" y="6255190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1292E12C-4776-454C-981F-2CD48879F8E2}"/>
              </a:ext>
            </a:extLst>
          </p:cNvPr>
          <p:cNvSpPr/>
          <p:nvPr/>
        </p:nvSpPr>
        <p:spPr>
          <a:xfrm rot="16200000">
            <a:off x="4084633" y="6317584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hteck 205">
            <a:extLst>
              <a:ext uri="{FF2B5EF4-FFF2-40B4-BE49-F238E27FC236}">
                <a16:creationId xmlns:a16="http://schemas.microsoft.com/office/drawing/2014/main" id="{78919D5E-4996-497A-A021-22F0AFC86BBD}"/>
              </a:ext>
            </a:extLst>
          </p:cNvPr>
          <p:cNvSpPr/>
          <p:nvPr/>
        </p:nvSpPr>
        <p:spPr>
          <a:xfrm rot="16200000">
            <a:off x="5443702" y="6233875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hteck 206">
            <a:extLst>
              <a:ext uri="{FF2B5EF4-FFF2-40B4-BE49-F238E27FC236}">
                <a16:creationId xmlns:a16="http://schemas.microsoft.com/office/drawing/2014/main" id="{4C766A4A-A291-491F-A129-E94FC50BF823}"/>
              </a:ext>
            </a:extLst>
          </p:cNvPr>
          <p:cNvSpPr/>
          <p:nvPr/>
        </p:nvSpPr>
        <p:spPr>
          <a:xfrm rot="16200000">
            <a:off x="8142122" y="6288797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hteck 207">
            <a:extLst>
              <a:ext uri="{FF2B5EF4-FFF2-40B4-BE49-F238E27FC236}">
                <a16:creationId xmlns:a16="http://schemas.microsoft.com/office/drawing/2014/main" id="{EF70BDB7-E783-410D-A4EC-0D758CB22021}"/>
              </a:ext>
            </a:extLst>
          </p:cNvPr>
          <p:cNvSpPr/>
          <p:nvPr/>
        </p:nvSpPr>
        <p:spPr>
          <a:xfrm rot="16200000">
            <a:off x="9511302" y="6352639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hteck 208">
            <a:extLst>
              <a:ext uri="{FF2B5EF4-FFF2-40B4-BE49-F238E27FC236}">
                <a16:creationId xmlns:a16="http://schemas.microsoft.com/office/drawing/2014/main" id="{8418B663-B945-42A5-9F75-DD3933D73D5E}"/>
              </a:ext>
            </a:extLst>
          </p:cNvPr>
          <p:cNvSpPr/>
          <p:nvPr/>
        </p:nvSpPr>
        <p:spPr>
          <a:xfrm rot="16200000">
            <a:off x="6772617" y="6308321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hteck 209">
            <a:extLst>
              <a:ext uri="{FF2B5EF4-FFF2-40B4-BE49-F238E27FC236}">
                <a16:creationId xmlns:a16="http://schemas.microsoft.com/office/drawing/2014/main" id="{086F1364-1D39-487D-B5E8-FB7BA83B54EC}"/>
              </a:ext>
            </a:extLst>
          </p:cNvPr>
          <p:cNvSpPr/>
          <p:nvPr/>
        </p:nvSpPr>
        <p:spPr>
          <a:xfrm rot="16200000">
            <a:off x="10810633" y="6317584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hteck 210">
            <a:extLst>
              <a:ext uri="{FF2B5EF4-FFF2-40B4-BE49-F238E27FC236}">
                <a16:creationId xmlns:a16="http://schemas.microsoft.com/office/drawing/2014/main" id="{495E6F9F-4FEB-420B-A92F-50E8007C1D45}"/>
              </a:ext>
            </a:extLst>
          </p:cNvPr>
          <p:cNvSpPr/>
          <p:nvPr/>
        </p:nvSpPr>
        <p:spPr>
          <a:xfrm rot="16200000">
            <a:off x="10836109" y="5688073"/>
            <a:ext cx="1446873" cy="18177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5B36BC0D-4C5D-4E42-B2CB-0EC353DAE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161" y="5529255"/>
            <a:ext cx="1054699" cy="731583"/>
          </a:xfrm>
          <a:prstGeom prst="rect">
            <a:avLst/>
          </a:prstGeom>
        </p:spPr>
      </p:pic>
      <p:pic>
        <p:nvPicPr>
          <p:cNvPr id="673" name="Grafik 672">
            <a:extLst>
              <a:ext uri="{FF2B5EF4-FFF2-40B4-BE49-F238E27FC236}">
                <a16:creationId xmlns:a16="http://schemas.microsoft.com/office/drawing/2014/main" id="{8B32B3E0-895B-4631-BD8C-7F99E66CA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633" y="5601037"/>
            <a:ext cx="1054699" cy="725487"/>
          </a:xfrm>
          <a:prstGeom prst="rect">
            <a:avLst/>
          </a:prstGeom>
        </p:spPr>
      </p:pic>
      <p:pic>
        <p:nvPicPr>
          <p:cNvPr id="684" name="Grafik 683">
            <a:extLst>
              <a:ext uri="{FF2B5EF4-FFF2-40B4-BE49-F238E27FC236}">
                <a16:creationId xmlns:a16="http://schemas.microsoft.com/office/drawing/2014/main" id="{5BF168DA-0B7A-4332-A0E2-91BB86E52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6584" y="5582930"/>
            <a:ext cx="1054699" cy="725487"/>
          </a:xfrm>
          <a:prstGeom prst="rect">
            <a:avLst/>
          </a:prstGeom>
        </p:spPr>
      </p:pic>
      <p:pic>
        <p:nvPicPr>
          <p:cNvPr id="688" name="Grafik 687">
            <a:extLst>
              <a:ext uri="{FF2B5EF4-FFF2-40B4-BE49-F238E27FC236}">
                <a16:creationId xmlns:a16="http://schemas.microsoft.com/office/drawing/2014/main" id="{C8C7BCEC-DC22-4A38-8B23-29D18B843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3933" y="4531139"/>
            <a:ext cx="1054699" cy="731583"/>
          </a:xfrm>
          <a:prstGeom prst="rect">
            <a:avLst/>
          </a:prstGeom>
        </p:spPr>
      </p:pic>
      <p:sp>
        <p:nvSpPr>
          <p:cNvPr id="184" name="Freihandform: Form 183">
            <a:extLst>
              <a:ext uri="{FF2B5EF4-FFF2-40B4-BE49-F238E27FC236}">
                <a16:creationId xmlns:a16="http://schemas.microsoft.com/office/drawing/2014/main" id="{9E7E5657-69D4-429C-997D-5E3B70C36720}"/>
              </a:ext>
            </a:extLst>
          </p:cNvPr>
          <p:cNvSpPr/>
          <p:nvPr/>
        </p:nvSpPr>
        <p:spPr>
          <a:xfrm>
            <a:off x="5078055" y="5355496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ihandform: Form 188">
            <a:extLst>
              <a:ext uri="{FF2B5EF4-FFF2-40B4-BE49-F238E27FC236}">
                <a16:creationId xmlns:a16="http://schemas.microsoft.com/office/drawing/2014/main" id="{C1B47BC2-C858-482A-99E8-7EC5430CCD6F}"/>
              </a:ext>
            </a:extLst>
          </p:cNvPr>
          <p:cNvSpPr/>
          <p:nvPr/>
        </p:nvSpPr>
        <p:spPr>
          <a:xfrm>
            <a:off x="6414379" y="5419947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ihandform: Form 191">
            <a:extLst>
              <a:ext uri="{FF2B5EF4-FFF2-40B4-BE49-F238E27FC236}">
                <a16:creationId xmlns:a16="http://schemas.microsoft.com/office/drawing/2014/main" id="{ED750175-7F92-426F-A962-49BC5F384023}"/>
              </a:ext>
            </a:extLst>
          </p:cNvPr>
          <p:cNvSpPr/>
          <p:nvPr/>
        </p:nvSpPr>
        <p:spPr>
          <a:xfrm flipH="1">
            <a:off x="10951706" y="4374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ihandform: Form 194">
            <a:extLst>
              <a:ext uri="{FF2B5EF4-FFF2-40B4-BE49-F238E27FC236}">
                <a16:creationId xmlns:a16="http://schemas.microsoft.com/office/drawing/2014/main" id="{2BB4E729-9618-4B4E-A563-3FEF5CE40047}"/>
              </a:ext>
            </a:extLst>
          </p:cNvPr>
          <p:cNvSpPr/>
          <p:nvPr/>
        </p:nvSpPr>
        <p:spPr>
          <a:xfrm rot="207948" flipH="1">
            <a:off x="10461134" y="541994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38" name="Gruppieren 2137">
            <a:extLst>
              <a:ext uri="{FF2B5EF4-FFF2-40B4-BE49-F238E27FC236}">
                <a16:creationId xmlns:a16="http://schemas.microsoft.com/office/drawing/2014/main" id="{24D69A08-3243-4F2F-ABE2-19E5A027FD1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315452" y="3461538"/>
            <a:ext cx="1829150" cy="2692518"/>
            <a:chOff x="0" y="0"/>
            <a:chExt cx="5423358" cy="7976923"/>
          </a:xfrm>
        </p:grpSpPr>
        <p:grpSp>
          <p:nvGrpSpPr>
            <p:cNvPr id="2139" name="Gruppieren 2138">
              <a:extLst>
                <a:ext uri="{FF2B5EF4-FFF2-40B4-BE49-F238E27FC236}">
                  <a16:creationId xmlns:a16="http://schemas.microsoft.com/office/drawing/2014/main" id="{545C20E5-2DB8-4BF9-96E7-2225C6A4F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208939"/>
              <a:ext cx="5423358" cy="4767984"/>
              <a:chOff x="0" y="0"/>
              <a:chExt cx="5060425" cy="4448810"/>
            </a:xfrm>
          </p:grpSpPr>
          <p:sp>
            <p:nvSpPr>
              <p:cNvPr id="2152" name="Ellipse 2151">
                <a:extLst>
                  <a:ext uri="{FF2B5EF4-FFF2-40B4-BE49-F238E27FC236}">
                    <a16:creationId xmlns:a16="http://schemas.microsoft.com/office/drawing/2014/main" id="{F5EDDC58-DAD8-4D39-A0B6-7098FBB00BC5}"/>
                  </a:ext>
                </a:extLst>
              </p:cNvPr>
              <p:cNvSpPr/>
              <p:nvPr/>
            </p:nvSpPr>
            <p:spPr>
              <a:xfrm>
                <a:off x="3531476" y="157656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3" name="Ellipse 2152">
                <a:extLst>
                  <a:ext uri="{FF2B5EF4-FFF2-40B4-BE49-F238E27FC236}">
                    <a16:creationId xmlns:a16="http://schemas.microsoft.com/office/drawing/2014/main" id="{B2B4095A-1849-428E-8E57-564597F7A6A6}"/>
                  </a:ext>
                </a:extLst>
              </p:cNvPr>
              <p:cNvSpPr/>
              <p:nvPr/>
            </p:nvSpPr>
            <p:spPr>
              <a:xfrm>
                <a:off x="0" y="0"/>
                <a:ext cx="5016500" cy="44488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4" name="Ellipse 2153">
                <a:extLst>
                  <a:ext uri="{FF2B5EF4-FFF2-40B4-BE49-F238E27FC236}">
                    <a16:creationId xmlns:a16="http://schemas.microsoft.com/office/drawing/2014/main" id="{0C9A4470-A0AF-4F9D-A685-87074318FDF6}"/>
                  </a:ext>
                </a:extLst>
              </p:cNvPr>
              <p:cNvSpPr/>
              <p:nvPr/>
            </p:nvSpPr>
            <p:spPr>
              <a:xfrm rot="20527534">
                <a:off x="2986252" y="712733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5" name="Ellipse 2154">
                <a:extLst>
                  <a:ext uri="{FF2B5EF4-FFF2-40B4-BE49-F238E27FC236}">
                    <a16:creationId xmlns:a16="http://schemas.microsoft.com/office/drawing/2014/main" id="{EA4A05B9-651F-429E-9353-9FF377FB6337}"/>
                  </a:ext>
                </a:extLst>
              </p:cNvPr>
              <p:cNvSpPr/>
              <p:nvPr/>
            </p:nvSpPr>
            <p:spPr>
              <a:xfrm rot="20966179">
                <a:off x="3298278" y="1579837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6" name="Ellipse 2155">
                <a:extLst>
                  <a:ext uri="{FF2B5EF4-FFF2-40B4-BE49-F238E27FC236}">
                    <a16:creationId xmlns:a16="http://schemas.microsoft.com/office/drawing/2014/main" id="{22C5CDB5-A063-4D5E-8978-D0E6C4A527C3}"/>
                  </a:ext>
                </a:extLst>
              </p:cNvPr>
              <p:cNvSpPr/>
              <p:nvPr/>
            </p:nvSpPr>
            <p:spPr>
              <a:xfrm rot="20206565">
                <a:off x="94593" y="731783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EAF2FA"/>
                  </a:gs>
                  <a:gs pos="100000">
                    <a:srgbClr val="EAF2FA"/>
                  </a:gs>
                  <a:gs pos="15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40" name="Gruppieren 2139">
              <a:extLst>
                <a:ext uri="{FF2B5EF4-FFF2-40B4-BE49-F238E27FC236}">
                  <a16:creationId xmlns:a16="http://schemas.microsoft.com/office/drawing/2014/main" id="{8A131157-4A7F-477D-9122-DFBB2E3470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8993" y="954470"/>
              <a:ext cx="3293896" cy="2848812"/>
              <a:chOff x="0" y="0"/>
              <a:chExt cx="3073400" cy="2658110"/>
            </a:xfrm>
          </p:grpSpPr>
          <p:sp>
            <p:nvSpPr>
              <p:cNvPr id="2145" name="Ellipse 2144">
                <a:extLst>
                  <a:ext uri="{FF2B5EF4-FFF2-40B4-BE49-F238E27FC236}">
                    <a16:creationId xmlns:a16="http://schemas.microsoft.com/office/drawing/2014/main" id="{14B04787-1C6C-4BEC-858F-079079F37B72}"/>
                  </a:ext>
                </a:extLst>
              </p:cNvPr>
              <p:cNvSpPr/>
              <p:nvPr/>
            </p:nvSpPr>
            <p:spPr>
              <a:xfrm>
                <a:off x="0" y="0"/>
                <a:ext cx="3073400" cy="26581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6" name="Ellipse 2145">
                <a:extLst>
                  <a:ext uri="{FF2B5EF4-FFF2-40B4-BE49-F238E27FC236}">
                    <a16:creationId xmlns:a16="http://schemas.microsoft.com/office/drawing/2014/main" id="{47C66693-862F-49C4-A078-9E0B003A7625}"/>
                  </a:ext>
                </a:extLst>
              </p:cNvPr>
              <p:cNvSpPr/>
              <p:nvPr/>
            </p:nvSpPr>
            <p:spPr>
              <a:xfrm>
                <a:off x="1115251" y="940828"/>
                <a:ext cx="254000" cy="457200"/>
              </a:xfrm>
              <a:prstGeom prst="ellipse">
                <a:avLst/>
              </a:prstGeom>
              <a:solidFill>
                <a:srgbClr val="4472C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7" name="Ellipse 2146">
                <a:extLst>
                  <a:ext uri="{FF2B5EF4-FFF2-40B4-BE49-F238E27FC236}">
                    <a16:creationId xmlns:a16="http://schemas.microsoft.com/office/drawing/2014/main" id="{6B89776C-9E7E-4468-8F66-FEDA581F277E}"/>
                  </a:ext>
                </a:extLst>
              </p:cNvPr>
              <p:cNvSpPr/>
              <p:nvPr/>
            </p:nvSpPr>
            <p:spPr>
              <a:xfrm>
                <a:off x="2056079" y="914400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48" name="Gruppieren 2147">
                <a:extLst>
                  <a:ext uri="{FF2B5EF4-FFF2-40B4-BE49-F238E27FC236}">
                    <a16:creationId xmlns:a16="http://schemas.microsoft.com/office/drawing/2014/main" id="{666A967F-282A-4955-A021-DB4B61B17368}"/>
                  </a:ext>
                </a:extLst>
              </p:cNvPr>
              <p:cNvGrpSpPr/>
              <p:nvPr/>
            </p:nvGrpSpPr>
            <p:grpSpPr>
              <a:xfrm>
                <a:off x="1607908" y="1216777"/>
                <a:ext cx="1398028" cy="523269"/>
                <a:chOff x="0" y="0"/>
                <a:chExt cx="1548367" cy="518945"/>
              </a:xfr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50" name="Gleichschenkliges Dreieck 2149">
                  <a:extLst>
                    <a:ext uri="{FF2B5EF4-FFF2-40B4-BE49-F238E27FC236}">
                      <a16:creationId xmlns:a16="http://schemas.microsoft.com/office/drawing/2014/main" id="{F48851D9-D5DE-4EA9-A849-42AC7AA66BF8}"/>
                    </a:ext>
                  </a:extLst>
                </p:cNvPr>
                <p:cNvSpPr/>
                <p:nvPr/>
              </p:nvSpPr>
              <p:spPr>
                <a:xfrm>
                  <a:off x="173183" y="16364"/>
                  <a:ext cx="1375184" cy="501650"/>
                </a:xfrm>
                <a:prstGeom prst="triangle">
                  <a:avLst>
                    <a:gd name="adj" fmla="val 623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1" name="Ellipse 2150">
                  <a:extLst>
                    <a:ext uri="{FF2B5EF4-FFF2-40B4-BE49-F238E27FC236}">
                      <a16:creationId xmlns:a16="http://schemas.microsoft.com/office/drawing/2014/main" id="{4AFF714D-78BE-477E-B2CF-2CDEB5EC93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1192" cy="5189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41" name="Gruppieren 2140">
              <a:extLst>
                <a:ext uri="{FF2B5EF4-FFF2-40B4-BE49-F238E27FC236}">
                  <a16:creationId xmlns:a16="http://schemas.microsoft.com/office/drawing/2014/main" id="{D33AAE37-018E-44EA-8CE2-57F230F0FFEC}"/>
                </a:ext>
              </a:extLst>
            </p:cNvPr>
            <p:cNvGrpSpPr>
              <a:grpSpLocks noChangeAspect="1"/>
            </p:cNvGrpSpPr>
            <p:nvPr/>
          </p:nvGrpSpPr>
          <p:grpSpPr>
            <a:xfrm rot="975702">
              <a:off x="1933904" y="0"/>
              <a:ext cx="2475186" cy="1877657"/>
              <a:chOff x="0" y="0"/>
              <a:chExt cx="2309785" cy="1752267"/>
            </a:xfrm>
          </p:grpSpPr>
          <p:sp>
            <p:nvSpPr>
              <p:cNvPr id="2142" name="Flussdiagramm: Magnetplattenspeicher 2141">
                <a:extLst>
                  <a:ext uri="{FF2B5EF4-FFF2-40B4-BE49-F238E27FC236}">
                    <a16:creationId xmlns:a16="http://schemas.microsoft.com/office/drawing/2014/main" id="{90F2AAF0-191F-4BD4-82CF-2642CA9CE6FB}"/>
                  </a:ext>
                </a:extLst>
              </p:cNvPr>
              <p:cNvSpPr/>
              <p:nvPr/>
            </p:nvSpPr>
            <p:spPr>
              <a:xfrm>
                <a:off x="0" y="0"/>
                <a:ext cx="2309785" cy="1752267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3" name="Halbbogen 2142">
                <a:extLst>
                  <a:ext uri="{FF2B5EF4-FFF2-40B4-BE49-F238E27FC236}">
                    <a16:creationId xmlns:a16="http://schemas.microsoft.com/office/drawing/2014/main" id="{4C934EDD-CF5B-47A4-8172-8FC7C7F440BF}"/>
                  </a:ext>
                </a:extLst>
              </p:cNvPr>
              <p:cNvSpPr/>
              <p:nvPr/>
            </p:nvSpPr>
            <p:spPr>
              <a:xfrm rot="11791213">
                <a:off x="118441" y="667909"/>
                <a:ext cx="778510" cy="932180"/>
              </a:xfrm>
              <a:prstGeom prst="blockArc">
                <a:avLst>
                  <a:gd name="adj1" fmla="val 9684492"/>
                  <a:gd name="adj2" fmla="val 628043"/>
                  <a:gd name="adj3" fmla="val 23013"/>
                </a:avLst>
              </a:prstGeom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4" name="Ellipse 2143">
                <a:extLst>
                  <a:ext uri="{FF2B5EF4-FFF2-40B4-BE49-F238E27FC236}">
                    <a16:creationId xmlns:a16="http://schemas.microsoft.com/office/drawing/2014/main" id="{24BF14CB-1C85-4823-86F5-E18916FC24C1}"/>
                  </a:ext>
                </a:extLst>
              </p:cNvPr>
              <p:cNvSpPr/>
              <p:nvPr/>
            </p:nvSpPr>
            <p:spPr>
              <a:xfrm>
                <a:off x="15902" y="0"/>
                <a:ext cx="2281473" cy="57646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5" name="Grafik 24">
            <a:extLst>
              <a:ext uri="{FF2B5EF4-FFF2-40B4-BE49-F238E27FC236}">
                <a16:creationId xmlns:a16="http://schemas.microsoft.com/office/drawing/2014/main" id="{D95F0831-5C28-40CE-AE2B-09E70D41BB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4090" y="5478795"/>
            <a:ext cx="1054699" cy="731583"/>
          </a:xfrm>
          <a:prstGeom prst="rect">
            <a:avLst/>
          </a:prstGeom>
        </p:spPr>
      </p:pic>
      <p:sp>
        <p:nvSpPr>
          <p:cNvPr id="182" name="Freihandform: Form 181">
            <a:extLst>
              <a:ext uri="{FF2B5EF4-FFF2-40B4-BE49-F238E27FC236}">
                <a16:creationId xmlns:a16="http://schemas.microsoft.com/office/drawing/2014/main" id="{AC3B545C-04E6-43F8-8907-DED40D6F9202}"/>
              </a:ext>
            </a:extLst>
          </p:cNvPr>
          <p:cNvSpPr/>
          <p:nvPr/>
        </p:nvSpPr>
        <p:spPr>
          <a:xfrm flipH="1">
            <a:off x="2147987" y="5317268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hteck 201">
            <a:extLst>
              <a:ext uri="{FF2B5EF4-FFF2-40B4-BE49-F238E27FC236}">
                <a16:creationId xmlns:a16="http://schemas.microsoft.com/office/drawing/2014/main" id="{4381746A-01EC-4853-9544-9E17ECA19C8B}"/>
              </a:ext>
            </a:extLst>
          </p:cNvPr>
          <p:cNvSpPr/>
          <p:nvPr/>
        </p:nvSpPr>
        <p:spPr>
          <a:xfrm rot="16200000">
            <a:off x="110145" y="5704846"/>
            <a:ext cx="1642722" cy="18529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3CC8832-7E5B-465A-BACC-4EADE4120995}"/>
              </a:ext>
            </a:extLst>
          </p:cNvPr>
          <p:cNvSpPr/>
          <p:nvPr/>
        </p:nvSpPr>
        <p:spPr>
          <a:xfrm rot="16200000">
            <a:off x="-593103" y="5147758"/>
            <a:ext cx="2325888" cy="19906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EF79B6C-A4E7-4AFC-A4A6-FFAFD6DC88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33" y="3497806"/>
            <a:ext cx="1054699" cy="85961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3FBAC2B-7155-4B51-BAEB-22DC79796F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156" y="4586768"/>
            <a:ext cx="1054699" cy="73158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A83259B1-32C0-4E1A-8C9D-E2FE8743D1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103" y="5656210"/>
            <a:ext cx="1054699" cy="731583"/>
          </a:xfrm>
          <a:prstGeom prst="rect">
            <a:avLst/>
          </a:prstGeom>
        </p:spPr>
      </p:pic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78E45E-4DFE-40B3-AF42-6FF7B6971106}"/>
              </a:ext>
            </a:extLst>
          </p:cNvPr>
          <p:cNvSpPr/>
          <p:nvPr/>
        </p:nvSpPr>
        <p:spPr>
          <a:xfrm>
            <a:off x="597692" y="5513881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reihandform: Form 184">
            <a:extLst>
              <a:ext uri="{FF2B5EF4-FFF2-40B4-BE49-F238E27FC236}">
                <a16:creationId xmlns:a16="http://schemas.microsoft.com/office/drawing/2014/main" id="{3EE1DFD1-8828-42E9-BAA6-34FE6143AE1D}"/>
              </a:ext>
            </a:extLst>
          </p:cNvPr>
          <p:cNvSpPr/>
          <p:nvPr/>
        </p:nvSpPr>
        <p:spPr>
          <a:xfrm rot="231405" flipH="1">
            <a:off x="338185" y="4403321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ihandform: Form 197">
            <a:extLst>
              <a:ext uri="{FF2B5EF4-FFF2-40B4-BE49-F238E27FC236}">
                <a16:creationId xmlns:a16="http://schemas.microsoft.com/office/drawing/2014/main" id="{902B0CC1-FF73-48AB-A3FD-F228C85F9DE2}"/>
              </a:ext>
            </a:extLst>
          </p:cNvPr>
          <p:cNvSpPr/>
          <p:nvPr/>
        </p:nvSpPr>
        <p:spPr>
          <a:xfrm>
            <a:off x="1283" y="3302730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4EA3EFCC-A4BA-41EC-BF61-E7AF36BD8C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1232" y="5547962"/>
            <a:ext cx="1054699" cy="731583"/>
          </a:xfrm>
          <a:prstGeom prst="rect">
            <a:avLst/>
          </a:prstGeom>
        </p:spPr>
      </p:pic>
      <p:sp>
        <p:nvSpPr>
          <p:cNvPr id="201" name="Freihandform: Form 200">
            <a:extLst>
              <a:ext uri="{FF2B5EF4-FFF2-40B4-BE49-F238E27FC236}">
                <a16:creationId xmlns:a16="http://schemas.microsoft.com/office/drawing/2014/main" id="{BD8AED68-1A09-4642-8A9C-54EAB331E5ED}"/>
              </a:ext>
            </a:extLst>
          </p:cNvPr>
          <p:cNvSpPr/>
          <p:nvPr/>
        </p:nvSpPr>
        <p:spPr>
          <a:xfrm rot="21368595">
            <a:off x="3706499" y="5396024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6" name="Grafik 675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E45B4E5A-1E29-439C-AA20-C4CC812689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38486" y="5484891"/>
            <a:ext cx="1054699" cy="725487"/>
          </a:xfrm>
          <a:prstGeom prst="rect">
            <a:avLst/>
          </a:prstGeom>
        </p:spPr>
      </p:pic>
      <p:pic>
        <p:nvPicPr>
          <p:cNvPr id="680" name="Grafik 679">
            <a:extLst>
              <a:ext uri="{FF2B5EF4-FFF2-40B4-BE49-F238E27FC236}">
                <a16:creationId xmlns:a16="http://schemas.microsoft.com/office/drawing/2014/main" id="{99BEADD7-0E09-43DB-87ED-BA0D645851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60875" y="5717019"/>
            <a:ext cx="1060796" cy="725487"/>
          </a:xfrm>
          <a:prstGeom prst="rect">
            <a:avLst/>
          </a:prstGeom>
        </p:spPr>
      </p:pic>
      <p:sp>
        <p:nvSpPr>
          <p:cNvPr id="683" name="Freihandform: Form 682">
            <a:extLst>
              <a:ext uri="{FF2B5EF4-FFF2-40B4-BE49-F238E27FC236}">
                <a16:creationId xmlns:a16="http://schemas.microsoft.com/office/drawing/2014/main" id="{73ED9615-77ED-4D6F-85AB-4401AB348A33}"/>
              </a:ext>
            </a:extLst>
          </p:cNvPr>
          <p:cNvSpPr/>
          <p:nvPr/>
        </p:nvSpPr>
        <p:spPr>
          <a:xfrm rot="207948" flipH="1">
            <a:off x="7777574" y="532146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5" name="Freihandform: Form 684">
            <a:extLst>
              <a:ext uri="{FF2B5EF4-FFF2-40B4-BE49-F238E27FC236}">
                <a16:creationId xmlns:a16="http://schemas.microsoft.com/office/drawing/2014/main" id="{F2E037B5-263D-49C2-9255-2B75F10685E2}"/>
              </a:ext>
            </a:extLst>
          </p:cNvPr>
          <p:cNvSpPr/>
          <p:nvPr/>
        </p:nvSpPr>
        <p:spPr>
          <a:xfrm flipH="1">
            <a:off x="9156667" y="5643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29ED12F-CC76-4702-BF4A-7ACD1EA28BEE}"/>
              </a:ext>
            </a:extLst>
          </p:cNvPr>
          <p:cNvSpPr/>
          <p:nvPr/>
        </p:nvSpPr>
        <p:spPr>
          <a:xfrm>
            <a:off x="9009899" y="4479783"/>
            <a:ext cx="405958" cy="154820"/>
          </a:xfrm>
          <a:prstGeom prst="ellipse">
            <a:avLst/>
          </a:prstGeom>
          <a:solidFill>
            <a:srgbClr val="4472C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6DDC21-D372-4FE3-BEBA-BBD268C6914A}"/>
              </a:ext>
            </a:extLst>
          </p:cNvPr>
          <p:cNvSpPr/>
          <p:nvPr/>
        </p:nvSpPr>
        <p:spPr>
          <a:xfrm>
            <a:off x="8950207" y="4457168"/>
            <a:ext cx="552657" cy="154820"/>
          </a:xfrm>
          <a:prstGeom prst="ellipse">
            <a:avLst/>
          </a:prstGeom>
          <a:gradFill flip="none" rotWithShape="1">
            <a:gsLst>
              <a:gs pos="48000">
                <a:schemeClr val="accent5">
                  <a:lumMod val="20000"/>
                  <a:lumOff val="80000"/>
                </a:schemeClr>
              </a:gs>
              <a:gs pos="100000">
                <a:srgbClr val="F9FBF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97D6C0D-2DD4-4F61-B061-D40CAE35A349}"/>
              </a:ext>
            </a:extLst>
          </p:cNvPr>
          <p:cNvGrpSpPr/>
          <p:nvPr/>
        </p:nvGrpSpPr>
        <p:grpSpPr>
          <a:xfrm>
            <a:off x="8596848" y="205406"/>
            <a:ext cx="3235837" cy="899135"/>
            <a:chOff x="8596848" y="205406"/>
            <a:chExt cx="3235837" cy="899135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4970BB2F-5845-406B-BF80-CB3B3F9AEEFE}"/>
                </a:ext>
              </a:extLst>
            </p:cNvPr>
            <p:cNvGrpSpPr/>
            <p:nvPr/>
          </p:nvGrpSpPr>
          <p:grpSpPr>
            <a:xfrm>
              <a:off x="8596848" y="205406"/>
              <a:ext cx="1348875" cy="683394"/>
              <a:chOff x="7887200" y="205406"/>
              <a:chExt cx="1348875" cy="683394"/>
            </a:xfrm>
          </p:grpSpPr>
          <p:sp>
            <p:nvSpPr>
              <p:cNvPr id="5" name="Wolke 4">
                <a:extLst>
                  <a:ext uri="{FF2B5EF4-FFF2-40B4-BE49-F238E27FC236}">
                    <a16:creationId xmlns:a16="http://schemas.microsoft.com/office/drawing/2014/main" id="{A8B7BDCE-E796-42E8-934D-571A86AEE34F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08E82047-2F31-45FB-86A2-EFA9DABCD11F}"/>
                  </a:ext>
                </a:extLst>
              </p:cNvPr>
              <p:cNvSpPr txBox="1"/>
              <p:nvPr/>
            </p:nvSpPr>
            <p:spPr>
              <a:xfrm>
                <a:off x="8161636" y="225491"/>
                <a:ext cx="70360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</a:p>
            </p:txBody>
          </p:sp>
        </p:grpSp>
        <p:grpSp>
          <p:nvGrpSpPr>
            <p:cNvPr id="62" name="Gruppieren 61">
              <a:extLst>
                <a:ext uri="{FF2B5EF4-FFF2-40B4-BE49-F238E27FC236}">
                  <a16:creationId xmlns:a16="http://schemas.microsoft.com/office/drawing/2014/main" id="{987C0984-CC1B-402C-985A-B773A867EDF7}"/>
                </a:ext>
              </a:extLst>
            </p:cNvPr>
            <p:cNvGrpSpPr/>
            <p:nvPr/>
          </p:nvGrpSpPr>
          <p:grpSpPr>
            <a:xfrm>
              <a:off x="10483810" y="421147"/>
              <a:ext cx="1348875" cy="683394"/>
              <a:chOff x="7887200" y="205406"/>
              <a:chExt cx="1348875" cy="683394"/>
            </a:xfrm>
          </p:grpSpPr>
          <p:sp>
            <p:nvSpPr>
              <p:cNvPr id="63" name="Wolke 62">
                <a:extLst>
                  <a:ext uri="{FF2B5EF4-FFF2-40B4-BE49-F238E27FC236}">
                    <a16:creationId xmlns:a16="http://schemas.microsoft.com/office/drawing/2014/main" id="{59422FE4-535C-43E9-BD60-EA943A6455FD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2F5416B9-BB52-4CD3-BEB9-1F7EBCFFE2C4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8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05197512"/>
      </p:ext>
    </p:extLst>
  </p:cSld>
  <p:clrMapOvr>
    <a:masterClrMapping/>
  </p:clrMapOvr>
  <p:transition spd="med" advClick="0" advTm="2000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5000"/>
                <a:lumOff val="95000"/>
              </a:schemeClr>
            </a:gs>
            <a:gs pos="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2C1C551-BB97-458A-AA91-897CFBBF67FC}"/>
              </a:ext>
            </a:extLst>
          </p:cNvPr>
          <p:cNvSpPr/>
          <p:nvPr/>
        </p:nvSpPr>
        <p:spPr>
          <a:xfrm>
            <a:off x="-162560" y="2592265"/>
            <a:ext cx="12517120" cy="3647440"/>
          </a:xfrm>
          <a:custGeom>
            <a:avLst/>
            <a:gdLst>
              <a:gd name="connsiteX0" fmla="*/ 101600 w 12517120"/>
              <a:gd name="connsiteY0" fmla="*/ 20320 h 3647440"/>
              <a:gd name="connsiteX1" fmla="*/ 101600 w 12517120"/>
              <a:gd name="connsiteY1" fmla="*/ 20320 h 3647440"/>
              <a:gd name="connsiteX2" fmla="*/ 182880 w 12517120"/>
              <a:gd name="connsiteY2" fmla="*/ 50800 h 3647440"/>
              <a:gd name="connsiteX3" fmla="*/ 243840 w 12517120"/>
              <a:gd name="connsiteY3" fmla="*/ 91440 h 3647440"/>
              <a:gd name="connsiteX4" fmla="*/ 274320 w 12517120"/>
              <a:gd name="connsiteY4" fmla="*/ 111760 h 3647440"/>
              <a:gd name="connsiteX5" fmla="*/ 304800 w 12517120"/>
              <a:gd name="connsiteY5" fmla="*/ 132080 h 3647440"/>
              <a:gd name="connsiteX6" fmla="*/ 345440 w 12517120"/>
              <a:gd name="connsiteY6" fmla="*/ 162560 h 3647440"/>
              <a:gd name="connsiteX7" fmla="*/ 406400 w 12517120"/>
              <a:gd name="connsiteY7" fmla="*/ 213360 h 3647440"/>
              <a:gd name="connsiteX8" fmla="*/ 436880 w 12517120"/>
              <a:gd name="connsiteY8" fmla="*/ 223520 h 3647440"/>
              <a:gd name="connsiteX9" fmla="*/ 538480 w 12517120"/>
              <a:gd name="connsiteY9" fmla="*/ 294640 h 3647440"/>
              <a:gd name="connsiteX10" fmla="*/ 599440 w 12517120"/>
              <a:gd name="connsiteY10" fmla="*/ 325120 h 3647440"/>
              <a:gd name="connsiteX11" fmla="*/ 629920 w 12517120"/>
              <a:gd name="connsiteY11" fmla="*/ 335280 h 3647440"/>
              <a:gd name="connsiteX12" fmla="*/ 731520 w 12517120"/>
              <a:gd name="connsiteY12" fmla="*/ 406400 h 3647440"/>
              <a:gd name="connsiteX13" fmla="*/ 762000 w 12517120"/>
              <a:gd name="connsiteY13" fmla="*/ 426720 h 3647440"/>
              <a:gd name="connsiteX14" fmla="*/ 822960 w 12517120"/>
              <a:gd name="connsiteY14" fmla="*/ 447040 h 3647440"/>
              <a:gd name="connsiteX15" fmla="*/ 924560 w 12517120"/>
              <a:gd name="connsiteY15" fmla="*/ 508000 h 3647440"/>
              <a:gd name="connsiteX16" fmla="*/ 985520 w 12517120"/>
              <a:gd name="connsiteY16" fmla="*/ 528320 h 3647440"/>
              <a:gd name="connsiteX17" fmla="*/ 1046480 w 12517120"/>
              <a:gd name="connsiteY17" fmla="*/ 568960 h 3647440"/>
              <a:gd name="connsiteX18" fmla="*/ 1137920 w 12517120"/>
              <a:gd name="connsiteY18" fmla="*/ 599440 h 3647440"/>
              <a:gd name="connsiteX19" fmla="*/ 1168400 w 12517120"/>
              <a:gd name="connsiteY19" fmla="*/ 609600 h 3647440"/>
              <a:gd name="connsiteX20" fmla="*/ 1219200 w 12517120"/>
              <a:gd name="connsiteY20" fmla="*/ 619760 h 3647440"/>
              <a:gd name="connsiteX21" fmla="*/ 1249680 w 12517120"/>
              <a:gd name="connsiteY21" fmla="*/ 629920 h 3647440"/>
              <a:gd name="connsiteX22" fmla="*/ 1483360 w 12517120"/>
              <a:gd name="connsiteY22" fmla="*/ 629920 h 3647440"/>
              <a:gd name="connsiteX23" fmla="*/ 1747520 w 12517120"/>
              <a:gd name="connsiteY23" fmla="*/ 883920 h 3647440"/>
              <a:gd name="connsiteX24" fmla="*/ 2387600 w 12517120"/>
              <a:gd name="connsiteY24" fmla="*/ 629920 h 3647440"/>
              <a:gd name="connsiteX25" fmla="*/ 2854960 w 12517120"/>
              <a:gd name="connsiteY25" fmla="*/ 304800 h 3647440"/>
              <a:gd name="connsiteX26" fmla="*/ 3271520 w 12517120"/>
              <a:gd name="connsiteY26" fmla="*/ 690880 h 3647440"/>
              <a:gd name="connsiteX27" fmla="*/ 3484880 w 12517120"/>
              <a:gd name="connsiteY27" fmla="*/ 579120 h 3647440"/>
              <a:gd name="connsiteX28" fmla="*/ 4267200 w 12517120"/>
              <a:gd name="connsiteY28" fmla="*/ 1016000 h 3647440"/>
              <a:gd name="connsiteX29" fmla="*/ 4572000 w 12517120"/>
              <a:gd name="connsiteY29" fmla="*/ 894080 h 3647440"/>
              <a:gd name="connsiteX30" fmla="*/ 4632960 w 12517120"/>
              <a:gd name="connsiteY30" fmla="*/ 975360 h 3647440"/>
              <a:gd name="connsiteX31" fmla="*/ 5374640 w 12517120"/>
              <a:gd name="connsiteY31" fmla="*/ 619760 h 3647440"/>
              <a:gd name="connsiteX32" fmla="*/ 5486400 w 12517120"/>
              <a:gd name="connsiteY32" fmla="*/ 680720 h 3647440"/>
              <a:gd name="connsiteX33" fmla="*/ 5994400 w 12517120"/>
              <a:gd name="connsiteY33" fmla="*/ 619760 h 3647440"/>
              <a:gd name="connsiteX34" fmla="*/ 6177280 w 12517120"/>
              <a:gd name="connsiteY34" fmla="*/ 863600 h 3647440"/>
              <a:gd name="connsiteX35" fmla="*/ 6410960 w 12517120"/>
              <a:gd name="connsiteY35" fmla="*/ 1117600 h 3647440"/>
              <a:gd name="connsiteX36" fmla="*/ 6604000 w 12517120"/>
              <a:gd name="connsiteY36" fmla="*/ 934720 h 3647440"/>
              <a:gd name="connsiteX37" fmla="*/ 6990080 w 12517120"/>
              <a:gd name="connsiteY37" fmla="*/ 1270000 h 3647440"/>
              <a:gd name="connsiteX38" fmla="*/ 7752080 w 12517120"/>
              <a:gd name="connsiteY38" fmla="*/ 1127760 h 3647440"/>
              <a:gd name="connsiteX39" fmla="*/ 8107680 w 12517120"/>
              <a:gd name="connsiteY39" fmla="*/ 914400 h 3647440"/>
              <a:gd name="connsiteX40" fmla="*/ 8321040 w 12517120"/>
              <a:gd name="connsiteY40" fmla="*/ 721360 h 3647440"/>
              <a:gd name="connsiteX41" fmla="*/ 8442960 w 12517120"/>
              <a:gd name="connsiteY41" fmla="*/ 772160 h 3647440"/>
              <a:gd name="connsiteX42" fmla="*/ 8524240 w 12517120"/>
              <a:gd name="connsiteY42" fmla="*/ 1056640 h 3647440"/>
              <a:gd name="connsiteX43" fmla="*/ 8829040 w 12517120"/>
              <a:gd name="connsiteY43" fmla="*/ 1097280 h 3647440"/>
              <a:gd name="connsiteX44" fmla="*/ 9001760 w 12517120"/>
              <a:gd name="connsiteY44" fmla="*/ 995680 h 3647440"/>
              <a:gd name="connsiteX45" fmla="*/ 9164320 w 12517120"/>
              <a:gd name="connsiteY45" fmla="*/ 1148080 h 3647440"/>
              <a:gd name="connsiteX46" fmla="*/ 9702800 w 12517120"/>
              <a:gd name="connsiteY46" fmla="*/ 650240 h 3647440"/>
              <a:gd name="connsiteX47" fmla="*/ 10007600 w 12517120"/>
              <a:gd name="connsiteY47" fmla="*/ 853440 h 3647440"/>
              <a:gd name="connsiteX48" fmla="*/ 10292080 w 12517120"/>
              <a:gd name="connsiteY48" fmla="*/ 772160 h 3647440"/>
              <a:gd name="connsiteX49" fmla="*/ 10789920 w 12517120"/>
              <a:gd name="connsiteY49" fmla="*/ 1026160 h 3647440"/>
              <a:gd name="connsiteX50" fmla="*/ 11115040 w 12517120"/>
              <a:gd name="connsiteY50" fmla="*/ 802640 h 3647440"/>
              <a:gd name="connsiteX51" fmla="*/ 11714480 w 12517120"/>
              <a:gd name="connsiteY51" fmla="*/ 934720 h 3647440"/>
              <a:gd name="connsiteX52" fmla="*/ 11988800 w 12517120"/>
              <a:gd name="connsiteY52" fmla="*/ 741680 h 3647440"/>
              <a:gd name="connsiteX53" fmla="*/ 12232640 w 12517120"/>
              <a:gd name="connsiteY53" fmla="*/ 924560 h 3647440"/>
              <a:gd name="connsiteX54" fmla="*/ 12435840 w 12517120"/>
              <a:gd name="connsiteY54" fmla="*/ 894080 h 3647440"/>
              <a:gd name="connsiteX55" fmla="*/ 12517120 w 12517120"/>
              <a:gd name="connsiteY55" fmla="*/ 3566160 h 3647440"/>
              <a:gd name="connsiteX56" fmla="*/ 0 w 12517120"/>
              <a:gd name="connsiteY56" fmla="*/ 3647440 h 3647440"/>
              <a:gd name="connsiteX57" fmla="*/ 40640 w 12517120"/>
              <a:gd name="connsiteY57" fmla="*/ 0 h 3647440"/>
              <a:gd name="connsiteX58" fmla="*/ 101600 w 12517120"/>
              <a:gd name="connsiteY58" fmla="*/ 20320 h 36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517120" h="3647440">
                <a:moveTo>
                  <a:pt x="101600" y="20320"/>
                </a:moveTo>
                <a:lnTo>
                  <a:pt x="101600" y="20320"/>
                </a:lnTo>
                <a:cubicBezTo>
                  <a:pt x="128693" y="30480"/>
                  <a:pt x="156999" y="37860"/>
                  <a:pt x="182880" y="50800"/>
                </a:cubicBezTo>
                <a:cubicBezTo>
                  <a:pt x="204723" y="61722"/>
                  <a:pt x="223520" y="77893"/>
                  <a:pt x="243840" y="91440"/>
                </a:cubicBezTo>
                <a:lnTo>
                  <a:pt x="274320" y="111760"/>
                </a:lnTo>
                <a:cubicBezTo>
                  <a:pt x="284480" y="118533"/>
                  <a:pt x="295031" y="124754"/>
                  <a:pt x="304800" y="132080"/>
                </a:cubicBezTo>
                <a:cubicBezTo>
                  <a:pt x="318347" y="142240"/>
                  <a:pt x="332583" y="151540"/>
                  <a:pt x="345440" y="162560"/>
                </a:cubicBezTo>
                <a:cubicBezTo>
                  <a:pt x="376898" y="189524"/>
                  <a:pt x="370472" y="195396"/>
                  <a:pt x="406400" y="213360"/>
                </a:cubicBezTo>
                <a:cubicBezTo>
                  <a:pt x="415979" y="218149"/>
                  <a:pt x="426720" y="220133"/>
                  <a:pt x="436880" y="223520"/>
                </a:cubicBezTo>
                <a:cubicBezTo>
                  <a:pt x="455427" y="237431"/>
                  <a:pt x="523470" y="289637"/>
                  <a:pt x="538480" y="294640"/>
                </a:cubicBezTo>
                <a:cubicBezTo>
                  <a:pt x="615092" y="320177"/>
                  <a:pt x="520658" y="285729"/>
                  <a:pt x="599440" y="325120"/>
                </a:cubicBezTo>
                <a:cubicBezTo>
                  <a:pt x="609019" y="329909"/>
                  <a:pt x="620558" y="330079"/>
                  <a:pt x="629920" y="335280"/>
                </a:cubicBezTo>
                <a:cubicBezTo>
                  <a:pt x="671962" y="358637"/>
                  <a:pt x="694229" y="379764"/>
                  <a:pt x="731520" y="406400"/>
                </a:cubicBezTo>
                <a:cubicBezTo>
                  <a:pt x="741456" y="413497"/>
                  <a:pt x="750842" y="421761"/>
                  <a:pt x="762000" y="426720"/>
                </a:cubicBezTo>
                <a:cubicBezTo>
                  <a:pt x="781573" y="435419"/>
                  <a:pt x="805138" y="435159"/>
                  <a:pt x="822960" y="447040"/>
                </a:cubicBezTo>
                <a:cubicBezTo>
                  <a:pt x="858740" y="470893"/>
                  <a:pt x="885508" y="492379"/>
                  <a:pt x="924560" y="508000"/>
                </a:cubicBezTo>
                <a:cubicBezTo>
                  <a:pt x="944447" y="515955"/>
                  <a:pt x="967698" y="516439"/>
                  <a:pt x="985520" y="528320"/>
                </a:cubicBezTo>
                <a:cubicBezTo>
                  <a:pt x="1005840" y="541867"/>
                  <a:pt x="1023312" y="561237"/>
                  <a:pt x="1046480" y="568960"/>
                </a:cubicBezTo>
                <a:lnTo>
                  <a:pt x="1137920" y="599440"/>
                </a:lnTo>
                <a:cubicBezTo>
                  <a:pt x="1148080" y="602827"/>
                  <a:pt x="1157898" y="607500"/>
                  <a:pt x="1168400" y="609600"/>
                </a:cubicBezTo>
                <a:cubicBezTo>
                  <a:pt x="1185333" y="612987"/>
                  <a:pt x="1202447" y="615572"/>
                  <a:pt x="1219200" y="619760"/>
                </a:cubicBezTo>
                <a:cubicBezTo>
                  <a:pt x="1229590" y="622357"/>
                  <a:pt x="1238978" y="629508"/>
                  <a:pt x="1249680" y="629920"/>
                </a:cubicBezTo>
                <a:cubicBezTo>
                  <a:pt x="1327516" y="632914"/>
                  <a:pt x="1405467" y="629920"/>
                  <a:pt x="1483360" y="629920"/>
                </a:cubicBezTo>
                <a:lnTo>
                  <a:pt x="1747520" y="883920"/>
                </a:lnTo>
                <a:lnTo>
                  <a:pt x="2387600" y="629920"/>
                </a:lnTo>
                <a:lnTo>
                  <a:pt x="2854960" y="304800"/>
                </a:lnTo>
                <a:lnTo>
                  <a:pt x="3271520" y="690880"/>
                </a:lnTo>
                <a:lnTo>
                  <a:pt x="3484880" y="579120"/>
                </a:lnTo>
                <a:lnTo>
                  <a:pt x="4267200" y="1016000"/>
                </a:lnTo>
                <a:lnTo>
                  <a:pt x="4572000" y="894080"/>
                </a:lnTo>
                <a:lnTo>
                  <a:pt x="4632960" y="975360"/>
                </a:lnTo>
                <a:lnTo>
                  <a:pt x="5374640" y="619760"/>
                </a:lnTo>
                <a:lnTo>
                  <a:pt x="5486400" y="680720"/>
                </a:lnTo>
                <a:lnTo>
                  <a:pt x="5994400" y="619760"/>
                </a:lnTo>
                <a:lnTo>
                  <a:pt x="6177280" y="863600"/>
                </a:lnTo>
                <a:lnTo>
                  <a:pt x="6410960" y="1117600"/>
                </a:lnTo>
                <a:lnTo>
                  <a:pt x="6604000" y="934720"/>
                </a:lnTo>
                <a:lnTo>
                  <a:pt x="6990080" y="1270000"/>
                </a:lnTo>
                <a:lnTo>
                  <a:pt x="7752080" y="1127760"/>
                </a:lnTo>
                <a:lnTo>
                  <a:pt x="8107680" y="914400"/>
                </a:lnTo>
                <a:lnTo>
                  <a:pt x="8321040" y="721360"/>
                </a:lnTo>
                <a:lnTo>
                  <a:pt x="8442960" y="772160"/>
                </a:lnTo>
                <a:lnTo>
                  <a:pt x="8524240" y="1056640"/>
                </a:lnTo>
                <a:lnTo>
                  <a:pt x="8829040" y="1097280"/>
                </a:lnTo>
                <a:lnTo>
                  <a:pt x="9001760" y="995680"/>
                </a:lnTo>
                <a:lnTo>
                  <a:pt x="9164320" y="1148080"/>
                </a:lnTo>
                <a:lnTo>
                  <a:pt x="9702800" y="650240"/>
                </a:lnTo>
                <a:lnTo>
                  <a:pt x="10007600" y="853440"/>
                </a:lnTo>
                <a:lnTo>
                  <a:pt x="10292080" y="772160"/>
                </a:lnTo>
                <a:lnTo>
                  <a:pt x="10789920" y="1026160"/>
                </a:lnTo>
                <a:lnTo>
                  <a:pt x="11115040" y="802640"/>
                </a:lnTo>
                <a:lnTo>
                  <a:pt x="11714480" y="934720"/>
                </a:lnTo>
                <a:lnTo>
                  <a:pt x="11988800" y="741680"/>
                </a:lnTo>
                <a:lnTo>
                  <a:pt x="12232640" y="924560"/>
                </a:lnTo>
                <a:lnTo>
                  <a:pt x="12435840" y="894080"/>
                </a:lnTo>
                <a:lnTo>
                  <a:pt x="12517120" y="3566160"/>
                </a:lnTo>
                <a:lnTo>
                  <a:pt x="0" y="3647440"/>
                </a:lnTo>
                <a:lnTo>
                  <a:pt x="40640" y="0"/>
                </a:lnTo>
                <a:lnTo>
                  <a:pt x="101600" y="20320"/>
                </a:lnTo>
                <a:close/>
              </a:path>
            </a:pathLst>
          </a:custGeom>
          <a:gradFill flip="none" rotWithShape="1">
            <a:gsLst>
              <a:gs pos="22000">
                <a:srgbClr val="FFFFFF"/>
              </a:gs>
              <a:gs pos="58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6C5CDBA1-B70D-48E5-8AC2-C656A1041BA4}"/>
              </a:ext>
            </a:extLst>
          </p:cNvPr>
          <p:cNvSpPr/>
          <p:nvPr/>
        </p:nvSpPr>
        <p:spPr>
          <a:xfrm>
            <a:off x="0" y="2511972"/>
            <a:ext cx="7723319" cy="3990427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2000">
                <a:schemeClr val="bg1"/>
              </a:gs>
            </a:gsLst>
            <a:lin ang="18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3" name="Freihandform: Form 692">
            <a:extLst>
              <a:ext uri="{FF2B5EF4-FFF2-40B4-BE49-F238E27FC236}">
                <a16:creationId xmlns:a16="http://schemas.microsoft.com/office/drawing/2014/main" id="{4C56A6B3-860A-4F44-81FF-BEFE7E194500}"/>
              </a:ext>
            </a:extLst>
          </p:cNvPr>
          <p:cNvSpPr/>
          <p:nvPr/>
        </p:nvSpPr>
        <p:spPr>
          <a:xfrm flipH="1">
            <a:off x="-667850" y="5913754"/>
            <a:ext cx="12918331" cy="1810008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hteck 202">
            <a:extLst>
              <a:ext uri="{FF2B5EF4-FFF2-40B4-BE49-F238E27FC236}">
                <a16:creationId xmlns:a16="http://schemas.microsoft.com/office/drawing/2014/main" id="{35CC7D15-DD41-4FF9-9207-CA9FF63E6B9A}"/>
              </a:ext>
            </a:extLst>
          </p:cNvPr>
          <p:cNvSpPr/>
          <p:nvPr/>
        </p:nvSpPr>
        <p:spPr>
          <a:xfrm rot="16200000">
            <a:off x="964087" y="6391685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hteck 203">
            <a:extLst>
              <a:ext uri="{FF2B5EF4-FFF2-40B4-BE49-F238E27FC236}">
                <a16:creationId xmlns:a16="http://schemas.microsoft.com/office/drawing/2014/main" id="{08A35E4D-3A57-48CA-99EC-E8A1CDEBD6A7}"/>
              </a:ext>
            </a:extLst>
          </p:cNvPr>
          <p:cNvSpPr/>
          <p:nvPr/>
        </p:nvSpPr>
        <p:spPr>
          <a:xfrm rot="16200000">
            <a:off x="2489431" y="6255190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1292E12C-4776-454C-981F-2CD48879F8E2}"/>
              </a:ext>
            </a:extLst>
          </p:cNvPr>
          <p:cNvSpPr/>
          <p:nvPr/>
        </p:nvSpPr>
        <p:spPr>
          <a:xfrm rot="16200000">
            <a:off x="4084633" y="6317584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hteck 205">
            <a:extLst>
              <a:ext uri="{FF2B5EF4-FFF2-40B4-BE49-F238E27FC236}">
                <a16:creationId xmlns:a16="http://schemas.microsoft.com/office/drawing/2014/main" id="{78919D5E-4996-497A-A021-22F0AFC86BBD}"/>
              </a:ext>
            </a:extLst>
          </p:cNvPr>
          <p:cNvSpPr/>
          <p:nvPr/>
        </p:nvSpPr>
        <p:spPr>
          <a:xfrm rot="16200000">
            <a:off x="5443702" y="6233875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hteck 206">
            <a:extLst>
              <a:ext uri="{FF2B5EF4-FFF2-40B4-BE49-F238E27FC236}">
                <a16:creationId xmlns:a16="http://schemas.microsoft.com/office/drawing/2014/main" id="{4C766A4A-A291-491F-A129-E94FC50BF823}"/>
              </a:ext>
            </a:extLst>
          </p:cNvPr>
          <p:cNvSpPr/>
          <p:nvPr/>
        </p:nvSpPr>
        <p:spPr>
          <a:xfrm rot="16200000">
            <a:off x="8142122" y="6288797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hteck 207">
            <a:extLst>
              <a:ext uri="{FF2B5EF4-FFF2-40B4-BE49-F238E27FC236}">
                <a16:creationId xmlns:a16="http://schemas.microsoft.com/office/drawing/2014/main" id="{EF70BDB7-E783-410D-A4EC-0D758CB22021}"/>
              </a:ext>
            </a:extLst>
          </p:cNvPr>
          <p:cNvSpPr/>
          <p:nvPr/>
        </p:nvSpPr>
        <p:spPr>
          <a:xfrm rot="16200000">
            <a:off x="9511302" y="6352639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hteck 208">
            <a:extLst>
              <a:ext uri="{FF2B5EF4-FFF2-40B4-BE49-F238E27FC236}">
                <a16:creationId xmlns:a16="http://schemas.microsoft.com/office/drawing/2014/main" id="{8418B663-B945-42A5-9F75-DD3933D73D5E}"/>
              </a:ext>
            </a:extLst>
          </p:cNvPr>
          <p:cNvSpPr/>
          <p:nvPr/>
        </p:nvSpPr>
        <p:spPr>
          <a:xfrm rot="16200000">
            <a:off x="6772617" y="6308321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hteck 209">
            <a:extLst>
              <a:ext uri="{FF2B5EF4-FFF2-40B4-BE49-F238E27FC236}">
                <a16:creationId xmlns:a16="http://schemas.microsoft.com/office/drawing/2014/main" id="{086F1364-1D39-487D-B5E8-FB7BA83B54EC}"/>
              </a:ext>
            </a:extLst>
          </p:cNvPr>
          <p:cNvSpPr/>
          <p:nvPr/>
        </p:nvSpPr>
        <p:spPr>
          <a:xfrm rot="16200000">
            <a:off x="10810633" y="6317584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hteck 210">
            <a:extLst>
              <a:ext uri="{FF2B5EF4-FFF2-40B4-BE49-F238E27FC236}">
                <a16:creationId xmlns:a16="http://schemas.microsoft.com/office/drawing/2014/main" id="{495E6F9F-4FEB-420B-A92F-50E8007C1D45}"/>
              </a:ext>
            </a:extLst>
          </p:cNvPr>
          <p:cNvSpPr/>
          <p:nvPr/>
        </p:nvSpPr>
        <p:spPr>
          <a:xfrm rot="16200000">
            <a:off x="10836109" y="5688073"/>
            <a:ext cx="1446873" cy="18177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fik 29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5B36BC0D-4C5D-4E42-B2CB-0EC353DAE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3161" y="5529255"/>
            <a:ext cx="1054699" cy="731583"/>
          </a:xfrm>
          <a:prstGeom prst="rect">
            <a:avLst/>
          </a:prstGeom>
        </p:spPr>
      </p:pic>
      <p:pic>
        <p:nvPicPr>
          <p:cNvPr id="673" name="Grafik 672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8B32B3E0-895B-4631-BD8C-7F99E66CA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6633" y="5601037"/>
            <a:ext cx="1054699" cy="725487"/>
          </a:xfrm>
          <a:prstGeom prst="rect">
            <a:avLst/>
          </a:prstGeom>
        </p:spPr>
      </p:pic>
      <p:pic>
        <p:nvPicPr>
          <p:cNvPr id="684" name="Grafik 683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5BF168DA-0B7A-4332-A0E2-91BB86E529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36584" y="5582930"/>
            <a:ext cx="1054699" cy="725487"/>
          </a:xfrm>
          <a:prstGeom prst="rect">
            <a:avLst/>
          </a:prstGeom>
        </p:spPr>
      </p:pic>
      <p:pic>
        <p:nvPicPr>
          <p:cNvPr id="688" name="Grafik 687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C8C7BCEC-DC22-4A38-8B23-29D18B8433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63933" y="4531139"/>
            <a:ext cx="1054699" cy="731583"/>
          </a:xfrm>
          <a:prstGeom prst="rect">
            <a:avLst/>
          </a:prstGeom>
        </p:spPr>
      </p:pic>
      <p:sp>
        <p:nvSpPr>
          <p:cNvPr id="184" name="Freihandform: Form 183">
            <a:extLst>
              <a:ext uri="{FF2B5EF4-FFF2-40B4-BE49-F238E27FC236}">
                <a16:creationId xmlns:a16="http://schemas.microsoft.com/office/drawing/2014/main" id="{9E7E5657-69D4-429C-997D-5E3B70C36720}"/>
              </a:ext>
            </a:extLst>
          </p:cNvPr>
          <p:cNvSpPr/>
          <p:nvPr/>
        </p:nvSpPr>
        <p:spPr>
          <a:xfrm>
            <a:off x="5078055" y="5355496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ihandform: Form 188">
            <a:extLst>
              <a:ext uri="{FF2B5EF4-FFF2-40B4-BE49-F238E27FC236}">
                <a16:creationId xmlns:a16="http://schemas.microsoft.com/office/drawing/2014/main" id="{C1B47BC2-C858-482A-99E8-7EC5430CCD6F}"/>
              </a:ext>
            </a:extLst>
          </p:cNvPr>
          <p:cNvSpPr/>
          <p:nvPr/>
        </p:nvSpPr>
        <p:spPr>
          <a:xfrm>
            <a:off x="6414379" y="5419947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ihandform: Form 191">
            <a:extLst>
              <a:ext uri="{FF2B5EF4-FFF2-40B4-BE49-F238E27FC236}">
                <a16:creationId xmlns:a16="http://schemas.microsoft.com/office/drawing/2014/main" id="{ED750175-7F92-426F-A962-49BC5F384023}"/>
              </a:ext>
            </a:extLst>
          </p:cNvPr>
          <p:cNvSpPr/>
          <p:nvPr/>
        </p:nvSpPr>
        <p:spPr>
          <a:xfrm flipH="1">
            <a:off x="10951706" y="4374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ihandform: Form 194">
            <a:extLst>
              <a:ext uri="{FF2B5EF4-FFF2-40B4-BE49-F238E27FC236}">
                <a16:creationId xmlns:a16="http://schemas.microsoft.com/office/drawing/2014/main" id="{2BB4E729-9618-4B4E-A563-3FEF5CE40047}"/>
              </a:ext>
            </a:extLst>
          </p:cNvPr>
          <p:cNvSpPr/>
          <p:nvPr/>
        </p:nvSpPr>
        <p:spPr>
          <a:xfrm rot="207948" flipH="1">
            <a:off x="10461134" y="541994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38" name="Gruppieren 2137">
            <a:extLst>
              <a:ext uri="{FF2B5EF4-FFF2-40B4-BE49-F238E27FC236}">
                <a16:creationId xmlns:a16="http://schemas.microsoft.com/office/drawing/2014/main" id="{24D69A08-3243-4F2F-ABE2-19E5A027FD1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315452" y="3461538"/>
            <a:ext cx="1829150" cy="2692518"/>
            <a:chOff x="0" y="0"/>
            <a:chExt cx="5423358" cy="7976923"/>
          </a:xfrm>
        </p:grpSpPr>
        <p:grpSp>
          <p:nvGrpSpPr>
            <p:cNvPr id="2139" name="Gruppieren 2138">
              <a:extLst>
                <a:ext uri="{FF2B5EF4-FFF2-40B4-BE49-F238E27FC236}">
                  <a16:creationId xmlns:a16="http://schemas.microsoft.com/office/drawing/2014/main" id="{545C20E5-2DB8-4BF9-96E7-2225C6A4F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208939"/>
              <a:ext cx="5423358" cy="4767984"/>
              <a:chOff x="0" y="0"/>
              <a:chExt cx="5060425" cy="4448810"/>
            </a:xfrm>
          </p:grpSpPr>
          <p:sp>
            <p:nvSpPr>
              <p:cNvPr id="2152" name="Ellipse 2151">
                <a:extLst>
                  <a:ext uri="{FF2B5EF4-FFF2-40B4-BE49-F238E27FC236}">
                    <a16:creationId xmlns:a16="http://schemas.microsoft.com/office/drawing/2014/main" id="{F5EDDC58-DAD8-4D39-A0B6-7098FBB00BC5}"/>
                  </a:ext>
                </a:extLst>
              </p:cNvPr>
              <p:cNvSpPr/>
              <p:nvPr/>
            </p:nvSpPr>
            <p:spPr>
              <a:xfrm>
                <a:off x="3531476" y="157656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3" name="Ellipse 2152">
                <a:extLst>
                  <a:ext uri="{FF2B5EF4-FFF2-40B4-BE49-F238E27FC236}">
                    <a16:creationId xmlns:a16="http://schemas.microsoft.com/office/drawing/2014/main" id="{B2B4095A-1849-428E-8E57-564597F7A6A6}"/>
                  </a:ext>
                </a:extLst>
              </p:cNvPr>
              <p:cNvSpPr/>
              <p:nvPr/>
            </p:nvSpPr>
            <p:spPr>
              <a:xfrm>
                <a:off x="0" y="0"/>
                <a:ext cx="5016500" cy="44488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4" name="Ellipse 2153">
                <a:extLst>
                  <a:ext uri="{FF2B5EF4-FFF2-40B4-BE49-F238E27FC236}">
                    <a16:creationId xmlns:a16="http://schemas.microsoft.com/office/drawing/2014/main" id="{0C9A4470-A0AF-4F9D-A685-87074318FDF6}"/>
                  </a:ext>
                </a:extLst>
              </p:cNvPr>
              <p:cNvSpPr/>
              <p:nvPr/>
            </p:nvSpPr>
            <p:spPr>
              <a:xfrm rot="20527534">
                <a:off x="2986252" y="712733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5" name="Ellipse 2154">
                <a:extLst>
                  <a:ext uri="{FF2B5EF4-FFF2-40B4-BE49-F238E27FC236}">
                    <a16:creationId xmlns:a16="http://schemas.microsoft.com/office/drawing/2014/main" id="{EA4A05B9-651F-429E-9353-9FF377FB6337}"/>
                  </a:ext>
                </a:extLst>
              </p:cNvPr>
              <p:cNvSpPr/>
              <p:nvPr/>
            </p:nvSpPr>
            <p:spPr>
              <a:xfrm rot="20966179">
                <a:off x="3298278" y="1579837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6" name="Ellipse 2155">
                <a:extLst>
                  <a:ext uri="{FF2B5EF4-FFF2-40B4-BE49-F238E27FC236}">
                    <a16:creationId xmlns:a16="http://schemas.microsoft.com/office/drawing/2014/main" id="{22C5CDB5-A063-4D5E-8978-D0E6C4A527C3}"/>
                  </a:ext>
                </a:extLst>
              </p:cNvPr>
              <p:cNvSpPr/>
              <p:nvPr/>
            </p:nvSpPr>
            <p:spPr>
              <a:xfrm rot="20206565">
                <a:off x="94593" y="731783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EAF2FA"/>
                  </a:gs>
                  <a:gs pos="100000">
                    <a:srgbClr val="EAF2FA"/>
                  </a:gs>
                  <a:gs pos="15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40" name="Gruppieren 2139">
              <a:extLst>
                <a:ext uri="{FF2B5EF4-FFF2-40B4-BE49-F238E27FC236}">
                  <a16:creationId xmlns:a16="http://schemas.microsoft.com/office/drawing/2014/main" id="{8A131157-4A7F-477D-9122-DFBB2E3470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8993" y="954470"/>
              <a:ext cx="3293896" cy="2848812"/>
              <a:chOff x="0" y="0"/>
              <a:chExt cx="3073400" cy="2658110"/>
            </a:xfrm>
          </p:grpSpPr>
          <p:sp>
            <p:nvSpPr>
              <p:cNvPr id="2145" name="Ellipse 2144">
                <a:extLst>
                  <a:ext uri="{FF2B5EF4-FFF2-40B4-BE49-F238E27FC236}">
                    <a16:creationId xmlns:a16="http://schemas.microsoft.com/office/drawing/2014/main" id="{14B04787-1C6C-4BEC-858F-079079F37B72}"/>
                  </a:ext>
                </a:extLst>
              </p:cNvPr>
              <p:cNvSpPr/>
              <p:nvPr/>
            </p:nvSpPr>
            <p:spPr>
              <a:xfrm>
                <a:off x="0" y="0"/>
                <a:ext cx="3073400" cy="26581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6" name="Ellipse 2145">
                <a:extLst>
                  <a:ext uri="{FF2B5EF4-FFF2-40B4-BE49-F238E27FC236}">
                    <a16:creationId xmlns:a16="http://schemas.microsoft.com/office/drawing/2014/main" id="{47C66693-862F-49C4-A078-9E0B003A7625}"/>
                  </a:ext>
                </a:extLst>
              </p:cNvPr>
              <p:cNvSpPr/>
              <p:nvPr/>
            </p:nvSpPr>
            <p:spPr>
              <a:xfrm>
                <a:off x="1115251" y="940828"/>
                <a:ext cx="254000" cy="457200"/>
              </a:xfrm>
              <a:prstGeom prst="ellipse">
                <a:avLst/>
              </a:prstGeom>
              <a:solidFill>
                <a:srgbClr val="4472C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7" name="Ellipse 2146">
                <a:extLst>
                  <a:ext uri="{FF2B5EF4-FFF2-40B4-BE49-F238E27FC236}">
                    <a16:creationId xmlns:a16="http://schemas.microsoft.com/office/drawing/2014/main" id="{6B89776C-9E7E-4468-8F66-FEDA581F277E}"/>
                  </a:ext>
                </a:extLst>
              </p:cNvPr>
              <p:cNvSpPr/>
              <p:nvPr/>
            </p:nvSpPr>
            <p:spPr>
              <a:xfrm>
                <a:off x="2056079" y="914400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48" name="Gruppieren 2147">
                <a:extLst>
                  <a:ext uri="{FF2B5EF4-FFF2-40B4-BE49-F238E27FC236}">
                    <a16:creationId xmlns:a16="http://schemas.microsoft.com/office/drawing/2014/main" id="{666A967F-282A-4955-A021-DB4B61B17368}"/>
                  </a:ext>
                </a:extLst>
              </p:cNvPr>
              <p:cNvGrpSpPr/>
              <p:nvPr/>
            </p:nvGrpSpPr>
            <p:grpSpPr>
              <a:xfrm>
                <a:off x="1607908" y="1216777"/>
                <a:ext cx="1398028" cy="523269"/>
                <a:chOff x="0" y="0"/>
                <a:chExt cx="1548367" cy="518945"/>
              </a:xfr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50" name="Gleichschenkliges Dreieck 2149">
                  <a:extLst>
                    <a:ext uri="{FF2B5EF4-FFF2-40B4-BE49-F238E27FC236}">
                      <a16:creationId xmlns:a16="http://schemas.microsoft.com/office/drawing/2014/main" id="{F48851D9-D5DE-4EA9-A849-42AC7AA66BF8}"/>
                    </a:ext>
                  </a:extLst>
                </p:cNvPr>
                <p:cNvSpPr/>
                <p:nvPr/>
              </p:nvSpPr>
              <p:spPr>
                <a:xfrm>
                  <a:off x="173183" y="16364"/>
                  <a:ext cx="1375184" cy="501650"/>
                </a:xfrm>
                <a:prstGeom prst="triangle">
                  <a:avLst>
                    <a:gd name="adj" fmla="val 623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1" name="Ellipse 2150">
                  <a:extLst>
                    <a:ext uri="{FF2B5EF4-FFF2-40B4-BE49-F238E27FC236}">
                      <a16:creationId xmlns:a16="http://schemas.microsoft.com/office/drawing/2014/main" id="{4AFF714D-78BE-477E-B2CF-2CDEB5EC93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1192" cy="5189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41" name="Gruppieren 2140">
              <a:extLst>
                <a:ext uri="{FF2B5EF4-FFF2-40B4-BE49-F238E27FC236}">
                  <a16:creationId xmlns:a16="http://schemas.microsoft.com/office/drawing/2014/main" id="{D33AAE37-018E-44EA-8CE2-57F230F0FFEC}"/>
                </a:ext>
              </a:extLst>
            </p:cNvPr>
            <p:cNvGrpSpPr>
              <a:grpSpLocks noChangeAspect="1"/>
            </p:cNvGrpSpPr>
            <p:nvPr/>
          </p:nvGrpSpPr>
          <p:grpSpPr>
            <a:xfrm rot="975702">
              <a:off x="1933904" y="0"/>
              <a:ext cx="2475186" cy="1877657"/>
              <a:chOff x="0" y="0"/>
              <a:chExt cx="2309785" cy="1752267"/>
            </a:xfrm>
          </p:grpSpPr>
          <p:sp>
            <p:nvSpPr>
              <p:cNvPr id="2142" name="Flussdiagramm: Magnetplattenspeicher 2141">
                <a:extLst>
                  <a:ext uri="{FF2B5EF4-FFF2-40B4-BE49-F238E27FC236}">
                    <a16:creationId xmlns:a16="http://schemas.microsoft.com/office/drawing/2014/main" id="{90F2AAF0-191F-4BD4-82CF-2642CA9CE6FB}"/>
                  </a:ext>
                </a:extLst>
              </p:cNvPr>
              <p:cNvSpPr/>
              <p:nvPr/>
            </p:nvSpPr>
            <p:spPr>
              <a:xfrm>
                <a:off x="0" y="0"/>
                <a:ext cx="2309785" cy="1752267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3" name="Halbbogen 2142">
                <a:extLst>
                  <a:ext uri="{FF2B5EF4-FFF2-40B4-BE49-F238E27FC236}">
                    <a16:creationId xmlns:a16="http://schemas.microsoft.com/office/drawing/2014/main" id="{4C934EDD-CF5B-47A4-8172-8FC7C7F440BF}"/>
                  </a:ext>
                </a:extLst>
              </p:cNvPr>
              <p:cNvSpPr/>
              <p:nvPr/>
            </p:nvSpPr>
            <p:spPr>
              <a:xfrm rot="11791213">
                <a:off x="118441" y="667909"/>
                <a:ext cx="778510" cy="932180"/>
              </a:xfrm>
              <a:prstGeom prst="blockArc">
                <a:avLst>
                  <a:gd name="adj1" fmla="val 9684492"/>
                  <a:gd name="adj2" fmla="val 628043"/>
                  <a:gd name="adj3" fmla="val 23013"/>
                </a:avLst>
              </a:prstGeom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4" name="Ellipse 2143">
                <a:extLst>
                  <a:ext uri="{FF2B5EF4-FFF2-40B4-BE49-F238E27FC236}">
                    <a16:creationId xmlns:a16="http://schemas.microsoft.com/office/drawing/2014/main" id="{24BF14CB-1C85-4823-86F5-E18916FC24C1}"/>
                  </a:ext>
                </a:extLst>
              </p:cNvPr>
              <p:cNvSpPr/>
              <p:nvPr/>
            </p:nvSpPr>
            <p:spPr>
              <a:xfrm>
                <a:off x="15902" y="0"/>
                <a:ext cx="2281473" cy="57646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5" name="Grafik 24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D95F0831-5C28-40CE-AE2B-09E70D41B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4090" y="5478795"/>
            <a:ext cx="1054699" cy="731583"/>
          </a:xfrm>
          <a:prstGeom prst="rect">
            <a:avLst/>
          </a:prstGeom>
        </p:spPr>
      </p:pic>
      <p:sp>
        <p:nvSpPr>
          <p:cNvPr id="182" name="Freihandform: Form 181">
            <a:extLst>
              <a:ext uri="{FF2B5EF4-FFF2-40B4-BE49-F238E27FC236}">
                <a16:creationId xmlns:a16="http://schemas.microsoft.com/office/drawing/2014/main" id="{AC3B545C-04E6-43F8-8907-DED40D6F9202}"/>
              </a:ext>
            </a:extLst>
          </p:cNvPr>
          <p:cNvSpPr/>
          <p:nvPr/>
        </p:nvSpPr>
        <p:spPr>
          <a:xfrm flipH="1">
            <a:off x="2147987" y="5317268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hteck 201">
            <a:extLst>
              <a:ext uri="{FF2B5EF4-FFF2-40B4-BE49-F238E27FC236}">
                <a16:creationId xmlns:a16="http://schemas.microsoft.com/office/drawing/2014/main" id="{4381746A-01EC-4853-9544-9E17ECA19C8B}"/>
              </a:ext>
            </a:extLst>
          </p:cNvPr>
          <p:cNvSpPr/>
          <p:nvPr/>
        </p:nvSpPr>
        <p:spPr>
          <a:xfrm rot="16200000">
            <a:off x="110145" y="5704846"/>
            <a:ext cx="1642722" cy="18529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3CC8832-7E5B-465A-BACC-4EADE4120995}"/>
              </a:ext>
            </a:extLst>
          </p:cNvPr>
          <p:cNvSpPr/>
          <p:nvPr/>
        </p:nvSpPr>
        <p:spPr>
          <a:xfrm rot="16200000">
            <a:off x="-593103" y="5147758"/>
            <a:ext cx="2325888" cy="19906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fik 16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7EF79B6C-A4E7-4AFC-A4A6-FFAFD6DC88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33" y="3497806"/>
            <a:ext cx="1054699" cy="859611"/>
          </a:xfrm>
          <a:prstGeom prst="rect">
            <a:avLst/>
          </a:prstGeom>
        </p:spPr>
      </p:pic>
      <p:pic>
        <p:nvPicPr>
          <p:cNvPr id="19" name="Grafik 18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03FBAC2B-7155-4B51-BAEB-22DC79796F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4156" y="4586768"/>
            <a:ext cx="1054699" cy="731583"/>
          </a:xfrm>
          <a:prstGeom prst="rect">
            <a:avLst/>
          </a:prstGeom>
        </p:spPr>
      </p:pic>
      <p:pic>
        <p:nvPicPr>
          <p:cNvPr id="23" name="Grafik 22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A83259B1-32C0-4E1A-8C9D-E2FE8743D1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6103" y="5656210"/>
            <a:ext cx="1054699" cy="731583"/>
          </a:xfrm>
          <a:prstGeom prst="rect">
            <a:avLst/>
          </a:prstGeom>
        </p:spPr>
      </p:pic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78E45E-4DFE-40B3-AF42-6FF7B6971106}"/>
              </a:ext>
            </a:extLst>
          </p:cNvPr>
          <p:cNvSpPr/>
          <p:nvPr/>
        </p:nvSpPr>
        <p:spPr>
          <a:xfrm>
            <a:off x="597692" y="5513881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reihandform: Form 184">
            <a:extLst>
              <a:ext uri="{FF2B5EF4-FFF2-40B4-BE49-F238E27FC236}">
                <a16:creationId xmlns:a16="http://schemas.microsoft.com/office/drawing/2014/main" id="{3EE1DFD1-8828-42E9-BAA6-34FE6143AE1D}"/>
              </a:ext>
            </a:extLst>
          </p:cNvPr>
          <p:cNvSpPr/>
          <p:nvPr/>
        </p:nvSpPr>
        <p:spPr>
          <a:xfrm rot="231405" flipH="1">
            <a:off x="338185" y="4403321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ihandform: Form 197">
            <a:extLst>
              <a:ext uri="{FF2B5EF4-FFF2-40B4-BE49-F238E27FC236}">
                <a16:creationId xmlns:a16="http://schemas.microsoft.com/office/drawing/2014/main" id="{902B0CC1-FF73-48AB-A3FD-F228C85F9DE2}"/>
              </a:ext>
            </a:extLst>
          </p:cNvPr>
          <p:cNvSpPr/>
          <p:nvPr/>
        </p:nvSpPr>
        <p:spPr>
          <a:xfrm>
            <a:off x="1283" y="3302730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 26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4EA3EFCC-A4BA-41EC-BF61-E7AF36BD8C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81232" y="5547962"/>
            <a:ext cx="1054699" cy="731583"/>
          </a:xfrm>
          <a:prstGeom prst="rect">
            <a:avLst/>
          </a:prstGeom>
        </p:spPr>
      </p:pic>
      <p:sp>
        <p:nvSpPr>
          <p:cNvPr id="201" name="Freihandform: Form 200">
            <a:extLst>
              <a:ext uri="{FF2B5EF4-FFF2-40B4-BE49-F238E27FC236}">
                <a16:creationId xmlns:a16="http://schemas.microsoft.com/office/drawing/2014/main" id="{BD8AED68-1A09-4642-8A9C-54EAB331E5ED}"/>
              </a:ext>
            </a:extLst>
          </p:cNvPr>
          <p:cNvSpPr/>
          <p:nvPr/>
        </p:nvSpPr>
        <p:spPr>
          <a:xfrm rot="21368595">
            <a:off x="3706499" y="5396024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6" name="Grafik 675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E45B4E5A-1E29-439C-AA20-C4CC8126897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38486" y="5484891"/>
            <a:ext cx="1054699" cy="725487"/>
          </a:xfrm>
          <a:prstGeom prst="rect">
            <a:avLst/>
          </a:prstGeom>
        </p:spPr>
      </p:pic>
      <p:pic>
        <p:nvPicPr>
          <p:cNvPr id="680" name="Grafik 679">
            <a:hlinkClick r:id="" action="ppaction://hlinkshowjump?jump=nextslide">
              <a:snd r:embed="rId15" name="richtig 2.wav"/>
            </a:hlinkClick>
            <a:extLst>
              <a:ext uri="{FF2B5EF4-FFF2-40B4-BE49-F238E27FC236}">
                <a16:creationId xmlns:a16="http://schemas.microsoft.com/office/drawing/2014/main" id="{99BEADD7-0E09-43DB-87ED-BA0D645851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60875" y="5717019"/>
            <a:ext cx="1060796" cy="725487"/>
          </a:xfrm>
          <a:prstGeom prst="rect">
            <a:avLst/>
          </a:prstGeom>
        </p:spPr>
      </p:pic>
      <p:sp>
        <p:nvSpPr>
          <p:cNvPr id="683" name="Freihandform: Form 682">
            <a:extLst>
              <a:ext uri="{FF2B5EF4-FFF2-40B4-BE49-F238E27FC236}">
                <a16:creationId xmlns:a16="http://schemas.microsoft.com/office/drawing/2014/main" id="{73ED9615-77ED-4D6F-85AB-4401AB348A33}"/>
              </a:ext>
            </a:extLst>
          </p:cNvPr>
          <p:cNvSpPr/>
          <p:nvPr/>
        </p:nvSpPr>
        <p:spPr>
          <a:xfrm rot="207948" flipH="1">
            <a:off x="7777574" y="532146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5" name="Freihandform: Form 684">
            <a:extLst>
              <a:ext uri="{FF2B5EF4-FFF2-40B4-BE49-F238E27FC236}">
                <a16:creationId xmlns:a16="http://schemas.microsoft.com/office/drawing/2014/main" id="{F2E037B5-263D-49C2-9255-2B75F10685E2}"/>
              </a:ext>
            </a:extLst>
          </p:cNvPr>
          <p:cNvSpPr/>
          <p:nvPr/>
        </p:nvSpPr>
        <p:spPr>
          <a:xfrm flipH="1">
            <a:off x="9156667" y="5643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29ED12F-CC76-4702-BF4A-7ACD1EA28BEE}"/>
              </a:ext>
            </a:extLst>
          </p:cNvPr>
          <p:cNvSpPr/>
          <p:nvPr/>
        </p:nvSpPr>
        <p:spPr>
          <a:xfrm>
            <a:off x="8989164" y="4470680"/>
            <a:ext cx="405958" cy="154820"/>
          </a:xfrm>
          <a:prstGeom prst="ellipse">
            <a:avLst/>
          </a:prstGeom>
          <a:solidFill>
            <a:srgbClr val="4472C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6DDC21-D372-4FE3-BEBA-BBD268C6914A}"/>
              </a:ext>
            </a:extLst>
          </p:cNvPr>
          <p:cNvSpPr/>
          <p:nvPr/>
        </p:nvSpPr>
        <p:spPr>
          <a:xfrm>
            <a:off x="8950207" y="4457168"/>
            <a:ext cx="552657" cy="154820"/>
          </a:xfrm>
          <a:prstGeom prst="ellipse">
            <a:avLst/>
          </a:prstGeom>
          <a:gradFill flip="none" rotWithShape="1">
            <a:gsLst>
              <a:gs pos="48000">
                <a:schemeClr val="accent5">
                  <a:lumMod val="20000"/>
                  <a:lumOff val="80000"/>
                </a:schemeClr>
              </a:gs>
              <a:gs pos="100000">
                <a:srgbClr val="F9FBF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F3FE8D83-3014-462B-8EAA-A5C2B1349AC5}"/>
              </a:ext>
            </a:extLst>
          </p:cNvPr>
          <p:cNvGrpSpPr/>
          <p:nvPr/>
        </p:nvGrpSpPr>
        <p:grpSpPr>
          <a:xfrm>
            <a:off x="8596848" y="205406"/>
            <a:ext cx="3235837" cy="899135"/>
            <a:chOff x="8596848" y="205406"/>
            <a:chExt cx="3235837" cy="899135"/>
          </a:xfrm>
        </p:grpSpPr>
        <p:grpSp>
          <p:nvGrpSpPr>
            <p:cNvPr id="59" name="Gruppieren 58">
              <a:extLst>
                <a:ext uri="{FF2B5EF4-FFF2-40B4-BE49-F238E27FC236}">
                  <a16:creationId xmlns:a16="http://schemas.microsoft.com/office/drawing/2014/main" id="{C0605701-129A-4FBB-93FA-483CE304E201}"/>
                </a:ext>
              </a:extLst>
            </p:cNvPr>
            <p:cNvGrpSpPr/>
            <p:nvPr/>
          </p:nvGrpSpPr>
          <p:grpSpPr>
            <a:xfrm>
              <a:off x="8596848" y="205406"/>
              <a:ext cx="1348875" cy="683394"/>
              <a:chOff x="7887200" y="205406"/>
              <a:chExt cx="1348875" cy="683394"/>
            </a:xfrm>
          </p:grpSpPr>
          <p:sp>
            <p:nvSpPr>
              <p:cNvPr id="64" name="Wolke 63">
                <a:extLst>
                  <a:ext uri="{FF2B5EF4-FFF2-40B4-BE49-F238E27FC236}">
                    <a16:creationId xmlns:a16="http://schemas.microsoft.com/office/drawing/2014/main" id="{AAC4A6CE-0DE4-4219-8279-A5AFBB10721F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feld 64">
                <a:extLst>
                  <a:ext uri="{FF2B5EF4-FFF2-40B4-BE49-F238E27FC236}">
                    <a16:creationId xmlns:a16="http://schemas.microsoft.com/office/drawing/2014/main" id="{208B8EC8-5780-4920-95C8-8AF8823B5C8C}"/>
                  </a:ext>
                </a:extLst>
              </p:cNvPr>
              <p:cNvSpPr txBox="1"/>
              <p:nvPr/>
            </p:nvSpPr>
            <p:spPr>
              <a:xfrm>
                <a:off x="8161636" y="225491"/>
                <a:ext cx="70360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</a:p>
            </p:txBody>
          </p:sp>
        </p:grpSp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BF35C4F8-07D4-4265-982E-5B14BD4108C7}"/>
                </a:ext>
              </a:extLst>
            </p:cNvPr>
            <p:cNvGrpSpPr/>
            <p:nvPr/>
          </p:nvGrpSpPr>
          <p:grpSpPr>
            <a:xfrm>
              <a:off x="10483810" y="421147"/>
              <a:ext cx="1348875" cy="683394"/>
              <a:chOff x="7887200" y="205406"/>
              <a:chExt cx="1348875" cy="683394"/>
            </a:xfrm>
          </p:grpSpPr>
          <p:sp>
            <p:nvSpPr>
              <p:cNvPr id="62" name="Wolke 61">
                <a:extLst>
                  <a:ext uri="{FF2B5EF4-FFF2-40B4-BE49-F238E27FC236}">
                    <a16:creationId xmlns:a16="http://schemas.microsoft.com/office/drawing/2014/main" id="{3E95004E-BB07-413A-BCB4-BC4DBADAD880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20A3ED3B-F091-42EC-A7C6-658EF84B5F4F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8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564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  <p:sndAc>
          <p:stSnd>
            <p:snd r:embed="rId2" name="5+3.wav"/>
          </p:stSnd>
        </p:sndAc>
      </p:transition>
    </mc:Choice>
    <mc:Fallback xmlns="">
      <p:transition>
        <p:fade/>
        <p:sndAc>
          <p:stSnd>
            <p:snd r:embed="rId17" name="5+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3.75E-6 0.01088 L 0.00026 -4.44444E-6 L 0.00052 0.01088 L 0.00078 -4.44444E-6 L 0.00104 0.01088 L 0.00117 -4.44444E-6 L 0.00143 0.01088 L 0.00169 -4.44444E-6 L 0.00195 0.01088 L 0.00221 -4.44444E-6 L 0.00234 0.01088 L 0.0026 -4.44444E-6 L 0.00286 0.01088 L 0.00312 -4.44444E-6 L 0.00338 0.01088 L 0.00377 -4.44444E-6 " pathEditMode="relative" rAng="0" ptsTypes="AAAAAAAAAAAAAAAAA">
                                      <p:cBhvr>
                                        <p:cTn id="6" dur="6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0" y="53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5000"/>
                <a:lumOff val="95000"/>
              </a:schemeClr>
            </a:gs>
            <a:gs pos="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2C1C551-BB97-458A-AA91-897CFBBF67FC}"/>
              </a:ext>
            </a:extLst>
          </p:cNvPr>
          <p:cNvSpPr/>
          <p:nvPr/>
        </p:nvSpPr>
        <p:spPr>
          <a:xfrm>
            <a:off x="-162560" y="2592265"/>
            <a:ext cx="12517120" cy="3647440"/>
          </a:xfrm>
          <a:custGeom>
            <a:avLst/>
            <a:gdLst>
              <a:gd name="connsiteX0" fmla="*/ 101600 w 12517120"/>
              <a:gd name="connsiteY0" fmla="*/ 20320 h 3647440"/>
              <a:gd name="connsiteX1" fmla="*/ 101600 w 12517120"/>
              <a:gd name="connsiteY1" fmla="*/ 20320 h 3647440"/>
              <a:gd name="connsiteX2" fmla="*/ 182880 w 12517120"/>
              <a:gd name="connsiteY2" fmla="*/ 50800 h 3647440"/>
              <a:gd name="connsiteX3" fmla="*/ 243840 w 12517120"/>
              <a:gd name="connsiteY3" fmla="*/ 91440 h 3647440"/>
              <a:gd name="connsiteX4" fmla="*/ 274320 w 12517120"/>
              <a:gd name="connsiteY4" fmla="*/ 111760 h 3647440"/>
              <a:gd name="connsiteX5" fmla="*/ 304800 w 12517120"/>
              <a:gd name="connsiteY5" fmla="*/ 132080 h 3647440"/>
              <a:gd name="connsiteX6" fmla="*/ 345440 w 12517120"/>
              <a:gd name="connsiteY6" fmla="*/ 162560 h 3647440"/>
              <a:gd name="connsiteX7" fmla="*/ 406400 w 12517120"/>
              <a:gd name="connsiteY7" fmla="*/ 213360 h 3647440"/>
              <a:gd name="connsiteX8" fmla="*/ 436880 w 12517120"/>
              <a:gd name="connsiteY8" fmla="*/ 223520 h 3647440"/>
              <a:gd name="connsiteX9" fmla="*/ 538480 w 12517120"/>
              <a:gd name="connsiteY9" fmla="*/ 294640 h 3647440"/>
              <a:gd name="connsiteX10" fmla="*/ 599440 w 12517120"/>
              <a:gd name="connsiteY10" fmla="*/ 325120 h 3647440"/>
              <a:gd name="connsiteX11" fmla="*/ 629920 w 12517120"/>
              <a:gd name="connsiteY11" fmla="*/ 335280 h 3647440"/>
              <a:gd name="connsiteX12" fmla="*/ 731520 w 12517120"/>
              <a:gd name="connsiteY12" fmla="*/ 406400 h 3647440"/>
              <a:gd name="connsiteX13" fmla="*/ 762000 w 12517120"/>
              <a:gd name="connsiteY13" fmla="*/ 426720 h 3647440"/>
              <a:gd name="connsiteX14" fmla="*/ 822960 w 12517120"/>
              <a:gd name="connsiteY14" fmla="*/ 447040 h 3647440"/>
              <a:gd name="connsiteX15" fmla="*/ 924560 w 12517120"/>
              <a:gd name="connsiteY15" fmla="*/ 508000 h 3647440"/>
              <a:gd name="connsiteX16" fmla="*/ 985520 w 12517120"/>
              <a:gd name="connsiteY16" fmla="*/ 528320 h 3647440"/>
              <a:gd name="connsiteX17" fmla="*/ 1046480 w 12517120"/>
              <a:gd name="connsiteY17" fmla="*/ 568960 h 3647440"/>
              <a:gd name="connsiteX18" fmla="*/ 1137920 w 12517120"/>
              <a:gd name="connsiteY18" fmla="*/ 599440 h 3647440"/>
              <a:gd name="connsiteX19" fmla="*/ 1168400 w 12517120"/>
              <a:gd name="connsiteY19" fmla="*/ 609600 h 3647440"/>
              <a:gd name="connsiteX20" fmla="*/ 1219200 w 12517120"/>
              <a:gd name="connsiteY20" fmla="*/ 619760 h 3647440"/>
              <a:gd name="connsiteX21" fmla="*/ 1249680 w 12517120"/>
              <a:gd name="connsiteY21" fmla="*/ 629920 h 3647440"/>
              <a:gd name="connsiteX22" fmla="*/ 1483360 w 12517120"/>
              <a:gd name="connsiteY22" fmla="*/ 629920 h 3647440"/>
              <a:gd name="connsiteX23" fmla="*/ 1747520 w 12517120"/>
              <a:gd name="connsiteY23" fmla="*/ 883920 h 3647440"/>
              <a:gd name="connsiteX24" fmla="*/ 2387600 w 12517120"/>
              <a:gd name="connsiteY24" fmla="*/ 629920 h 3647440"/>
              <a:gd name="connsiteX25" fmla="*/ 2854960 w 12517120"/>
              <a:gd name="connsiteY25" fmla="*/ 304800 h 3647440"/>
              <a:gd name="connsiteX26" fmla="*/ 3271520 w 12517120"/>
              <a:gd name="connsiteY26" fmla="*/ 690880 h 3647440"/>
              <a:gd name="connsiteX27" fmla="*/ 3484880 w 12517120"/>
              <a:gd name="connsiteY27" fmla="*/ 579120 h 3647440"/>
              <a:gd name="connsiteX28" fmla="*/ 4267200 w 12517120"/>
              <a:gd name="connsiteY28" fmla="*/ 1016000 h 3647440"/>
              <a:gd name="connsiteX29" fmla="*/ 4572000 w 12517120"/>
              <a:gd name="connsiteY29" fmla="*/ 894080 h 3647440"/>
              <a:gd name="connsiteX30" fmla="*/ 4632960 w 12517120"/>
              <a:gd name="connsiteY30" fmla="*/ 975360 h 3647440"/>
              <a:gd name="connsiteX31" fmla="*/ 5374640 w 12517120"/>
              <a:gd name="connsiteY31" fmla="*/ 619760 h 3647440"/>
              <a:gd name="connsiteX32" fmla="*/ 5486400 w 12517120"/>
              <a:gd name="connsiteY32" fmla="*/ 680720 h 3647440"/>
              <a:gd name="connsiteX33" fmla="*/ 5994400 w 12517120"/>
              <a:gd name="connsiteY33" fmla="*/ 619760 h 3647440"/>
              <a:gd name="connsiteX34" fmla="*/ 6177280 w 12517120"/>
              <a:gd name="connsiteY34" fmla="*/ 863600 h 3647440"/>
              <a:gd name="connsiteX35" fmla="*/ 6410960 w 12517120"/>
              <a:gd name="connsiteY35" fmla="*/ 1117600 h 3647440"/>
              <a:gd name="connsiteX36" fmla="*/ 6604000 w 12517120"/>
              <a:gd name="connsiteY36" fmla="*/ 934720 h 3647440"/>
              <a:gd name="connsiteX37" fmla="*/ 6990080 w 12517120"/>
              <a:gd name="connsiteY37" fmla="*/ 1270000 h 3647440"/>
              <a:gd name="connsiteX38" fmla="*/ 7752080 w 12517120"/>
              <a:gd name="connsiteY38" fmla="*/ 1127760 h 3647440"/>
              <a:gd name="connsiteX39" fmla="*/ 8107680 w 12517120"/>
              <a:gd name="connsiteY39" fmla="*/ 914400 h 3647440"/>
              <a:gd name="connsiteX40" fmla="*/ 8321040 w 12517120"/>
              <a:gd name="connsiteY40" fmla="*/ 721360 h 3647440"/>
              <a:gd name="connsiteX41" fmla="*/ 8442960 w 12517120"/>
              <a:gd name="connsiteY41" fmla="*/ 772160 h 3647440"/>
              <a:gd name="connsiteX42" fmla="*/ 8524240 w 12517120"/>
              <a:gd name="connsiteY42" fmla="*/ 1056640 h 3647440"/>
              <a:gd name="connsiteX43" fmla="*/ 8829040 w 12517120"/>
              <a:gd name="connsiteY43" fmla="*/ 1097280 h 3647440"/>
              <a:gd name="connsiteX44" fmla="*/ 9001760 w 12517120"/>
              <a:gd name="connsiteY44" fmla="*/ 995680 h 3647440"/>
              <a:gd name="connsiteX45" fmla="*/ 9164320 w 12517120"/>
              <a:gd name="connsiteY45" fmla="*/ 1148080 h 3647440"/>
              <a:gd name="connsiteX46" fmla="*/ 9702800 w 12517120"/>
              <a:gd name="connsiteY46" fmla="*/ 650240 h 3647440"/>
              <a:gd name="connsiteX47" fmla="*/ 10007600 w 12517120"/>
              <a:gd name="connsiteY47" fmla="*/ 853440 h 3647440"/>
              <a:gd name="connsiteX48" fmla="*/ 10292080 w 12517120"/>
              <a:gd name="connsiteY48" fmla="*/ 772160 h 3647440"/>
              <a:gd name="connsiteX49" fmla="*/ 10789920 w 12517120"/>
              <a:gd name="connsiteY49" fmla="*/ 1026160 h 3647440"/>
              <a:gd name="connsiteX50" fmla="*/ 11115040 w 12517120"/>
              <a:gd name="connsiteY50" fmla="*/ 802640 h 3647440"/>
              <a:gd name="connsiteX51" fmla="*/ 11714480 w 12517120"/>
              <a:gd name="connsiteY51" fmla="*/ 934720 h 3647440"/>
              <a:gd name="connsiteX52" fmla="*/ 11988800 w 12517120"/>
              <a:gd name="connsiteY52" fmla="*/ 741680 h 3647440"/>
              <a:gd name="connsiteX53" fmla="*/ 12232640 w 12517120"/>
              <a:gd name="connsiteY53" fmla="*/ 924560 h 3647440"/>
              <a:gd name="connsiteX54" fmla="*/ 12435840 w 12517120"/>
              <a:gd name="connsiteY54" fmla="*/ 894080 h 3647440"/>
              <a:gd name="connsiteX55" fmla="*/ 12517120 w 12517120"/>
              <a:gd name="connsiteY55" fmla="*/ 3566160 h 3647440"/>
              <a:gd name="connsiteX56" fmla="*/ 0 w 12517120"/>
              <a:gd name="connsiteY56" fmla="*/ 3647440 h 3647440"/>
              <a:gd name="connsiteX57" fmla="*/ 40640 w 12517120"/>
              <a:gd name="connsiteY57" fmla="*/ 0 h 3647440"/>
              <a:gd name="connsiteX58" fmla="*/ 101600 w 12517120"/>
              <a:gd name="connsiteY58" fmla="*/ 20320 h 36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517120" h="3647440">
                <a:moveTo>
                  <a:pt x="101600" y="20320"/>
                </a:moveTo>
                <a:lnTo>
                  <a:pt x="101600" y="20320"/>
                </a:lnTo>
                <a:cubicBezTo>
                  <a:pt x="128693" y="30480"/>
                  <a:pt x="156999" y="37860"/>
                  <a:pt x="182880" y="50800"/>
                </a:cubicBezTo>
                <a:cubicBezTo>
                  <a:pt x="204723" y="61722"/>
                  <a:pt x="223520" y="77893"/>
                  <a:pt x="243840" y="91440"/>
                </a:cubicBezTo>
                <a:lnTo>
                  <a:pt x="274320" y="111760"/>
                </a:lnTo>
                <a:cubicBezTo>
                  <a:pt x="284480" y="118533"/>
                  <a:pt x="295031" y="124754"/>
                  <a:pt x="304800" y="132080"/>
                </a:cubicBezTo>
                <a:cubicBezTo>
                  <a:pt x="318347" y="142240"/>
                  <a:pt x="332583" y="151540"/>
                  <a:pt x="345440" y="162560"/>
                </a:cubicBezTo>
                <a:cubicBezTo>
                  <a:pt x="376898" y="189524"/>
                  <a:pt x="370472" y="195396"/>
                  <a:pt x="406400" y="213360"/>
                </a:cubicBezTo>
                <a:cubicBezTo>
                  <a:pt x="415979" y="218149"/>
                  <a:pt x="426720" y="220133"/>
                  <a:pt x="436880" y="223520"/>
                </a:cubicBezTo>
                <a:cubicBezTo>
                  <a:pt x="455427" y="237431"/>
                  <a:pt x="523470" y="289637"/>
                  <a:pt x="538480" y="294640"/>
                </a:cubicBezTo>
                <a:cubicBezTo>
                  <a:pt x="615092" y="320177"/>
                  <a:pt x="520658" y="285729"/>
                  <a:pt x="599440" y="325120"/>
                </a:cubicBezTo>
                <a:cubicBezTo>
                  <a:pt x="609019" y="329909"/>
                  <a:pt x="620558" y="330079"/>
                  <a:pt x="629920" y="335280"/>
                </a:cubicBezTo>
                <a:cubicBezTo>
                  <a:pt x="671962" y="358637"/>
                  <a:pt x="694229" y="379764"/>
                  <a:pt x="731520" y="406400"/>
                </a:cubicBezTo>
                <a:cubicBezTo>
                  <a:pt x="741456" y="413497"/>
                  <a:pt x="750842" y="421761"/>
                  <a:pt x="762000" y="426720"/>
                </a:cubicBezTo>
                <a:cubicBezTo>
                  <a:pt x="781573" y="435419"/>
                  <a:pt x="805138" y="435159"/>
                  <a:pt x="822960" y="447040"/>
                </a:cubicBezTo>
                <a:cubicBezTo>
                  <a:pt x="858740" y="470893"/>
                  <a:pt x="885508" y="492379"/>
                  <a:pt x="924560" y="508000"/>
                </a:cubicBezTo>
                <a:cubicBezTo>
                  <a:pt x="944447" y="515955"/>
                  <a:pt x="967698" y="516439"/>
                  <a:pt x="985520" y="528320"/>
                </a:cubicBezTo>
                <a:cubicBezTo>
                  <a:pt x="1005840" y="541867"/>
                  <a:pt x="1023312" y="561237"/>
                  <a:pt x="1046480" y="568960"/>
                </a:cubicBezTo>
                <a:lnTo>
                  <a:pt x="1137920" y="599440"/>
                </a:lnTo>
                <a:cubicBezTo>
                  <a:pt x="1148080" y="602827"/>
                  <a:pt x="1157898" y="607500"/>
                  <a:pt x="1168400" y="609600"/>
                </a:cubicBezTo>
                <a:cubicBezTo>
                  <a:pt x="1185333" y="612987"/>
                  <a:pt x="1202447" y="615572"/>
                  <a:pt x="1219200" y="619760"/>
                </a:cubicBezTo>
                <a:cubicBezTo>
                  <a:pt x="1229590" y="622357"/>
                  <a:pt x="1238978" y="629508"/>
                  <a:pt x="1249680" y="629920"/>
                </a:cubicBezTo>
                <a:cubicBezTo>
                  <a:pt x="1327516" y="632914"/>
                  <a:pt x="1405467" y="629920"/>
                  <a:pt x="1483360" y="629920"/>
                </a:cubicBezTo>
                <a:lnTo>
                  <a:pt x="1747520" y="883920"/>
                </a:lnTo>
                <a:lnTo>
                  <a:pt x="2387600" y="629920"/>
                </a:lnTo>
                <a:lnTo>
                  <a:pt x="2854960" y="304800"/>
                </a:lnTo>
                <a:lnTo>
                  <a:pt x="3271520" y="690880"/>
                </a:lnTo>
                <a:lnTo>
                  <a:pt x="3484880" y="579120"/>
                </a:lnTo>
                <a:lnTo>
                  <a:pt x="4267200" y="1016000"/>
                </a:lnTo>
                <a:lnTo>
                  <a:pt x="4572000" y="894080"/>
                </a:lnTo>
                <a:lnTo>
                  <a:pt x="4632960" y="975360"/>
                </a:lnTo>
                <a:lnTo>
                  <a:pt x="5374640" y="619760"/>
                </a:lnTo>
                <a:lnTo>
                  <a:pt x="5486400" y="680720"/>
                </a:lnTo>
                <a:lnTo>
                  <a:pt x="5994400" y="619760"/>
                </a:lnTo>
                <a:lnTo>
                  <a:pt x="6177280" y="863600"/>
                </a:lnTo>
                <a:lnTo>
                  <a:pt x="6410960" y="1117600"/>
                </a:lnTo>
                <a:lnTo>
                  <a:pt x="6604000" y="934720"/>
                </a:lnTo>
                <a:lnTo>
                  <a:pt x="6990080" y="1270000"/>
                </a:lnTo>
                <a:lnTo>
                  <a:pt x="7752080" y="1127760"/>
                </a:lnTo>
                <a:lnTo>
                  <a:pt x="8107680" y="914400"/>
                </a:lnTo>
                <a:lnTo>
                  <a:pt x="8321040" y="721360"/>
                </a:lnTo>
                <a:lnTo>
                  <a:pt x="8442960" y="772160"/>
                </a:lnTo>
                <a:lnTo>
                  <a:pt x="8524240" y="1056640"/>
                </a:lnTo>
                <a:lnTo>
                  <a:pt x="8829040" y="1097280"/>
                </a:lnTo>
                <a:lnTo>
                  <a:pt x="9001760" y="995680"/>
                </a:lnTo>
                <a:lnTo>
                  <a:pt x="9164320" y="1148080"/>
                </a:lnTo>
                <a:lnTo>
                  <a:pt x="9702800" y="650240"/>
                </a:lnTo>
                <a:lnTo>
                  <a:pt x="10007600" y="853440"/>
                </a:lnTo>
                <a:lnTo>
                  <a:pt x="10292080" y="772160"/>
                </a:lnTo>
                <a:lnTo>
                  <a:pt x="10789920" y="1026160"/>
                </a:lnTo>
                <a:lnTo>
                  <a:pt x="11115040" y="802640"/>
                </a:lnTo>
                <a:lnTo>
                  <a:pt x="11714480" y="934720"/>
                </a:lnTo>
                <a:lnTo>
                  <a:pt x="11988800" y="741680"/>
                </a:lnTo>
                <a:lnTo>
                  <a:pt x="12232640" y="924560"/>
                </a:lnTo>
                <a:lnTo>
                  <a:pt x="12435840" y="894080"/>
                </a:lnTo>
                <a:lnTo>
                  <a:pt x="12517120" y="3566160"/>
                </a:lnTo>
                <a:lnTo>
                  <a:pt x="0" y="3647440"/>
                </a:lnTo>
                <a:lnTo>
                  <a:pt x="40640" y="0"/>
                </a:lnTo>
                <a:lnTo>
                  <a:pt x="101600" y="20320"/>
                </a:lnTo>
                <a:close/>
              </a:path>
            </a:pathLst>
          </a:custGeom>
          <a:gradFill flip="none" rotWithShape="1">
            <a:gsLst>
              <a:gs pos="22000">
                <a:srgbClr val="FFFFFF"/>
              </a:gs>
              <a:gs pos="58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6C5CDBA1-B70D-48E5-8AC2-C656A1041BA4}"/>
              </a:ext>
            </a:extLst>
          </p:cNvPr>
          <p:cNvSpPr/>
          <p:nvPr/>
        </p:nvSpPr>
        <p:spPr>
          <a:xfrm>
            <a:off x="0" y="2511972"/>
            <a:ext cx="7723319" cy="3990427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2000">
                <a:schemeClr val="bg1"/>
              </a:gs>
            </a:gsLst>
            <a:lin ang="18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3" name="Freihandform: Form 692">
            <a:extLst>
              <a:ext uri="{FF2B5EF4-FFF2-40B4-BE49-F238E27FC236}">
                <a16:creationId xmlns:a16="http://schemas.microsoft.com/office/drawing/2014/main" id="{4C56A6B3-860A-4F44-81FF-BEFE7E194500}"/>
              </a:ext>
            </a:extLst>
          </p:cNvPr>
          <p:cNvSpPr/>
          <p:nvPr/>
        </p:nvSpPr>
        <p:spPr>
          <a:xfrm flipH="1">
            <a:off x="-667850" y="5913754"/>
            <a:ext cx="12918331" cy="1810008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hteck 202">
            <a:extLst>
              <a:ext uri="{FF2B5EF4-FFF2-40B4-BE49-F238E27FC236}">
                <a16:creationId xmlns:a16="http://schemas.microsoft.com/office/drawing/2014/main" id="{35CC7D15-DD41-4FF9-9207-CA9FF63E6B9A}"/>
              </a:ext>
            </a:extLst>
          </p:cNvPr>
          <p:cNvSpPr/>
          <p:nvPr/>
        </p:nvSpPr>
        <p:spPr>
          <a:xfrm rot="16200000">
            <a:off x="964087" y="6391685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hteck 203">
            <a:extLst>
              <a:ext uri="{FF2B5EF4-FFF2-40B4-BE49-F238E27FC236}">
                <a16:creationId xmlns:a16="http://schemas.microsoft.com/office/drawing/2014/main" id="{08A35E4D-3A57-48CA-99EC-E8A1CDEBD6A7}"/>
              </a:ext>
            </a:extLst>
          </p:cNvPr>
          <p:cNvSpPr/>
          <p:nvPr/>
        </p:nvSpPr>
        <p:spPr>
          <a:xfrm rot="16200000">
            <a:off x="2489431" y="6255190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1292E12C-4776-454C-981F-2CD48879F8E2}"/>
              </a:ext>
            </a:extLst>
          </p:cNvPr>
          <p:cNvSpPr/>
          <p:nvPr/>
        </p:nvSpPr>
        <p:spPr>
          <a:xfrm rot="16200000">
            <a:off x="4084633" y="6317584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hteck 205">
            <a:extLst>
              <a:ext uri="{FF2B5EF4-FFF2-40B4-BE49-F238E27FC236}">
                <a16:creationId xmlns:a16="http://schemas.microsoft.com/office/drawing/2014/main" id="{78919D5E-4996-497A-A021-22F0AFC86BBD}"/>
              </a:ext>
            </a:extLst>
          </p:cNvPr>
          <p:cNvSpPr/>
          <p:nvPr/>
        </p:nvSpPr>
        <p:spPr>
          <a:xfrm rot="16200000">
            <a:off x="5443702" y="6233875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hteck 206">
            <a:extLst>
              <a:ext uri="{FF2B5EF4-FFF2-40B4-BE49-F238E27FC236}">
                <a16:creationId xmlns:a16="http://schemas.microsoft.com/office/drawing/2014/main" id="{4C766A4A-A291-491F-A129-E94FC50BF823}"/>
              </a:ext>
            </a:extLst>
          </p:cNvPr>
          <p:cNvSpPr/>
          <p:nvPr/>
        </p:nvSpPr>
        <p:spPr>
          <a:xfrm rot="16200000">
            <a:off x="8142122" y="6288797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hteck 207">
            <a:extLst>
              <a:ext uri="{FF2B5EF4-FFF2-40B4-BE49-F238E27FC236}">
                <a16:creationId xmlns:a16="http://schemas.microsoft.com/office/drawing/2014/main" id="{EF70BDB7-E783-410D-A4EC-0D758CB22021}"/>
              </a:ext>
            </a:extLst>
          </p:cNvPr>
          <p:cNvSpPr/>
          <p:nvPr/>
        </p:nvSpPr>
        <p:spPr>
          <a:xfrm rot="16200000">
            <a:off x="9511302" y="6352639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hteck 208">
            <a:extLst>
              <a:ext uri="{FF2B5EF4-FFF2-40B4-BE49-F238E27FC236}">
                <a16:creationId xmlns:a16="http://schemas.microsoft.com/office/drawing/2014/main" id="{8418B663-B945-42A5-9F75-DD3933D73D5E}"/>
              </a:ext>
            </a:extLst>
          </p:cNvPr>
          <p:cNvSpPr/>
          <p:nvPr/>
        </p:nvSpPr>
        <p:spPr>
          <a:xfrm rot="16200000">
            <a:off x="6772617" y="6308321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hteck 209">
            <a:extLst>
              <a:ext uri="{FF2B5EF4-FFF2-40B4-BE49-F238E27FC236}">
                <a16:creationId xmlns:a16="http://schemas.microsoft.com/office/drawing/2014/main" id="{086F1364-1D39-487D-B5E8-FB7BA83B54EC}"/>
              </a:ext>
            </a:extLst>
          </p:cNvPr>
          <p:cNvSpPr/>
          <p:nvPr/>
        </p:nvSpPr>
        <p:spPr>
          <a:xfrm rot="16200000">
            <a:off x="10810633" y="6317584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hteck 210">
            <a:extLst>
              <a:ext uri="{FF2B5EF4-FFF2-40B4-BE49-F238E27FC236}">
                <a16:creationId xmlns:a16="http://schemas.microsoft.com/office/drawing/2014/main" id="{495E6F9F-4FEB-420B-A92F-50E8007C1D45}"/>
              </a:ext>
            </a:extLst>
          </p:cNvPr>
          <p:cNvSpPr/>
          <p:nvPr/>
        </p:nvSpPr>
        <p:spPr>
          <a:xfrm rot="16200000">
            <a:off x="10836109" y="5688073"/>
            <a:ext cx="1446873" cy="18177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5B36BC0D-4C5D-4E42-B2CB-0EC353DAE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161" y="5529255"/>
            <a:ext cx="1054699" cy="731583"/>
          </a:xfrm>
          <a:prstGeom prst="rect">
            <a:avLst/>
          </a:prstGeom>
        </p:spPr>
      </p:pic>
      <p:pic>
        <p:nvPicPr>
          <p:cNvPr id="673" name="Grafik 672">
            <a:extLst>
              <a:ext uri="{FF2B5EF4-FFF2-40B4-BE49-F238E27FC236}">
                <a16:creationId xmlns:a16="http://schemas.microsoft.com/office/drawing/2014/main" id="{8B32B3E0-895B-4631-BD8C-7F99E66CA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633" y="5601037"/>
            <a:ext cx="1054699" cy="725487"/>
          </a:xfrm>
          <a:prstGeom prst="rect">
            <a:avLst/>
          </a:prstGeom>
        </p:spPr>
      </p:pic>
      <p:pic>
        <p:nvPicPr>
          <p:cNvPr id="684" name="Grafik 683">
            <a:extLst>
              <a:ext uri="{FF2B5EF4-FFF2-40B4-BE49-F238E27FC236}">
                <a16:creationId xmlns:a16="http://schemas.microsoft.com/office/drawing/2014/main" id="{5BF168DA-0B7A-4332-A0E2-91BB86E52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6584" y="5582930"/>
            <a:ext cx="1054699" cy="725487"/>
          </a:xfrm>
          <a:prstGeom prst="rect">
            <a:avLst/>
          </a:prstGeom>
        </p:spPr>
      </p:pic>
      <p:pic>
        <p:nvPicPr>
          <p:cNvPr id="688" name="Grafik 687">
            <a:extLst>
              <a:ext uri="{FF2B5EF4-FFF2-40B4-BE49-F238E27FC236}">
                <a16:creationId xmlns:a16="http://schemas.microsoft.com/office/drawing/2014/main" id="{C8C7BCEC-DC22-4A38-8B23-29D18B843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3933" y="4531139"/>
            <a:ext cx="1054699" cy="731583"/>
          </a:xfrm>
          <a:prstGeom prst="rect">
            <a:avLst/>
          </a:prstGeom>
        </p:spPr>
      </p:pic>
      <p:sp>
        <p:nvSpPr>
          <p:cNvPr id="184" name="Freihandform: Form 183">
            <a:extLst>
              <a:ext uri="{FF2B5EF4-FFF2-40B4-BE49-F238E27FC236}">
                <a16:creationId xmlns:a16="http://schemas.microsoft.com/office/drawing/2014/main" id="{9E7E5657-69D4-429C-997D-5E3B70C36720}"/>
              </a:ext>
            </a:extLst>
          </p:cNvPr>
          <p:cNvSpPr/>
          <p:nvPr/>
        </p:nvSpPr>
        <p:spPr>
          <a:xfrm>
            <a:off x="5078055" y="5355496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ihandform: Form 188">
            <a:extLst>
              <a:ext uri="{FF2B5EF4-FFF2-40B4-BE49-F238E27FC236}">
                <a16:creationId xmlns:a16="http://schemas.microsoft.com/office/drawing/2014/main" id="{C1B47BC2-C858-482A-99E8-7EC5430CCD6F}"/>
              </a:ext>
            </a:extLst>
          </p:cNvPr>
          <p:cNvSpPr/>
          <p:nvPr/>
        </p:nvSpPr>
        <p:spPr>
          <a:xfrm>
            <a:off x="6414379" y="5419947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ihandform: Form 191">
            <a:extLst>
              <a:ext uri="{FF2B5EF4-FFF2-40B4-BE49-F238E27FC236}">
                <a16:creationId xmlns:a16="http://schemas.microsoft.com/office/drawing/2014/main" id="{ED750175-7F92-426F-A962-49BC5F384023}"/>
              </a:ext>
            </a:extLst>
          </p:cNvPr>
          <p:cNvSpPr/>
          <p:nvPr/>
        </p:nvSpPr>
        <p:spPr>
          <a:xfrm flipH="1">
            <a:off x="10951706" y="4374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ihandform: Form 194">
            <a:extLst>
              <a:ext uri="{FF2B5EF4-FFF2-40B4-BE49-F238E27FC236}">
                <a16:creationId xmlns:a16="http://schemas.microsoft.com/office/drawing/2014/main" id="{2BB4E729-9618-4B4E-A563-3FEF5CE40047}"/>
              </a:ext>
            </a:extLst>
          </p:cNvPr>
          <p:cNvSpPr/>
          <p:nvPr/>
        </p:nvSpPr>
        <p:spPr>
          <a:xfrm rot="207948" flipH="1">
            <a:off x="10461134" y="541994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38" name="Gruppieren 2137">
            <a:extLst>
              <a:ext uri="{FF2B5EF4-FFF2-40B4-BE49-F238E27FC236}">
                <a16:creationId xmlns:a16="http://schemas.microsoft.com/office/drawing/2014/main" id="{24D69A08-3243-4F2F-ABE2-19E5A027FD1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315452" y="3461538"/>
            <a:ext cx="1829150" cy="2692518"/>
            <a:chOff x="0" y="0"/>
            <a:chExt cx="5423358" cy="7976923"/>
          </a:xfrm>
        </p:grpSpPr>
        <p:grpSp>
          <p:nvGrpSpPr>
            <p:cNvPr id="2139" name="Gruppieren 2138">
              <a:extLst>
                <a:ext uri="{FF2B5EF4-FFF2-40B4-BE49-F238E27FC236}">
                  <a16:creationId xmlns:a16="http://schemas.microsoft.com/office/drawing/2014/main" id="{545C20E5-2DB8-4BF9-96E7-2225C6A4F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208939"/>
              <a:ext cx="5423358" cy="4767984"/>
              <a:chOff x="0" y="0"/>
              <a:chExt cx="5060425" cy="4448810"/>
            </a:xfrm>
          </p:grpSpPr>
          <p:sp>
            <p:nvSpPr>
              <p:cNvPr id="2152" name="Ellipse 2151">
                <a:extLst>
                  <a:ext uri="{FF2B5EF4-FFF2-40B4-BE49-F238E27FC236}">
                    <a16:creationId xmlns:a16="http://schemas.microsoft.com/office/drawing/2014/main" id="{F5EDDC58-DAD8-4D39-A0B6-7098FBB00BC5}"/>
                  </a:ext>
                </a:extLst>
              </p:cNvPr>
              <p:cNvSpPr/>
              <p:nvPr/>
            </p:nvSpPr>
            <p:spPr>
              <a:xfrm>
                <a:off x="3531476" y="157656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3" name="Ellipse 2152">
                <a:extLst>
                  <a:ext uri="{FF2B5EF4-FFF2-40B4-BE49-F238E27FC236}">
                    <a16:creationId xmlns:a16="http://schemas.microsoft.com/office/drawing/2014/main" id="{B2B4095A-1849-428E-8E57-564597F7A6A6}"/>
                  </a:ext>
                </a:extLst>
              </p:cNvPr>
              <p:cNvSpPr/>
              <p:nvPr/>
            </p:nvSpPr>
            <p:spPr>
              <a:xfrm>
                <a:off x="0" y="0"/>
                <a:ext cx="5016500" cy="44488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4" name="Ellipse 2153">
                <a:extLst>
                  <a:ext uri="{FF2B5EF4-FFF2-40B4-BE49-F238E27FC236}">
                    <a16:creationId xmlns:a16="http://schemas.microsoft.com/office/drawing/2014/main" id="{0C9A4470-A0AF-4F9D-A685-87074318FDF6}"/>
                  </a:ext>
                </a:extLst>
              </p:cNvPr>
              <p:cNvSpPr/>
              <p:nvPr/>
            </p:nvSpPr>
            <p:spPr>
              <a:xfrm rot="20527534">
                <a:off x="2986252" y="712733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5" name="Ellipse 2154">
                <a:extLst>
                  <a:ext uri="{FF2B5EF4-FFF2-40B4-BE49-F238E27FC236}">
                    <a16:creationId xmlns:a16="http://schemas.microsoft.com/office/drawing/2014/main" id="{EA4A05B9-651F-429E-9353-9FF377FB6337}"/>
                  </a:ext>
                </a:extLst>
              </p:cNvPr>
              <p:cNvSpPr/>
              <p:nvPr/>
            </p:nvSpPr>
            <p:spPr>
              <a:xfrm rot="20966179">
                <a:off x="3298278" y="1579837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6" name="Ellipse 2155">
                <a:extLst>
                  <a:ext uri="{FF2B5EF4-FFF2-40B4-BE49-F238E27FC236}">
                    <a16:creationId xmlns:a16="http://schemas.microsoft.com/office/drawing/2014/main" id="{22C5CDB5-A063-4D5E-8978-D0E6C4A527C3}"/>
                  </a:ext>
                </a:extLst>
              </p:cNvPr>
              <p:cNvSpPr/>
              <p:nvPr/>
            </p:nvSpPr>
            <p:spPr>
              <a:xfrm rot="20206565">
                <a:off x="94593" y="731783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EAF2FA"/>
                  </a:gs>
                  <a:gs pos="100000">
                    <a:srgbClr val="EAF2FA"/>
                  </a:gs>
                  <a:gs pos="15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40" name="Gruppieren 2139">
              <a:extLst>
                <a:ext uri="{FF2B5EF4-FFF2-40B4-BE49-F238E27FC236}">
                  <a16:creationId xmlns:a16="http://schemas.microsoft.com/office/drawing/2014/main" id="{8A131157-4A7F-477D-9122-DFBB2E3470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8993" y="954470"/>
              <a:ext cx="3293896" cy="2848812"/>
              <a:chOff x="0" y="0"/>
              <a:chExt cx="3073400" cy="2658110"/>
            </a:xfrm>
          </p:grpSpPr>
          <p:sp>
            <p:nvSpPr>
              <p:cNvPr id="2145" name="Ellipse 2144">
                <a:extLst>
                  <a:ext uri="{FF2B5EF4-FFF2-40B4-BE49-F238E27FC236}">
                    <a16:creationId xmlns:a16="http://schemas.microsoft.com/office/drawing/2014/main" id="{14B04787-1C6C-4BEC-858F-079079F37B72}"/>
                  </a:ext>
                </a:extLst>
              </p:cNvPr>
              <p:cNvSpPr/>
              <p:nvPr/>
            </p:nvSpPr>
            <p:spPr>
              <a:xfrm>
                <a:off x="0" y="0"/>
                <a:ext cx="3073400" cy="26581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6" name="Ellipse 2145">
                <a:extLst>
                  <a:ext uri="{FF2B5EF4-FFF2-40B4-BE49-F238E27FC236}">
                    <a16:creationId xmlns:a16="http://schemas.microsoft.com/office/drawing/2014/main" id="{47C66693-862F-49C4-A078-9E0B003A7625}"/>
                  </a:ext>
                </a:extLst>
              </p:cNvPr>
              <p:cNvSpPr/>
              <p:nvPr/>
            </p:nvSpPr>
            <p:spPr>
              <a:xfrm>
                <a:off x="1115251" y="940828"/>
                <a:ext cx="254000" cy="457200"/>
              </a:xfrm>
              <a:prstGeom prst="ellipse">
                <a:avLst/>
              </a:prstGeom>
              <a:solidFill>
                <a:srgbClr val="4472C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7" name="Ellipse 2146">
                <a:extLst>
                  <a:ext uri="{FF2B5EF4-FFF2-40B4-BE49-F238E27FC236}">
                    <a16:creationId xmlns:a16="http://schemas.microsoft.com/office/drawing/2014/main" id="{6B89776C-9E7E-4468-8F66-FEDA581F277E}"/>
                  </a:ext>
                </a:extLst>
              </p:cNvPr>
              <p:cNvSpPr/>
              <p:nvPr/>
            </p:nvSpPr>
            <p:spPr>
              <a:xfrm>
                <a:off x="2056079" y="914400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48" name="Gruppieren 2147">
                <a:extLst>
                  <a:ext uri="{FF2B5EF4-FFF2-40B4-BE49-F238E27FC236}">
                    <a16:creationId xmlns:a16="http://schemas.microsoft.com/office/drawing/2014/main" id="{666A967F-282A-4955-A021-DB4B61B17368}"/>
                  </a:ext>
                </a:extLst>
              </p:cNvPr>
              <p:cNvGrpSpPr/>
              <p:nvPr/>
            </p:nvGrpSpPr>
            <p:grpSpPr>
              <a:xfrm>
                <a:off x="1607908" y="1216777"/>
                <a:ext cx="1398028" cy="523269"/>
                <a:chOff x="0" y="0"/>
                <a:chExt cx="1548367" cy="518945"/>
              </a:xfr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50" name="Gleichschenkliges Dreieck 2149">
                  <a:extLst>
                    <a:ext uri="{FF2B5EF4-FFF2-40B4-BE49-F238E27FC236}">
                      <a16:creationId xmlns:a16="http://schemas.microsoft.com/office/drawing/2014/main" id="{F48851D9-D5DE-4EA9-A849-42AC7AA66BF8}"/>
                    </a:ext>
                  </a:extLst>
                </p:cNvPr>
                <p:cNvSpPr/>
                <p:nvPr/>
              </p:nvSpPr>
              <p:spPr>
                <a:xfrm>
                  <a:off x="173183" y="16364"/>
                  <a:ext cx="1375184" cy="501650"/>
                </a:xfrm>
                <a:prstGeom prst="triangle">
                  <a:avLst>
                    <a:gd name="adj" fmla="val 623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1" name="Ellipse 2150">
                  <a:extLst>
                    <a:ext uri="{FF2B5EF4-FFF2-40B4-BE49-F238E27FC236}">
                      <a16:creationId xmlns:a16="http://schemas.microsoft.com/office/drawing/2014/main" id="{4AFF714D-78BE-477E-B2CF-2CDEB5EC93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1192" cy="5189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41" name="Gruppieren 2140">
              <a:extLst>
                <a:ext uri="{FF2B5EF4-FFF2-40B4-BE49-F238E27FC236}">
                  <a16:creationId xmlns:a16="http://schemas.microsoft.com/office/drawing/2014/main" id="{D33AAE37-018E-44EA-8CE2-57F230F0FFEC}"/>
                </a:ext>
              </a:extLst>
            </p:cNvPr>
            <p:cNvGrpSpPr>
              <a:grpSpLocks noChangeAspect="1"/>
            </p:cNvGrpSpPr>
            <p:nvPr/>
          </p:nvGrpSpPr>
          <p:grpSpPr>
            <a:xfrm rot="975702">
              <a:off x="1933904" y="0"/>
              <a:ext cx="2475186" cy="1877657"/>
              <a:chOff x="0" y="0"/>
              <a:chExt cx="2309785" cy="1752267"/>
            </a:xfrm>
          </p:grpSpPr>
          <p:sp>
            <p:nvSpPr>
              <p:cNvPr id="2142" name="Flussdiagramm: Magnetplattenspeicher 2141">
                <a:extLst>
                  <a:ext uri="{FF2B5EF4-FFF2-40B4-BE49-F238E27FC236}">
                    <a16:creationId xmlns:a16="http://schemas.microsoft.com/office/drawing/2014/main" id="{90F2AAF0-191F-4BD4-82CF-2642CA9CE6FB}"/>
                  </a:ext>
                </a:extLst>
              </p:cNvPr>
              <p:cNvSpPr/>
              <p:nvPr/>
            </p:nvSpPr>
            <p:spPr>
              <a:xfrm>
                <a:off x="0" y="0"/>
                <a:ext cx="2309785" cy="1752267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3" name="Halbbogen 2142">
                <a:extLst>
                  <a:ext uri="{FF2B5EF4-FFF2-40B4-BE49-F238E27FC236}">
                    <a16:creationId xmlns:a16="http://schemas.microsoft.com/office/drawing/2014/main" id="{4C934EDD-CF5B-47A4-8172-8FC7C7F440BF}"/>
                  </a:ext>
                </a:extLst>
              </p:cNvPr>
              <p:cNvSpPr/>
              <p:nvPr/>
            </p:nvSpPr>
            <p:spPr>
              <a:xfrm rot="11791213">
                <a:off x="118441" y="667909"/>
                <a:ext cx="778510" cy="932180"/>
              </a:xfrm>
              <a:prstGeom prst="blockArc">
                <a:avLst>
                  <a:gd name="adj1" fmla="val 9684492"/>
                  <a:gd name="adj2" fmla="val 628043"/>
                  <a:gd name="adj3" fmla="val 23013"/>
                </a:avLst>
              </a:prstGeom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4" name="Ellipse 2143">
                <a:extLst>
                  <a:ext uri="{FF2B5EF4-FFF2-40B4-BE49-F238E27FC236}">
                    <a16:creationId xmlns:a16="http://schemas.microsoft.com/office/drawing/2014/main" id="{24BF14CB-1C85-4823-86F5-E18916FC24C1}"/>
                  </a:ext>
                </a:extLst>
              </p:cNvPr>
              <p:cNvSpPr/>
              <p:nvPr/>
            </p:nvSpPr>
            <p:spPr>
              <a:xfrm>
                <a:off x="15902" y="0"/>
                <a:ext cx="2281473" cy="57646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5" name="Grafik 24">
            <a:extLst>
              <a:ext uri="{FF2B5EF4-FFF2-40B4-BE49-F238E27FC236}">
                <a16:creationId xmlns:a16="http://schemas.microsoft.com/office/drawing/2014/main" id="{D95F0831-5C28-40CE-AE2B-09E70D41BB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4090" y="5478795"/>
            <a:ext cx="1054699" cy="731583"/>
          </a:xfrm>
          <a:prstGeom prst="rect">
            <a:avLst/>
          </a:prstGeom>
        </p:spPr>
      </p:pic>
      <p:sp>
        <p:nvSpPr>
          <p:cNvPr id="182" name="Freihandform: Form 181">
            <a:extLst>
              <a:ext uri="{FF2B5EF4-FFF2-40B4-BE49-F238E27FC236}">
                <a16:creationId xmlns:a16="http://schemas.microsoft.com/office/drawing/2014/main" id="{AC3B545C-04E6-43F8-8907-DED40D6F9202}"/>
              </a:ext>
            </a:extLst>
          </p:cNvPr>
          <p:cNvSpPr/>
          <p:nvPr/>
        </p:nvSpPr>
        <p:spPr>
          <a:xfrm flipH="1">
            <a:off x="2147987" y="5317268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hteck 201">
            <a:extLst>
              <a:ext uri="{FF2B5EF4-FFF2-40B4-BE49-F238E27FC236}">
                <a16:creationId xmlns:a16="http://schemas.microsoft.com/office/drawing/2014/main" id="{4381746A-01EC-4853-9544-9E17ECA19C8B}"/>
              </a:ext>
            </a:extLst>
          </p:cNvPr>
          <p:cNvSpPr/>
          <p:nvPr/>
        </p:nvSpPr>
        <p:spPr>
          <a:xfrm rot="16200000">
            <a:off x="110145" y="5704846"/>
            <a:ext cx="1642722" cy="18529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3CC8832-7E5B-465A-BACC-4EADE4120995}"/>
              </a:ext>
            </a:extLst>
          </p:cNvPr>
          <p:cNvSpPr/>
          <p:nvPr/>
        </p:nvSpPr>
        <p:spPr>
          <a:xfrm rot="16200000">
            <a:off x="-593103" y="5147758"/>
            <a:ext cx="2325888" cy="19906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EF79B6C-A4E7-4AFC-A4A6-FFAFD6DC88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33" y="3497806"/>
            <a:ext cx="1054699" cy="85961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3FBAC2B-7155-4B51-BAEB-22DC79796F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156" y="4586768"/>
            <a:ext cx="1054699" cy="73158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A83259B1-32C0-4E1A-8C9D-E2FE8743D1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103" y="5656210"/>
            <a:ext cx="1054699" cy="731583"/>
          </a:xfrm>
          <a:prstGeom prst="rect">
            <a:avLst/>
          </a:prstGeom>
        </p:spPr>
      </p:pic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78E45E-4DFE-40B3-AF42-6FF7B6971106}"/>
              </a:ext>
            </a:extLst>
          </p:cNvPr>
          <p:cNvSpPr/>
          <p:nvPr/>
        </p:nvSpPr>
        <p:spPr>
          <a:xfrm>
            <a:off x="597692" y="5513881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reihandform: Form 184">
            <a:extLst>
              <a:ext uri="{FF2B5EF4-FFF2-40B4-BE49-F238E27FC236}">
                <a16:creationId xmlns:a16="http://schemas.microsoft.com/office/drawing/2014/main" id="{3EE1DFD1-8828-42E9-BAA6-34FE6143AE1D}"/>
              </a:ext>
            </a:extLst>
          </p:cNvPr>
          <p:cNvSpPr/>
          <p:nvPr/>
        </p:nvSpPr>
        <p:spPr>
          <a:xfrm rot="231405" flipH="1">
            <a:off x="338185" y="4403321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ihandform: Form 197">
            <a:extLst>
              <a:ext uri="{FF2B5EF4-FFF2-40B4-BE49-F238E27FC236}">
                <a16:creationId xmlns:a16="http://schemas.microsoft.com/office/drawing/2014/main" id="{902B0CC1-FF73-48AB-A3FD-F228C85F9DE2}"/>
              </a:ext>
            </a:extLst>
          </p:cNvPr>
          <p:cNvSpPr/>
          <p:nvPr/>
        </p:nvSpPr>
        <p:spPr>
          <a:xfrm>
            <a:off x="1283" y="3302730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4EA3EFCC-A4BA-41EC-BF61-E7AF36BD8C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1232" y="5547962"/>
            <a:ext cx="1054699" cy="731583"/>
          </a:xfrm>
          <a:prstGeom prst="rect">
            <a:avLst/>
          </a:prstGeom>
        </p:spPr>
      </p:pic>
      <p:sp>
        <p:nvSpPr>
          <p:cNvPr id="201" name="Freihandform: Form 200">
            <a:extLst>
              <a:ext uri="{FF2B5EF4-FFF2-40B4-BE49-F238E27FC236}">
                <a16:creationId xmlns:a16="http://schemas.microsoft.com/office/drawing/2014/main" id="{BD8AED68-1A09-4642-8A9C-54EAB331E5ED}"/>
              </a:ext>
            </a:extLst>
          </p:cNvPr>
          <p:cNvSpPr/>
          <p:nvPr/>
        </p:nvSpPr>
        <p:spPr>
          <a:xfrm rot="21368595">
            <a:off x="3706499" y="5396024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6" name="Grafik 675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E45B4E5A-1E29-439C-AA20-C4CC812689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38486" y="5484891"/>
            <a:ext cx="1054699" cy="725487"/>
          </a:xfrm>
          <a:prstGeom prst="rect">
            <a:avLst/>
          </a:prstGeom>
        </p:spPr>
      </p:pic>
      <p:pic>
        <p:nvPicPr>
          <p:cNvPr id="680" name="Grafik 679">
            <a:extLst>
              <a:ext uri="{FF2B5EF4-FFF2-40B4-BE49-F238E27FC236}">
                <a16:creationId xmlns:a16="http://schemas.microsoft.com/office/drawing/2014/main" id="{99BEADD7-0E09-43DB-87ED-BA0D645851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60875" y="5717019"/>
            <a:ext cx="1060796" cy="725487"/>
          </a:xfrm>
          <a:prstGeom prst="rect">
            <a:avLst/>
          </a:prstGeom>
        </p:spPr>
      </p:pic>
      <p:sp>
        <p:nvSpPr>
          <p:cNvPr id="683" name="Freihandform: Form 682">
            <a:extLst>
              <a:ext uri="{FF2B5EF4-FFF2-40B4-BE49-F238E27FC236}">
                <a16:creationId xmlns:a16="http://schemas.microsoft.com/office/drawing/2014/main" id="{73ED9615-77ED-4D6F-85AB-4401AB348A33}"/>
              </a:ext>
            </a:extLst>
          </p:cNvPr>
          <p:cNvSpPr/>
          <p:nvPr/>
        </p:nvSpPr>
        <p:spPr>
          <a:xfrm rot="207948" flipH="1">
            <a:off x="7777574" y="532146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5" name="Freihandform: Form 684">
            <a:extLst>
              <a:ext uri="{FF2B5EF4-FFF2-40B4-BE49-F238E27FC236}">
                <a16:creationId xmlns:a16="http://schemas.microsoft.com/office/drawing/2014/main" id="{F2E037B5-263D-49C2-9255-2B75F10685E2}"/>
              </a:ext>
            </a:extLst>
          </p:cNvPr>
          <p:cNvSpPr/>
          <p:nvPr/>
        </p:nvSpPr>
        <p:spPr>
          <a:xfrm flipH="1">
            <a:off x="9156667" y="5643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29ED12F-CC76-4702-BF4A-7ACD1EA28BEE}"/>
              </a:ext>
            </a:extLst>
          </p:cNvPr>
          <p:cNvSpPr/>
          <p:nvPr/>
        </p:nvSpPr>
        <p:spPr>
          <a:xfrm>
            <a:off x="9009899" y="4479783"/>
            <a:ext cx="405958" cy="154820"/>
          </a:xfrm>
          <a:prstGeom prst="ellipse">
            <a:avLst/>
          </a:prstGeom>
          <a:solidFill>
            <a:srgbClr val="4472C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6DDC21-D372-4FE3-BEBA-BBD268C6914A}"/>
              </a:ext>
            </a:extLst>
          </p:cNvPr>
          <p:cNvSpPr/>
          <p:nvPr/>
        </p:nvSpPr>
        <p:spPr>
          <a:xfrm>
            <a:off x="8950207" y="4457168"/>
            <a:ext cx="552657" cy="154820"/>
          </a:xfrm>
          <a:prstGeom prst="ellipse">
            <a:avLst/>
          </a:prstGeom>
          <a:gradFill flip="none" rotWithShape="1">
            <a:gsLst>
              <a:gs pos="48000">
                <a:schemeClr val="accent5">
                  <a:lumMod val="20000"/>
                  <a:lumOff val="80000"/>
                </a:schemeClr>
              </a:gs>
              <a:gs pos="100000">
                <a:srgbClr val="F9FBF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97D6C0D-2DD4-4F61-B061-D40CAE35A349}"/>
              </a:ext>
            </a:extLst>
          </p:cNvPr>
          <p:cNvGrpSpPr/>
          <p:nvPr/>
        </p:nvGrpSpPr>
        <p:grpSpPr>
          <a:xfrm>
            <a:off x="8596848" y="205406"/>
            <a:ext cx="3235837" cy="899135"/>
            <a:chOff x="8596848" y="205406"/>
            <a:chExt cx="3235837" cy="899135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4970BB2F-5845-406B-BF80-CB3B3F9AEEFE}"/>
                </a:ext>
              </a:extLst>
            </p:cNvPr>
            <p:cNvGrpSpPr/>
            <p:nvPr/>
          </p:nvGrpSpPr>
          <p:grpSpPr>
            <a:xfrm>
              <a:off x="8596848" y="205406"/>
              <a:ext cx="1348875" cy="683394"/>
              <a:chOff x="7887200" y="205406"/>
              <a:chExt cx="1348875" cy="683394"/>
            </a:xfrm>
          </p:grpSpPr>
          <p:sp>
            <p:nvSpPr>
              <p:cNvPr id="5" name="Wolke 4">
                <a:extLst>
                  <a:ext uri="{FF2B5EF4-FFF2-40B4-BE49-F238E27FC236}">
                    <a16:creationId xmlns:a16="http://schemas.microsoft.com/office/drawing/2014/main" id="{A8B7BDCE-E796-42E8-934D-571A86AEE34F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08E82047-2F31-45FB-86A2-EFA9DABCD11F}"/>
                  </a:ext>
                </a:extLst>
              </p:cNvPr>
              <p:cNvSpPr txBox="1"/>
              <p:nvPr/>
            </p:nvSpPr>
            <p:spPr>
              <a:xfrm>
                <a:off x="8161636" y="225491"/>
                <a:ext cx="70360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</a:p>
            </p:txBody>
          </p:sp>
        </p:grpSp>
        <p:grpSp>
          <p:nvGrpSpPr>
            <p:cNvPr id="62" name="Gruppieren 61">
              <a:extLst>
                <a:ext uri="{FF2B5EF4-FFF2-40B4-BE49-F238E27FC236}">
                  <a16:creationId xmlns:a16="http://schemas.microsoft.com/office/drawing/2014/main" id="{987C0984-CC1B-402C-985A-B773A867EDF7}"/>
                </a:ext>
              </a:extLst>
            </p:cNvPr>
            <p:cNvGrpSpPr/>
            <p:nvPr/>
          </p:nvGrpSpPr>
          <p:grpSpPr>
            <a:xfrm>
              <a:off x="10483810" y="421147"/>
              <a:ext cx="1348875" cy="683394"/>
              <a:chOff x="7887200" y="205406"/>
              <a:chExt cx="1348875" cy="683394"/>
            </a:xfrm>
          </p:grpSpPr>
          <p:sp>
            <p:nvSpPr>
              <p:cNvPr id="63" name="Wolke 62">
                <a:extLst>
                  <a:ext uri="{FF2B5EF4-FFF2-40B4-BE49-F238E27FC236}">
                    <a16:creationId xmlns:a16="http://schemas.microsoft.com/office/drawing/2014/main" id="{59422FE4-535C-43E9-BD60-EA943A6455FD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2F5416B9-BB52-4CD3-BEB9-1F7EBCFFE2C4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9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2828185"/>
      </p:ext>
    </p:extLst>
  </p:cSld>
  <p:clrMapOvr>
    <a:masterClrMapping/>
  </p:clrMapOvr>
  <p:transition spd="med" advClick="0" advTm="2000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5000"/>
                <a:lumOff val="95000"/>
              </a:schemeClr>
            </a:gs>
            <a:gs pos="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2C1C551-BB97-458A-AA91-897CFBBF67FC}"/>
              </a:ext>
            </a:extLst>
          </p:cNvPr>
          <p:cNvSpPr/>
          <p:nvPr/>
        </p:nvSpPr>
        <p:spPr>
          <a:xfrm>
            <a:off x="-162560" y="2592265"/>
            <a:ext cx="12517120" cy="3647440"/>
          </a:xfrm>
          <a:custGeom>
            <a:avLst/>
            <a:gdLst>
              <a:gd name="connsiteX0" fmla="*/ 101600 w 12517120"/>
              <a:gd name="connsiteY0" fmla="*/ 20320 h 3647440"/>
              <a:gd name="connsiteX1" fmla="*/ 101600 w 12517120"/>
              <a:gd name="connsiteY1" fmla="*/ 20320 h 3647440"/>
              <a:gd name="connsiteX2" fmla="*/ 182880 w 12517120"/>
              <a:gd name="connsiteY2" fmla="*/ 50800 h 3647440"/>
              <a:gd name="connsiteX3" fmla="*/ 243840 w 12517120"/>
              <a:gd name="connsiteY3" fmla="*/ 91440 h 3647440"/>
              <a:gd name="connsiteX4" fmla="*/ 274320 w 12517120"/>
              <a:gd name="connsiteY4" fmla="*/ 111760 h 3647440"/>
              <a:gd name="connsiteX5" fmla="*/ 304800 w 12517120"/>
              <a:gd name="connsiteY5" fmla="*/ 132080 h 3647440"/>
              <a:gd name="connsiteX6" fmla="*/ 345440 w 12517120"/>
              <a:gd name="connsiteY6" fmla="*/ 162560 h 3647440"/>
              <a:gd name="connsiteX7" fmla="*/ 406400 w 12517120"/>
              <a:gd name="connsiteY7" fmla="*/ 213360 h 3647440"/>
              <a:gd name="connsiteX8" fmla="*/ 436880 w 12517120"/>
              <a:gd name="connsiteY8" fmla="*/ 223520 h 3647440"/>
              <a:gd name="connsiteX9" fmla="*/ 538480 w 12517120"/>
              <a:gd name="connsiteY9" fmla="*/ 294640 h 3647440"/>
              <a:gd name="connsiteX10" fmla="*/ 599440 w 12517120"/>
              <a:gd name="connsiteY10" fmla="*/ 325120 h 3647440"/>
              <a:gd name="connsiteX11" fmla="*/ 629920 w 12517120"/>
              <a:gd name="connsiteY11" fmla="*/ 335280 h 3647440"/>
              <a:gd name="connsiteX12" fmla="*/ 731520 w 12517120"/>
              <a:gd name="connsiteY12" fmla="*/ 406400 h 3647440"/>
              <a:gd name="connsiteX13" fmla="*/ 762000 w 12517120"/>
              <a:gd name="connsiteY13" fmla="*/ 426720 h 3647440"/>
              <a:gd name="connsiteX14" fmla="*/ 822960 w 12517120"/>
              <a:gd name="connsiteY14" fmla="*/ 447040 h 3647440"/>
              <a:gd name="connsiteX15" fmla="*/ 924560 w 12517120"/>
              <a:gd name="connsiteY15" fmla="*/ 508000 h 3647440"/>
              <a:gd name="connsiteX16" fmla="*/ 985520 w 12517120"/>
              <a:gd name="connsiteY16" fmla="*/ 528320 h 3647440"/>
              <a:gd name="connsiteX17" fmla="*/ 1046480 w 12517120"/>
              <a:gd name="connsiteY17" fmla="*/ 568960 h 3647440"/>
              <a:gd name="connsiteX18" fmla="*/ 1137920 w 12517120"/>
              <a:gd name="connsiteY18" fmla="*/ 599440 h 3647440"/>
              <a:gd name="connsiteX19" fmla="*/ 1168400 w 12517120"/>
              <a:gd name="connsiteY19" fmla="*/ 609600 h 3647440"/>
              <a:gd name="connsiteX20" fmla="*/ 1219200 w 12517120"/>
              <a:gd name="connsiteY20" fmla="*/ 619760 h 3647440"/>
              <a:gd name="connsiteX21" fmla="*/ 1249680 w 12517120"/>
              <a:gd name="connsiteY21" fmla="*/ 629920 h 3647440"/>
              <a:gd name="connsiteX22" fmla="*/ 1483360 w 12517120"/>
              <a:gd name="connsiteY22" fmla="*/ 629920 h 3647440"/>
              <a:gd name="connsiteX23" fmla="*/ 1747520 w 12517120"/>
              <a:gd name="connsiteY23" fmla="*/ 883920 h 3647440"/>
              <a:gd name="connsiteX24" fmla="*/ 2387600 w 12517120"/>
              <a:gd name="connsiteY24" fmla="*/ 629920 h 3647440"/>
              <a:gd name="connsiteX25" fmla="*/ 2854960 w 12517120"/>
              <a:gd name="connsiteY25" fmla="*/ 304800 h 3647440"/>
              <a:gd name="connsiteX26" fmla="*/ 3271520 w 12517120"/>
              <a:gd name="connsiteY26" fmla="*/ 690880 h 3647440"/>
              <a:gd name="connsiteX27" fmla="*/ 3484880 w 12517120"/>
              <a:gd name="connsiteY27" fmla="*/ 579120 h 3647440"/>
              <a:gd name="connsiteX28" fmla="*/ 4267200 w 12517120"/>
              <a:gd name="connsiteY28" fmla="*/ 1016000 h 3647440"/>
              <a:gd name="connsiteX29" fmla="*/ 4572000 w 12517120"/>
              <a:gd name="connsiteY29" fmla="*/ 894080 h 3647440"/>
              <a:gd name="connsiteX30" fmla="*/ 4632960 w 12517120"/>
              <a:gd name="connsiteY30" fmla="*/ 975360 h 3647440"/>
              <a:gd name="connsiteX31" fmla="*/ 5374640 w 12517120"/>
              <a:gd name="connsiteY31" fmla="*/ 619760 h 3647440"/>
              <a:gd name="connsiteX32" fmla="*/ 5486400 w 12517120"/>
              <a:gd name="connsiteY32" fmla="*/ 680720 h 3647440"/>
              <a:gd name="connsiteX33" fmla="*/ 5994400 w 12517120"/>
              <a:gd name="connsiteY33" fmla="*/ 619760 h 3647440"/>
              <a:gd name="connsiteX34" fmla="*/ 6177280 w 12517120"/>
              <a:gd name="connsiteY34" fmla="*/ 863600 h 3647440"/>
              <a:gd name="connsiteX35" fmla="*/ 6410960 w 12517120"/>
              <a:gd name="connsiteY35" fmla="*/ 1117600 h 3647440"/>
              <a:gd name="connsiteX36" fmla="*/ 6604000 w 12517120"/>
              <a:gd name="connsiteY36" fmla="*/ 934720 h 3647440"/>
              <a:gd name="connsiteX37" fmla="*/ 6990080 w 12517120"/>
              <a:gd name="connsiteY37" fmla="*/ 1270000 h 3647440"/>
              <a:gd name="connsiteX38" fmla="*/ 7752080 w 12517120"/>
              <a:gd name="connsiteY38" fmla="*/ 1127760 h 3647440"/>
              <a:gd name="connsiteX39" fmla="*/ 8107680 w 12517120"/>
              <a:gd name="connsiteY39" fmla="*/ 914400 h 3647440"/>
              <a:gd name="connsiteX40" fmla="*/ 8321040 w 12517120"/>
              <a:gd name="connsiteY40" fmla="*/ 721360 h 3647440"/>
              <a:gd name="connsiteX41" fmla="*/ 8442960 w 12517120"/>
              <a:gd name="connsiteY41" fmla="*/ 772160 h 3647440"/>
              <a:gd name="connsiteX42" fmla="*/ 8524240 w 12517120"/>
              <a:gd name="connsiteY42" fmla="*/ 1056640 h 3647440"/>
              <a:gd name="connsiteX43" fmla="*/ 8829040 w 12517120"/>
              <a:gd name="connsiteY43" fmla="*/ 1097280 h 3647440"/>
              <a:gd name="connsiteX44" fmla="*/ 9001760 w 12517120"/>
              <a:gd name="connsiteY44" fmla="*/ 995680 h 3647440"/>
              <a:gd name="connsiteX45" fmla="*/ 9164320 w 12517120"/>
              <a:gd name="connsiteY45" fmla="*/ 1148080 h 3647440"/>
              <a:gd name="connsiteX46" fmla="*/ 9702800 w 12517120"/>
              <a:gd name="connsiteY46" fmla="*/ 650240 h 3647440"/>
              <a:gd name="connsiteX47" fmla="*/ 10007600 w 12517120"/>
              <a:gd name="connsiteY47" fmla="*/ 853440 h 3647440"/>
              <a:gd name="connsiteX48" fmla="*/ 10292080 w 12517120"/>
              <a:gd name="connsiteY48" fmla="*/ 772160 h 3647440"/>
              <a:gd name="connsiteX49" fmla="*/ 10789920 w 12517120"/>
              <a:gd name="connsiteY49" fmla="*/ 1026160 h 3647440"/>
              <a:gd name="connsiteX50" fmla="*/ 11115040 w 12517120"/>
              <a:gd name="connsiteY50" fmla="*/ 802640 h 3647440"/>
              <a:gd name="connsiteX51" fmla="*/ 11714480 w 12517120"/>
              <a:gd name="connsiteY51" fmla="*/ 934720 h 3647440"/>
              <a:gd name="connsiteX52" fmla="*/ 11988800 w 12517120"/>
              <a:gd name="connsiteY52" fmla="*/ 741680 h 3647440"/>
              <a:gd name="connsiteX53" fmla="*/ 12232640 w 12517120"/>
              <a:gd name="connsiteY53" fmla="*/ 924560 h 3647440"/>
              <a:gd name="connsiteX54" fmla="*/ 12435840 w 12517120"/>
              <a:gd name="connsiteY54" fmla="*/ 894080 h 3647440"/>
              <a:gd name="connsiteX55" fmla="*/ 12517120 w 12517120"/>
              <a:gd name="connsiteY55" fmla="*/ 3566160 h 3647440"/>
              <a:gd name="connsiteX56" fmla="*/ 0 w 12517120"/>
              <a:gd name="connsiteY56" fmla="*/ 3647440 h 3647440"/>
              <a:gd name="connsiteX57" fmla="*/ 40640 w 12517120"/>
              <a:gd name="connsiteY57" fmla="*/ 0 h 3647440"/>
              <a:gd name="connsiteX58" fmla="*/ 101600 w 12517120"/>
              <a:gd name="connsiteY58" fmla="*/ 20320 h 36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517120" h="3647440">
                <a:moveTo>
                  <a:pt x="101600" y="20320"/>
                </a:moveTo>
                <a:lnTo>
                  <a:pt x="101600" y="20320"/>
                </a:lnTo>
                <a:cubicBezTo>
                  <a:pt x="128693" y="30480"/>
                  <a:pt x="156999" y="37860"/>
                  <a:pt x="182880" y="50800"/>
                </a:cubicBezTo>
                <a:cubicBezTo>
                  <a:pt x="204723" y="61722"/>
                  <a:pt x="223520" y="77893"/>
                  <a:pt x="243840" y="91440"/>
                </a:cubicBezTo>
                <a:lnTo>
                  <a:pt x="274320" y="111760"/>
                </a:lnTo>
                <a:cubicBezTo>
                  <a:pt x="284480" y="118533"/>
                  <a:pt x="295031" y="124754"/>
                  <a:pt x="304800" y="132080"/>
                </a:cubicBezTo>
                <a:cubicBezTo>
                  <a:pt x="318347" y="142240"/>
                  <a:pt x="332583" y="151540"/>
                  <a:pt x="345440" y="162560"/>
                </a:cubicBezTo>
                <a:cubicBezTo>
                  <a:pt x="376898" y="189524"/>
                  <a:pt x="370472" y="195396"/>
                  <a:pt x="406400" y="213360"/>
                </a:cubicBezTo>
                <a:cubicBezTo>
                  <a:pt x="415979" y="218149"/>
                  <a:pt x="426720" y="220133"/>
                  <a:pt x="436880" y="223520"/>
                </a:cubicBezTo>
                <a:cubicBezTo>
                  <a:pt x="455427" y="237431"/>
                  <a:pt x="523470" y="289637"/>
                  <a:pt x="538480" y="294640"/>
                </a:cubicBezTo>
                <a:cubicBezTo>
                  <a:pt x="615092" y="320177"/>
                  <a:pt x="520658" y="285729"/>
                  <a:pt x="599440" y="325120"/>
                </a:cubicBezTo>
                <a:cubicBezTo>
                  <a:pt x="609019" y="329909"/>
                  <a:pt x="620558" y="330079"/>
                  <a:pt x="629920" y="335280"/>
                </a:cubicBezTo>
                <a:cubicBezTo>
                  <a:pt x="671962" y="358637"/>
                  <a:pt x="694229" y="379764"/>
                  <a:pt x="731520" y="406400"/>
                </a:cubicBezTo>
                <a:cubicBezTo>
                  <a:pt x="741456" y="413497"/>
                  <a:pt x="750842" y="421761"/>
                  <a:pt x="762000" y="426720"/>
                </a:cubicBezTo>
                <a:cubicBezTo>
                  <a:pt x="781573" y="435419"/>
                  <a:pt x="805138" y="435159"/>
                  <a:pt x="822960" y="447040"/>
                </a:cubicBezTo>
                <a:cubicBezTo>
                  <a:pt x="858740" y="470893"/>
                  <a:pt x="885508" y="492379"/>
                  <a:pt x="924560" y="508000"/>
                </a:cubicBezTo>
                <a:cubicBezTo>
                  <a:pt x="944447" y="515955"/>
                  <a:pt x="967698" y="516439"/>
                  <a:pt x="985520" y="528320"/>
                </a:cubicBezTo>
                <a:cubicBezTo>
                  <a:pt x="1005840" y="541867"/>
                  <a:pt x="1023312" y="561237"/>
                  <a:pt x="1046480" y="568960"/>
                </a:cubicBezTo>
                <a:lnTo>
                  <a:pt x="1137920" y="599440"/>
                </a:lnTo>
                <a:cubicBezTo>
                  <a:pt x="1148080" y="602827"/>
                  <a:pt x="1157898" y="607500"/>
                  <a:pt x="1168400" y="609600"/>
                </a:cubicBezTo>
                <a:cubicBezTo>
                  <a:pt x="1185333" y="612987"/>
                  <a:pt x="1202447" y="615572"/>
                  <a:pt x="1219200" y="619760"/>
                </a:cubicBezTo>
                <a:cubicBezTo>
                  <a:pt x="1229590" y="622357"/>
                  <a:pt x="1238978" y="629508"/>
                  <a:pt x="1249680" y="629920"/>
                </a:cubicBezTo>
                <a:cubicBezTo>
                  <a:pt x="1327516" y="632914"/>
                  <a:pt x="1405467" y="629920"/>
                  <a:pt x="1483360" y="629920"/>
                </a:cubicBezTo>
                <a:lnTo>
                  <a:pt x="1747520" y="883920"/>
                </a:lnTo>
                <a:lnTo>
                  <a:pt x="2387600" y="629920"/>
                </a:lnTo>
                <a:lnTo>
                  <a:pt x="2854960" y="304800"/>
                </a:lnTo>
                <a:lnTo>
                  <a:pt x="3271520" y="690880"/>
                </a:lnTo>
                <a:lnTo>
                  <a:pt x="3484880" y="579120"/>
                </a:lnTo>
                <a:lnTo>
                  <a:pt x="4267200" y="1016000"/>
                </a:lnTo>
                <a:lnTo>
                  <a:pt x="4572000" y="894080"/>
                </a:lnTo>
                <a:lnTo>
                  <a:pt x="4632960" y="975360"/>
                </a:lnTo>
                <a:lnTo>
                  <a:pt x="5374640" y="619760"/>
                </a:lnTo>
                <a:lnTo>
                  <a:pt x="5486400" y="680720"/>
                </a:lnTo>
                <a:lnTo>
                  <a:pt x="5994400" y="619760"/>
                </a:lnTo>
                <a:lnTo>
                  <a:pt x="6177280" y="863600"/>
                </a:lnTo>
                <a:lnTo>
                  <a:pt x="6410960" y="1117600"/>
                </a:lnTo>
                <a:lnTo>
                  <a:pt x="6604000" y="934720"/>
                </a:lnTo>
                <a:lnTo>
                  <a:pt x="6990080" y="1270000"/>
                </a:lnTo>
                <a:lnTo>
                  <a:pt x="7752080" y="1127760"/>
                </a:lnTo>
                <a:lnTo>
                  <a:pt x="8107680" y="914400"/>
                </a:lnTo>
                <a:lnTo>
                  <a:pt x="8321040" y="721360"/>
                </a:lnTo>
                <a:lnTo>
                  <a:pt x="8442960" y="772160"/>
                </a:lnTo>
                <a:lnTo>
                  <a:pt x="8524240" y="1056640"/>
                </a:lnTo>
                <a:lnTo>
                  <a:pt x="8829040" y="1097280"/>
                </a:lnTo>
                <a:lnTo>
                  <a:pt x="9001760" y="995680"/>
                </a:lnTo>
                <a:lnTo>
                  <a:pt x="9164320" y="1148080"/>
                </a:lnTo>
                <a:lnTo>
                  <a:pt x="9702800" y="650240"/>
                </a:lnTo>
                <a:lnTo>
                  <a:pt x="10007600" y="853440"/>
                </a:lnTo>
                <a:lnTo>
                  <a:pt x="10292080" y="772160"/>
                </a:lnTo>
                <a:lnTo>
                  <a:pt x="10789920" y="1026160"/>
                </a:lnTo>
                <a:lnTo>
                  <a:pt x="11115040" y="802640"/>
                </a:lnTo>
                <a:lnTo>
                  <a:pt x="11714480" y="934720"/>
                </a:lnTo>
                <a:lnTo>
                  <a:pt x="11988800" y="741680"/>
                </a:lnTo>
                <a:lnTo>
                  <a:pt x="12232640" y="924560"/>
                </a:lnTo>
                <a:lnTo>
                  <a:pt x="12435840" y="894080"/>
                </a:lnTo>
                <a:lnTo>
                  <a:pt x="12517120" y="3566160"/>
                </a:lnTo>
                <a:lnTo>
                  <a:pt x="0" y="3647440"/>
                </a:lnTo>
                <a:lnTo>
                  <a:pt x="40640" y="0"/>
                </a:lnTo>
                <a:lnTo>
                  <a:pt x="101600" y="20320"/>
                </a:lnTo>
                <a:close/>
              </a:path>
            </a:pathLst>
          </a:custGeom>
          <a:gradFill flip="none" rotWithShape="1">
            <a:gsLst>
              <a:gs pos="22000">
                <a:srgbClr val="FFFFFF"/>
              </a:gs>
              <a:gs pos="58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6C5CDBA1-B70D-48E5-8AC2-C656A1041BA4}"/>
              </a:ext>
            </a:extLst>
          </p:cNvPr>
          <p:cNvSpPr/>
          <p:nvPr/>
        </p:nvSpPr>
        <p:spPr>
          <a:xfrm>
            <a:off x="0" y="2511972"/>
            <a:ext cx="7723319" cy="3990427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2000">
                <a:schemeClr val="bg1"/>
              </a:gs>
            </a:gsLst>
            <a:lin ang="18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3" name="Freihandform: Form 692">
            <a:extLst>
              <a:ext uri="{FF2B5EF4-FFF2-40B4-BE49-F238E27FC236}">
                <a16:creationId xmlns:a16="http://schemas.microsoft.com/office/drawing/2014/main" id="{4C56A6B3-860A-4F44-81FF-BEFE7E194500}"/>
              </a:ext>
            </a:extLst>
          </p:cNvPr>
          <p:cNvSpPr/>
          <p:nvPr/>
        </p:nvSpPr>
        <p:spPr>
          <a:xfrm flipH="1">
            <a:off x="-667850" y="5913754"/>
            <a:ext cx="12918331" cy="1810008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hteck 202">
            <a:extLst>
              <a:ext uri="{FF2B5EF4-FFF2-40B4-BE49-F238E27FC236}">
                <a16:creationId xmlns:a16="http://schemas.microsoft.com/office/drawing/2014/main" id="{35CC7D15-DD41-4FF9-9207-CA9FF63E6B9A}"/>
              </a:ext>
            </a:extLst>
          </p:cNvPr>
          <p:cNvSpPr/>
          <p:nvPr/>
        </p:nvSpPr>
        <p:spPr>
          <a:xfrm rot="16200000">
            <a:off x="964087" y="6391685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hteck 203">
            <a:extLst>
              <a:ext uri="{FF2B5EF4-FFF2-40B4-BE49-F238E27FC236}">
                <a16:creationId xmlns:a16="http://schemas.microsoft.com/office/drawing/2014/main" id="{08A35E4D-3A57-48CA-99EC-E8A1CDEBD6A7}"/>
              </a:ext>
            </a:extLst>
          </p:cNvPr>
          <p:cNvSpPr/>
          <p:nvPr/>
        </p:nvSpPr>
        <p:spPr>
          <a:xfrm rot="16200000">
            <a:off x="2489431" y="6255190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1292E12C-4776-454C-981F-2CD48879F8E2}"/>
              </a:ext>
            </a:extLst>
          </p:cNvPr>
          <p:cNvSpPr/>
          <p:nvPr/>
        </p:nvSpPr>
        <p:spPr>
          <a:xfrm rot="16200000">
            <a:off x="4084633" y="6317584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hteck 205">
            <a:extLst>
              <a:ext uri="{FF2B5EF4-FFF2-40B4-BE49-F238E27FC236}">
                <a16:creationId xmlns:a16="http://schemas.microsoft.com/office/drawing/2014/main" id="{78919D5E-4996-497A-A021-22F0AFC86BBD}"/>
              </a:ext>
            </a:extLst>
          </p:cNvPr>
          <p:cNvSpPr/>
          <p:nvPr/>
        </p:nvSpPr>
        <p:spPr>
          <a:xfrm rot="16200000">
            <a:off x="5443702" y="6233875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hteck 206">
            <a:extLst>
              <a:ext uri="{FF2B5EF4-FFF2-40B4-BE49-F238E27FC236}">
                <a16:creationId xmlns:a16="http://schemas.microsoft.com/office/drawing/2014/main" id="{4C766A4A-A291-491F-A129-E94FC50BF823}"/>
              </a:ext>
            </a:extLst>
          </p:cNvPr>
          <p:cNvSpPr/>
          <p:nvPr/>
        </p:nvSpPr>
        <p:spPr>
          <a:xfrm rot="16200000">
            <a:off x="8142122" y="6288797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hteck 207">
            <a:extLst>
              <a:ext uri="{FF2B5EF4-FFF2-40B4-BE49-F238E27FC236}">
                <a16:creationId xmlns:a16="http://schemas.microsoft.com/office/drawing/2014/main" id="{EF70BDB7-E783-410D-A4EC-0D758CB22021}"/>
              </a:ext>
            </a:extLst>
          </p:cNvPr>
          <p:cNvSpPr/>
          <p:nvPr/>
        </p:nvSpPr>
        <p:spPr>
          <a:xfrm rot="16200000">
            <a:off x="9511302" y="6352639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hteck 208">
            <a:extLst>
              <a:ext uri="{FF2B5EF4-FFF2-40B4-BE49-F238E27FC236}">
                <a16:creationId xmlns:a16="http://schemas.microsoft.com/office/drawing/2014/main" id="{8418B663-B945-42A5-9F75-DD3933D73D5E}"/>
              </a:ext>
            </a:extLst>
          </p:cNvPr>
          <p:cNvSpPr/>
          <p:nvPr/>
        </p:nvSpPr>
        <p:spPr>
          <a:xfrm rot="16200000">
            <a:off x="6772617" y="6308321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hteck 209">
            <a:extLst>
              <a:ext uri="{FF2B5EF4-FFF2-40B4-BE49-F238E27FC236}">
                <a16:creationId xmlns:a16="http://schemas.microsoft.com/office/drawing/2014/main" id="{086F1364-1D39-487D-B5E8-FB7BA83B54EC}"/>
              </a:ext>
            </a:extLst>
          </p:cNvPr>
          <p:cNvSpPr/>
          <p:nvPr/>
        </p:nvSpPr>
        <p:spPr>
          <a:xfrm rot="16200000">
            <a:off x="10810633" y="6317584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hteck 210">
            <a:extLst>
              <a:ext uri="{FF2B5EF4-FFF2-40B4-BE49-F238E27FC236}">
                <a16:creationId xmlns:a16="http://schemas.microsoft.com/office/drawing/2014/main" id="{495E6F9F-4FEB-420B-A92F-50E8007C1D45}"/>
              </a:ext>
            </a:extLst>
          </p:cNvPr>
          <p:cNvSpPr/>
          <p:nvPr/>
        </p:nvSpPr>
        <p:spPr>
          <a:xfrm rot="16200000">
            <a:off x="10836109" y="5688073"/>
            <a:ext cx="1446873" cy="18177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fik 29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5B36BC0D-4C5D-4E42-B2CB-0EC353DAE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3161" y="5529255"/>
            <a:ext cx="1054699" cy="731583"/>
          </a:xfrm>
          <a:prstGeom prst="rect">
            <a:avLst/>
          </a:prstGeom>
        </p:spPr>
      </p:pic>
      <p:pic>
        <p:nvPicPr>
          <p:cNvPr id="673" name="Grafik 672">
            <a:hlinkClick r:id="" action="ppaction://hlinkshowjump?jump=nextslide">
              <a:snd r:embed="rId6" name="richtig 2.wav"/>
            </a:hlinkClick>
            <a:extLst>
              <a:ext uri="{FF2B5EF4-FFF2-40B4-BE49-F238E27FC236}">
                <a16:creationId xmlns:a16="http://schemas.microsoft.com/office/drawing/2014/main" id="{8B32B3E0-895B-4631-BD8C-7F99E66CAA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6633" y="5601037"/>
            <a:ext cx="1054699" cy="725487"/>
          </a:xfrm>
          <a:prstGeom prst="rect">
            <a:avLst/>
          </a:prstGeom>
        </p:spPr>
      </p:pic>
      <p:pic>
        <p:nvPicPr>
          <p:cNvPr id="684" name="Grafik 683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5BF168DA-0B7A-4332-A0E2-91BB86E529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36584" y="5582930"/>
            <a:ext cx="1054699" cy="725487"/>
          </a:xfrm>
          <a:prstGeom prst="rect">
            <a:avLst/>
          </a:prstGeom>
        </p:spPr>
      </p:pic>
      <p:pic>
        <p:nvPicPr>
          <p:cNvPr id="688" name="Grafik 687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C8C7BCEC-DC22-4A38-8B23-29D18B8433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63933" y="4531139"/>
            <a:ext cx="1054699" cy="731583"/>
          </a:xfrm>
          <a:prstGeom prst="rect">
            <a:avLst/>
          </a:prstGeom>
        </p:spPr>
      </p:pic>
      <p:sp>
        <p:nvSpPr>
          <p:cNvPr id="184" name="Freihandform: Form 183">
            <a:extLst>
              <a:ext uri="{FF2B5EF4-FFF2-40B4-BE49-F238E27FC236}">
                <a16:creationId xmlns:a16="http://schemas.microsoft.com/office/drawing/2014/main" id="{9E7E5657-69D4-429C-997D-5E3B70C36720}"/>
              </a:ext>
            </a:extLst>
          </p:cNvPr>
          <p:cNvSpPr/>
          <p:nvPr/>
        </p:nvSpPr>
        <p:spPr>
          <a:xfrm>
            <a:off x="5078055" y="5355496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ihandform: Form 188">
            <a:extLst>
              <a:ext uri="{FF2B5EF4-FFF2-40B4-BE49-F238E27FC236}">
                <a16:creationId xmlns:a16="http://schemas.microsoft.com/office/drawing/2014/main" id="{C1B47BC2-C858-482A-99E8-7EC5430CCD6F}"/>
              </a:ext>
            </a:extLst>
          </p:cNvPr>
          <p:cNvSpPr/>
          <p:nvPr/>
        </p:nvSpPr>
        <p:spPr>
          <a:xfrm>
            <a:off x="6414379" y="5419947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ihandform: Form 191">
            <a:extLst>
              <a:ext uri="{FF2B5EF4-FFF2-40B4-BE49-F238E27FC236}">
                <a16:creationId xmlns:a16="http://schemas.microsoft.com/office/drawing/2014/main" id="{ED750175-7F92-426F-A962-49BC5F384023}"/>
              </a:ext>
            </a:extLst>
          </p:cNvPr>
          <p:cNvSpPr/>
          <p:nvPr/>
        </p:nvSpPr>
        <p:spPr>
          <a:xfrm flipH="1">
            <a:off x="10951706" y="4374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ihandform: Form 194">
            <a:extLst>
              <a:ext uri="{FF2B5EF4-FFF2-40B4-BE49-F238E27FC236}">
                <a16:creationId xmlns:a16="http://schemas.microsoft.com/office/drawing/2014/main" id="{2BB4E729-9618-4B4E-A563-3FEF5CE40047}"/>
              </a:ext>
            </a:extLst>
          </p:cNvPr>
          <p:cNvSpPr/>
          <p:nvPr/>
        </p:nvSpPr>
        <p:spPr>
          <a:xfrm rot="207948" flipH="1">
            <a:off x="10461134" y="541994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38" name="Gruppieren 2137">
            <a:extLst>
              <a:ext uri="{FF2B5EF4-FFF2-40B4-BE49-F238E27FC236}">
                <a16:creationId xmlns:a16="http://schemas.microsoft.com/office/drawing/2014/main" id="{24D69A08-3243-4F2F-ABE2-19E5A027FD1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315452" y="3461538"/>
            <a:ext cx="1829150" cy="2692518"/>
            <a:chOff x="0" y="0"/>
            <a:chExt cx="5423358" cy="7976923"/>
          </a:xfrm>
        </p:grpSpPr>
        <p:grpSp>
          <p:nvGrpSpPr>
            <p:cNvPr id="2139" name="Gruppieren 2138">
              <a:extLst>
                <a:ext uri="{FF2B5EF4-FFF2-40B4-BE49-F238E27FC236}">
                  <a16:creationId xmlns:a16="http://schemas.microsoft.com/office/drawing/2014/main" id="{545C20E5-2DB8-4BF9-96E7-2225C6A4F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208939"/>
              <a:ext cx="5423358" cy="4767984"/>
              <a:chOff x="0" y="0"/>
              <a:chExt cx="5060425" cy="4448810"/>
            </a:xfrm>
          </p:grpSpPr>
          <p:sp>
            <p:nvSpPr>
              <p:cNvPr id="2152" name="Ellipse 2151">
                <a:extLst>
                  <a:ext uri="{FF2B5EF4-FFF2-40B4-BE49-F238E27FC236}">
                    <a16:creationId xmlns:a16="http://schemas.microsoft.com/office/drawing/2014/main" id="{F5EDDC58-DAD8-4D39-A0B6-7098FBB00BC5}"/>
                  </a:ext>
                </a:extLst>
              </p:cNvPr>
              <p:cNvSpPr/>
              <p:nvPr/>
            </p:nvSpPr>
            <p:spPr>
              <a:xfrm>
                <a:off x="3531476" y="157656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3" name="Ellipse 2152">
                <a:extLst>
                  <a:ext uri="{FF2B5EF4-FFF2-40B4-BE49-F238E27FC236}">
                    <a16:creationId xmlns:a16="http://schemas.microsoft.com/office/drawing/2014/main" id="{B2B4095A-1849-428E-8E57-564597F7A6A6}"/>
                  </a:ext>
                </a:extLst>
              </p:cNvPr>
              <p:cNvSpPr/>
              <p:nvPr/>
            </p:nvSpPr>
            <p:spPr>
              <a:xfrm>
                <a:off x="0" y="0"/>
                <a:ext cx="5016500" cy="44488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4" name="Ellipse 2153">
                <a:extLst>
                  <a:ext uri="{FF2B5EF4-FFF2-40B4-BE49-F238E27FC236}">
                    <a16:creationId xmlns:a16="http://schemas.microsoft.com/office/drawing/2014/main" id="{0C9A4470-A0AF-4F9D-A685-87074318FDF6}"/>
                  </a:ext>
                </a:extLst>
              </p:cNvPr>
              <p:cNvSpPr/>
              <p:nvPr/>
            </p:nvSpPr>
            <p:spPr>
              <a:xfrm rot="20527534">
                <a:off x="2986252" y="712733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5" name="Ellipse 2154">
                <a:extLst>
                  <a:ext uri="{FF2B5EF4-FFF2-40B4-BE49-F238E27FC236}">
                    <a16:creationId xmlns:a16="http://schemas.microsoft.com/office/drawing/2014/main" id="{EA4A05B9-651F-429E-9353-9FF377FB6337}"/>
                  </a:ext>
                </a:extLst>
              </p:cNvPr>
              <p:cNvSpPr/>
              <p:nvPr/>
            </p:nvSpPr>
            <p:spPr>
              <a:xfrm rot="20966179">
                <a:off x="3298278" y="1579837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6" name="Ellipse 2155">
                <a:extLst>
                  <a:ext uri="{FF2B5EF4-FFF2-40B4-BE49-F238E27FC236}">
                    <a16:creationId xmlns:a16="http://schemas.microsoft.com/office/drawing/2014/main" id="{22C5CDB5-A063-4D5E-8978-D0E6C4A527C3}"/>
                  </a:ext>
                </a:extLst>
              </p:cNvPr>
              <p:cNvSpPr/>
              <p:nvPr/>
            </p:nvSpPr>
            <p:spPr>
              <a:xfrm rot="20206565">
                <a:off x="94593" y="731783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EAF2FA"/>
                  </a:gs>
                  <a:gs pos="100000">
                    <a:srgbClr val="EAF2FA"/>
                  </a:gs>
                  <a:gs pos="15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40" name="Gruppieren 2139">
              <a:extLst>
                <a:ext uri="{FF2B5EF4-FFF2-40B4-BE49-F238E27FC236}">
                  <a16:creationId xmlns:a16="http://schemas.microsoft.com/office/drawing/2014/main" id="{8A131157-4A7F-477D-9122-DFBB2E3470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8993" y="954470"/>
              <a:ext cx="3293896" cy="2848812"/>
              <a:chOff x="0" y="0"/>
              <a:chExt cx="3073400" cy="2658110"/>
            </a:xfrm>
          </p:grpSpPr>
          <p:sp>
            <p:nvSpPr>
              <p:cNvPr id="2145" name="Ellipse 2144">
                <a:extLst>
                  <a:ext uri="{FF2B5EF4-FFF2-40B4-BE49-F238E27FC236}">
                    <a16:creationId xmlns:a16="http://schemas.microsoft.com/office/drawing/2014/main" id="{14B04787-1C6C-4BEC-858F-079079F37B72}"/>
                  </a:ext>
                </a:extLst>
              </p:cNvPr>
              <p:cNvSpPr/>
              <p:nvPr/>
            </p:nvSpPr>
            <p:spPr>
              <a:xfrm>
                <a:off x="0" y="0"/>
                <a:ext cx="3073400" cy="26581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6" name="Ellipse 2145">
                <a:extLst>
                  <a:ext uri="{FF2B5EF4-FFF2-40B4-BE49-F238E27FC236}">
                    <a16:creationId xmlns:a16="http://schemas.microsoft.com/office/drawing/2014/main" id="{47C66693-862F-49C4-A078-9E0B003A7625}"/>
                  </a:ext>
                </a:extLst>
              </p:cNvPr>
              <p:cNvSpPr/>
              <p:nvPr/>
            </p:nvSpPr>
            <p:spPr>
              <a:xfrm>
                <a:off x="1115251" y="940828"/>
                <a:ext cx="254000" cy="457200"/>
              </a:xfrm>
              <a:prstGeom prst="ellipse">
                <a:avLst/>
              </a:prstGeom>
              <a:solidFill>
                <a:srgbClr val="4472C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7" name="Ellipse 2146">
                <a:extLst>
                  <a:ext uri="{FF2B5EF4-FFF2-40B4-BE49-F238E27FC236}">
                    <a16:creationId xmlns:a16="http://schemas.microsoft.com/office/drawing/2014/main" id="{6B89776C-9E7E-4468-8F66-FEDA581F277E}"/>
                  </a:ext>
                </a:extLst>
              </p:cNvPr>
              <p:cNvSpPr/>
              <p:nvPr/>
            </p:nvSpPr>
            <p:spPr>
              <a:xfrm>
                <a:off x="2056079" y="914400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48" name="Gruppieren 2147">
                <a:extLst>
                  <a:ext uri="{FF2B5EF4-FFF2-40B4-BE49-F238E27FC236}">
                    <a16:creationId xmlns:a16="http://schemas.microsoft.com/office/drawing/2014/main" id="{666A967F-282A-4955-A021-DB4B61B17368}"/>
                  </a:ext>
                </a:extLst>
              </p:cNvPr>
              <p:cNvGrpSpPr/>
              <p:nvPr/>
            </p:nvGrpSpPr>
            <p:grpSpPr>
              <a:xfrm>
                <a:off x="1607908" y="1216777"/>
                <a:ext cx="1398028" cy="523269"/>
                <a:chOff x="0" y="0"/>
                <a:chExt cx="1548367" cy="518945"/>
              </a:xfr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50" name="Gleichschenkliges Dreieck 2149">
                  <a:extLst>
                    <a:ext uri="{FF2B5EF4-FFF2-40B4-BE49-F238E27FC236}">
                      <a16:creationId xmlns:a16="http://schemas.microsoft.com/office/drawing/2014/main" id="{F48851D9-D5DE-4EA9-A849-42AC7AA66BF8}"/>
                    </a:ext>
                  </a:extLst>
                </p:cNvPr>
                <p:cNvSpPr/>
                <p:nvPr/>
              </p:nvSpPr>
              <p:spPr>
                <a:xfrm>
                  <a:off x="173183" y="16364"/>
                  <a:ext cx="1375184" cy="501650"/>
                </a:xfrm>
                <a:prstGeom prst="triangle">
                  <a:avLst>
                    <a:gd name="adj" fmla="val 623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1" name="Ellipse 2150">
                  <a:extLst>
                    <a:ext uri="{FF2B5EF4-FFF2-40B4-BE49-F238E27FC236}">
                      <a16:creationId xmlns:a16="http://schemas.microsoft.com/office/drawing/2014/main" id="{4AFF714D-78BE-477E-B2CF-2CDEB5EC93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1192" cy="5189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41" name="Gruppieren 2140">
              <a:extLst>
                <a:ext uri="{FF2B5EF4-FFF2-40B4-BE49-F238E27FC236}">
                  <a16:creationId xmlns:a16="http://schemas.microsoft.com/office/drawing/2014/main" id="{D33AAE37-018E-44EA-8CE2-57F230F0FFEC}"/>
                </a:ext>
              </a:extLst>
            </p:cNvPr>
            <p:cNvGrpSpPr>
              <a:grpSpLocks noChangeAspect="1"/>
            </p:cNvGrpSpPr>
            <p:nvPr/>
          </p:nvGrpSpPr>
          <p:grpSpPr>
            <a:xfrm rot="975702">
              <a:off x="1933904" y="0"/>
              <a:ext cx="2475186" cy="1877657"/>
              <a:chOff x="0" y="0"/>
              <a:chExt cx="2309785" cy="1752267"/>
            </a:xfrm>
          </p:grpSpPr>
          <p:sp>
            <p:nvSpPr>
              <p:cNvPr id="2142" name="Flussdiagramm: Magnetplattenspeicher 2141">
                <a:extLst>
                  <a:ext uri="{FF2B5EF4-FFF2-40B4-BE49-F238E27FC236}">
                    <a16:creationId xmlns:a16="http://schemas.microsoft.com/office/drawing/2014/main" id="{90F2AAF0-191F-4BD4-82CF-2642CA9CE6FB}"/>
                  </a:ext>
                </a:extLst>
              </p:cNvPr>
              <p:cNvSpPr/>
              <p:nvPr/>
            </p:nvSpPr>
            <p:spPr>
              <a:xfrm>
                <a:off x="0" y="0"/>
                <a:ext cx="2309785" cy="1752267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3" name="Halbbogen 2142">
                <a:extLst>
                  <a:ext uri="{FF2B5EF4-FFF2-40B4-BE49-F238E27FC236}">
                    <a16:creationId xmlns:a16="http://schemas.microsoft.com/office/drawing/2014/main" id="{4C934EDD-CF5B-47A4-8172-8FC7C7F440BF}"/>
                  </a:ext>
                </a:extLst>
              </p:cNvPr>
              <p:cNvSpPr/>
              <p:nvPr/>
            </p:nvSpPr>
            <p:spPr>
              <a:xfrm rot="11791213">
                <a:off x="118441" y="667909"/>
                <a:ext cx="778510" cy="932180"/>
              </a:xfrm>
              <a:prstGeom prst="blockArc">
                <a:avLst>
                  <a:gd name="adj1" fmla="val 9684492"/>
                  <a:gd name="adj2" fmla="val 628043"/>
                  <a:gd name="adj3" fmla="val 23013"/>
                </a:avLst>
              </a:prstGeom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4" name="Ellipse 2143">
                <a:extLst>
                  <a:ext uri="{FF2B5EF4-FFF2-40B4-BE49-F238E27FC236}">
                    <a16:creationId xmlns:a16="http://schemas.microsoft.com/office/drawing/2014/main" id="{24BF14CB-1C85-4823-86F5-E18916FC24C1}"/>
                  </a:ext>
                </a:extLst>
              </p:cNvPr>
              <p:cNvSpPr/>
              <p:nvPr/>
            </p:nvSpPr>
            <p:spPr>
              <a:xfrm>
                <a:off x="15902" y="0"/>
                <a:ext cx="2281473" cy="57646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5" name="Grafik 24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D95F0831-5C28-40CE-AE2B-09E70D41BB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4090" y="5478795"/>
            <a:ext cx="1054699" cy="731583"/>
          </a:xfrm>
          <a:prstGeom prst="rect">
            <a:avLst/>
          </a:prstGeom>
        </p:spPr>
      </p:pic>
      <p:sp>
        <p:nvSpPr>
          <p:cNvPr id="182" name="Freihandform: Form 181">
            <a:extLst>
              <a:ext uri="{FF2B5EF4-FFF2-40B4-BE49-F238E27FC236}">
                <a16:creationId xmlns:a16="http://schemas.microsoft.com/office/drawing/2014/main" id="{AC3B545C-04E6-43F8-8907-DED40D6F9202}"/>
              </a:ext>
            </a:extLst>
          </p:cNvPr>
          <p:cNvSpPr/>
          <p:nvPr/>
        </p:nvSpPr>
        <p:spPr>
          <a:xfrm flipH="1">
            <a:off x="2147987" y="5317268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hteck 201">
            <a:extLst>
              <a:ext uri="{FF2B5EF4-FFF2-40B4-BE49-F238E27FC236}">
                <a16:creationId xmlns:a16="http://schemas.microsoft.com/office/drawing/2014/main" id="{4381746A-01EC-4853-9544-9E17ECA19C8B}"/>
              </a:ext>
            </a:extLst>
          </p:cNvPr>
          <p:cNvSpPr/>
          <p:nvPr/>
        </p:nvSpPr>
        <p:spPr>
          <a:xfrm rot="16200000">
            <a:off x="110145" y="5704846"/>
            <a:ext cx="1642722" cy="18529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3CC8832-7E5B-465A-BACC-4EADE4120995}"/>
              </a:ext>
            </a:extLst>
          </p:cNvPr>
          <p:cNvSpPr/>
          <p:nvPr/>
        </p:nvSpPr>
        <p:spPr>
          <a:xfrm rot="16200000">
            <a:off x="-593103" y="5147758"/>
            <a:ext cx="2325888" cy="19906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fik 16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7EF79B6C-A4E7-4AFC-A4A6-FFAFD6DC88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33" y="3497806"/>
            <a:ext cx="1054699" cy="859611"/>
          </a:xfrm>
          <a:prstGeom prst="rect">
            <a:avLst/>
          </a:prstGeom>
        </p:spPr>
      </p:pic>
      <p:pic>
        <p:nvPicPr>
          <p:cNvPr id="19" name="Grafik 18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03FBAC2B-7155-4B51-BAEB-22DC79796F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156" y="4586768"/>
            <a:ext cx="1054699" cy="731583"/>
          </a:xfrm>
          <a:prstGeom prst="rect">
            <a:avLst/>
          </a:prstGeom>
        </p:spPr>
      </p:pic>
      <p:pic>
        <p:nvPicPr>
          <p:cNvPr id="23" name="Grafik 22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A83259B1-32C0-4E1A-8C9D-E2FE8743D1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6103" y="5656210"/>
            <a:ext cx="1054699" cy="731583"/>
          </a:xfrm>
          <a:prstGeom prst="rect">
            <a:avLst/>
          </a:prstGeom>
        </p:spPr>
      </p:pic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78E45E-4DFE-40B3-AF42-6FF7B6971106}"/>
              </a:ext>
            </a:extLst>
          </p:cNvPr>
          <p:cNvSpPr/>
          <p:nvPr/>
        </p:nvSpPr>
        <p:spPr>
          <a:xfrm>
            <a:off x="597692" y="5513881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reihandform: Form 184">
            <a:extLst>
              <a:ext uri="{FF2B5EF4-FFF2-40B4-BE49-F238E27FC236}">
                <a16:creationId xmlns:a16="http://schemas.microsoft.com/office/drawing/2014/main" id="{3EE1DFD1-8828-42E9-BAA6-34FE6143AE1D}"/>
              </a:ext>
            </a:extLst>
          </p:cNvPr>
          <p:cNvSpPr/>
          <p:nvPr/>
        </p:nvSpPr>
        <p:spPr>
          <a:xfrm rot="231405" flipH="1">
            <a:off x="338185" y="4403321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ihandform: Form 197">
            <a:extLst>
              <a:ext uri="{FF2B5EF4-FFF2-40B4-BE49-F238E27FC236}">
                <a16:creationId xmlns:a16="http://schemas.microsoft.com/office/drawing/2014/main" id="{902B0CC1-FF73-48AB-A3FD-F228C85F9DE2}"/>
              </a:ext>
            </a:extLst>
          </p:cNvPr>
          <p:cNvSpPr/>
          <p:nvPr/>
        </p:nvSpPr>
        <p:spPr>
          <a:xfrm>
            <a:off x="1283" y="3302730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 26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4EA3EFCC-A4BA-41EC-BF61-E7AF36BD8C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81232" y="5547962"/>
            <a:ext cx="1054699" cy="731583"/>
          </a:xfrm>
          <a:prstGeom prst="rect">
            <a:avLst/>
          </a:prstGeom>
        </p:spPr>
      </p:pic>
      <p:sp>
        <p:nvSpPr>
          <p:cNvPr id="201" name="Freihandform: Form 200">
            <a:extLst>
              <a:ext uri="{FF2B5EF4-FFF2-40B4-BE49-F238E27FC236}">
                <a16:creationId xmlns:a16="http://schemas.microsoft.com/office/drawing/2014/main" id="{BD8AED68-1A09-4642-8A9C-54EAB331E5ED}"/>
              </a:ext>
            </a:extLst>
          </p:cNvPr>
          <p:cNvSpPr/>
          <p:nvPr/>
        </p:nvSpPr>
        <p:spPr>
          <a:xfrm rot="21368595">
            <a:off x="3706499" y="5396024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6" name="Grafik 675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E45B4E5A-1E29-439C-AA20-C4CC812689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38486" y="5484891"/>
            <a:ext cx="1054699" cy="725487"/>
          </a:xfrm>
          <a:prstGeom prst="rect">
            <a:avLst/>
          </a:prstGeom>
        </p:spPr>
      </p:pic>
      <p:pic>
        <p:nvPicPr>
          <p:cNvPr id="680" name="Grafik 679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99BEADD7-0E09-43DB-87ED-BA0D645851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60875" y="5717019"/>
            <a:ext cx="1060796" cy="725487"/>
          </a:xfrm>
          <a:prstGeom prst="rect">
            <a:avLst/>
          </a:prstGeom>
        </p:spPr>
      </p:pic>
      <p:sp>
        <p:nvSpPr>
          <p:cNvPr id="683" name="Freihandform: Form 682">
            <a:extLst>
              <a:ext uri="{FF2B5EF4-FFF2-40B4-BE49-F238E27FC236}">
                <a16:creationId xmlns:a16="http://schemas.microsoft.com/office/drawing/2014/main" id="{73ED9615-77ED-4D6F-85AB-4401AB348A33}"/>
              </a:ext>
            </a:extLst>
          </p:cNvPr>
          <p:cNvSpPr/>
          <p:nvPr/>
        </p:nvSpPr>
        <p:spPr>
          <a:xfrm rot="207948" flipH="1">
            <a:off x="7777574" y="532146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5" name="Freihandform: Form 684">
            <a:extLst>
              <a:ext uri="{FF2B5EF4-FFF2-40B4-BE49-F238E27FC236}">
                <a16:creationId xmlns:a16="http://schemas.microsoft.com/office/drawing/2014/main" id="{F2E037B5-263D-49C2-9255-2B75F10685E2}"/>
              </a:ext>
            </a:extLst>
          </p:cNvPr>
          <p:cNvSpPr/>
          <p:nvPr/>
        </p:nvSpPr>
        <p:spPr>
          <a:xfrm flipH="1">
            <a:off x="9156667" y="5643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29ED12F-CC76-4702-BF4A-7ACD1EA28BEE}"/>
              </a:ext>
            </a:extLst>
          </p:cNvPr>
          <p:cNvSpPr/>
          <p:nvPr/>
        </p:nvSpPr>
        <p:spPr>
          <a:xfrm>
            <a:off x="8989164" y="4470680"/>
            <a:ext cx="405958" cy="154820"/>
          </a:xfrm>
          <a:prstGeom prst="ellipse">
            <a:avLst/>
          </a:prstGeom>
          <a:solidFill>
            <a:srgbClr val="4472C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6DDC21-D372-4FE3-BEBA-BBD268C6914A}"/>
              </a:ext>
            </a:extLst>
          </p:cNvPr>
          <p:cNvSpPr/>
          <p:nvPr/>
        </p:nvSpPr>
        <p:spPr>
          <a:xfrm>
            <a:off x="8950207" y="4457168"/>
            <a:ext cx="552657" cy="154820"/>
          </a:xfrm>
          <a:prstGeom prst="ellipse">
            <a:avLst/>
          </a:prstGeom>
          <a:gradFill flip="none" rotWithShape="1">
            <a:gsLst>
              <a:gs pos="48000">
                <a:schemeClr val="accent5">
                  <a:lumMod val="20000"/>
                  <a:lumOff val="80000"/>
                </a:schemeClr>
              </a:gs>
              <a:gs pos="100000">
                <a:srgbClr val="F9FBF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F3FE8D83-3014-462B-8EAA-A5C2B1349AC5}"/>
              </a:ext>
            </a:extLst>
          </p:cNvPr>
          <p:cNvGrpSpPr/>
          <p:nvPr/>
        </p:nvGrpSpPr>
        <p:grpSpPr>
          <a:xfrm>
            <a:off x="8596848" y="205406"/>
            <a:ext cx="3235837" cy="899135"/>
            <a:chOff x="8596848" y="205406"/>
            <a:chExt cx="3235837" cy="899135"/>
          </a:xfrm>
        </p:grpSpPr>
        <p:grpSp>
          <p:nvGrpSpPr>
            <p:cNvPr id="59" name="Gruppieren 58">
              <a:extLst>
                <a:ext uri="{FF2B5EF4-FFF2-40B4-BE49-F238E27FC236}">
                  <a16:creationId xmlns:a16="http://schemas.microsoft.com/office/drawing/2014/main" id="{C0605701-129A-4FBB-93FA-483CE304E201}"/>
                </a:ext>
              </a:extLst>
            </p:cNvPr>
            <p:cNvGrpSpPr/>
            <p:nvPr/>
          </p:nvGrpSpPr>
          <p:grpSpPr>
            <a:xfrm>
              <a:off x="8596848" y="205406"/>
              <a:ext cx="1348875" cy="683394"/>
              <a:chOff x="7887200" y="205406"/>
              <a:chExt cx="1348875" cy="683394"/>
            </a:xfrm>
          </p:grpSpPr>
          <p:sp>
            <p:nvSpPr>
              <p:cNvPr id="64" name="Wolke 63">
                <a:extLst>
                  <a:ext uri="{FF2B5EF4-FFF2-40B4-BE49-F238E27FC236}">
                    <a16:creationId xmlns:a16="http://schemas.microsoft.com/office/drawing/2014/main" id="{AAC4A6CE-0DE4-4219-8279-A5AFBB10721F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feld 64">
                <a:extLst>
                  <a:ext uri="{FF2B5EF4-FFF2-40B4-BE49-F238E27FC236}">
                    <a16:creationId xmlns:a16="http://schemas.microsoft.com/office/drawing/2014/main" id="{208B8EC8-5780-4920-95C8-8AF8823B5C8C}"/>
                  </a:ext>
                </a:extLst>
              </p:cNvPr>
              <p:cNvSpPr txBox="1"/>
              <p:nvPr/>
            </p:nvSpPr>
            <p:spPr>
              <a:xfrm>
                <a:off x="8161636" y="225491"/>
                <a:ext cx="70360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</a:p>
            </p:txBody>
          </p:sp>
        </p:grpSp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BF35C4F8-07D4-4265-982E-5B14BD4108C7}"/>
                </a:ext>
              </a:extLst>
            </p:cNvPr>
            <p:cNvGrpSpPr/>
            <p:nvPr/>
          </p:nvGrpSpPr>
          <p:grpSpPr>
            <a:xfrm>
              <a:off x="10483810" y="421147"/>
              <a:ext cx="1348875" cy="683394"/>
              <a:chOff x="7887200" y="205406"/>
              <a:chExt cx="1348875" cy="683394"/>
            </a:xfrm>
          </p:grpSpPr>
          <p:sp>
            <p:nvSpPr>
              <p:cNvPr id="62" name="Wolke 61">
                <a:extLst>
                  <a:ext uri="{FF2B5EF4-FFF2-40B4-BE49-F238E27FC236}">
                    <a16:creationId xmlns:a16="http://schemas.microsoft.com/office/drawing/2014/main" id="{3E95004E-BB07-413A-BCB4-BC4DBADAD880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20A3ED3B-F091-42EC-A7C6-658EF84B5F4F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9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740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  <p:sndAc>
          <p:stSnd>
            <p:snd r:embed="rId2" name="8-2.wav"/>
          </p:stSnd>
        </p:sndAc>
      </p:transition>
    </mc:Choice>
    <mc:Fallback xmlns="">
      <p:transition>
        <p:fade/>
        <p:sndAc>
          <p:stSnd>
            <p:snd r:embed="rId17" name="8-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3.75E-6 0.01088 L 0.00026 -4.44444E-6 L 0.00052 0.01088 L 0.00078 -4.44444E-6 L 0.00104 0.01088 L 0.00117 -4.44444E-6 L 0.00143 0.01088 L 0.00169 -4.44444E-6 L 0.00195 0.01088 L 0.00221 -4.44444E-6 L 0.00234 0.01088 L 0.0026 -4.44444E-6 L 0.00286 0.01088 L 0.00312 -4.44444E-6 L 0.00338 0.01088 L 0.00377 -4.44444E-6 " pathEditMode="relative" rAng="0" ptsTypes="AAAAAAAAAAAAAAAAA">
                                      <p:cBhvr>
                                        <p:cTn id="6" dur="6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0" y="53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5000"/>
                <a:lumOff val="95000"/>
              </a:schemeClr>
            </a:gs>
            <a:gs pos="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2C1C551-BB97-458A-AA91-897CFBBF67FC}"/>
              </a:ext>
            </a:extLst>
          </p:cNvPr>
          <p:cNvSpPr/>
          <p:nvPr/>
        </p:nvSpPr>
        <p:spPr>
          <a:xfrm>
            <a:off x="-162560" y="2592265"/>
            <a:ext cx="12517120" cy="3647440"/>
          </a:xfrm>
          <a:custGeom>
            <a:avLst/>
            <a:gdLst>
              <a:gd name="connsiteX0" fmla="*/ 101600 w 12517120"/>
              <a:gd name="connsiteY0" fmla="*/ 20320 h 3647440"/>
              <a:gd name="connsiteX1" fmla="*/ 101600 w 12517120"/>
              <a:gd name="connsiteY1" fmla="*/ 20320 h 3647440"/>
              <a:gd name="connsiteX2" fmla="*/ 182880 w 12517120"/>
              <a:gd name="connsiteY2" fmla="*/ 50800 h 3647440"/>
              <a:gd name="connsiteX3" fmla="*/ 243840 w 12517120"/>
              <a:gd name="connsiteY3" fmla="*/ 91440 h 3647440"/>
              <a:gd name="connsiteX4" fmla="*/ 274320 w 12517120"/>
              <a:gd name="connsiteY4" fmla="*/ 111760 h 3647440"/>
              <a:gd name="connsiteX5" fmla="*/ 304800 w 12517120"/>
              <a:gd name="connsiteY5" fmla="*/ 132080 h 3647440"/>
              <a:gd name="connsiteX6" fmla="*/ 345440 w 12517120"/>
              <a:gd name="connsiteY6" fmla="*/ 162560 h 3647440"/>
              <a:gd name="connsiteX7" fmla="*/ 406400 w 12517120"/>
              <a:gd name="connsiteY7" fmla="*/ 213360 h 3647440"/>
              <a:gd name="connsiteX8" fmla="*/ 436880 w 12517120"/>
              <a:gd name="connsiteY8" fmla="*/ 223520 h 3647440"/>
              <a:gd name="connsiteX9" fmla="*/ 538480 w 12517120"/>
              <a:gd name="connsiteY9" fmla="*/ 294640 h 3647440"/>
              <a:gd name="connsiteX10" fmla="*/ 599440 w 12517120"/>
              <a:gd name="connsiteY10" fmla="*/ 325120 h 3647440"/>
              <a:gd name="connsiteX11" fmla="*/ 629920 w 12517120"/>
              <a:gd name="connsiteY11" fmla="*/ 335280 h 3647440"/>
              <a:gd name="connsiteX12" fmla="*/ 731520 w 12517120"/>
              <a:gd name="connsiteY12" fmla="*/ 406400 h 3647440"/>
              <a:gd name="connsiteX13" fmla="*/ 762000 w 12517120"/>
              <a:gd name="connsiteY13" fmla="*/ 426720 h 3647440"/>
              <a:gd name="connsiteX14" fmla="*/ 822960 w 12517120"/>
              <a:gd name="connsiteY14" fmla="*/ 447040 h 3647440"/>
              <a:gd name="connsiteX15" fmla="*/ 924560 w 12517120"/>
              <a:gd name="connsiteY15" fmla="*/ 508000 h 3647440"/>
              <a:gd name="connsiteX16" fmla="*/ 985520 w 12517120"/>
              <a:gd name="connsiteY16" fmla="*/ 528320 h 3647440"/>
              <a:gd name="connsiteX17" fmla="*/ 1046480 w 12517120"/>
              <a:gd name="connsiteY17" fmla="*/ 568960 h 3647440"/>
              <a:gd name="connsiteX18" fmla="*/ 1137920 w 12517120"/>
              <a:gd name="connsiteY18" fmla="*/ 599440 h 3647440"/>
              <a:gd name="connsiteX19" fmla="*/ 1168400 w 12517120"/>
              <a:gd name="connsiteY19" fmla="*/ 609600 h 3647440"/>
              <a:gd name="connsiteX20" fmla="*/ 1219200 w 12517120"/>
              <a:gd name="connsiteY20" fmla="*/ 619760 h 3647440"/>
              <a:gd name="connsiteX21" fmla="*/ 1249680 w 12517120"/>
              <a:gd name="connsiteY21" fmla="*/ 629920 h 3647440"/>
              <a:gd name="connsiteX22" fmla="*/ 1483360 w 12517120"/>
              <a:gd name="connsiteY22" fmla="*/ 629920 h 3647440"/>
              <a:gd name="connsiteX23" fmla="*/ 1747520 w 12517120"/>
              <a:gd name="connsiteY23" fmla="*/ 883920 h 3647440"/>
              <a:gd name="connsiteX24" fmla="*/ 2387600 w 12517120"/>
              <a:gd name="connsiteY24" fmla="*/ 629920 h 3647440"/>
              <a:gd name="connsiteX25" fmla="*/ 2854960 w 12517120"/>
              <a:gd name="connsiteY25" fmla="*/ 304800 h 3647440"/>
              <a:gd name="connsiteX26" fmla="*/ 3271520 w 12517120"/>
              <a:gd name="connsiteY26" fmla="*/ 690880 h 3647440"/>
              <a:gd name="connsiteX27" fmla="*/ 3484880 w 12517120"/>
              <a:gd name="connsiteY27" fmla="*/ 579120 h 3647440"/>
              <a:gd name="connsiteX28" fmla="*/ 4267200 w 12517120"/>
              <a:gd name="connsiteY28" fmla="*/ 1016000 h 3647440"/>
              <a:gd name="connsiteX29" fmla="*/ 4572000 w 12517120"/>
              <a:gd name="connsiteY29" fmla="*/ 894080 h 3647440"/>
              <a:gd name="connsiteX30" fmla="*/ 4632960 w 12517120"/>
              <a:gd name="connsiteY30" fmla="*/ 975360 h 3647440"/>
              <a:gd name="connsiteX31" fmla="*/ 5374640 w 12517120"/>
              <a:gd name="connsiteY31" fmla="*/ 619760 h 3647440"/>
              <a:gd name="connsiteX32" fmla="*/ 5486400 w 12517120"/>
              <a:gd name="connsiteY32" fmla="*/ 680720 h 3647440"/>
              <a:gd name="connsiteX33" fmla="*/ 5994400 w 12517120"/>
              <a:gd name="connsiteY33" fmla="*/ 619760 h 3647440"/>
              <a:gd name="connsiteX34" fmla="*/ 6177280 w 12517120"/>
              <a:gd name="connsiteY34" fmla="*/ 863600 h 3647440"/>
              <a:gd name="connsiteX35" fmla="*/ 6410960 w 12517120"/>
              <a:gd name="connsiteY35" fmla="*/ 1117600 h 3647440"/>
              <a:gd name="connsiteX36" fmla="*/ 6604000 w 12517120"/>
              <a:gd name="connsiteY36" fmla="*/ 934720 h 3647440"/>
              <a:gd name="connsiteX37" fmla="*/ 6990080 w 12517120"/>
              <a:gd name="connsiteY37" fmla="*/ 1270000 h 3647440"/>
              <a:gd name="connsiteX38" fmla="*/ 7752080 w 12517120"/>
              <a:gd name="connsiteY38" fmla="*/ 1127760 h 3647440"/>
              <a:gd name="connsiteX39" fmla="*/ 8107680 w 12517120"/>
              <a:gd name="connsiteY39" fmla="*/ 914400 h 3647440"/>
              <a:gd name="connsiteX40" fmla="*/ 8321040 w 12517120"/>
              <a:gd name="connsiteY40" fmla="*/ 721360 h 3647440"/>
              <a:gd name="connsiteX41" fmla="*/ 8442960 w 12517120"/>
              <a:gd name="connsiteY41" fmla="*/ 772160 h 3647440"/>
              <a:gd name="connsiteX42" fmla="*/ 8524240 w 12517120"/>
              <a:gd name="connsiteY42" fmla="*/ 1056640 h 3647440"/>
              <a:gd name="connsiteX43" fmla="*/ 8829040 w 12517120"/>
              <a:gd name="connsiteY43" fmla="*/ 1097280 h 3647440"/>
              <a:gd name="connsiteX44" fmla="*/ 9001760 w 12517120"/>
              <a:gd name="connsiteY44" fmla="*/ 995680 h 3647440"/>
              <a:gd name="connsiteX45" fmla="*/ 9164320 w 12517120"/>
              <a:gd name="connsiteY45" fmla="*/ 1148080 h 3647440"/>
              <a:gd name="connsiteX46" fmla="*/ 9702800 w 12517120"/>
              <a:gd name="connsiteY46" fmla="*/ 650240 h 3647440"/>
              <a:gd name="connsiteX47" fmla="*/ 10007600 w 12517120"/>
              <a:gd name="connsiteY47" fmla="*/ 853440 h 3647440"/>
              <a:gd name="connsiteX48" fmla="*/ 10292080 w 12517120"/>
              <a:gd name="connsiteY48" fmla="*/ 772160 h 3647440"/>
              <a:gd name="connsiteX49" fmla="*/ 10789920 w 12517120"/>
              <a:gd name="connsiteY49" fmla="*/ 1026160 h 3647440"/>
              <a:gd name="connsiteX50" fmla="*/ 11115040 w 12517120"/>
              <a:gd name="connsiteY50" fmla="*/ 802640 h 3647440"/>
              <a:gd name="connsiteX51" fmla="*/ 11714480 w 12517120"/>
              <a:gd name="connsiteY51" fmla="*/ 934720 h 3647440"/>
              <a:gd name="connsiteX52" fmla="*/ 11988800 w 12517120"/>
              <a:gd name="connsiteY52" fmla="*/ 741680 h 3647440"/>
              <a:gd name="connsiteX53" fmla="*/ 12232640 w 12517120"/>
              <a:gd name="connsiteY53" fmla="*/ 924560 h 3647440"/>
              <a:gd name="connsiteX54" fmla="*/ 12435840 w 12517120"/>
              <a:gd name="connsiteY54" fmla="*/ 894080 h 3647440"/>
              <a:gd name="connsiteX55" fmla="*/ 12517120 w 12517120"/>
              <a:gd name="connsiteY55" fmla="*/ 3566160 h 3647440"/>
              <a:gd name="connsiteX56" fmla="*/ 0 w 12517120"/>
              <a:gd name="connsiteY56" fmla="*/ 3647440 h 3647440"/>
              <a:gd name="connsiteX57" fmla="*/ 40640 w 12517120"/>
              <a:gd name="connsiteY57" fmla="*/ 0 h 3647440"/>
              <a:gd name="connsiteX58" fmla="*/ 101600 w 12517120"/>
              <a:gd name="connsiteY58" fmla="*/ 20320 h 36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517120" h="3647440">
                <a:moveTo>
                  <a:pt x="101600" y="20320"/>
                </a:moveTo>
                <a:lnTo>
                  <a:pt x="101600" y="20320"/>
                </a:lnTo>
                <a:cubicBezTo>
                  <a:pt x="128693" y="30480"/>
                  <a:pt x="156999" y="37860"/>
                  <a:pt x="182880" y="50800"/>
                </a:cubicBezTo>
                <a:cubicBezTo>
                  <a:pt x="204723" y="61722"/>
                  <a:pt x="223520" y="77893"/>
                  <a:pt x="243840" y="91440"/>
                </a:cubicBezTo>
                <a:lnTo>
                  <a:pt x="274320" y="111760"/>
                </a:lnTo>
                <a:cubicBezTo>
                  <a:pt x="284480" y="118533"/>
                  <a:pt x="295031" y="124754"/>
                  <a:pt x="304800" y="132080"/>
                </a:cubicBezTo>
                <a:cubicBezTo>
                  <a:pt x="318347" y="142240"/>
                  <a:pt x="332583" y="151540"/>
                  <a:pt x="345440" y="162560"/>
                </a:cubicBezTo>
                <a:cubicBezTo>
                  <a:pt x="376898" y="189524"/>
                  <a:pt x="370472" y="195396"/>
                  <a:pt x="406400" y="213360"/>
                </a:cubicBezTo>
                <a:cubicBezTo>
                  <a:pt x="415979" y="218149"/>
                  <a:pt x="426720" y="220133"/>
                  <a:pt x="436880" y="223520"/>
                </a:cubicBezTo>
                <a:cubicBezTo>
                  <a:pt x="455427" y="237431"/>
                  <a:pt x="523470" y="289637"/>
                  <a:pt x="538480" y="294640"/>
                </a:cubicBezTo>
                <a:cubicBezTo>
                  <a:pt x="615092" y="320177"/>
                  <a:pt x="520658" y="285729"/>
                  <a:pt x="599440" y="325120"/>
                </a:cubicBezTo>
                <a:cubicBezTo>
                  <a:pt x="609019" y="329909"/>
                  <a:pt x="620558" y="330079"/>
                  <a:pt x="629920" y="335280"/>
                </a:cubicBezTo>
                <a:cubicBezTo>
                  <a:pt x="671962" y="358637"/>
                  <a:pt x="694229" y="379764"/>
                  <a:pt x="731520" y="406400"/>
                </a:cubicBezTo>
                <a:cubicBezTo>
                  <a:pt x="741456" y="413497"/>
                  <a:pt x="750842" y="421761"/>
                  <a:pt x="762000" y="426720"/>
                </a:cubicBezTo>
                <a:cubicBezTo>
                  <a:pt x="781573" y="435419"/>
                  <a:pt x="805138" y="435159"/>
                  <a:pt x="822960" y="447040"/>
                </a:cubicBezTo>
                <a:cubicBezTo>
                  <a:pt x="858740" y="470893"/>
                  <a:pt x="885508" y="492379"/>
                  <a:pt x="924560" y="508000"/>
                </a:cubicBezTo>
                <a:cubicBezTo>
                  <a:pt x="944447" y="515955"/>
                  <a:pt x="967698" y="516439"/>
                  <a:pt x="985520" y="528320"/>
                </a:cubicBezTo>
                <a:cubicBezTo>
                  <a:pt x="1005840" y="541867"/>
                  <a:pt x="1023312" y="561237"/>
                  <a:pt x="1046480" y="568960"/>
                </a:cubicBezTo>
                <a:lnTo>
                  <a:pt x="1137920" y="599440"/>
                </a:lnTo>
                <a:cubicBezTo>
                  <a:pt x="1148080" y="602827"/>
                  <a:pt x="1157898" y="607500"/>
                  <a:pt x="1168400" y="609600"/>
                </a:cubicBezTo>
                <a:cubicBezTo>
                  <a:pt x="1185333" y="612987"/>
                  <a:pt x="1202447" y="615572"/>
                  <a:pt x="1219200" y="619760"/>
                </a:cubicBezTo>
                <a:cubicBezTo>
                  <a:pt x="1229590" y="622357"/>
                  <a:pt x="1238978" y="629508"/>
                  <a:pt x="1249680" y="629920"/>
                </a:cubicBezTo>
                <a:cubicBezTo>
                  <a:pt x="1327516" y="632914"/>
                  <a:pt x="1405467" y="629920"/>
                  <a:pt x="1483360" y="629920"/>
                </a:cubicBezTo>
                <a:lnTo>
                  <a:pt x="1747520" y="883920"/>
                </a:lnTo>
                <a:lnTo>
                  <a:pt x="2387600" y="629920"/>
                </a:lnTo>
                <a:lnTo>
                  <a:pt x="2854960" y="304800"/>
                </a:lnTo>
                <a:lnTo>
                  <a:pt x="3271520" y="690880"/>
                </a:lnTo>
                <a:lnTo>
                  <a:pt x="3484880" y="579120"/>
                </a:lnTo>
                <a:lnTo>
                  <a:pt x="4267200" y="1016000"/>
                </a:lnTo>
                <a:lnTo>
                  <a:pt x="4572000" y="894080"/>
                </a:lnTo>
                <a:lnTo>
                  <a:pt x="4632960" y="975360"/>
                </a:lnTo>
                <a:lnTo>
                  <a:pt x="5374640" y="619760"/>
                </a:lnTo>
                <a:lnTo>
                  <a:pt x="5486400" y="680720"/>
                </a:lnTo>
                <a:lnTo>
                  <a:pt x="5994400" y="619760"/>
                </a:lnTo>
                <a:lnTo>
                  <a:pt x="6177280" y="863600"/>
                </a:lnTo>
                <a:lnTo>
                  <a:pt x="6410960" y="1117600"/>
                </a:lnTo>
                <a:lnTo>
                  <a:pt x="6604000" y="934720"/>
                </a:lnTo>
                <a:lnTo>
                  <a:pt x="6990080" y="1270000"/>
                </a:lnTo>
                <a:lnTo>
                  <a:pt x="7752080" y="1127760"/>
                </a:lnTo>
                <a:lnTo>
                  <a:pt x="8107680" y="914400"/>
                </a:lnTo>
                <a:lnTo>
                  <a:pt x="8321040" y="721360"/>
                </a:lnTo>
                <a:lnTo>
                  <a:pt x="8442960" y="772160"/>
                </a:lnTo>
                <a:lnTo>
                  <a:pt x="8524240" y="1056640"/>
                </a:lnTo>
                <a:lnTo>
                  <a:pt x="8829040" y="1097280"/>
                </a:lnTo>
                <a:lnTo>
                  <a:pt x="9001760" y="995680"/>
                </a:lnTo>
                <a:lnTo>
                  <a:pt x="9164320" y="1148080"/>
                </a:lnTo>
                <a:lnTo>
                  <a:pt x="9702800" y="650240"/>
                </a:lnTo>
                <a:lnTo>
                  <a:pt x="10007600" y="853440"/>
                </a:lnTo>
                <a:lnTo>
                  <a:pt x="10292080" y="772160"/>
                </a:lnTo>
                <a:lnTo>
                  <a:pt x="10789920" y="1026160"/>
                </a:lnTo>
                <a:lnTo>
                  <a:pt x="11115040" y="802640"/>
                </a:lnTo>
                <a:lnTo>
                  <a:pt x="11714480" y="934720"/>
                </a:lnTo>
                <a:lnTo>
                  <a:pt x="11988800" y="741680"/>
                </a:lnTo>
                <a:lnTo>
                  <a:pt x="12232640" y="924560"/>
                </a:lnTo>
                <a:lnTo>
                  <a:pt x="12435840" y="894080"/>
                </a:lnTo>
                <a:lnTo>
                  <a:pt x="12517120" y="3566160"/>
                </a:lnTo>
                <a:lnTo>
                  <a:pt x="0" y="3647440"/>
                </a:lnTo>
                <a:lnTo>
                  <a:pt x="40640" y="0"/>
                </a:lnTo>
                <a:lnTo>
                  <a:pt x="101600" y="20320"/>
                </a:lnTo>
                <a:close/>
              </a:path>
            </a:pathLst>
          </a:custGeom>
          <a:gradFill flip="none" rotWithShape="1">
            <a:gsLst>
              <a:gs pos="22000">
                <a:srgbClr val="FFFFFF"/>
              </a:gs>
              <a:gs pos="58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6C5CDBA1-B70D-48E5-8AC2-C656A1041BA4}"/>
              </a:ext>
            </a:extLst>
          </p:cNvPr>
          <p:cNvSpPr/>
          <p:nvPr/>
        </p:nvSpPr>
        <p:spPr>
          <a:xfrm>
            <a:off x="0" y="2511972"/>
            <a:ext cx="7723319" cy="3990427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2000">
                <a:schemeClr val="bg1"/>
              </a:gs>
            </a:gsLst>
            <a:lin ang="18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3" name="Freihandform: Form 692">
            <a:extLst>
              <a:ext uri="{FF2B5EF4-FFF2-40B4-BE49-F238E27FC236}">
                <a16:creationId xmlns:a16="http://schemas.microsoft.com/office/drawing/2014/main" id="{4C56A6B3-860A-4F44-81FF-BEFE7E194500}"/>
              </a:ext>
            </a:extLst>
          </p:cNvPr>
          <p:cNvSpPr/>
          <p:nvPr/>
        </p:nvSpPr>
        <p:spPr>
          <a:xfrm flipH="1">
            <a:off x="-667850" y="5913754"/>
            <a:ext cx="12918331" cy="1810008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hteck 202">
            <a:extLst>
              <a:ext uri="{FF2B5EF4-FFF2-40B4-BE49-F238E27FC236}">
                <a16:creationId xmlns:a16="http://schemas.microsoft.com/office/drawing/2014/main" id="{35CC7D15-DD41-4FF9-9207-CA9FF63E6B9A}"/>
              </a:ext>
            </a:extLst>
          </p:cNvPr>
          <p:cNvSpPr/>
          <p:nvPr/>
        </p:nvSpPr>
        <p:spPr>
          <a:xfrm rot="16200000">
            <a:off x="964087" y="6391685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hteck 203">
            <a:extLst>
              <a:ext uri="{FF2B5EF4-FFF2-40B4-BE49-F238E27FC236}">
                <a16:creationId xmlns:a16="http://schemas.microsoft.com/office/drawing/2014/main" id="{08A35E4D-3A57-48CA-99EC-E8A1CDEBD6A7}"/>
              </a:ext>
            </a:extLst>
          </p:cNvPr>
          <p:cNvSpPr/>
          <p:nvPr/>
        </p:nvSpPr>
        <p:spPr>
          <a:xfrm rot="16200000">
            <a:off x="2489431" y="6255190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1292E12C-4776-454C-981F-2CD48879F8E2}"/>
              </a:ext>
            </a:extLst>
          </p:cNvPr>
          <p:cNvSpPr/>
          <p:nvPr/>
        </p:nvSpPr>
        <p:spPr>
          <a:xfrm rot="16200000">
            <a:off x="4084633" y="6317584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hteck 205">
            <a:extLst>
              <a:ext uri="{FF2B5EF4-FFF2-40B4-BE49-F238E27FC236}">
                <a16:creationId xmlns:a16="http://schemas.microsoft.com/office/drawing/2014/main" id="{78919D5E-4996-497A-A021-22F0AFC86BBD}"/>
              </a:ext>
            </a:extLst>
          </p:cNvPr>
          <p:cNvSpPr/>
          <p:nvPr/>
        </p:nvSpPr>
        <p:spPr>
          <a:xfrm rot="16200000">
            <a:off x="5443702" y="6233875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hteck 206">
            <a:extLst>
              <a:ext uri="{FF2B5EF4-FFF2-40B4-BE49-F238E27FC236}">
                <a16:creationId xmlns:a16="http://schemas.microsoft.com/office/drawing/2014/main" id="{4C766A4A-A291-491F-A129-E94FC50BF823}"/>
              </a:ext>
            </a:extLst>
          </p:cNvPr>
          <p:cNvSpPr/>
          <p:nvPr/>
        </p:nvSpPr>
        <p:spPr>
          <a:xfrm rot="16200000">
            <a:off x="8142122" y="6288797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hteck 207">
            <a:extLst>
              <a:ext uri="{FF2B5EF4-FFF2-40B4-BE49-F238E27FC236}">
                <a16:creationId xmlns:a16="http://schemas.microsoft.com/office/drawing/2014/main" id="{EF70BDB7-E783-410D-A4EC-0D758CB22021}"/>
              </a:ext>
            </a:extLst>
          </p:cNvPr>
          <p:cNvSpPr/>
          <p:nvPr/>
        </p:nvSpPr>
        <p:spPr>
          <a:xfrm rot="16200000">
            <a:off x="9511302" y="6352639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hteck 208">
            <a:extLst>
              <a:ext uri="{FF2B5EF4-FFF2-40B4-BE49-F238E27FC236}">
                <a16:creationId xmlns:a16="http://schemas.microsoft.com/office/drawing/2014/main" id="{8418B663-B945-42A5-9F75-DD3933D73D5E}"/>
              </a:ext>
            </a:extLst>
          </p:cNvPr>
          <p:cNvSpPr/>
          <p:nvPr/>
        </p:nvSpPr>
        <p:spPr>
          <a:xfrm rot="16200000">
            <a:off x="6772617" y="6308321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hteck 209">
            <a:extLst>
              <a:ext uri="{FF2B5EF4-FFF2-40B4-BE49-F238E27FC236}">
                <a16:creationId xmlns:a16="http://schemas.microsoft.com/office/drawing/2014/main" id="{086F1364-1D39-487D-B5E8-FB7BA83B54EC}"/>
              </a:ext>
            </a:extLst>
          </p:cNvPr>
          <p:cNvSpPr/>
          <p:nvPr/>
        </p:nvSpPr>
        <p:spPr>
          <a:xfrm rot="16200000">
            <a:off x="10810633" y="6317584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hteck 210">
            <a:extLst>
              <a:ext uri="{FF2B5EF4-FFF2-40B4-BE49-F238E27FC236}">
                <a16:creationId xmlns:a16="http://schemas.microsoft.com/office/drawing/2014/main" id="{495E6F9F-4FEB-420B-A92F-50E8007C1D45}"/>
              </a:ext>
            </a:extLst>
          </p:cNvPr>
          <p:cNvSpPr/>
          <p:nvPr/>
        </p:nvSpPr>
        <p:spPr>
          <a:xfrm rot="16200000">
            <a:off x="10836109" y="5688073"/>
            <a:ext cx="1446873" cy="18177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5B36BC0D-4C5D-4E42-B2CB-0EC353DAE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161" y="5529255"/>
            <a:ext cx="1054699" cy="731583"/>
          </a:xfrm>
          <a:prstGeom prst="rect">
            <a:avLst/>
          </a:prstGeom>
        </p:spPr>
      </p:pic>
      <p:pic>
        <p:nvPicPr>
          <p:cNvPr id="673" name="Grafik 672">
            <a:extLst>
              <a:ext uri="{FF2B5EF4-FFF2-40B4-BE49-F238E27FC236}">
                <a16:creationId xmlns:a16="http://schemas.microsoft.com/office/drawing/2014/main" id="{8B32B3E0-895B-4631-BD8C-7F99E66CA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633" y="5601037"/>
            <a:ext cx="1054699" cy="725487"/>
          </a:xfrm>
          <a:prstGeom prst="rect">
            <a:avLst/>
          </a:prstGeom>
        </p:spPr>
      </p:pic>
      <p:pic>
        <p:nvPicPr>
          <p:cNvPr id="684" name="Grafik 683">
            <a:extLst>
              <a:ext uri="{FF2B5EF4-FFF2-40B4-BE49-F238E27FC236}">
                <a16:creationId xmlns:a16="http://schemas.microsoft.com/office/drawing/2014/main" id="{5BF168DA-0B7A-4332-A0E2-91BB86E52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6584" y="5582930"/>
            <a:ext cx="1054699" cy="725487"/>
          </a:xfrm>
          <a:prstGeom prst="rect">
            <a:avLst/>
          </a:prstGeom>
        </p:spPr>
      </p:pic>
      <p:pic>
        <p:nvPicPr>
          <p:cNvPr id="688" name="Grafik 687">
            <a:extLst>
              <a:ext uri="{FF2B5EF4-FFF2-40B4-BE49-F238E27FC236}">
                <a16:creationId xmlns:a16="http://schemas.microsoft.com/office/drawing/2014/main" id="{C8C7BCEC-DC22-4A38-8B23-29D18B843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3933" y="4531139"/>
            <a:ext cx="1054699" cy="731583"/>
          </a:xfrm>
          <a:prstGeom prst="rect">
            <a:avLst/>
          </a:prstGeom>
        </p:spPr>
      </p:pic>
      <p:sp>
        <p:nvSpPr>
          <p:cNvPr id="184" name="Freihandform: Form 183">
            <a:extLst>
              <a:ext uri="{FF2B5EF4-FFF2-40B4-BE49-F238E27FC236}">
                <a16:creationId xmlns:a16="http://schemas.microsoft.com/office/drawing/2014/main" id="{9E7E5657-69D4-429C-997D-5E3B70C36720}"/>
              </a:ext>
            </a:extLst>
          </p:cNvPr>
          <p:cNvSpPr/>
          <p:nvPr/>
        </p:nvSpPr>
        <p:spPr>
          <a:xfrm>
            <a:off x="5078055" y="5355496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ihandform: Form 188">
            <a:extLst>
              <a:ext uri="{FF2B5EF4-FFF2-40B4-BE49-F238E27FC236}">
                <a16:creationId xmlns:a16="http://schemas.microsoft.com/office/drawing/2014/main" id="{C1B47BC2-C858-482A-99E8-7EC5430CCD6F}"/>
              </a:ext>
            </a:extLst>
          </p:cNvPr>
          <p:cNvSpPr/>
          <p:nvPr/>
        </p:nvSpPr>
        <p:spPr>
          <a:xfrm>
            <a:off x="6414379" y="5419947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ihandform: Form 191">
            <a:extLst>
              <a:ext uri="{FF2B5EF4-FFF2-40B4-BE49-F238E27FC236}">
                <a16:creationId xmlns:a16="http://schemas.microsoft.com/office/drawing/2014/main" id="{ED750175-7F92-426F-A962-49BC5F384023}"/>
              </a:ext>
            </a:extLst>
          </p:cNvPr>
          <p:cNvSpPr/>
          <p:nvPr/>
        </p:nvSpPr>
        <p:spPr>
          <a:xfrm flipH="1">
            <a:off x="10951706" y="4374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ihandform: Form 194">
            <a:extLst>
              <a:ext uri="{FF2B5EF4-FFF2-40B4-BE49-F238E27FC236}">
                <a16:creationId xmlns:a16="http://schemas.microsoft.com/office/drawing/2014/main" id="{2BB4E729-9618-4B4E-A563-3FEF5CE40047}"/>
              </a:ext>
            </a:extLst>
          </p:cNvPr>
          <p:cNvSpPr/>
          <p:nvPr/>
        </p:nvSpPr>
        <p:spPr>
          <a:xfrm rot="207948" flipH="1">
            <a:off x="10461134" y="541994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38" name="Gruppieren 2137">
            <a:extLst>
              <a:ext uri="{FF2B5EF4-FFF2-40B4-BE49-F238E27FC236}">
                <a16:creationId xmlns:a16="http://schemas.microsoft.com/office/drawing/2014/main" id="{24D69A08-3243-4F2F-ABE2-19E5A027FD1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315452" y="3461538"/>
            <a:ext cx="1829150" cy="2692518"/>
            <a:chOff x="0" y="0"/>
            <a:chExt cx="5423358" cy="7976923"/>
          </a:xfrm>
        </p:grpSpPr>
        <p:grpSp>
          <p:nvGrpSpPr>
            <p:cNvPr id="2139" name="Gruppieren 2138">
              <a:extLst>
                <a:ext uri="{FF2B5EF4-FFF2-40B4-BE49-F238E27FC236}">
                  <a16:creationId xmlns:a16="http://schemas.microsoft.com/office/drawing/2014/main" id="{545C20E5-2DB8-4BF9-96E7-2225C6A4F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208939"/>
              <a:ext cx="5423358" cy="4767984"/>
              <a:chOff x="0" y="0"/>
              <a:chExt cx="5060425" cy="4448810"/>
            </a:xfrm>
          </p:grpSpPr>
          <p:sp>
            <p:nvSpPr>
              <p:cNvPr id="2152" name="Ellipse 2151">
                <a:extLst>
                  <a:ext uri="{FF2B5EF4-FFF2-40B4-BE49-F238E27FC236}">
                    <a16:creationId xmlns:a16="http://schemas.microsoft.com/office/drawing/2014/main" id="{F5EDDC58-DAD8-4D39-A0B6-7098FBB00BC5}"/>
                  </a:ext>
                </a:extLst>
              </p:cNvPr>
              <p:cNvSpPr/>
              <p:nvPr/>
            </p:nvSpPr>
            <p:spPr>
              <a:xfrm>
                <a:off x="3531476" y="157656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3" name="Ellipse 2152">
                <a:extLst>
                  <a:ext uri="{FF2B5EF4-FFF2-40B4-BE49-F238E27FC236}">
                    <a16:creationId xmlns:a16="http://schemas.microsoft.com/office/drawing/2014/main" id="{B2B4095A-1849-428E-8E57-564597F7A6A6}"/>
                  </a:ext>
                </a:extLst>
              </p:cNvPr>
              <p:cNvSpPr/>
              <p:nvPr/>
            </p:nvSpPr>
            <p:spPr>
              <a:xfrm>
                <a:off x="0" y="0"/>
                <a:ext cx="5016500" cy="44488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4" name="Ellipse 2153">
                <a:extLst>
                  <a:ext uri="{FF2B5EF4-FFF2-40B4-BE49-F238E27FC236}">
                    <a16:creationId xmlns:a16="http://schemas.microsoft.com/office/drawing/2014/main" id="{0C9A4470-A0AF-4F9D-A685-87074318FDF6}"/>
                  </a:ext>
                </a:extLst>
              </p:cNvPr>
              <p:cNvSpPr/>
              <p:nvPr/>
            </p:nvSpPr>
            <p:spPr>
              <a:xfrm rot="20527534">
                <a:off x="2986252" y="712733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5" name="Ellipse 2154">
                <a:extLst>
                  <a:ext uri="{FF2B5EF4-FFF2-40B4-BE49-F238E27FC236}">
                    <a16:creationId xmlns:a16="http://schemas.microsoft.com/office/drawing/2014/main" id="{EA4A05B9-651F-429E-9353-9FF377FB6337}"/>
                  </a:ext>
                </a:extLst>
              </p:cNvPr>
              <p:cNvSpPr/>
              <p:nvPr/>
            </p:nvSpPr>
            <p:spPr>
              <a:xfrm rot="20966179">
                <a:off x="3298278" y="1579837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6" name="Ellipse 2155">
                <a:extLst>
                  <a:ext uri="{FF2B5EF4-FFF2-40B4-BE49-F238E27FC236}">
                    <a16:creationId xmlns:a16="http://schemas.microsoft.com/office/drawing/2014/main" id="{22C5CDB5-A063-4D5E-8978-D0E6C4A527C3}"/>
                  </a:ext>
                </a:extLst>
              </p:cNvPr>
              <p:cNvSpPr/>
              <p:nvPr/>
            </p:nvSpPr>
            <p:spPr>
              <a:xfrm rot="20206565">
                <a:off x="94593" y="731783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EAF2FA"/>
                  </a:gs>
                  <a:gs pos="100000">
                    <a:srgbClr val="EAF2FA"/>
                  </a:gs>
                  <a:gs pos="15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40" name="Gruppieren 2139">
              <a:extLst>
                <a:ext uri="{FF2B5EF4-FFF2-40B4-BE49-F238E27FC236}">
                  <a16:creationId xmlns:a16="http://schemas.microsoft.com/office/drawing/2014/main" id="{8A131157-4A7F-477D-9122-DFBB2E3470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8993" y="954470"/>
              <a:ext cx="3293896" cy="2848812"/>
              <a:chOff x="0" y="0"/>
              <a:chExt cx="3073400" cy="2658110"/>
            </a:xfrm>
          </p:grpSpPr>
          <p:sp>
            <p:nvSpPr>
              <p:cNvPr id="2145" name="Ellipse 2144">
                <a:extLst>
                  <a:ext uri="{FF2B5EF4-FFF2-40B4-BE49-F238E27FC236}">
                    <a16:creationId xmlns:a16="http://schemas.microsoft.com/office/drawing/2014/main" id="{14B04787-1C6C-4BEC-858F-079079F37B72}"/>
                  </a:ext>
                </a:extLst>
              </p:cNvPr>
              <p:cNvSpPr/>
              <p:nvPr/>
            </p:nvSpPr>
            <p:spPr>
              <a:xfrm>
                <a:off x="0" y="0"/>
                <a:ext cx="3073400" cy="26581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6" name="Ellipse 2145">
                <a:extLst>
                  <a:ext uri="{FF2B5EF4-FFF2-40B4-BE49-F238E27FC236}">
                    <a16:creationId xmlns:a16="http://schemas.microsoft.com/office/drawing/2014/main" id="{47C66693-862F-49C4-A078-9E0B003A7625}"/>
                  </a:ext>
                </a:extLst>
              </p:cNvPr>
              <p:cNvSpPr/>
              <p:nvPr/>
            </p:nvSpPr>
            <p:spPr>
              <a:xfrm>
                <a:off x="1115251" y="940828"/>
                <a:ext cx="254000" cy="457200"/>
              </a:xfrm>
              <a:prstGeom prst="ellipse">
                <a:avLst/>
              </a:prstGeom>
              <a:solidFill>
                <a:srgbClr val="4472C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7" name="Ellipse 2146">
                <a:extLst>
                  <a:ext uri="{FF2B5EF4-FFF2-40B4-BE49-F238E27FC236}">
                    <a16:creationId xmlns:a16="http://schemas.microsoft.com/office/drawing/2014/main" id="{6B89776C-9E7E-4468-8F66-FEDA581F277E}"/>
                  </a:ext>
                </a:extLst>
              </p:cNvPr>
              <p:cNvSpPr/>
              <p:nvPr/>
            </p:nvSpPr>
            <p:spPr>
              <a:xfrm>
                <a:off x="2056079" y="914400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48" name="Gruppieren 2147">
                <a:extLst>
                  <a:ext uri="{FF2B5EF4-FFF2-40B4-BE49-F238E27FC236}">
                    <a16:creationId xmlns:a16="http://schemas.microsoft.com/office/drawing/2014/main" id="{666A967F-282A-4955-A021-DB4B61B17368}"/>
                  </a:ext>
                </a:extLst>
              </p:cNvPr>
              <p:cNvGrpSpPr/>
              <p:nvPr/>
            </p:nvGrpSpPr>
            <p:grpSpPr>
              <a:xfrm>
                <a:off x="1607908" y="1216777"/>
                <a:ext cx="1398028" cy="523269"/>
                <a:chOff x="0" y="0"/>
                <a:chExt cx="1548367" cy="518945"/>
              </a:xfr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50" name="Gleichschenkliges Dreieck 2149">
                  <a:extLst>
                    <a:ext uri="{FF2B5EF4-FFF2-40B4-BE49-F238E27FC236}">
                      <a16:creationId xmlns:a16="http://schemas.microsoft.com/office/drawing/2014/main" id="{F48851D9-D5DE-4EA9-A849-42AC7AA66BF8}"/>
                    </a:ext>
                  </a:extLst>
                </p:cNvPr>
                <p:cNvSpPr/>
                <p:nvPr/>
              </p:nvSpPr>
              <p:spPr>
                <a:xfrm>
                  <a:off x="173183" y="16364"/>
                  <a:ext cx="1375184" cy="501650"/>
                </a:xfrm>
                <a:prstGeom prst="triangle">
                  <a:avLst>
                    <a:gd name="adj" fmla="val 623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1" name="Ellipse 2150">
                  <a:extLst>
                    <a:ext uri="{FF2B5EF4-FFF2-40B4-BE49-F238E27FC236}">
                      <a16:creationId xmlns:a16="http://schemas.microsoft.com/office/drawing/2014/main" id="{4AFF714D-78BE-477E-B2CF-2CDEB5EC93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1192" cy="5189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41" name="Gruppieren 2140">
              <a:extLst>
                <a:ext uri="{FF2B5EF4-FFF2-40B4-BE49-F238E27FC236}">
                  <a16:creationId xmlns:a16="http://schemas.microsoft.com/office/drawing/2014/main" id="{D33AAE37-018E-44EA-8CE2-57F230F0FFEC}"/>
                </a:ext>
              </a:extLst>
            </p:cNvPr>
            <p:cNvGrpSpPr>
              <a:grpSpLocks noChangeAspect="1"/>
            </p:cNvGrpSpPr>
            <p:nvPr/>
          </p:nvGrpSpPr>
          <p:grpSpPr>
            <a:xfrm rot="975702">
              <a:off x="1933904" y="0"/>
              <a:ext cx="2475186" cy="1877657"/>
              <a:chOff x="0" y="0"/>
              <a:chExt cx="2309785" cy="1752267"/>
            </a:xfrm>
          </p:grpSpPr>
          <p:sp>
            <p:nvSpPr>
              <p:cNvPr id="2142" name="Flussdiagramm: Magnetplattenspeicher 2141">
                <a:extLst>
                  <a:ext uri="{FF2B5EF4-FFF2-40B4-BE49-F238E27FC236}">
                    <a16:creationId xmlns:a16="http://schemas.microsoft.com/office/drawing/2014/main" id="{90F2AAF0-191F-4BD4-82CF-2642CA9CE6FB}"/>
                  </a:ext>
                </a:extLst>
              </p:cNvPr>
              <p:cNvSpPr/>
              <p:nvPr/>
            </p:nvSpPr>
            <p:spPr>
              <a:xfrm>
                <a:off x="0" y="0"/>
                <a:ext cx="2309785" cy="1752267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3" name="Halbbogen 2142">
                <a:extLst>
                  <a:ext uri="{FF2B5EF4-FFF2-40B4-BE49-F238E27FC236}">
                    <a16:creationId xmlns:a16="http://schemas.microsoft.com/office/drawing/2014/main" id="{4C934EDD-CF5B-47A4-8172-8FC7C7F440BF}"/>
                  </a:ext>
                </a:extLst>
              </p:cNvPr>
              <p:cNvSpPr/>
              <p:nvPr/>
            </p:nvSpPr>
            <p:spPr>
              <a:xfrm rot="11791213">
                <a:off x="118441" y="667909"/>
                <a:ext cx="778510" cy="932180"/>
              </a:xfrm>
              <a:prstGeom prst="blockArc">
                <a:avLst>
                  <a:gd name="adj1" fmla="val 9684492"/>
                  <a:gd name="adj2" fmla="val 628043"/>
                  <a:gd name="adj3" fmla="val 23013"/>
                </a:avLst>
              </a:prstGeom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4" name="Ellipse 2143">
                <a:extLst>
                  <a:ext uri="{FF2B5EF4-FFF2-40B4-BE49-F238E27FC236}">
                    <a16:creationId xmlns:a16="http://schemas.microsoft.com/office/drawing/2014/main" id="{24BF14CB-1C85-4823-86F5-E18916FC24C1}"/>
                  </a:ext>
                </a:extLst>
              </p:cNvPr>
              <p:cNvSpPr/>
              <p:nvPr/>
            </p:nvSpPr>
            <p:spPr>
              <a:xfrm>
                <a:off x="15902" y="0"/>
                <a:ext cx="2281473" cy="57646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5" name="Grafik 24">
            <a:extLst>
              <a:ext uri="{FF2B5EF4-FFF2-40B4-BE49-F238E27FC236}">
                <a16:creationId xmlns:a16="http://schemas.microsoft.com/office/drawing/2014/main" id="{D95F0831-5C28-40CE-AE2B-09E70D41BB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4090" y="5478795"/>
            <a:ext cx="1054699" cy="731583"/>
          </a:xfrm>
          <a:prstGeom prst="rect">
            <a:avLst/>
          </a:prstGeom>
        </p:spPr>
      </p:pic>
      <p:sp>
        <p:nvSpPr>
          <p:cNvPr id="182" name="Freihandform: Form 181">
            <a:extLst>
              <a:ext uri="{FF2B5EF4-FFF2-40B4-BE49-F238E27FC236}">
                <a16:creationId xmlns:a16="http://schemas.microsoft.com/office/drawing/2014/main" id="{AC3B545C-04E6-43F8-8907-DED40D6F9202}"/>
              </a:ext>
            </a:extLst>
          </p:cNvPr>
          <p:cNvSpPr/>
          <p:nvPr/>
        </p:nvSpPr>
        <p:spPr>
          <a:xfrm flipH="1">
            <a:off x="2147987" y="5317268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hteck 201">
            <a:extLst>
              <a:ext uri="{FF2B5EF4-FFF2-40B4-BE49-F238E27FC236}">
                <a16:creationId xmlns:a16="http://schemas.microsoft.com/office/drawing/2014/main" id="{4381746A-01EC-4853-9544-9E17ECA19C8B}"/>
              </a:ext>
            </a:extLst>
          </p:cNvPr>
          <p:cNvSpPr/>
          <p:nvPr/>
        </p:nvSpPr>
        <p:spPr>
          <a:xfrm rot="16200000">
            <a:off x="110145" y="5704846"/>
            <a:ext cx="1642722" cy="18529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3CC8832-7E5B-465A-BACC-4EADE4120995}"/>
              </a:ext>
            </a:extLst>
          </p:cNvPr>
          <p:cNvSpPr/>
          <p:nvPr/>
        </p:nvSpPr>
        <p:spPr>
          <a:xfrm rot="16200000">
            <a:off x="-593103" y="5147758"/>
            <a:ext cx="2325888" cy="19906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EF79B6C-A4E7-4AFC-A4A6-FFAFD6DC88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33" y="3497806"/>
            <a:ext cx="1054699" cy="85961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3FBAC2B-7155-4B51-BAEB-22DC79796F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156" y="4586768"/>
            <a:ext cx="1054699" cy="73158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A83259B1-32C0-4E1A-8C9D-E2FE8743D1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103" y="5656210"/>
            <a:ext cx="1054699" cy="731583"/>
          </a:xfrm>
          <a:prstGeom prst="rect">
            <a:avLst/>
          </a:prstGeom>
        </p:spPr>
      </p:pic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78E45E-4DFE-40B3-AF42-6FF7B6971106}"/>
              </a:ext>
            </a:extLst>
          </p:cNvPr>
          <p:cNvSpPr/>
          <p:nvPr/>
        </p:nvSpPr>
        <p:spPr>
          <a:xfrm>
            <a:off x="597692" y="5513881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reihandform: Form 184">
            <a:extLst>
              <a:ext uri="{FF2B5EF4-FFF2-40B4-BE49-F238E27FC236}">
                <a16:creationId xmlns:a16="http://schemas.microsoft.com/office/drawing/2014/main" id="{3EE1DFD1-8828-42E9-BAA6-34FE6143AE1D}"/>
              </a:ext>
            </a:extLst>
          </p:cNvPr>
          <p:cNvSpPr/>
          <p:nvPr/>
        </p:nvSpPr>
        <p:spPr>
          <a:xfrm rot="231405" flipH="1">
            <a:off x="338185" y="4403321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ihandform: Form 197">
            <a:extLst>
              <a:ext uri="{FF2B5EF4-FFF2-40B4-BE49-F238E27FC236}">
                <a16:creationId xmlns:a16="http://schemas.microsoft.com/office/drawing/2014/main" id="{902B0CC1-FF73-48AB-A3FD-F228C85F9DE2}"/>
              </a:ext>
            </a:extLst>
          </p:cNvPr>
          <p:cNvSpPr/>
          <p:nvPr/>
        </p:nvSpPr>
        <p:spPr>
          <a:xfrm>
            <a:off x="1283" y="3302730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4EA3EFCC-A4BA-41EC-BF61-E7AF36BD8C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1232" y="5547962"/>
            <a:ext cx="1054699" cy="731583"/>
          </a:xfrm>
          <a:prstGeom prst="rect">
            <a:avLst/>
          </a:prstGeom>
        </p:spPr>
      </p:pic>
      <p:sp>
        <p:nvSpPr>
          <p:cNvPr id="201" name="Freihandform: Form 200">
            <a:extLst>
              <a:ext uri="{FF2B5EF4-FFF2-40B4-BE49-F238E27FC236}">
                <a16:creationId xmlns:a16="http://schemas.microsoft.com/office/drawing/2014/main" id="{BD8AED68-1A09-4642-8A9C-54EAB331E5ED}"/>
              </a:ext>
            </a:extLst>
          </p:cNvPr>
          <p:cNvSpPr/>
          <p:nvPr/>
        </p:nvSpPr>
        <p:spPr>
          <a:xfrm rot="21368595">
            <a:off x="3706499" y="5396024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6" name="Grafik 675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E45B4E5A-1E29-439C-AA20-C4CC812689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38486" y="5484891"/>
            <a:ext cx="1054699" cy="725487"/>
          </a:xfrm>
          <a:prstGeom prst="rect">
            <a:avLst/>
          </a:prstGeom>
        </p:spPr>
      </p:pic>
      <p:pic>
        <p:nvPicPr>
          <p:cNvPr id="680" name="Grafik 679">
            <a:extLst>
              <a:ext uri="{FF2B5EF4-FFF2-40B4-BE49-F238E27FC236}">
                <a16:creationId xmlns:a16="http://schemas.microsoft.com/office/drawing/2014/main" id="{99BEADD7-0E09-43DB-87ED-BA0D645851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60875" y="5717019"/>
            <a:ext cx="1060796" cy="725487"/>
          </a:xfrm>
          <a:prstGeom prst="rect">
            <a:avLst/>
          </a:prstGeom>
        </p:spPr>
      </p:pic>
      <p:sp>
        <p:nvSpPr>
          <p:cNvPr id="683" name="Freihandform: Form 682">
            <a:extLst>
              <a:ext uri="{FF2B5EF4-FFF2-40B4-BE49-F238E27FC236}">
                <a16:creationId xmlns:a16="http://schemas.microsoft.com/office/drawing/2014/main" id="{73ED9615-77ED-4D6F-85AB-4401AB348A33}"/>
              </a:ext>
            </a:extLst>
          </p:cNvPr>
          <p:cNvSpPr/>
          <p:nvPr/>
        </p:nvSpPr>
        <p:spPr>
          <a:xfrm rot="207948" flipH="1">
            <a:off x="7777574" y="532146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5" name="Freihandform: Form 684">
            <a:extLst>
              <a:ext uri="{FF2B5EF4-FFF2-40B4-BE49-F238E27FC236}">
                <a16:creationId xmlns:a16="http://schemas.microsoft.com/office/drawing/2014/main" id="{F2E037B5-263D-49C2-9255-2B75F10685E2}"/>
              </a:ext>
            </a:extLst>
          </p:cNvPr>
          <p:cNvSpPr/>
          <p:nvPr/>
        </p:nvSpPr>
        <p:spPr>
          <a:xfrm flipH="1">
            <a:off x="9156667" y="5643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29ED12F-CC76-4702-BF4A-7ACD1EA28BEE}"/>
              </a:ext>
            </a:extLst>
          </p:cNvPr>
          <p:cNvSpPr/>
          <p:nvPr/>
        </p:nvSpPr>
        <p:spPr>
          <a:xfrm>
            <a:off x="9009899" y="4479783"/>
            <a:ext cx="405958" cy="154820"/>
          </a:xfrm>
          <a:prstGeom prst="ellipse">
            <a:avLst/>
          </a:prstGeom>
          <a:solidFill>
            <a:srgbClr val="4472C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6DDC21-D372-4FE3-BEBA-BBD268C6914A}"/>
              </a:ext>
            </a:extLst>
          </p:cNvPr>
          <p:cNvSpPr/>
          <p:nvPr/>
        </p:nvSpPr>
        <p:spPr>
          <a:xfrm>
            <a:off x="8950207" y="4457168"/>
            <a:ext cx="552657" cy="154820"/>
          </a:xfrm>
          <a:prstGeom prst="ellipse">
            <a:avLst/>
          </a:prstGeom>
          <a:gradFill flip="none" rotWithShape="1">
            <a:gsLst>
              <a:gs pos="48000">
                <a:schemeClr val="accent5">
                  <a:lumMod val="20000"/>
                  <a:lumOff val="80000"/>
                </a:schemeClr>
              </a:gs>
              <a:gs pos="100000">
                <a:srgbClr val="F9FBF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97D6C0D-2DD4-4F61-B061-D40CAE35A349}"/>
              </a:ext>
            </a:extLst>
          </p:cNvPr>
          <p:cNvGrpSpPr/>
          <p:nvPr/>
        </p:nvGrpSpPr>
        <p:grpSpPr>
          <a:xfrm>
            <a:off x="8596848" y="205406"/>
            <a:ext cx="3235837" cy="899135"/>
            <a:chOff x="8596848" y="205406"/>
            <a:chExt cx="3235837" cy="899135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4970BB2F-5845-406B-BF80-CB3B3F9AEEFE}"/>
                </a:ext>
              </a:extLst>
            </p:cNvPr>
            <p:cNvGrpSpPr/>
            <p:nvPr/>
          </p:nvGrpSpPr>
          <p:grpSpPr>
            <a:xfrm>
              <a:off x="8596848" y="205406"/>
              <a:ext cx="1348875" cy="683394"/>
              <a:chOff x="7887200" y="205406"/>
              <a:chExt cx="1348875" cy="683394"/>
            </a:xfrm>
          </p:grpSpPr>
          <p:sp>
            <p:nvSpPr>
              <p:cNvPr id="5" name="Wolke 4">
                <a:extLst>
                  <a:ext uri="{FF2B5EF4-FFF2-40B4-BE49-F238E27FC236}">
                    <a16:creationId xmlns:a16="http://schemas.microsoft.com/office/drawing/2014/main" id="{A8B7BDCE-E796-42E8-934D-571A86AEE34F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08E82047-2F31-45FB-86A2-EFA9DABCD11F}"/>
                  </a:ext>
                </a:extLst>
              </p:cNvPr>
              <p:cNvSpPr txBox="1"/>
              <p:nvPr/>
            </p:nvSpPr>
            <p:spPr>
              <a:xfrm>
                <a:off x="8161636" y="225491"/>
                <a:ext cx="70360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</a:p>
            </p:txBody>
          </p:sp>
        </p:grpSp>
        <p:grpSp>
          <p:nvGrpSpPr>
            <p:cNvPr id="62" name="Gruppieren 61">
              <a:extLst>
                <a:ext uri="{FF2B5EF4-FFF2-40B4-BE49-F238E27FC236}">
                  <a16:creationId xmlns:a16="http://schemas.microsoft.com/office/drawing/2014/main" id="{987C0984-CC1B-402C-985A-B773A867EDF7}"/>
                </a:ext>
              </a:extLst>
            </p:cNvPr>
            <p:cNvGrpSpPr/>
            <p:nvPr/>
          </p:nvGrpSpPr>
          <p:grpSpPr>
            <a:xfrm>
              <a:off x="10483810" y="421147"/>
              <a:ext cx="1348875" cy="683394"/>
              <a:chOff x="7887200" y="205406"/>
              <a:chExt cx="1348875" cy="683394"/>
            </a:xfrm>
          </p:grpSpPr>
          <p:sp>
            <p:nvSpPr>
              <p:cNvPr id="63" name="Wolke 62">
                <a:extLst>
                  <a:ext uri="{FF2B5EF4-FFF2-40B4-BE49-F238E27FC236}">
                    <a16:creationId xmlns:a16="http://schemas.microsoft.com/office/drawing/2014/main" id="{59422FE4-535C-43E9-BD60-EA943A6455FD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2F5416B9-BB52-4CD3-BEB9-1F7EBCFFE2C4}"/>
                  </a:ext>
                </a:extLst>
              </p:cNvPr>
              <p:cNvSpPr txBox="1"/>
              <p:nvPr/>
            </p:nvSpPr>
            <p:spPr>
              <a:xfrm>
                <a:off x="8142727" y="236947"/>
                <a:ext cx="7034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73478457"/>
      </p:ext>
    </p:extLst>
  </p:cSld>
  <p:clrMapOvr>
    <a:masterClrMapping/>
  </p:clrMapOvr>
  <p:transition spd="med" advClick="0" advTm="2000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5000"/>
                <a:lumOff val="95000"/>
              </a:schemeClr>
            </a:gs>
            <a:gs pos="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2C1C551-BB97-458A-AA91-897CFBBF67FC}"/>
              </a:ext>
            </a:extLst>
          </p:cNvPr>
          <p:cNvSpPr/>
          <p:nvPr/>
        </p:nvSpPr>
        <p:spPr>
          <a:xfrm>
            <a:off x="-162560" y="2592265"/>
            <a:ext cx="12517120" cy="3647440"/>
          </a:xfrm>
          <a:custGeom>
            <a:avLst/>
            <a:gdLst>
              <a:gd name="connsiteX0" fmla="*/ 101600 w 12517120"/>
              <a:gd name="connsiteY0" fmla="*/ 20320 h 3647440"/>
              <a:gd name="connsiteX1" fmla="*/ 101600 w 12517120"/>
              <a:gd name="connsiteY1" fmla="*/ 20320 h 3647440"/>
              <a:gd name="connsiteX2" fmla="*/ 182880 w 12517120"/>
              <a:gd name="connsiteY2" fmla="*/ 50800 h 3647440"/>
              <a:gd name="connsiteX3" fmla="*/ 243840 w 12517120"/>
              <a:gd name="connsiteY3" fmla="*/ 91440 h 3647440"/>
              <a:gd name="connsiteX4" fmla="*/ 274320 w 12517120"/>
              <a:gd name="connsiteY4" fmla="*/ 111760 h 3647440"/>
              <a:gd name="connsiteX5" fmla="*/ 304800 w 12517120"/>
              <a:gd name="connsiteY5" fmla="*/ 132080 h 3647440"/>
              <a:gd name="connsiteX6" fmla="*/ 345440 w 12517120"/>
              <a:gd name="connsiteY6" fmla="*/ 162560 h 3647440"/>
              <a:gd name="connsiteX7" fmla="*/ 406400 w 12517120"/>
              <a:gd name="connsiteY7" fmla="*/ 213360 h 3647440"/>
              <a:gd name="connsiteX8" fmla="*/ 436880 w 12517120"/>
              <a:gd name="connsiteY8" fmla="*/ 223520 h 3647440"/>
              <a:gd name="connsiteX9" fmla="*/ 538480 w 12517120"/>
              <a:gd name="connsiteY9" fmla="*/ 294640 h 3647440"/>
              <a:gd name="connsiteX10" fmla="*/ 599440 w 12517120"/>
              <a:gd name="connsiteY10" fmla="*/ 325120 h 3647440"/>
              <a:gd name="connsiteX11" fmla="*/ 629920 w 12517120"/>
              <a:gd name="connsiteY11" fmla="*/ 335280 h 3647440"/>
              <a:gd name="connsiteX12" fmla="*/ 731520 w 12517120"/>
              <a:gd name="connsiteY12" fmla="*/ 406400 h 3647440"/>
              <a:gd name="connsiteX13" fmla="*/ 762000 w 12517120"/>
              <a:gd name="connsiteY13" fmla="*/ 426720 h 3647440"/>
              <a:gd name="connsiteX14" fmla="*/ 822960 w 12517120"/>
              <a:gd name="connsiteY14" fmla="*/ 447040 h 3647440"/>
              <a:gd name="connsiteX15" fmla="*/ 924560 w 12517120"/>
              <a:gd name="connsiteY15" fmla="*/ 508000 h 3647440"/>
              <a:gd name="connsiteX16" fmla="*/ 985520 w 12517120"/>
              <a:gd name="connsiteY16" fmla="*/ 528320 h 3647440"/>
              <a:gd name="connsiteX17" fmla="*/ 1046480 w 12517120"/>
              <a:gd name="connsiteY17" fmla="*/ 568960 h 3647440"/>
              <a:gd name="connsiteX18" fmla="*/ 1137920 w 12517120"/>
              <a:gd name="connsiteY18" fmla="*/ 599440 h 3647440"/>
              <a:gd name="connsiteX19" fmla="*/ 1168400 w 12517120"/>
              <a:gd name="connsiteY19" fmla="*/ 609600 h 3647440"/>
              <a:gd name="connsiteX20" fmla="*/ 1219200 w 12517120"/>
              <a:gd name="connsiteY20" fmla="*/ 619760 h 3647440"/>
              <a:gd name="connsiteX21" fmla="*/ 1249680 w 12517120"/>
              <a:gd name="connsiteY21" fmla="*/ 629920 h 3647440"/>
              <a:gd name="connsiteX22" fmla="*/ 1483360 w 12517120"/>
              <a:gd name="connsiteY22" fmla="*/ 629920 h 3647440"/>
              <a:gd name="connsiteX23" fmla="*/ 1747520 w 12517120"/>
              <a:gd name="connsiteY23" fmla="*/ 883920 h 3647440"/>
              <a:gd name="connsiteX24" fmla="*/ 2387600 w 12517120"/>
              <a:gd name="connsiteY24" fmla="*/ 629920 h 3647440"/>
              <a:gd name="connsiteX25" fmla="*/ 2854960 w 12517120"/>
              <a:gd name="connsiteY25" fmla="*/ 304800 h 3647440"/>
              <a:gd name="connsiteX26" fmla="*/ 3271520 w 12517120"/>
              <a:gd name="connsiteY26" fmla="*/ 690880 h 3647440"/>
              <a:gd name="connsiteX27" fmla="*/ 3484880 w 12517120"/>
              <a:gd name="connsiteY27" fmla="*/ 579120 h 3647440"/>
              <a:gd name="connsiteX28" fmla="*/ 4267200 w 12517120"/>
              <a:gd name="connsiteY28" fmla="*/ 1016000 h 3647440"/>
              <a:gd name="connsiteX29" fmla="*/ 4572000 w 12517120"/>
              <a:gd name="connsiteY29" fmla="*/ 894080 h 3647440"/>
              <a:gd name="connsiteX30" fmla="*/ 4632960 w 12517120"/>
              <a:gd name="connsiteY30" fmla="*/ 975360 h 3647440"/>
              <a:gd name="connsiteX31" fmla="*/ 5374640 w 12517120"/>
              <a:gd name="connsiteY31" fmla="*/ 619760 h 3647440"/>
              <a:gd name="connsiteX32" fmla="*/ 5486400 w 12517120"/>
              <a:gd name="connsiteY32" fmla="*/ 680720 h 3647440"/>
              <a:gd name="connsiteX33" fmla="*/ 5994400 w 12517120"/>
              <a:gd name="connsiteY33" fmla="*/ 619760 h 3647440"/>
              <a:gd name="connsiteX34" fmla="*/ 6177280 w 12517120"/>
              <a:gd name="connsiteY34" fmla="*/ 863600 h 3647440"/>
              <a:gd name="connsiteX35" fmla="*/ 6410960 w 12517120"/>
              <a:gd name="connsiteY35" fmla="*/ 1117600 h 3647440"/>
              <a:gd name="connsiteX36" fmla="*/ 6604000 w 12517120"/>
              <a:gd name="connsiteY36" fmla="*/ 934720 h 3647440"/>
              <a:gd name="connsiteX37" fmla="*/ 6990080 w 12517120"/>
              <a:gd name="connsiteY37" fmla="*/ 1270000 h 3647440"/>
              <a:gd name="connsiteX38" fmla="*/ 7752080 w 12517120"/>
              <a:gd name="connsiteY38" fmla="*/ 1127760 h 3647440"/>
              <a:gd name="connsiteX39" fmla="*/ 8107680 w 12517120"/>
              <a:gd name="connsiteY39" fmla="*/ 914400 h 3647440"/>
              <a:gd name="connsiteX40" fmla="*/ 8321040 w 12517120"/>
              <a:gd name="connsiteY40" fmla="*/ 721360 h 3647440"/>
              <a:gd name="connsiteX41" fmla="*/ 8442960 w 12517120"/>
              <a:gd name="connsiteY41" fmla="*/ 772160 h 3647440"/>
              <a:gd name="connsiteX42" fmla="*/ 8524240 w 12517120"/>
              <a:gd name="connsiteY42" fmla="*/ 1056640 h 3647440"/>
              <a:gd name="connsiteX43" fmla="*/ 8829040 w 12517120"/>
              <a:gd name="connsiteY43" fmla="*/ 1097280 h 3647440"/>
              <a:gd name="connsiteX44" fmla="*/ 9001760 w 12517120"/>
              <a:gd name="connsiteY44" fmla="*/ 995680 h 3647440"/>
              <a:gd name="connsiteX45" fmla="*/ 9164320 w 12517120"/>
              <a:gd name="connsiteY45" fmla="*/ 1148080 h 3647440"/>
              <a:gd name="connsiteX46" fmla="*/ 9702800 w 12517120"/>
              <a:gd name="connsiteY46" fmla="*/ 650240 h 3647440"/>
              <a:gd name="connsiteX47" fmla="*/ 10007600 w 12517120"/>
              <a:gd name="connsiteY47" fmla="*/ 853440 h 3647440"/>
              <a:gd name="connsiteX48" fmla="*/ 10292080 w 12517120"/>
              <a:gd name="connsiteY48" fmla="*/ 772160 h 3647440"/>
              <a:gd name="connsiteX49" fmla="*/ 10789920 w 12517120"/>
              <a:gd name="connsiteY49" fmla="*/ 1026160 h 3647440"/>
              <a:gd name="connsiteX50" fmla="*/ 11115040 w 12517120"/>
              <a:gd name="connsiteY50" fmla="*/ 802640 h 3647440"/>
              <a:gd name="connsiteX51" fmla="*/ 11714480 w 12517120"/>
              <a:gd name="connsiteY51" fmla="*/ 934720 h 3647440"/>
              <a:gd name="connsiteX52" fmla="*/ 11988800 w 12517120"/>
              <a:gd name="connsiteY52" fmla="*/ 741680 h 3647440"/>
              <a:gd name="connsiteX53" fmla="*/ 12232640 w 12517120"/>
              <a:gd name="connsiteY53" fmla="*/ 924560 h 3647440"/>
              <a:gd name="connsiteX54" fmla="*/ 12435840 w 12517120"/>
              <a:gd name="connsiteY54" fmla="*/ 894080 h 3647440"/>
              <a:gd name="connsiteX55" fmla="*/ 12517120 w 12517120"/>
              <a:gd name="connsiteY55" fmla="*/ 3566160 h 3647440"/>
              <a:gd name="connsiteX56" fmla="*/ 0 w 12517120"/>
              <a:gd name="connsiteY56" fmla="*/ 3647440 h 3647440"/>
              <a:gd name="connsiteX57" fmla="*/ 40640 w 12517120"/>
              <a:gd name="connsiteY57" fmla="*/ 0 h 3647440"/>
              <a:gd name="connsiteX58" fmla="*/ 101600 w 12517120"/>
              <a:gd name="connsiteY58" fmla="*/ 20320 h 36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517120" h="3647440">
                <a:moveTo>
                  <a:pt x="101600" y="20320"/>
                </a:moveTo>
                <a:lnTo>
                  <a:pt x="101600" y="20320"/>
                </a:lnTo>
                <a:cubicBezTo>
                  <a:pt x="128693" y="30480"/>
                  <a:pt x="156999" y="37860"/>
                  <a:pt x="182880" y="50800"/>
                </a:cubicBezTo>
                <a:cubicBezTo>
                  <a:pt x="204723" y="61722"/>
                  <a:pt x="223520" y="77893"/>
                  <a:pt x="243840" y="91440"/>
                </a:cubicBezTo>
                <a:lnTo>
                  <a:pt x="274320" y="111760"/>
                </a:lnTo>
                <a:cubicBezTo>
                  <a:pt x="284480" y="118533"/>
                  <a:pt x="295031" y="124754"/>
                  <a:pt x="304800" y="132080"/>
                </a:cubicBezTo>
                <a:cubicBezTo>
                  <a:pt x="318347" y="142240"/>
                  <a:pt x="332583" y="151540"/>
                  <a:pt x="345440" y="162560"/>
                </a:cubicBezTo>
                <a:cubicBezTo>
                  <a:pt x="376898" y="189524"/>
                  <a:pt x="370472" y="195396"/>
                  <a:pt x="406400" y="213360"/>
                </a:cubicBezTo>
                <a:cubicBezTo>
                  <a:pt x="415979" y="218149"/>
                  <a:pt x="426720" y="220133"/>
                  <a:pt x="436880" y="223520"/>
                </a:cubicBezTo>
                <a:cubicBezTo>
                  <a:pt x="455427" y="237431"/>
                  <a:pt x="523470" y="289637"/>
                  <a:pt x="538480" y="294640"/>
                </a:cubicBezTo>
                <a:cubicBezTo>
                  <a:pt x="615092" y="320177"/>
                  <a:pt x="520658" y="285729"/>
                  <a:pt x="599440" y="325120"/>
                </a:cubicBezTo>
                <a:cubicBezTo>
                  <a:pt x="609019" y="329909"/>
                  <a:pt x="620558" y="330079"/>
                  <a:pt x="629920" y="335280"/>
                </a:cubicBezTo>
                <a:cubicBezTo>
                  <a:pt x="671962" y="358637"/>
                  <a:pt x="694229" y="379764"/>
                  <a:pt x="731520" y="406400"/>
                </a:cubicBezTo>
                <a:cubicBezTo>
                  <a:pt x="741456" y="413497"/>
                  <a:pt x="750842" y="421761"/>
                  <a:pt x="762000" y="426720"/>
                </a:cubicBezTo>
                <a:cubicBezTo>
                  <a:pt x="781573" y="435419"/>
                  <a:pt x="805138" y="435159"/>
                  <a:pt x="822960" y="447040"/>
                </a:cubicBezTo>
                <a:cubicBezTo>
                  <a:pt x="858740" y="470893"/>
                  <a:pt x="885508" y="492379"/>
                  <a:pt x="924560" y="508000"/>
                </a:cubicBezTo>
                <a:cubicBezTo>
                  <a:pt x="944447" y="515955"/>
                  <a:pt x="967698" y="516439"/>
                  <a:pt x="985520" y="528320"/>
                </a:cubicBezTo>
                <a:cubicBezTo>
                  <a:pt x="1005840" y="541867"/>
                  <a:pt x="1023312" y="561237"/>
                  <a:pt x="1046480" y="568960"/>
                </a:cubicBezTo>
                <a:lnTo>
                  <a:pt x="1137920" y="599440"/>
                </a:lnTo>
                <a:cubicBezTo>
                  <a:pt x="1148080" y="602827"/>
                  <a:pt x="1157898" y="607500"/>
                  <a:pt x="1168400" y="609600"/>
                </a:cubicBezTo>
                <a:cubicBezTo>
                  <a:pt x="1185333" y="612987"/>
                  <a:pt x="1202447" y="615572"/>
                  <a:pt x="1219200" y="619760"/>
                </a:cubicBezTo>
                <a:cubicBezTo>
                  <a:pt x="1229590" y="622357"/>
                  <a:pt x="1238978" y="629508"/>
                  <a:pt x="1249680" y="629920"/>
                </a:cubicBezTo>
                <a:cubicBezTo>
                  <a:pt x="1327516" y="632914"/>
                  <a:pt x="1405467" y="629920"/>
                  <a:pt x="1483360" y="629920"/>
                </a:cubicBezTo>
                <a:lnTo>
                  <a:pt x="1747520" y="883920"/>
                </a:lnTo>
                <a:lnTo>
                  <a:pt x="2387600" y="629920"/>
                </a:lnTo>
                <a:lnTo>
                  <a:pt x="2854960" y="304800"/>
                </a:lnTo>
                <a:lnTo>
                  <a:pt x="3271520" y="690880"/>
                </a:lnTo>
                <a:lnTo>
                  <a:pt x="3484880" y="579120"/>
                </a:lnTo>
                <a:lnTo>
                  <a:pt x="4267200" y="1016000"/>
                </a:lnTo>
                <a:lnTo>
                  <a:pt x="4572000" y="894080"/>
                </a:lnTo>
                <a:lnTo>
                  <a:pt x="4632960" y="975360"/>
                </a:lnTo>
                <a:lnTo>
                  <a:pt x="5374640" y="619760"/>
                </a:lnTo>
                <a:lnTo>
                  <a:pt x="5486400" y="680720"/>
                </a:lnTo>
                <a:lnTo>
                  <a:pt x="5994400" y="619760"/>
                </a:lnTo>
                <a:lnTo>
                  <a:pt x="6177280" y="863600"/>
                </a:lnTo>
                <a:lnTo>
                  <a:pt x="6410960" y="1117600"/>
                </a:lnTo>
                <a:lnTo>
                  <a:pt x="6604000" y="934720"/>
                </a:lnTo>
                <a:lnTo>
                  <a:pt x="6990080" y="1270000"/>
                </a:lnTo>
                <a:lnTo>
                  <a:pt x="7752080" y="1127760"/>
                </a:lnTo>
                <a:lnTo>
                  <a:pt x="8107680" y="914400"/>
                </a:lnTo>
                <a:lnTo>
                  <a:pt x="8321040" y="721360"/>
                </a:lnTo>
                <a:lnTo>
                  <a:pt x="8442960" y="772160"/>
                </a:lnTo>
                <a:lnTo>
                  <a:pt x="8524240" y="1056640"/>
                </a:lnTo>
                <a:lnTo>
                  <a:pt x="8829040" y="1097280"/>
                </a:lnTo>
                <a:lnTo>
                  <a:pt x="9001760" y="995680"/>
                </a:lnTo>
                <a:lnTo>
                  <a:pt x="9164320" y="1148080"/>
                </a:lnTo>
                <a:lnTo>
                  <a:pt x="9702800" y="650240"/>
                </a:lnTo>
                <a:lnTo>
                  <a:pt x="10007600" y="853440"/>
                </a:lnTo>
                <a:lnTo>
                  <a:pt x="10292080" y="772160"/>
                </a:lnTo>
                <a:lnTo>
                  <a:pt x="10789920" y="1026160"/>
                </a:lnTo>
                <a:lnTo>
                  <a:pt x="11115040" y="802640"/>
                </a:lnTo>
                <a:lnTo>
                  <a:pt x="11714480" y="934720"/>
                </a:lnTo>
                <a:lnTo>
                  <a:pt x="11988800" y="741680"/>
                </a:lnTo>
                <a:lnTo>
                  <a:pt x="12232640" y="924560"/>
                </a:lnTo>
                <a:lnTo>
                  <a:pt x="12435840" y="894080"/>
                </a:lnTo>
                <a:lnTo>
                  <a:pt x="12517120" y="3566160"/>
                </a:lnTo>
                <a:lnTo>
                  <a:pt x="0" y="3647440"/>
                </a:lnTo>
                <a:lnTo>
                  <a:pt x="40640" y="0"/>
                </a:lnTo>
                <a:lnTo>
                  <a:pt x="101600" y="20320"/>
                </a:lnTo>
                <a:close/>
              </a:path>
            </a:pathLst>
          </a:custGeom>
          <a:gradFill flip="none" rotWithShape="1">
            <a:gsLst>
              <a:gs pos="22000">
                <a:srgbClr val="FFFFFF"/>
              </a:gs>
              <a:gs pos="58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6C5CDBA1-B70D-48E5-8AC2-C656A1041BA4}"/>
              </a:ext>
            </a:extLst>
          </p:cNvPr>
          <p:cNvSpPr/>
          <p:nvPr/>
        </p:nvSpPr>
        <p:spPr>
          <a:xfrm>
            <a:off x="0" y="2511972"/>
            <a:ext cx="7723319" cy="3990427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2000">
                <a:schemeClr val="bg1"/>
              </a:gs>
            </a:gsLst>
            <a:lin ang="18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3" name="Freihandform: Form 692">
            <a:extLst>
              <a:ext uri="{FF2B5EF4-FFF2-40B4-BE49-F238E27FC236}">
                <a16:creationId xmlns:a16="http://schemas.microsoft.com/office/drawing/2014/main" id="{4C56A6B3-860A-4F44-81FF-BEFE7E194500}"/>
              </a:ext>
            </a:extLst>
          </p:cNvPr>
          <p:cNvSpPr/>
          <p:nvPr/>
        </p:nvSpPr>
        <p:spPr>
          <a:xfrm flipH="1">
            <a:off x="-667850" y="5913754"/>
            <a:ext cx="12918331" cy="1810008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hteck 202">
            <a:extLst>
              <a:ext uri="{FF2B5EF4-FFF2-40B4-BE49-F238E27FC236}">
                <a16:creationId xmlns:a16="http://schemas.microsoft.com/office/drawing/2014/main" id="{35CC7D15-DD41-4FF9-9207-CA9FF63E6B9A}"/>
              </a:ext>
            </a:extLst>
          </p:cNvPr>
          <p:cNvSpPr/>
          <p:nvPr/>
        </p:nvSpPr>
        <p:spPr>
          <a:xfrm rot="16200000">
            <a:off x="964087" y="6391685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hteck 203">
            <a:extLst>
              <a:ext uri="{FF2B5EF4-FFF2-40B4-BE49-F238E27FC236}">
                <a16:creationId xmlns:a16="http://schemas.microsoft.com/office/drawing/2014/main" id="{08A35E4D-3A57-48CA-99EC-E8A1CDEBD6A7}"/>
              </a:ext>
            </a:extLst>
          </p:cNvPr>
          <p:cNvSpPr/>
          <p:nvPr/>
        </p:nvSpPr>
        <p:spPr>
          <a:xfrm rot="16200000">
            <a:off x="2489431" y="6255190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1292E12C-4776-454C-981F-2CD48879F8E2}"/>
              </a:ext>
            </a:extLst>
          </p:cNvPr>
          <p:cNvSpPr/>
          <p:nvPr/>
        </p:nvSpPr>
        <p:spPr>
          <a:xfrm rot="16200000">
            <a:off x="4084633" y="6317584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hteck 205">
            <a:extLst>
              <a:ext uri="{FF2B5EF4-FFF2-40B4-BE49-F238E27FC236}">
                <a16:creationId xmlns:a16="http://schemas.microsoft.com/office/drawing/2014/main" id="{78919D5E-4996-497A-A021-22F0AFC86BBD}"/>
              </a:ext>
            </a:extLst>
          </p:cNvPr>
          <p:cNvSpPr/>
          <p:nvPr/>
        </p:nvSpPr>
        <p:spPr>
          <a:xfrm rot="16200000">
            <a:off x="5443702" y="6233875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hteck 206">
            <a:extLst>
              <a:ext uri="{FF2B5EF4-FFF2-40B4-BE49-F238E27FC236}">
                <a16:creationId xmlns:a16="http://schemas.microsoft.com/office/drawing/2014/main" id="{4C766A4A-A291-491F-A129-E94FC50BF823}"/>
              </a:ext>
            </a:extLst>
          </p:cNvPr>
          <p:cNvSpPr/>
          <p:nvPr/>
        </p:nvSpPr>
        <p:spPr>
          <a:xfrm rot="16200000">
            <a:off x="8142122" y="6288797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hteck 207">
            <a:extLst>
              <a:ext uri="{FF2B5EF4-FFF2-40B4-BE49-F238E27FC236}">
                <a16:creationId xmlns:a16="http://schemas.microsoft.com/office/drawing/2014/main" id="{EF70BDB7-E783-410D-A4EC-0D758CB22021}"/>
              </a:ext>
            </a:extLst>
          </p:cNvPr>
          <p:cNvSpPr/>
          <p:nvPr/>
        </p:nvSpPr>
        <p:spPr>
          <a:xfrm rot="16200000">
            <a:off x="9511302" y="6352639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hteck 208">
            <a:extLst>
              <a:ext uri="{FF2B5EF4-FFF2-40B4-BE49-F238E27FC236}">
                <a16:creationId xmlns:a16="http://schemas.microsoft.com/office/drawing/2014/main" id="{8418B663-B945-42A5-9F75-DD3933D73D5E}"/>
              </a:ext>
            </a:extLst>
          </p:cNvPr>
          <p:cNvSpPr/>
          <p:nvPr/>
        </p:nvSpPr>
        <p:spPr>
          <a:xfrm rot="16200000">
            <a:off x="6772617" y="6308321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hteck 209">
            <a:extLst>
              <a:ext uri="{FF2B5EF4-FFF2-40B4-BE49-F238E27FC236}">
                <a16:creationId xmlns:a16="http://schemas.microsoft.com/office/drawing/2014/main" id="{086F1364-1D39-487D-B5E8-FB7BA83B54EC}"/>
              </a:ext>
            </a:extLst>
          </p:cNvPr>
          <p:cNvSpPr/>
          <p:nvPr/>
        </p:nvSpPr>
        <p:spPr>
          <a:xfrm rot="16200000">
            <a:off x="10810633" y="6317584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hteck 210">
            <a:extLst>
              <a:ext uri="{FF2B5EF4-FFF2-40B4-BE49-F238E27FC236}">
                <a16:creationId xmlns:a16="http://schemas.microsoft.com/office/drawing/2014/main" id="{495E6F9F-4FEB-420B-A92F-50E8007C1D45}"/>
              </a:ext>
            </a:extLst>
          </p:cNvPr>
          <p:cNvSpPr/>
          <p:nvPr/>
        </p:nvSpPr>
        <p:spPr>
          <a:xfrm rot="16200000">
            <a:off x="10836109" y="5688073"/>
            <a:ext cx="1446873" cy="18177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fik 29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5B36BC0D-4C5D-4E42-B2CB-0EC353DAE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3161" y="5529255"/>
            <a:ext cx="1054699" cy="731583"/>
          </a:xfrm>
          <a:prstGeom prst="rect">
            <a:avLst/>
          </a:prstGeom>
        </p:spPr>
      </p:pic>
      <p:pic>
        <p:nvPicPr>
          <p:cNvPr id="673" name="Grafik 672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8B32B3E0-895B-4631-BD8C-7F99E66CA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6633" y="5601037"/>
            <a:ext cx="1054699" cy="725487"/>
          </a:xfrm>
          <a:prstGeom prst="rect">
            <a:avLst/>
          </a:prstGeom>
        </p:spPr>
      </p:pic>
      <p:pic>
        <p:nvPicPr>
          <p:cNvPr id="684" name="Grafik 683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5BF168DA-0B7A-4332-A0E2-91BB86E529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36584" y="5582930"/>
            <a:ext cx="1054699" cy="725487"/>
          </a:xfrm>
          <a:prstGeom prst="rect">
            <a:avLst/>
          </a:prstGeom>
        </p:spPr>
      </p:pic>
      <p:pic>
        <p:nvPicPr>
          <p:cNvPr id="688" name="Grafik 687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C8C7BCEC-DC22-4A38-8B23-29D18B8433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63933" y="4531139"/>
            <a:ext cx="1054699" cy="731583"/>
          </a:xfrm>
          <a:prstGeom prst="rect">
            <a:avLst/>
          </a:prstGeom>
        </p:spPr>
      </p:pic>
      <p:sp>
        <p:nvSpPr>
          <p:cNvPr id="184" name="Freihandform: Form 183">
            <a:extLst>
              <a:ext uri="{FF2B5EF4-FFF2-40B4-BE49-F238E27FC236}">
                <a16:creationId xmlns:a16="http://schemas.microsoft.com/office/drawing/2014/main" id="{9E7E5657-69D4-429C-997D-5E3B70C36720}"/>
              </a:ext>
            </a:extLst>
          </p:cNvPr>
          <p:cNvSpPr/>
          <p:nvPr/>
        </p:nvSpPr>
        <p:spPr>
          <a:xfrm>
            <a:off x="5078055" y="5355496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ihandform: Form 188">
            <a:extLst>
              <a:ext uri="{FF2B5EF4-FFF2-40B4-BE49-F238E27FC236}">
                <a16:creationId xmlns:a16="http://schemas.microsoft.com/office/drawing/2014/main" id="{C1B47BC2-C858-482A-99E8-7EC5430CCD6F}"/>
              </a:ext>
            </a:extLst>
          </p:cNvPr>
          <p:cNvSpPr/>
          <p:nvPr/>
        </p:nvSpPr>
        <p:spPr>
          <a:xfrm>
            <a:off x="6414379" y="5419947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ihandform: Form 191">
            <a:extLst>
              <a:ext uri="{FF2B5EF4-FFF2-40B4-BE49-F238E27FC236}">
                <a16:creationId xmlns:a16="http://schemas.microsoft.com/office/drawing/2014/main" id="{ED750175-7F92-426F-A962-49BC5F384023}"/>
              </a:ext>
            </a:extLst>
          </p:cNvPr>
          <p:cNvSpPr/>
          <p:nvPr/>
        </p:nvSpPr>
        <p:spPr>
          <a:xfrm flipH="1">
            <a:off x="10951706" y="4374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ihandform: Form 194">
            <a:extLst>
              <a:ext uri="{FF2B5EF4-FFF2-40B4-BE49-F238E27FC236}">
                <a16:creationId xmlns:a16="http://schemas.microsoft.com/office/drawing/2014/main" id="{2BB4E729-9618-4B4E-A563-3FEF5CE40047}"/>
              </a:ext>
            </a:extLst>
          </p:cNvPr>
          <p:cNvSpPr/>
          <p:nvPr/>
        </p:nvSpPr>
        <p:spPr>
          <a:xfrm rot="207948" flipH="1">
            <a:off x="10461134" y="541994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Grafik 24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D95F0831-5C28-40CE-AE2B-09E70D41B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4090" y="5478795"/>
            <a:ext cx="1054699" cy="731583"/>
          </a:xfrm>
          <a:prstGeom prst="rect">
            <a:avLst/>
          </a:prstGeom>
        </p:spPr>
      </p:pic>
      <p:sp>
        <p:nvSpPr>
          <p:cNvPr id="182" name="Freihandform: Form 181">
            <a:extLst>
              <a:ext uri="{FF2B5EF4-FFF2-40B4-BE49-F238E27FC236}">
                <a16:creationId xmlns:a16="http://schemas.microsoft.com/office/drawing/2014/main" id="{AC3B545C-04E6-43F8-8907-DED40D6F9202}"/>
              </a:ext>
            </a:extLst>
          </p:cNvPr>
          <p:cNvSpPr/>
          <p:nvPr/>
        </p:nvSpPr>
        <p:spPr>
          <a:xfrm flipH="1">
            <a:off x="2147987" y="5317268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hteck 201">
            <a:extLst>
              <a:ext uri="{FF2B5EF4-FFF2-40B4-BE49-F238E27FC236}">
                <a16:creationId xmlns:a16="http://schemas.microsoft.com/office/drawing/2014/main" id="{4381746A-01EC-4853-9544-9E17ECA19C8B}"/>
              </a:ext>
            </a:extLst>
          </p:cNvPr>
          <p:cNvSpPr/>
          <p:nvPr/>
        </p:nvSpPr>
        <p:spPr>
          <a:xfrm rot="16200000">
            <a:off x="110145" y="5704846"/>
            <a:ext cx="1642722" cy="18529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3CC8832-7E5B-465A-BACC-4EADE4120995}"/>
              </a:ext>
            </a:extLst>
          </p:cNvPr>
          <p:cNvSpPr/>
          <p:nvPr/>
        </p:nvSpPr>
        <p:spPr>
          <a:xfrm rot="16200000">
            <a:off x="-593103" y="5147758"/>
            <a:ext cx="2325888" cy="19906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fik 16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7EF79B6C-A4E7-4AFC-A4A6-FFAFD6DC88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33" y="3497806"/>
            <a:ext cx="1054699" cy="859611"/>
          </a:xfrm>
          <a:prstGeom prst="rect">
            <a:avLst/>
          </a:prstGeom>
        </p:spPr>
      </p:pic>
      <p:pic>
        <p:nvPicPr>
          <p:cNvPr id="19" name="Grafik 18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03FBAC2B-7155-4B51-BAEB-22DC79796F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4156" y="4586768"/>
            <a:ext cx="1054699" cy="731583"/>
          </a:xfrm>
          <a:prstGeom prst="rect">
            <a:avLst/>
          </a:prstGeom>
        </p:spPr>
      </p:pic>
      <p:pic>
        <p:nvPicPr>
          <p:cNvPr id="23" name="Grafik 22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A83259B1-32C0-4E1A-8C9D-E2FE8743D1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6103" y="5656210"/>
            <a:ext cx="1054699" cy="731583"/>
          </a:xfrm>
          <a:prstGeom prst="rect">
            <a:avLst/>
          </a:prstGeom>
        </p:spPr>
      </p:pic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78E45E-4DFE-40B3-AF42-6FF7B6971106}"/>
              </a:ext>
            </a:extLst>
          </p:cNvPr>
          <p:cNvSpPr/>
          <p:nvPr/>
        </p:nvSpPr>
        <p:spPr>
          <a:xfrm>
            <a:off x="597692" y="5513881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reihandform: Form 184">
            <a:extLst>
              <a:ext uri="{FF2B5EF4-FFF2-40B4-BE49-F238E27FC236}">
                <a16:creationId xmlns:a16="http://schemas.microsoft.com/office/drawing/2014/main" id="{3EE1DFD1-8828-42E9-BAA6-34FE6143AE1D}"/>
              </a:ext>
            </a:extLst>
          </p:cNvPr>
          <p:cNvSpPr/>
          <p:nvPr/>
        </p:nvSpPr>
        <p:spPr>
          <a:xfrm rot="231405" flipH="1">
            <a:off x="338185" y="4403321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ihandform: Form 197">
            <a:extLst>
              <a:ext uri="{FF2B5EF4-FFF2-40B4-BE49-F238E27FC236}">
                <a16:creationId xmlns:a16="http://schemas.microsoft.com/office/drawing/2014/main" id="{902B0CC1-FF73-48AB-A3FD-F228C85F9DE2}"/>
              </a:ext>
            </a:extLst>
          </p:cNvPr>
          <p:cNvSpPr/>
          <p:nvPr/>
        </p:nvSpPr>
        <p:spPr>
          <a:xfrm>
            <a:off x="1283" y="3302730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 26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4EA3EFCC-A4BA-41EC-BF61-E7AF36BD8C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81232" y="5547962"/>
            <a:ext cx="1054699" cy="731583"/>
          </a:xfrm>
          <a:prstGeom prst="rect">
            <a:avLst/>
          </a:prstGeom>
        </p:spPr>
      </p:pic>
      <p:sp>
        <p:nvSpPr>
          <p:cNvPr id="201" name="Freihandform: Form 200">
            <a:extLst>
              <a:ext uri="{FF2B5EF4-FFF2-40B4-BE49-F238E27FC236}">
                <a16:creationId xmlns:a16="http://schemas.microsoft.com/office/drawing/2014/main" id="{BD8AED68-1A09-4642-8A9C-54EAB331E5ED}"/>
              </a:ext>
            </a:extLst>
          </p:cNvPr>
          <p:cNvSpPr/>
          <p:nvPr/>
        </p:nvSpPr>
        <p:spPr>
          <a:xfrm rot="21368595">
            <a:off x="3706499" y="5396024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B1DBC6AF-E0F2-470F-955D-C7BBD40E5DD3}"/>
              </a:ext>
            </a:extLst>
          </p:cNvPr>
          <p:cNvGrpSpPr/>
          <p:nvPr/>
        </p:nvGrpSpPr>
        <p:grpSpPr>
          <a:xfrm flipH="1">
            <a:off x="8315452" y="3783708"/>
            <a:ext cx="1829150" cy="2370348"/>
            <a:chOff x="8315452" y="3783708"/>
            <a:chExt cx="1829150" cy="2370348"/>
          </a:xfrm>
        </p:grpSpPr>
        <p:grpSp>
          <p:nvGrpSpPr>
            <p:cNvPr id="2139" name="Gruppieren 2138">
              <a:extLst>
                <a:ext uri="{FF2B5EF4-FFF2-40B4-BE49-F238E27FC236}">
                  <a16:creationId xmlns:a16="http://schemas.microsoft.com/office/drawing/2014/main" id="{545C20E5-2DB8-4BF9-96E7-2225C6A4F52A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8315452" y="4544678"/>
              <a:ext cx="1829150" cy="1609378"/>
              <a:chOff x="0" y="0"/>
              <a:chExt cx="5060425" cy="4448810"/>
            </a:xfrm>
          </p:grpSpPr>
          <p:sp>
            <p:nvSpPr>
              <p:cNvPr id="2152" name="Ellipse 2151">
                <a:extLst>
                  <a:ext uri="{FF2B5EF4-FFF2-40B4-BE49-F238E27FC236}">
                    <a16:creationId xmlns:a16="http://schemas.microsoft.com/office/drawing/2014/main" id="{F5EDDC58-DAD8-4D39-A0B6-7098FBB00BC5}"/>
                  </a:ext>
                </a:extLst>
              </p:cNvPr>
              <p:cNvSpPr/>
              <p:nvPr/>
            </p:nvSpPr>
            <p:spPr>
              <a:xfrm>
                <a:off x="3531476" y="157656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3" name="Ellipse 2152">
                <a:extLst>
                  <a:ext uri="{FF2B5EF4-FFF2-40B4-BE49-F238E27FC236}">
                    <a16:creationId xmlns:a16="http://schemas.microsoft.com/office/drawing/2014/main" id="{B2B4095A-1849-428E-8E57-564597F7A6A6}"/>
                  </a:ext>
                </a:extLst>
              </p:cNvPr>
              <p:cNvSpPr/>
              <p:nvPr/>
            </p:nvSpPr>
            <p:spPr>
              <a:xfrm>
                <a:off x="0" y="0"/>
                <a:ext cx="5016500" cy="44488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4" name="Ellipse 2153">
                <a:extLst>
                  <a:ext uri="{FF2B5EF4-FFF2-40B4-BE49-F238E27FC236}">
                    <a16:creationId xmlns:a16="http://schemas.microsoft.com/office/drawing/2014/main" id="{0C9A4470-A0AF-4F9D-A685-87074318FDF6}"/>
                  </a:ext>
                </a:extLst>
              </p:cNvPr>
              <p:cNvSpPr/>
              <p:nvPr/>
            </p:nvSpPr>
            <p:spPr>
              <a:xfrm rot="20527534">
                <a:off x="2986252" y="712733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5" name="Ellipse 2154">
                <a:extLst>
                  <a:ext uri="{FF2B5EF4-FFF2-40B4-BE49-F238E27FC236}">
                    <a16:creationId xmlns:a16="http://schemas.microsoft.com/office/drawing/2014/main" id="{EA4A05B9-651F-429E-9353-9FF377FB6337}"/>
                  </a:ext>
                </a:extLst>
              </p:cNvPr>
              <p:cNvSpPr/>
              <p:nvPr/>
            </p:nvSpPr>
            <p:spPr>
              <a:xfrm rot="20966179">
                <a:off x="3298278" y="1579837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6" name="Ellipse 2155">
                <a:extLst>
                  <a:ext uri="{FF2B5EF4-FFF2-40B4-BE49-F238E27FC236}">
                    <a16:creationId xmlns:a16="http://schemas.microsoft.com/office/drawing/2014/main" id="{22C5CDB5-A063-4D5E-8978-D0E6C4A527C3}"/>
                  </a:ext>
                </a:extLst>
              </p:cNvPr>
              <p:cNvSpPr/>
              <p:nvPr/>
            </p:nvSpPr>
            <p:spPr>
              <a:xfrm rot="20206565">
                <a:off x="94593" y="731783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EAF2FA"/>
                  </a:gs>
                  <a:gs pos="100000">
                    <a:srgbClr val="EAF2FA"/>
                  </a:gs>
                  <a:gs pos="15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40" name="Gruppieren 2139">
              <a:extLst>
                <a:ext uri="{FF2B5EF4-FFF2-40B4-BE49-F238E27FC236}">
                  <a16:creationId xmlns:a16="http://schemas.microsoft.com/office/drawing/2014/main" id="{8A131157-4A7F-477D-9122-DFBB2E347088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8693355" y="3783708"/>
              <a:ext cx="1110941" cy="961584"/>
              <a:chOff x="0" y="0"/>
              <a:chExt cx="3073400" cy="2658110"/>
            </a:xfrm>
          </p:grpSpPr>
          <p:sp>
            <p:nvSpPr>
              <p:cNvPr id="2145" name="Ellipse 2144">
                <a:extLst>
                  <a:ext uri="{FF2B5EF4-FFF2-40B4-BE49-F238E27FC236}">
                    <a16:creationId xmlns:a16="http://schemas.microsoft.com/office/drawing/2014/main" id="{14B04787-1C6C-4BEC-858F-079079F37B72}"/>
                  </a:ext>
                </a:extLst>
              </p:cNvPr>
              <p:cNvSpPr/>
              <p:nvPr/>
            </p:nvSpPr>
            <p:spPr>
              <a:xfrm>
                <a:off x="0" y="0"/>
                <a:ext cx="3073400" cy="26581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6" name="Ellipse 2145">
                <a:extLst>
                  <a:ext uri="{FF2B5EF4-FFF2-40B4-BE49-F238E27FC236}">
                    <a16:creationId xmlns:a16="http://schemas.microsoft.com/office/drawing/2014/main" id="{47C66693-862F-49C4-A078-9E0B003A7625}"/>
                  </a:ext>
                </a:extLst>
              </p:cNvPr>
              <p:cNvSpPr/>
              <p:nvPr/>
            </p:nvSpPr>
            <p:spPr>
              <a:xfrm>
                <a:off x="1115251" y="940828"/>
                <a:ext cx="254000" cy="457200"/>
              </a:xfrm>
              <a:prstGeom prst="ellipse">
                <a:avLst/>
              </a:prstGeom>
              <a:solidFill>
                <a:srgbClr val="4472C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7" name="Ellipse 2146">
                <a:extLst>
                  <a:ext uri="{FF2B5EF4-FFF2-40B4-BE49-F238E27FC236}">
                    <a16:creationId xmlns:a16="http://schemas.microsoft.com/office/drawing/2014/main" id="{6B89776C-9E7E-4468-8F66-FEDA581F277E}"/>
                  </a:ext>
                </a:extLst>
              </p:cNvPr>
              <p:cNvSpPr/>
              <p:nvPr/>
            </p:nvSpPr>
            <p:spPr>
              <a:xfrm>
                <a:off x="2056079" y="914400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48" name="Gruppieren 2147">
                <a:extLst>
                  <a:ext uri="{FF2B5EF4-FFF2-40B4-BE49-F238E27FC236}">
                    <a16:creationId xmlns:a16="http://schemas.microsoft.com/office/drawing/2014/main" id="{666A967F-282A-4955-A021-DB4B61B17368}"/>
                  </a:ext>
                </a:extLst>
              </p:cNvPr>
              <p:cNvGrpSpPr/>
              <p:nvPr/>
            </p:nvGrpSpPr>
            <p:grpSpPr>
              <a:xfrm>
                <a:off x="1607908" y="1216777"/>
                <a:ext cx="1398028" cy="523269"/>
                <a:chOff x="0" y="0"/>
                <a:chExt cx="1548367" cy="518945"/>
              </a:xfr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50" name="Gleichschenkliges Dreieck 2149">
                  <a:extLst>
                    <a:ext uri="{FF2B5EF4-FFF2-40B4-BE49-F238E27FC236}">
                      <a16:creationId xmlns:a16="http://schemas.microsoft.com/office/drawing/2014/main" id="{F48851D9-D5DE-4EA9-A849-42AC7AA66BF8}"/>
                    </a:ext>
                  </a:extLst>
                </p:cNvPr>
                <p:cNvSpPr/>
                <p:nvPr/>
              </p:nvSpPr>
              <p:spPr>
                <a:xfrm>
                  <a:off x="173183" y="16364"/>
                  <a:ext cx="1375184" cy="501650"/>
                </a:xfrm>
                <a:prstGeom prst="triangle">
                  <a:avLst>
                    <a:gd name="adj" fmla="val 623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1" name="Ellipse 2150">
                  <a:extLst>
                    <a:ext uri="{FF2B5EF4-FFF2-40B4-BE49-F238E27FC236}">
                      <a16:creationId xmlns:a16="http://schemas.microsoft.com/office/drawing/2014/main" id="{4AFF714D-78BE-477E-B2CF-2CDEB5EC93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1192" cy="5189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D29ED12F-CC76-4702-BF4A-7ACD1EA28BEE}"/>
                </a:ext>
              </a:extLst>
            </p:cNvPr>
            <p:cNvSpPr/>
            <p:nvPr/>
          </p:nvSpPr>
          <p:spPr>
            <a:xfrm>
              <a:off x="8989164" y="4470680"/>
              <a:ext cx="405958" cy="154820"/>
            </a:xfrm>
            <a:prstGeom prst="ellipse">
              <a:avLst/>
            </a:prstGeom>
            <a:solidFill>
              <a:srgbClr val="4472C4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3C6DDC21-D372-4FE3-BEBA-BBD268C6914A}"/>
                </a:ext>
              </a:extLst>
            </p:cNvPr>
            <p:cNvSpPr/>
            <p:nvPr/>
          </p:nvSpPr>
          <p:spPr>
            <a:xfrm>
              <a:off x="8950207" y="4457168"/>
              <a:ext cx="552657" cy="154820"/>
            </a:xfrm>
            <a:prstGeom prst="ellipse">
              <a:avLst/>
            </a:prstGeom>
            <a:gradFill flip="none" rotWithShape="1">
              <a:gsLst>
                <a:gs pos="48000">
                  <a:schemeClr val="accent5">
                    <a:lumMod val="20000"/>
                    <a:lumOff val="80000"/>
                  </a:schemeClr>
                </a:gs>
                <a:gs pos="100000">
                  <a:srgbClr val="F9FBFD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76" name="Grafik 675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E45B4E5A-1E29-439C-AA20-C4CC8126897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38486" y="5484891"/>
            <a:ext cx="1054699" cy="725487"/>
          </a:xfrm>
          <a:prstGeom prst="rect">
            <a:avLst/>
          </a:prstGeom>
        </p:spPr>
      </p:pic>
      <p:pic>
        <p:nvPicPr>
          <p:cNvPr id="680" name="Grafik 679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99BEADD7-0E09-43DB-87ED-BA0D6458513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60875" y="5717019"/>
            <a:ext cx="1060796" cy="725487"/>
          </a:xfrm>
          <a:prstGeom prst="rect">
            <a:avLst/>
          </a:prstGeom>
        </p:spPr>
      </p:pic>
      <p:sp>
        <p:nvSpPr>
          <p:cNvPr id="683" name="Freihandform: Form 682">
            <a:extLst>
              <a:ext uri="{FF2B5EF4-FFF2-40B4-BE49-F238E27FC236}">
                <a16:creationId xmlns:a16="http://schemas.microsoft.com/office/drawing/2014/main" id="{73ED9615-77ED-4D6F-85AB-4401AB348A33}"/>
              </a:ext>
            </a:extLst>
          </p:cNvPr>
          <p:cNvSpPr/>
          <p:nvPr/>
        </p:nvSpPr>
        <p:spPr>
          <a:xfrm rot="207948" flipH="1">
            <a:off x="7777574" y="532146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5" name="Freihandform: Form 684">
            <a:extLst>
              <a:ext uri="{FF2B5EF4-FFF2-40B4-BE49-F238E27FC236}">
                <a16:creationId xmlns:a16="http://schemas.microsoft.com/office/drawing/2014/main" id="{F2E037B5-263D-49C2-9255-2B75F10685E2}"/>
              </a:ext>
            </a:extLst>
          </p:cNvPr>
          <p:cNvSpPr/>
          <p:nvPr/>
        </p:nvSpPr>
        <p:spPr>
          <a:xfrm flipH="1">
            <a:off x="9156667" y="5643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41" name="Gruppieren 2140">
            <a:extLst>
              <a:ext uri="{FF2B5EF4-FFF2-40B4-BE49-F238E27FC236}">
                <a16:creationId xmlns:a16="http://schemas.microsoft.com/office/drawing/2014/main" id="{D33AAE37-018E-44EA-8CE2-57F230F0FFEC}"/>
              </a:ext>
            </a:extLst>
          </p:cNvPr>
          <p:cNvGrpSpPr>
            <a:grpSpLocks noChangeAspect="1"/>
          </p:cNvGrpSpPr>
          <p:nvPr/>
        </p:nvGrpSpPr>
        <p:grpSpPr>
          <a:xfrm rot="20624298" flipH="1">
            <a:off x="8657537" y="3461538"/>
            <a:ext cx="834812" cy="633781"/>
            <a:chOff x="0" y="0"/>
            <a:chExt cx="2309785" cy="1752267"/>
          </a:xfrm>
        </p:grpSpPr>
        <p:sp>
          <p:nvSpPr>
            <p:cNvPr id="2142" name="Flussdiagramm: Magnetplattenspeicher 2141">
              <a:extLst>
                <a:ext uri="{FF2B5EF4-FFF2-40B4-BE49-F238E27FC236}">
                  <a16:creationId xmlns:a16="http://schemas.microsoft.com/office/drawing/2014/main" id="{90F2AAF0-191F-4BD4-82CF-2642CA9CE6FB}"/>
                </a:ext>
              </a:extLst>
            </p:cNvPr>
            <p:cNvSpPr/>
            <p:nvPr/>
          </p:nvSpPr>
          <p:spPr>
            <a:xfrm>
              <a:off x="0" y="0"/>
              <a:ext cx="2309785" cy="1752267"/>
            </a:xfrm>
            <a:prstGeom prst="flowChartMagneticDisk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3" name="Halbbogen 2142">
              <a:extLst>
                <a:ext uri="{FF2B5EF4-FFF2-40B4-BE49-F238E27FC236}">
                  <a16:creationId xmlns:a16="http://schemas.microsoft.com/office/drawing/2014/main" id="{4C934EDD-CF5B-47A4-8172-8FC7C7F440BF}"/>
                </a:ext>
              </a:extLst>
            </p:cNvPr>
            <p:cNvSpPr/>
            <p:nvPr/>
          </p:nvSpPr>
          <p:spPr>
            <a:xfrm rot="11791213">
              <a:off x="118441" y="667909"/>
              <a:ext cx="778510" cy="932180"/>
            </a:xfrm>
            <a:prstGeom prst="blockArc">
              <a:avLst>
                <a:gd name="adj1" fmla="val 9684492"/>
                <a:gd name="adj2" fmla="val 628043"/>
                <a:gd name="adj3" fmla="val 23013"/>
              </a:avLst>
            </a:prstGeom>
            <a:solidFill>
              <a:schemeClr val="accent1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4" name="Ellipse 2143">
              <a:extLst>
                <a:ext uri="{FF2B5EF4-FFF2-40B4-BE49-F238E27FC236}">
                  <a16:creationId xmlns:a16="http://schemas.microsoft.com/office/drawing/2014/main" id="{24BF14CB-1C85-4823-86F5-E18916FC24C1}"/>
                </a:ext>
              </a:extLst>
            </p:cNvPr>
            <p:cNvSpPr/>
            <p:nvPr/>
          </p:nvSpPr>
          <p:spPr>
            <a:xfrm>
              <a:off x="15902" y="0"/>
              <a:ext cx="2281473" cy="57646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22ACAAF6-1553-4539-982B-A417E3DA2D28}"/>
              </a:ext>
            </a:extLst>
          </p:cNvPr>
          <p:cNvGrpSpPr/>
          <p:nvPr/>
        </p:nvGrpSpPr>
        <p:grpSpPr>
          <a:xfrm>
            <a:off x="8596848" y="205406"/>
            <a:ext cx="3235837" cy="899135"/>
            <a:chOff x="8596848" y="205406"/>
            <a:chExt cx="3235837" cy="899135"/>
          </a:xfrm>
        </p:grpSpPr>
        <p:grpSp>
          <p:nvGrpSpPr>
            <p:cNvPr id="68" name="Gruppieren 67">
              <a:extLst>
                <a:ext uri="{FF2B5EF4-FFF2-40B4-BE49-F238E27FC236}">
                  <a16:creationId xmlns:a16="http://schemas.microsoft.com/office/drawing/2014/main" id="{36732461-8B7A-4A0A-9946-84E944925FE3}"/>
                </a:ext>
              </a:extLst>
            </p:cNvPr>
            <p:cNvGrpSpPr/>
            <p:nvPr/>
          </p:nvGrpSpPr>
          <p:grpSpPr>
            <a:xfrm>
              <a:off x="8596848" y="205406"/>
              <a:ext cx="1348875" cy="683394"/>
              <a:chOff x="7887200" y="205406"/>
              <a:chExt cx="1348875" cy="683394"/>
            </a:xfrm>
          </p:grpSpPr>
          <p:sp>
            <p:nvSpPr>
              <p:cNvPr id="72" name="Wolke 71">
                <a:extLst>
                  <a:ext uri="{FF2B5EF4-FFF2-40B4-BE49-F238E27FC236}">
                    <a16:creationId xmlns:a16="http://schemas.microsoft.com/office/drawing/2014/main" id="{AB41BE6E-68A5-455D-934C-37CEC52CAF81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Textfeld 72">
                <a:extLst>
                  <a:ext uri="{FF2B5EF4-FFF2-40B4-BE49-F238E27FC236}">
                    <a16:creationId xmlns:a16="http://schemas.microsoft.com/office/drawing/2014/main" id="{A4D2AFDA-BCBF-4B0C-8FA5-BAD517815CE6}"/>
                  </a:ext>
                </a:extLst>
              </p:cNvPr>
              <p:cNvSpPr txBox="1"/>
              <p:nvPr/>
            </p:nvSpPr>
            <p:spPr>
              <a:xfrm>
                <a:off x="8161636" y="225491"/>
                <a:ext cx="70360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</a:p>
            </p:txBody>
          </p:sp>
        </p:grpSp>
        <p:grpSp>
          <p:nvGrpSpPr>
            <p:cNvPr id="69" name="Gruppieren 68">
              <a:extLst>
                <a:ext uri="{FF2B5EF4-FFF2-40B4-BE49-F238E27FC236}">
                  <a16:creationId xmlns:a16="http://schemas.microsoft.com/office/drawing/2014/main" id="{A2696001-76CC-4B82-8D1E-5BAF8F928AD8}"/>
                </a:ext>
              </a:extLst>
            </p:cNvPr>
            <p:cNvGrpSpPr/>
            <p:nvPr/>
          </p:nvGrpSpPr>
          <p:grpSpPr>
            <a:xfrm>
              <a:off x="10483810" y="421147"/>
              <a:ext cx="1348875" cy="683394"/>
              <a:chOff x="7887200" y="205406"/>
              <a:chExt cx="1348875" cy="683394"/>
            </a:xfrm>
          </p:grpSpPr>
          <p:sp>
            <p:nvSpPr>
              <p:cNvPr id="70" name="Wolke 69">
                <a:extLst>
                  <a:ext uri="{FF2B5EF4-FFF2-40B4-BE49-F238E27FC236}">
                    <a16:creationId xmlns:a16="http://schemas.microsoft.com/office/drawing/2014/main" id="{699D688D-F40F-4D49-A6DC-4009141D7F25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Textfeld 70">
                <a:extLst>
                  <a:ext uri="{FF2B5EF4-FFF2-40B4-BE49-F238E27FC236}">
                    <a16:creationId xmlns:a16="http://schemas.microsoft.com/office/drawing/2014/main" id="{E5D08EA8-C98B-4B40-BAC1-562FFB7975B4}"/>
                  </a:ext>
                </a:extLst>
              </p:cNvPr>
              <p:cNvSpPr txBox="1"/>
              <p:nvPr/>
            </p:nvSpPr>
            <p:spPr>
              <a:xfrm>
                <a:off x="8142727" y="236947"/>
                <a:ext cx="7034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3138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">
        <p:fade/>
        <p:sndAc>
          <p:stSnd>
            <p:snd r:embed="rId2" name="applause.wav"/>
          </p:stSnd>
        </p:sndAc>
      </p:transition>
    </mc:Choice>
    <mc:Fallback xmlns="">
      <p:transition advClick="0" advTm="2000">
        <p:fade/>
        <p:sndAc>
          <p:stSnd>
            <p:snd r:embed="rId1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023 L 0.01445 0.04236 L 0.04024 0.02615 L 0.05534 0.06828 L 0.08229 0.05301 L 0.0957 0.09514 L 0.12279 0.0794 L 0.1362 0.12083 L 0.16315 0.10555 L 0.178 0.14815 L 0.20352 0.13171 L 0.21862 0.17453 L 0.24388 0.15787 L 0.25899 0.20069 L 0.28594 0.18518 L 0.29974 0.22708 L 0.32682 0.21134 " pathEditMode="relative" rAng="1200000" ptsTypes="AAAAAAAAAAAA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1203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8" presetClass="path" presetSubtype="0" accel="50000" decel="5000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Motion origin="layout" path="M -1.25E-6 4.03323E-17 L 0.01445 0.05 L 0.04193 0.02685 L 0.05625 0.07708 L 0.08529 0.05486 L 0.09805 0.10394 L 0.12708 0.08218 L 0.14011 0.13102 L 0.16901 0.10926 L 0.18333 0.15903 L 0.21081 0.13611 L 0.22526 0.18588 L 0.25287 0.16343 L 0.26719 0.21343 L 0.29623 0.19144 L 0.30873 0.24028 L 0.33854 0.21875 " pathEditMode="relative" rAng="1200000" ptsTypes="AAAAAAAAAAAAAAAAA">
                                      <p:cBhvr>
                                        <p:cTn id="8" dur="5000" fill="hold"/>
                                        <p:tgtEl>
                                          <p:spTgt spid="2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63" y="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5000"/>
                <a:lumOff val="95000"/>
              </a:schemeClr>
            </a:gs>
            <a:gs pos="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2C1C551-BB97-458A-AA91-897CFBBF67FC}"/>
              </a:ext>
            </a:extLst>
          </p:cNvPr>
          <p:cNvSpPr/>
          <p:nvPr/>
        </p:nvSpPr>
        <p:spPr>
          <a:xfrm>
            <a:off x="-162560" y="2592264"/>
            <a:ext cx="12517120" cy="4380035"/>
          </a:xfrm>
          <a:custGeom>
            <a:avLst/>
            <a:gdLst>
              <a:gd name="connsiteX0" fmla="*/ 101600 w 12517120"/>
              <a:gd name="connsiteY0" fmla="*/ 20320 h 3647440"/>
              <a:gd name="connsiteX1" fmla="*/ 101600 w 12517120"/>
              <a:gd name="connsiteY1" fmla="*/ 20320 h 3647440"/>
              <a:gd name="connsiteX2" fmla="*/ 182880 w 12517120"/>
              <a:gd name="connsiteY2" fmla="*/ 50800 h 3647440"/>
              <a:gd name="connsiteX3" fmla="*/ 243840 w 12517120"/>
              <a:gd name="connsiteY3" fmla="*/ 91440 h 3647440"/>
              <a:gd name="connsiteX4" fmla="*/ 274320 w 12517120"/>
              <a:gd name="connsiteY4" fmla="*/ 111760 h 3647440"/>
              <a:gd name="connsiteX5" fmla="*/ 304800 w 12517120"/>
              <a:gd name="connsiteY5" fmla="*/ 132080 h 3647440"/>
              <a:gd name="connsiteX6" fmla="*/ 345440 w 12517120"/>
              <a:gd name="connsiteY6" fmla="*/ 162560 h 3647440"/>
              <a:gd name="connsiteX7" fmla="*/ 406400 w 12517120"/>
              <a:gd name="connsiteY7" fmla="*/ 213360 h 3647440"/>
              <a:gd name="connsiteX8" fmla="*/ 436880 w 12517120"/>
              <a:gd name="connsiteY8" fmla="*/ 223520 h 3647440"/>
              <a:gd name="connsiteX9" fmla="*/ 538480 w 12517120"/>
              <a:gd name="connsiteY9" fmla="*/ 294640 h 3647440"/>
              <a:gd name="connsiteX10" fmla="*/ 599440 w 12517120"/>
              <a:gd name="connsiteY10" fmla="*/ 325120 h 3647440"/>
              <a:gd name="connsiteX11" fmla="*/ 629920 w 12517120"/>
              <a:gd name="connsiteY11" fmla="*/ 335280 h 3647440"/>
              <a:gd name="connsiteX12" fmla="*/ 731520 w 12517120"/>
              <a:gd name="connsiteY12" fmla="*/ 406400 h 3647440"/>
              <a:gd name="connsiteX13" fmla="*/ 762000 w 12517120"/>
              <a:gd name="connsiteY13" fmla="*/ 426720 h 3647440"/>
              <a:gd name="connsiteX14" fmla="*/ 822960 w 12517120"/>
              <a:gd name="connsiteY14" fmla="*/ 447040 h 3647440"/>
              <a:gd name="connsiteX15" fmla="*/ 924560 w 12517120"/>
              <a:gd name="connsiteY15" fmla="*/ 508000 h 3647440"/>
              <a:gd name="connsiteX16" fmla="*/ 985520 w 12517120"/>
              <a:gd name="connsiteY16" fmla="*/ 528320 h 3647440"/>
              <a:gd name="connsiteX17" fmla="*/ 1046480 w 12517120"/>
              <a:gd name="connsiteY17" fmla="*/ 568960 h 3647440"/>
              <a:gd name="connsiteX18" fmla="*/ 1137920 w 12517120"/>
              <a:gd name="connsiteY18" fmla="*/ 599440 h 3647440"/>
              <a:gd name="connsiteX19" fmla="*/ 1168400 w 12517120"/>
              <a:gd name="connsiteY19" fmla="*/ 609600 h 3647440"/>
              <a:gd name="connsiteX20" fmla="*/ 1219200 w 12517120"/>
              <a:gd name="connsiteY20" fmla="*/ 619760 h 3647440"/>
              <a:gd name="connsiteX21" fmla="*/ 1249680 w 12517120"/>
              <a:gd name="connsiteY21" fmla="*/ 629920 h 3647440"/>
              <a:gd name="connsiteX22" fmla="*/ 1483360 w 12517120"/>
              <a:gd name="connsiteY22" fmla="*/ 629920 h 3647440"/>
              <a:gd name="connsiteX23" fmla="*/ 1747520 w 12517120"/>
              <a:gd name="connsiteY23" fmla="*/ 883920 h 3647440"/>
              <a:gd name="connsiteX24" fmla="*/ 2387600 w 12517120"/>
              <a:gd name="connsiteY24" fmla="*/ 629920 h 3647440"/>
              <a:gd name="connsiteX25" fmla="*/ 2854960 w 12517120"/>
              <a:gd name="connsiteY25" fmla="*/ 304800 h 3647440"/>
              <a:gd name="connsiteX26" fmla="*/ 3271520 w 12517120"/>
              <a:gd name="connsiteY26" fmla="*/ 690880 h 3647440"/>
              <a:gd name="connsiteX27" fmla="*/ 3484880 w 12517120"/>
              <a:gd name="connsiteY27" fmla="*/ 579120 h 3647440"/>
              <a:gd name="connsiteX28" fmla="*/ 4267200 w 12517120"/>
              <a:gd name="connsiteY28" fmla="*/ 1016000 h 3647440"/>
              <a:gd name="connsiteX29" fmla="*/ 4572000 w 12517120"/>
              <a:gd name="connsiteY29" fmla="*/ 894080 h 3647440"/>
              <a:gd name="connsiteX30" fmla="*/ 4632960 w 12517120"/>
              <a:gd name="connsiteY30" fmla="*/ 975360 h 3647440"/>
              <a:gd name="connsiteX31" fmla="*/ 5374640 w 12517120"/>
              <a:gd name="connsiteY31" fmla="*/ 619760 h 3647440"/>
              <a:gd name="connsiteX32" fmla="*/ 5486400 w 12517120"/>
              <a:gd name="connsiteY32" fmla="*/ 680720 h 3647440"/>
              <a:gd name="connsiteX33" fmla="*/ 5994400 w 12517120"/>
              <a:gd name="connsiteY33" fmla="*/ 619760 h 3647440"/>
              <a:gd name="connsiteX34" fmla="*/ 6177280 w 12517120"/>
              <a:gd name="connsiteY34" fmla="*/ 863600 h 3647440"/>
              <a:gd name="connsiteX35" fmla="*/ 6410960 w 12517120"/>
              <a:gd name="connsiteY35" fmla="*/ 1117600 h 3647440"/>
              <a:gd name="connsiteX36" fmla="*/ 6604000 w 12517120"/>
              <a:gd name="connsiteY36" fmla="*/ 934720 h 3647440"/>
              <a:gd name="connsiteX37" fmla="*/ 6990080 w 12517120"/>
              <a:gd name="connsiteY37" fmla="*/ 1270000 h 3647440"/>
              <a:gd name="connsiteX38" fmla="*/ 7752080 w 12517120"/>
              <a:gd name="connsiteY38" fmla="*/ 1127760 h 3647440"/>
              <a:gd name="connsiteX39" fmla="*/ 8107680 w 12517120"/>
              <a:gd name="connsiteY39" fmla="*/ 914400 h 3647440"/>
              <a:gd name="connsiteX40" fmla="*/ 8321040 w 12517120"/>
              <a:gd name="connsiteY40" fmla="*/ 721360 h 3647440"/>
              <a:gd name="connsiteX41" fmla="*/ 8442960 w 12517120"/>
              <a:gd name="connsiteY41" fmla="*/ 772160 h 3647440"/>
              <a:gd name="connsiteX42" fmla="*/ 8524240 w 12517120"/>
              <a:gd name="connsiteY42" fmla="*/ 1056640 h 3647440"/>
              <a:gd name="connsiteX43" fmla="*/ 8829040 w 12517120"/>
              <a:gd name="connsiteY43" fmla="*/ 1097280 h 3647440"/>
              <a:gd name="connsiteX44" fmla="*/ 9001760 w 12517120"/>
              <a:gd name="connsiteY44" fmla="*/ 995680 h 3647440"/>
              <a:gd name="connsiteX45" fmla="*/ 9164320 w 12517120"/>
              <a:gd name="connsiteY45" fmla="*/ 1148080 h 3647440"/>
              <a:gd name="connsiteX46" fmla="*/ 9702800 w 12517120"/>
              <a:gd name="connsiteY46" fmla="*/ 650240 h 3647440"/>
              <a:gd name="connsiteX47" fmla="*/ 10007600 w 12517120"/>
              <a:gd name="connsiteY47" fmla="*/ 853440 h 3647440"/>
              <a:gd name="connsiteX48" fmla="*/ 10292080 w 12517120"/>
              <a:gd name="connsiteY48" fmla="*/ 772160 h 3647440"/>
              <a:gd name="connsiteX49" fmla="*/ 10789920 w 12517120"/>
              <a:gd name="connsiteY49" fmla="*/ 1026160 h 3647440"/>
              <a:gd name="connsiteX50" fmla="*/ 11115040 w 12517120"/>
              <a:gd name="connsiteY50" fmla="*/ 802640 h 3647440"/>
              <a:gd name="connsiteX51" fmla="*/ 11714480 w 12517120"/>
              <a:gd name="connsiteY51" fmla="*/ 934720 h 3647440"/>
              <a:gd name="connsiteX52" fmla="*/ 11988800 w 12517120"/>
              <a:gd name="connsiteY52" fmla="*/ 741680 h 3647440"/>
              <a:gd name="connsiteX53" fmla="*/ 12232640 w 12517120"/>
              <a:gd name="connsiteY53" fmla="*/ 924560 h 3647440"/>
              <a:gd name="connsiteX54" fmla="*/ 12435840 w 12517120"/>
              <a:gd name="connsiteY54" fmla="*/ 894080 h 3647440"/>
              <a:gd name="connsiteX55" fmla="*/ 12517120 w 12517120"/>
              <a:gd name="connsiteY55" fmla="*/ 3566160 h 3647440"/>
              <a:gd name="connsiteX56" fmla="*/ 0 w 12517120"/>
              <a:gd name="connsiteY56" fmla="*/ 3647440 h 3647440"/>
              <a:gd name="connsiteX57" fmla="*/ 40640 w 12517120"/>
              <a:gd name="connsiteY57" fmla="*/ 0 h 3647440"/>
              <a:gd name="connsiteX58" fmla="*/ 101600 w 12517120"/>
              <a:gd name="connsiteY58" fmla="*/ 20320 h 36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517120" h="3647440">
                <a:moveTo>
                  <a:pt x="101600" y="20320"/>
                </a:moveTo>
                <a:lnTo>
                  <a:pt x="101600" y="20320"/>
                </a:lnTo>
                <a:cubicBezTo>
                  <a:pt x="128693" y="30480"/>
                  <a:pt x="156999" y="37860"/>
                  <a:pt x="182880" y="50800"/>
                </a:cubicBezTo>
                <a:cubicBezTo>
                  <a:pt x="204723" y="61722"/>
                  <a:pt x="223520" y="77893"/>
                  <a:pt x="243840" y="91440"/>
                </a:cubicBezTo>
                <a:lnTo>
                  <a:pt x="274320" y="111760"/>
                </a:lnTo>
                <a:cubicBezTo>
                  <a:pt x="284480" y="118533"/>
                  <a:pt x="295031" y="124754"/>
                  <a:pt x="304800" y="132080"/>
                </a:cubicBezTo>
                <a:cubicBezTo>
                  <a:pt x="318347" y="142240"/>
                  <a:pt x="332583" y="151540"/>
                  <a:pt x="345440" y="162560"/>
                </a:cubicBezTo>
                <a:cubicBezTo>
                  <a:pt x="376898" y="189524"/>
                  <a:pt x="370472" y="195396"/>
                  <a:pt x="406400" y="213360"/>
                </a:cubicBezTo>
                <a:cubicBezTo>
                  <a:pt x="415979" y="218149"/>
                  <a:pt x="426720" y="220133"/>
                  <a:pt x="436880" y="223520"/>
                </a:cubicBezTo>
                <a:cubicBezTo>
                  <a:pt x="455427" y="237431"/>
                  <a:pt x="523470" y="289637"/>
                  <a:pt x="538480" y="294640"/>
                </a:cubicBezTo>
                <a:cubicBezTo>
                  <a:pt x="615092" y="320177"/>
                  <a:pt x="520658" y="285729"/>
                  <a:pt x="599440" y="325120"/>
                </a:cubicBezTo>
                <a:cubicBezTo>
                  <a:pt x="609019" y="329909"/>
                  <a:pt x="620558" y="330079"/>
                  <a:pt x="629920" y="335280"/>
                </a:cubicBezTo>
                <a:cubicBezTo>
                  <a:pt x="671962" y="358637"/>
                  <a:pt x="694229" y="379764"/>
                  <a:pt x="731520" y="406400"/>
                </a:cubicBezTo>
                <a:cubicBezTo>
                  <a:pt x="741456" y="413497"/>
                  <a:pt x="750842" y="421761"/>
                  <a:pt x="762000" y="426720"/>
                </a:cubicBezTo>
                <a:cubicBezTo>
                  <a:pt x="781573" y="435419"/>
                  <a:pt x="805138" y="435159"/>
                  <a:pt x="822960" y="447040"/>
                </a:cubicBezTo>
                <a:cubicBezTo>
                  <a:pt x="858740" y="470893"/>
                  <a:pt x="885508" y="492379"/>
                  <a:pt x="924560" y="508000"/>
                </a:cubicBezTo>
                <a:cubicBezTo>
                  <a:pt x="944447" y="515955"/>
                  <a:pt x="967698" y="516439"/>
                  <a:pt x="985520" y="528320"/>
                </a:cubicBezTo>
                <a:cubicBezTo>
                  <a:pt x="1005840" y="541867"/>
                  <a:pt x="1023312" y="561237"/>
                  <a:pt x="1046480" y="568960"/>
                </a:cubicBezTo>
                <a:lnTo>
                  <a:pt x="1137920" y="599440"/>
                </a:lnTo>
                <a:cubicBezTo>
                  <a:pt x="1148080" y="602827"/>
                  <a:pt x="1157898" y="607500"/>
                  <a:pt x="1168400" y="609600"/>
                </a:cubicBezTo>
                <a:cubicBezTo>
                  <a:pt x="1185333" y="612987"/>
                  <a:pt x="1202447" y="615572"/>
                  <a:pt x="1219200" y="619760"/>
                </a:cubicBezTo>
                <a:cubicBezTo>
                  <a:pt x="1229590" y="622357"/>
                  <a:pt x="1238978" y="629508"/>
                  <a:pt x="1249680" y="629920"/>
                </a:cubicBezTo>
                <a:cubicBezTo>
                  <a:pt x="1327516" y="632914"/>
                  <a:pt x="1405467" y="629920"/>
                  <a:pt x="1483360" y="629920"/>
                </a:cubicBezTo>
                <a:lnTo>
                  <a:pt x="1747520" y="883920"/>
                </a:lnTo>
                <a:lnTo>
                  <a:pt x="2387600" y="629920"/>
                </a:lnTo>
                <a:lnTo>
                  <a:pt x="2854960" y="304800"/>
                </a:lnTo>
                <a:lnTo>
                  <a:pt x="3271520" y="690880"/>
                </a:lnTo>
                <a:lnTo>
                  <a:pt x="3484880" y="579120"/>
                </a:lnTo>
                <a:lnTo>
                  <a:pt x="4267200" y="1016000"/>
                </a:lnTo>
                <a:lnTo>
                  <a:pt x="4572000" y="894080"/>
                </a:lnTo>
                <a:lnTo>
                  <a:pt x="4632960" y="975360"/>
                </a:lnTo>
                <a:lnTo>
                  <a:pt x="5374640" y="619760"/>
                </a:lnTo>
                <a:lnTo>
                  <a:pt x="5486400" y="680720"/>
                </a:lnTo>
                <a:lnTo>
                  <a:pt x="5994400" y="619760"/>
                </a:lnTo>
                <a:lnTo>
                  <a:pt x="6177280" y="863600"/>
                </a:lnTo>
                <a:lnTo>
                  <a:pt x="6410960" y="1117600"/>
                </a:lnTo>
                <a:lnTo>
                  <a:pt x="6604000" y="934720"/>
                </a:lnTo>
                <a:lnTo>
                  <a:pt x="6990080" y="1270000"/>
                </a:lnTo>
                <a:lnTo>
                  <a:pt x="7752080" y="1127760"/>
                </a:lnTo>
                <a:lnTo>
                  <a:pt x="8107680" y="914400"/>
                </a:lnTo>
                <a:lnTo>
                  <a:pt x="8321040" y="721360"/>
                </a:lnTo>
                <a:lnTo>
                  <a:pt x="8442960" y="772160"/>
                </a:lnTo>
                <a:lnTo>
                  <a:pt x="8524240" y="1056640"/>
                </a:lnTo>
                <a:lnTo>
                  <a:pt x="8829040" y="1097280"/>
                </a:lnTo>
                <a:lnTo>
                  <a:pt x="9001760" y="995680"/>
                </a:lnTo>
                <a:lnTo>
                  <a:pt x="9164320" y="1148080"/>
                </a:lnTo>
                <a:lnTo>
                  <a:pt x="9702800" y="650240"/>
                </a:lnTo>
                <a:lnTo>
                  <a:pt x="10007600" y="853440"/>
                </a:lnTo>
                <a:lnTo>
                  <a:pt x="10292080" y="772160"/>
                </a:lnTo>
                <a:lnTo>
                  <a:pt x="10789920" y="1026160"/>
                </a:lnTo>
                <a:lnTo>
                  <a:pt x="11115040" y="802640"/>
                </a:lnTo>
                <a:lnTo>
                  <a:pt x="11714480" y="934720"/>
                </a:lnTo>
                <a:lnTo>
                  <a:pt x="11988800" y="741680"/>
                </a:lnTo>
                <a:lnTo>
                  <a:pt x="12232640" y="924560"/>
                </a:lnTo>
                <a:lnTo>
                  <a:pt x="12435840" y="894080"/>
                </a:lnTo>
                <a:lnTo>
                  <a:pt x="12517120" y="3566160"/>
                </a:lnTo>
                <a:lnTo>
                  <a:pt x="0" y="3647440"/>
                </a:lnTo>
                <a:lnTo>
                  <a:pt x="40640" y="0"/>
                </a:lnTo>
                <a:lnTo>
                  <a:pt x="101600" y="20320"/>
                </a:lnTo>
                <a:close/>
              </a:path>
            </a:pathLst>
          </a:custGeom>
          <a:gradFill flip="none" rotWithShape="1">
            <a:gsLst>
              <a:gs pos="22000">
                <a:srgbClr val="FFFFFF"/>
              </a:gs>
              <a:gs pos="58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6C5CDBA1-B70D-48E5-8AC2-C656A1041BA4}"/>
              </a:ext>
            </a:extLst>
          </p:cNvPr>
          <p:cNvSpPr/>
          <p:nvPr/>
        </p:nvSpPr>
        <p:spPr>
          <a:xfrm>
            <a:off x="-162560" y="2463800"/>
            <a:ext cx="9293860" cy="4508499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2000">
                <a:schemeClr val="bg1"/>
              </a:gs>
            </a:gsLst>
            <a:lin ang="18000000" scaled="0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AACBCEF-1E45-4FFD-9A2B-6341625F0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97" b="100000" l="3936" r="98085">
                        <a14:backgroundMark x1="52340" y1="28865" x2="53298" y2="32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4919">
            <a:off x="-3020910" y="-483238"/>
            <a:ext cx="3125696" cy="3075818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268429F8-34FB-40A3-9727-E4F3858FE54A}"/>
              </a:ext>
            </a:extLst>
          </p:cNvPr>
          <p:cNvGrpSpPr/>
          <p:nvPr/>
        </p:nvGrpSpPr>
        <p:grpSpPr>
          <a:xfrm>
            <a:off x="21596771" y="12076108"/>
            <a:ext cx="2037657" cy="3025399"/>
            <a:chOff x="7014632" y="2977179"/>
            <a:chExt cx="2354118" cy="2517688"/>
          </a:xfrm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7F5D49B8-8326-44C7-970F-24B8006B1238}"/>
                </a:ext>
              </a:extLst>
            </p:cNvPr>
            <p:cNvSpPr/>
            <p:nvPr/>
          </p:nvSpPr>
          <p:spPr>
            <a:xfrm>
              <a:off x="7196667" y="4707467"/>
              <a:ext cx="1684866" cy="787400"/>
            </a:xfrm>
            <a:custGeom>
              <a:avLst/>
              <a:gdLst>
                <a:gd name="connsiteX0" fmla="*/ 601133 w 1684866"/>
                <a:gd name="connsiteY0" fmla="*/ 0 h 787400"/>
                <a:gd name="connsiteX1" fmla="*/ 601133 w 1684866"/>
                <a:gd name="connsiteY1" fmla="*/ 0 h 787400"/>
                <a:gd name="connsiteX2" fmla="*/ 533400 w 1684866"/>
                <a:gd name="connsiteY2" fmla="*/ 50800 h 787400"/>
                <a:gd name="connsiteX3" fmla="*/ 508000 w 1684866"/>
                <a:gd name="connsiteY3" fmla="*/ 67733 h 787400"/>
                <a:gd name="connsiteX4" fmla="*/ 482600 w 1684866"/>
                <a:gd name="connsiteY4" fmla="*/ 76200 h 787400"/>
                <a:gd name="connsiteX5" fmla="*/ 457200 w 1684866"/>
                <a:gd name="connsiteY5" fmla="*/ 93133 h 787400"/>
                <a:gd name="connsiteX6" fmla="*/ 440266 w 1684866"/>
                <a:gd name="connsiteY6" fmla="*/ 110066 h 787400"/>
                <a:gd name="connsiteX7" fmla="*/ 262466 w 1684866"/>
                <a:gd name="connsiteY7" fmla="*/ 118533 h 787400"/>
                <a:gd name="connsiteX8" fmla="*/ 101600 w 1684866"/>
                <a:gd name="connsiteY8" fmla="*/ 127000 h 787400"/>
                <a:gd name="connsiteX9" fmla="*/ 76200 w 1684866"/>
                <a:gd name="connsiteY9" fmla="*/ 135466 h 787400"/>
                <a:gd name="connsiteX10" fmla="*/ 50800 w 1684866"/>
                <a:gd name="connsiteY10" fmla="*/ 152400 h 787400"/>
                <a:gd name="connsiteX11" fmla="*/ 0 w 1684866"/>
                <a:gd name="connsiteY11" fmla="*/ 160866 h 787400"/>
                <a:gd name="connsiteX12" fmla="*/ 76200 w 1684866"/>
                <a:gd name="connsiteY12" fmla="*/ 186266 h 787400"/>
                <a:gd name="connsiteX13" fmla="*/ 101600 w 1684866"/>
                <a:gd name="connsiteY13" fmla="*/ 194733 h 787400"/>
                <a:gd name="connsiteX14" fmla="*/ 169333 w 1684866"/>
                <a:gd name="connsiteY14" fmla="*/ 220133 h 787400"/>
                <a:gd name="connsiteX15" fmla="*/ 194733 w 1684866"/>
                <a:gd name="connsiteY15" fmla="*/ 237066 h 787400"/>
                <a:gd name="connsiteX16" fmla="*/ 254000 w 1684866"/>
                <a:gd name="connsiteY16" fmla="*/ 254000 h 787400"/>
                <a:gd name="connsiteX17" fmla="*/ 279400 w 1684866"/>
                <a:gd name="connsiteY17" fmla="*/ 270933 h 787400"/>
                <a:gd name="connsiteX18" fmla="*/ 313266 w 1684866"/>
                <a:gd name="connsiteY18" fmla="*/ 279400 h 787400"/>
                <a:gd name="connsiteX19" fmla="*/ 364066 w 1684866"/>
                <a:gd name="connsiteY19" fmla="*/ 296333 h 787400"/>
                <a:gd name="connsiteX20" fmla="*/ 508000 w 1684866"/>
                <a:gd name="connsiteY20" fmla="*/ 313266 h 787400"/>
                <a:gd name="connsiteX21" fmla="*/ 567266 w 1684866"/>
                <a:gd name="connsiteY21" fmla="*/ 330200 h 787400"/>
                <a:gd name="connsiteX22" fmla="*/ 592666 w 1684866"/>
                <a:gd name="connsiteY22" fmla="*/ 347133 h 787400"/>
                <a:gd name="connsiteX23" fmla="*/ 618066 w 1684866"/>
                <a:gd name="connsiteY23" fmla="*/ 355600 h 787400"/>
                <a:gd name="connsiteX24" fmla="*/ 660400 w 1684866"/>
                <a:gd name="connsiteY24" fmla="*/ 389466 h 787400"/>
                <a:gd name="connsiteX25" fmla="*/ 685800 w 1684866"/>
                <a:gd name="connsiteY25" fmla="*/ 397933 h 787400"/>
                <a:gd name="connsiteX26" fmla="*/ 711200 w 1684866"/>
                <a:gd name="connsiteY26" fmla="*/ 414866 h 787400"/>
                <a:gd name="connsiteX27" fmla="*/ 762000 w 1684866"/>
                <a:gd name="connsiteY27" fmla="*/ 440266 h 787400"/>
                <a:gd name="connsiteX28" fmla="*/ 778933 w 1684866"/>
                <a:gd name="connsiteY28" fmla="*/ 457200 h 787400"/>
                <a:gd name="connsiteX29" fmla="*/ 804333 w 1684866"/>
                <a:gd name="connsiteY29" fmla="*/ 474133 h 787400"/>
                <a:gd name="connsiteX30" fmla="*/ 829733 w 1684866"/>
                <a:gd name="connsiteY30" fmla="*/ 499533 h 787400"/>
                <a:gd name="connsiteX31" fmla="*/ 855133 w 1684866"/>
                <a:gd name="connsiteY31" fmla="*/ 508000 h 787400"/>
                <a:gd name="connsiteX32" fmla="*/ 880533 w 1684866"/>
                <a:gd name="connsiteY32" fmla="*/ 524933 h 787400"/>
                <a:gd name="connsiteX33" fmla="*/ 939800 w 1684866"/>
                <a:gd name="connsiteY33" fmla="*/ 567266 h 787400"/>
                <a:gd name="connsiteX34" fmla="*/ 1032933 w 1684866"/>
                <a:gd name="connsiteY34" fmla="*/ 592666 h 787400"/>
                <a:gd name="connsiteX35" fmla="*/ 1134533 w 1684866"/>
                <a:gd name="connsiteY35" fmla="*/ 609600 h 787400"/>
                <a:gd name="connsiteX36" fmla="*/ 1159933 w 1684866"/>
                <a:gd name="connsiteY36" fmla="*/ 618066 h 787400"/>
                <a:gd name="connsiteX37" fmla="*/ 1193800 w 1684866"/>
                <a:gd name="connsiteY37" fmla="*/ 626533 h 787400"/>
                <a:gd name="connsiteX38" fmla="*/ 1244600 w 1684866"/>
                <a:gd name="connsiteY38" fmla="*/ 643466 h 787400"/>
                <a:gd name="connsiteX39" fmla="*/ 1295400 w 1684866"/>
                <a:gd name="connsiteY39" fmla="*/ 651933 h 787400"/>
                <a:gd name="connsiteX40" fmla="*/ 1346200 w 1684866"/>
                <a:gd name="connsiteY40" fmla="*/ 668866 h 787400"/>
                <a:gd name="connsiteX41" fmla="*/ 1371600 w 1684866"/>
                <a:gd name="connsiteY41" fmla="*/ 677333 h 787400"/>
                <a:gd name="connsiteX42" fmla="*/ 1515533 w 1684866"/>
                <a:gd name="connsiteY42" fmla="*/ 694266 h 787400"/>
                <a:gd name="connsiteX43" fmla="*/ 1540933 w 1684866"/>
                <a:gd name="connsiteY43" fmla="*/ 702733 h 787400"/>
                <a:gd name="connsiteX44" fmla="*/ 1574800 w 1684866"/>
                <a:gd name="connsiteY44" fmla="*/ 711200 h 787400"/>
                <a:gd name="connsiteX45" fmla="*/ 1625600 w 1684866"/>
                <a:gd name="connsiteY45" fmla="*/ 728133 h 787400"/>
                <a:gd name="connsiteX46" fmla="*/ 1684866 w 1684866"/>
                <a:gd name="connsiteY46" fmla="*/ 787400 h 787400"/>
                <a:gd name="connsiteX47" fmla="*/ 1642533 w 1684866"/>
                <a:gd name="connsiteY47" fmla="*/ 694266 h 787400"/>
                <a:gd name="connsiteX48" fmla="*/ 1642533 w 1684866"/>
                <a:gd name="connsiteY48" fmla="*/ 694266 h 787400"/>
                <a:gd name="connsiteX49" fmla="*/ 1625600 w 1684866"/>
                <a:gd name="connsiteY49" fmla="*/ 643466 h 787400"/>
                <a:gd name="connsiteX50" fmla="*/ 1617133 w 1684866"/>
                <a:gd name="connsiteY50" fmla="*/ 550333 h 787400"/>
                <a:gd name="connsiteX51" fmla="*/ 1583266 w 1684866"/>
                <a:gd name="connsiteY51" fmla="*/ 541866 h 787400"/>
                <a:gd name="connsiteX52" fmla="*/ 1515533 w 1684866"/>
                <a:gd name="connsiteY52" fmla="*/ 524933 h 787400"/>
                <a:gd name="connsiteX53" fmla="*/ 1498600 w 1684866"/>
                <a:gd name="connsiteY53" fmla="*/ 499533 h 787400"/>
                <a:gd name="connsiteX54" fmla="*/ 1481666 w 1684866"/>
                <a:gd name="connsiteY54" fmla="*/ 482600 h 787400"/>
                <a:gd name="connsiteX55" fmla="*/ 1456266 w 1684866"/>
                <a:gd name="connsiteY55" fmla="*/ 440266 h 787400"/>
                <a:gd name="connsiteX56" fmla="*/ 1447800 w 1684866"/>
                <a:gd name="connsiteY56" fmla="*/ 414866 h 787400"/>
                <a:gd name="connsiteX57" fmla="*/ 1380066 w 1684866"/>
                <a:gd name="connsiteY57" fmla="*/ 338666 h 787400"/>
                <a:gd name="connsiteX58" fmla="*/ 1346200 w 1684866"/>
                <a:gd name="connsiteY58" fmla="*/ 313266 h 787400"/>
                <a:gd name="connsiteX59" fmla="*/ 1295400 w 1684866"/>
                <a:gd name="connsiteY59" fmla="*/ 296333 h 787400"/>
                <a:gd name="connsiteX60" fmla="*/ 1227666 w 1684866"/>
                <a:gd name="connsiteY60" fmla="*/ 262466 h 787400"/>
                <a:gd name="connsiteX61" fmla="*/ 1143000 w 1684866"/>
                <a:gd name="connsiteY61" fmla="*/ 220133 h 787400"/>
                <a:gd name="connsiteX62" fmla="*/ 1100666 w 1684866"/>
                <a:gd name="connsiteY62" fmla="*/ 194733 h 787400"/>
                <a:gd name="connsiteX63" fmla="*/ 1075266 w 1684866"/>
                <a:gd name="connsiteY63" fmla="*/ 177800 h 787400"/>
                <a:gd name="connsiteX64" fmla="*/ 1024466 w 1684866"/>
                <a:gd name="connsiteY64" fmla="*/ 160866 h 787400"/>
                <a:gd name="connsiteX65" fmla="*/ 965200 w 1684866"/>
                <a:gd name="connsiteY65" fmla="*/ 127000 h 787400"/>
                <a:gd name="connsiteX66" fmla="*/ 922866 w 1684866"/>
                <a:gd name="connsiteY66" fmla="*/ 110066 h 787400"/>
                <a:gd name="connsiteX67" fmla="*/ 897466 w 1684866"/>
                <a:gd name="connsiteY67" fmla="*/ 93133 h 787400"/>
                <a:gd name="connsiteX68" fmla="*/ 872066 w 1684866"/>
                <a:gd name="connsiteY68" fmla="*/ 84666 h 787400"/>
                <a:gd name="connsiteX69" fmla="*/ 812800 w 1684866"/>
                <a:gd name="connsiteY69" fmla="*/ 59266 h 787400"/>
                <a:gd name="connsiteX70" fmla="*/ 745066 w 1684866"/>
                <a:gd name="connsiteY70" fmla="*/ 25400 h 787400"/>
                <a:gd name="connsiteX71" fmla="*/ 711200 w 1684866"/>
                <a:gd name="connsiteY71" fmla="*/ 8466 h 787400"/>
                <a:gd name="connsiteX72" fmla="*/ 601133 w 1684866"/>
                <a:gd name="connsiteY72" fmla="*/ 0 h 78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1684866" h="787400">
                  <a:moveTo>
                    <a:pt x="601133" y="0"/>
                  </a:moveTo>
                  <a:lnTo>
                    <a:pt x="601133" y="0"/>
                  </a:lnTo>
                  <a:cubicBezTo>
                    <a:pt x="578555" y="16933"/>
                    <a:pt x="556224" y="34201"/>
                    <a:pt x="533400" y="50800"/>
                  </a:cubicBezTo>
                  <a:cubicBezTo>
                    <a:pt x="525171" y="56785"/>
                    <a:pt x="517101" y="63182"/>
                    <a:pt x="508000" y="67733"/>
                  </a:cubicBezTo>
                  <a:cubicBezTo>
                    <a:pt x="500018" y="71724"/>
                    <a:pt x="490582" y="72209"/>
                    <a:pt x="482600" y="76200"/>
                  </a:cubicBezTo>
                  <a:cubicBezTo>
                    <a:pt x="473499" y="80751"/>
                    <a:pt x="465146" y="86776"/>
                    <a:pt x="457200" y="93133"/>
                  </a:cubicBezTo>
                  <a:cubicBezTo>
                    <a:pt x="450967" y="98120"/>
                    <a:pt x="448181" y="109034"/>
                    <a:pt x="440266" y="110066"/>
                  </a:cubicBezTo>
                  <a:cubicBezTo>
                    <a:pt x="381431" y="117740"/>
                    <a:pt x="321726" y="115570"/>
                    <a:pt x="262466" y="118533"/>
                  </a:cubicBezTo>
                  <a:lnTo>
                    <a:pt x="101600" y="127000"/>
                  </a:lnTo>
                  <a:cubicBezTo>
                    <a:pt x="93133" y="129822"/>
                    <a:pt x="84182" y="131475"/>
                    <a:pt x="76200" y="135466"/>
                  </a:cubicBezTo>
                  <a:cubicBezTo>
                    <a:pt x="67098" y="140017"/>
                    <a:pt x="60454" y="149182"/>
                    <a:pt x="50800" y="152400"/>
                  </a:cubicBezTo>
                  <a:cubicBezTo>
                    <a:pt x="34514" y="157829"/>
                    <a:pt x="16933" y="158044"/>
                    <a:pt x="0" y="160866"/>
                  </a:cubicBezTo>
                  <a:lnTo>
                    <a:pt x="76200" y="186266"/>
                  </a:lnTo>
                  <a:cubicBezTo>
                    <a:pt x="84667" y="189088"/>
                    <a:pt x="94174" y="189783"/>
                    <a:pt x="101600" y="194733"/>
                  </a:cubicBezTo>
                  <a:cubicBezTo>
                    <a:pt x="138974" y="219648"/>
                    <a:pt x="117022" y="209670"/>
                    <a:pt x="169333" y="220133"/>
                  </a:cubicBezTo>
                  <a:cubicBezTo>
                    <a:pt x="177800" y="225777"/>
                    <a:pt x="185380" y="233058"/>
                    <a:pt x="194733" y="237066"/>
                  </a:cubicBezTo>
                  <a:cubicBezTo>
                    <a:pt x="232714" y="253344"/>
                    <a:pt x="221046" y="237523"/>
                    <a:pt x="254000" y="254000"/>
                  </a:cubicBezTo>
                  <a:cubicBezTo>
                    <a:pt x="263101" y="258551"/>
                    <a:pt x="270047" y="266925"/>
                    <a:pt x="279400" y="270933"/>
                  </a:cubicBezTo>
                  <a:cubicBezTo>
                    <a:pt x="290095" y="275517"/>
                    <a:pt x="302121" y="276056"/>
                    <a:pt x="313266" y="279400"/>
                  </a:cubicBezTo>
                  <a:cubicBezTo>
                    <a:pt x="330362" y="284529"/>
                    <a:pt x="347133" y="290689"/>
                    <a:pt x="364066" y="296333"/>
                  </a:cubicBezTo>
                  <a:cubicBezTo>
                    <a:pt x="427048" y="317327"/>
                    <a:pt x="380550" y="304163"/>
                    <a:pt x="508000" y="313266"/>
                  </a:cubicBezTo>
                  <a:cubicBezTo>
                    <a:pt x="518852" y="315979"/>
                    <a:pt x="555119" y="324127"/>
                    <a:pt x="567266" y="330200"/>
                  </a:cubicBezTo>
                  <a:cubicBezTo>
                    <a:pt x="576367" y="334751"/>
                    <a:pt x="583565" y="342582"/>
                    <a:pt x="592666" y="347133"/>
                  </a:cubicBezTo>
                  <a:cubicBezTo>
                    <a:pt x="600648" y="351124"/>
                    <a:pt x="610084" y="351609"/>
                    <a:pt x="618066" y="355600"/>
                  </a:cubicBezTo>
                  <a:cubicBezTo>
                    <a:pt x="719735" y="406434"/>
                    <a:pt x="581650" y="342217"/>
                    <a:pt x="660400" y="389466"/>
                  </a:cubicBezTo>
                  <a:cubicBezTo>
                    <a:pt x="668053" y="394058"/>
                    <a:pt x="677818" y="393942"/>
                    <a:pt x="685800" y="397933"/>
                  </a:cubicBezTo>
                  <a:cubicBezTo>
                    <a:pt x="694901" y="402484"/>
                    <a:pt x="702099" y="410315"/>
                    <a:pt x="711200" y="414866"/>
                  </a:cubicBezTo>
                  <a:cubicBezTo>
                    <a:pt x="752927" y="435730"/>
                    <a:pt x="721565" y="407917"/>
                    <a:pt x="762000" y="440266"/>
                  </a:cubicBezTo>
                  <a:cubicBezTo>
                    <a:pt x="768233" y="445253"/>
                    <a:pt x="772700" y="452213"/>
                    <a:pt x="778933" y="457200"/>
                  </a:cubicBezTo>
                  <a:cubicBezTo>
                    <a:pt x="786879" y="463557"/>
                    <a:pt x="796516" y="467619"/>
                    <a:pt x="804333" y="474133"/>
                  </a:cubicBezTo>
                  <a:cubicBezTo>
                    <a:pt x="813531" y="481798"/>
                    <a:pt x="819770" y="492891"/>
                    <a:pt x="829733" y="499533"/>
                  </a:cubicBezTo>
                  <a:cubicBezTo>
                    <a:pt x="837159" y="504484"/>
                    <a:pt x="847151" y="504009"/>
                    <a:pt x="855133" y="508000"/>
                  </a:cubicBezTo>
                  <a:cubicBezTo>
                    <a:pt x="864234" y="512551"/>
                    <a:pt x="872253" y="519019"/>
                    <a:pt x="880533" y="524933"/>
                  </a:cubicBezTo>
                  <a:cubicBezTo>
                    <a:pt x="885685" y="528613"/>
                    <a:pt x="929235" y="562570"/>
                    <a:pt x="939800" y="567266"/>
                  </a:cubicBezTo>
                  <a:cubicBezTo>
                    <a:pt x="969571" y="580498"/>
                    <a:pt x="1001058" y="587354"/>
                    <a:pt x="1032933" y="592666"/>
                  </a:cubicBezTo>
                  <a:cubicBezTo>
                    <a:pt x="1075950" y="599835"/>
                    <a:pt x="1094622" y="599622"/>
                    <a:pt x="1134533" y="609600"/>
                  </a:cubicBezTo>
                  <a:cubicBezTo>
                    <a:pt x="1143191" y="611764"/>
                    <a:pt x="1151352" y="615614"/>
                    <a:pt x="1159933" y="618066"/>
                  </a:cubicBezTo>
                  <a:cubicBezTo>
                    <a:pt x="1171122" y="621263"/>
                    <a:pt x="1182654" y="623189"/>
                    <a:pt x="1193800" y="626533"/>
                  </a:cubicBezTo>
                  <a:cubicBezTo>
                    <a:pt x="1210897" y="631662"/>
                    <a:pt x="1226994" y="640531"/>
                    <a:pt x="1244600" y="643466"/>
                  </a:cubicBezTo>
                  <a:cubicBezTo>
                    <a:pt x="1261533" y="646288"/>
                    <a:pt x="1278746" y="647769"/>
                    <a:pt x="1295400" y="651933"/>
                  </a:cubicBezTo>
                  <a:cubicBezTo>
                    <a:pt x="1312716" y="656262"/>
                    <a:pt x="1329267" y="663222"/>
                    <a:pt x="1346200" y="668866"/>
                  </a:cubicBezTo>
                  <a:cubicBezTo>
                    <a:pt x="1354667" y="671688"/>
                    <a:pt x="1362712" y="676525"/>
                    <a:pt x="1371600" y="677333"/>
                  </a:cubicBezTo>
                  <a:cubicBezTo>
                    <a:pt x="1481829" y="687354"/>
                    <a:pt x="1433985" y="680676"/>
                    <a:pt x="1515533" y="694266"/>
                  </a:cubicBezTo>
                  <a:cubicBezTo>
                    <a:pt x="1524000" y="697088"/>
                    <a:pt x="1532352" y="700281"/>
                    <a:pt x="1540933" y="702733"/>
                  </a:cubicBezTo>
                  <a:cubicBezTo>
                    <a:pt x="1552122" y="705930"/>
                    <a:pt x="1563654" y="707856"/>
                    <a:pt x="1574800" y="711200"/>
                  </a:cubicBezTo>
                  <a:cubicBezTo>
                    <a:pt x="1591897" y="716329"/>
                    <a:pt x="1625600" y="728133"/>
                    <a:pt x="1625600" y="728133"/>
                  </a:cubicBezTo>
                  <a:cubicBezTo>
                    <a:pt x="1664416" y="786359"/>
                    <a:pt x="1640159" y="772497"/>
                    <a:pt x="1684866" y="787400"/>
                  </a:cubicBezTo>
                  <a:cubicBezTo>
                    <a:pt x="1672409" y="725110"/>
                    <a:pt x="1684383" y="757040"/>
                    <a:pt x="1642533" y="694266"/>
                  </a:cubicBezTo>
                  <a:lnTo>
                    <a:pt x="1642533" y="694266"/>
                  </a:lnTo>
                  <a:lnTo>
                    <a:pt x="1625600" y="643466"/>
                  </a:lnTo>
                  <a:cubicBezTo>
                    <a:pt x="1622778" y="612422"/>
                    <a:pt x="1629123" y="579107"/>
                    <a:pt x="1617133" y="550333"/>
                  </a:cubicBezTo>
                  <a:cubicBezTo>
                    <a:pt x="1612657" y="539592"/>
                    <a:pt x="1594625" y="544390"/>
                    <a:pt x="1583266" y="541866"/>
                  </a:cubicBezTo>
                  <a:cubicBezTo>
                    <a:pt x="1521962" y="528243"/>
                    <a:pt x="1560923" y="540064"/>
                    <a:pt x="1515533" y="524933"/>
                  </a:cubicBezTo>
                  <a:cubicBezTo>
                    <a:pt x="1509889" y="516466"/>
                    <a:pt x="1504957" y="507479"/>
                    <a:pt x="1498600" y="499533"/>
                  </a:cubicBezTo>
                  <a:cubicBezTo>
                    <a:pt x="1493613" y="493300"/>
                    <a:pt x="1485773" y="489445"/>
                    <a:pt x="1481666" y="482600"/>
                  </a:cubicBezTo>
                  <a:cubicBezTo>
                    <a:pt x="1448691" y="427642"/>
                    <a:pt x="1499175" y="483175"/>
                    <a:pt x="1456266" y="440266"/>
                  </a:cubicBezTo>
                  <a:cubicBezTo>
                    <a:pt x="1453444" y="431799"/>
                    <a:pt x="1451791" y="422848"/>
                    <a:pt x="1447800" y="414866"/>
                  </a:cubicBezTo>
                  <a:cubicBezTo>
                    <a:pt x="1434599" y="388465"/>
                    <a:pt x="1398014" y="352127"/>
                    <a:pt x="1380066" y="338666"/>
                  </a:cubicBezTo>
                  <a:cubicBezTo>
                    <a:pt x="1368777" y="330199"/>
                    <a:pt x="1358821" y="319577"/>
                    <a:pt x="1346200" y="313266"/>
                  </a:cubicBezTo>
                  <a:cubicBezTo>
                    <a:pt x="1330235" y="305284"/>
                    <a:pt x="1295400" y="296333"/>
                    <a:pt x="1295400" y="296333"/>
                  </a:cubicBezTo>
                  <a:cubicBezTo>
                    <a:pt x="1257142" y="258077"/>
                    <a:pt x="1305497" y="301382"/>
                    <a:pt x="1227666" y="262466"/>
                  </a:cubicBezTo>
                  <a:cubicBezTo>
                    <a:pt x="1126864" y="212065"/>
                    <a:pt x="1219663" y="239300"/>
                    <a:pt x="1143000" y="220133"/>
                  </a:cubicBezTo>
                  <a:cubicBezTo>
                    <a:pt x="1109924" y="187059"/>
                    <a:pt x="1144630" y="216715"/>
                    <a:pt x="1100666" y="194733"/>
                  </a:cubicBezTo>
                  <a:cubicBezTo>
                    <a:pt x="1091565" y="190182"/>
                    <a:pt x="1084565" y="181933"/>
                    <a:pt x="1075266" y="177800"/>
                  </a:cubicBezTo>
                  <a:cubicBezTo>
                    <a:pt x="1058955" y="170551"/>
                    <a:pt x="1039318" y="170767"/>
                    <a:pt x="1024466" y="160866"/>
                  </a:cubicBezTo>
                  <a:cubicBezTo>
                    <a:pt x="997225" y="142706"/>
                    <a:pt x="997426" y="141323"/>
                    <a:pt x="965200" y="127000"/>
                  </a:cubicBezTo>
                  <a:cubicBezTo>
                    <a:pt x="951312" y="120827"/>
                    <a:pt x="936460" y="116863"/>
                    <a:pt x="922866" y="110066"/>
                  </a:cubicBezTo>
                  <a:cubicBezTo>
                    <a:pt x="913765" y="105515"/>
                    <a:pt x="906567" y="97684"/>
                    <a:pt x="897466" y="93133"/>
                  </a:cubicBezTo>
                  <a:cubicBezTo>
                    <a:pt x="889484" y="89142"/>
                    <a:pt x="880269" y="88182"/>
                    <a:pt x="872066" y="84666"/>
                  </a:cubicBezTo>
                  <a:cubicBezTo>
                    <a:pt x="798831" y="53279"/>
                    <a:pt x="872368" y="79123"/>
                    <a:pt x="812800" y="59266"/>
                  </a:cubicBezTo>
                  <a:cubicBezTo>
                    <a:pt x="774539" y="21007"/>
                    <a:pt x="822904" y="64321"/>
                    <a:pt x="745066" y="25400"/>
                  </a:cubicBezTo>
                  <a:cubicBezTo>
                    <a:pt x="733777" y="19755"/>
                    <a:pt x="723764" y="9663"/>
                    <a:pt x="711200" y="8466"/>
                  </a:cubicBezTo>
                  <a:cubicBezTo>
                    <a:pt x="663438" y="3917"/>
                    <a:pt x="619477" y="1411"/>
                    <a:pt x="601133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/>
                <a:t>y</a:t>
              </a:r>
              <a:endParaRPr lang="de-AT" dirty="0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C282380E-A4BF-4ACB-A73B-93DD168C4799}"/>
                </a:ext>
              </a:extLst>
            </p:cNvPr>
            <p:cNvSpPr/>
            <p:nvPr/>
          </p:nvSpPr>
          <p:spPr>
            <a:xfrm>
              <a:off x="7014632" y="4060975"/>
              <a:ext cx="1140709" cy="771725"/>
            </a:xfrm>
            <a:custGeom>
              <a:avLst/>
              <a:gdLst>
                <a:gd name="connsiteX0" fmla="*/ 592667 w 991430"/>
                <a:gd name="connsiteY0" fmla="*/ 212925 h 771725"/>
                <a:gd name="connsiteX1" fmla="*/ 592667 w 991430"/>
                <a:gd name="connsiteY1" fmla="*/ 212925 h 771725"/>
                <a:gd name="connsiteX2" fmla="*/ 567267 w 991430"/>
                <a:gd name="connsiteY2" fmla="*/ 280658 h 771725"/>
                <a:gd name="connsiteX3" fmla="*/ 550334 w 991430"/>
                <a:gd name="connsiteY3" fmla="*/ 297592 h 771725"/>
                <a:gd name="connsiteX4" fmla="*/ 541867 w 991430"/>
                <a:gd name="connsiteY4" fmla="*/ 322992 h 771725"/>
                <a:gd name="connsiteX5" fmla="*/ 508000 w 991430"/>
                <a:gd name="connsiteY5" fmla="*/ 365325 h 771725"/>
                <a:gd name="connsiteX6" fmla="*/ 482600 w 991430"/>
                <a:gd name="connsiteY6" fmla="*/ 382258 h 771725"/>
                <a:gd name="connsiteX7" fmla="*/ 465667 w 991430"/>
                <a:gd name="connsiteY7" fmla="*/ 399192 h 771725"/>
                <a:gd name="connsiteX8" fmla="*/ 406400 w 991430"/>
                <a:gd name="connsiteY8" fmla="*/ 416125 h 771725"/>
                <a:gd name="connsiteX9" fmla="*/ 313267 w 991430"/>
                <a:gd name="connsiteY9" fmla="*/ 441525 h 771725"/>
                <a:gd name="connsiteX10" fmla="*/ 279400 w 991430"/>
                <a:gd name="connsiteY10" fmla="*/ 449992 h 771725"/>
                <a:gd name="connsiteX11" fmla="*/ 228600 w 991430"/>
                <a:gd name="connsiteY11" fmla="*/ 466925 h 771725"/>
                <a:gd name="connsiteX12" fmla="*/ 101600 w 991430"/>
                <a:gd name="connsiteY12" fmla="*/ 483858 h 771725"/>
                <a:gd name="connsiteX13" fmla="*/ 76200 w 991430"/>
                <a:gd name="connsiteY13" fmla="*/ 492325 h 771725"/>
                <a:gd name="connsiteX14" fmla="*/ 33867 w 991430"/>
                <a:gd name="connsiteY14" fmla="*/ 500792 h 771725"/>
                <a:gd name="connsiteX15" fmla="*/ 0 w 991430"/>
                <a:gd name="connsiteY15" fmla="*/ 509258 h 771725"/>
                <a:gd name="connsiteX16" fmla="*/ 16934 w 991430"/>
                <a:gd name="connsiteY16" fmla="*/ 526192 h 771725"/>
                <a:gd name="connsiteX17" fmla="*/ 135467 w 991430"/>
                <a:gd name="connsiteY17" fmla="*/ 543125 h 771725"/>
                <a:gd name="connsiteX18" fmla="*/ 160867 w 991430"/>
                <a:gd name="connsiteY18" fmla="*/ 560058 h 771725"/>
                <a:gd name="connsiteX19" fmla="*/ 220134 w 991430"/>
                <a:gd name="connsiteY19" fmla="*/ 576992 h 771725"/>
                <a:gd name="connsiteX20" fmla="*/ 211667 w 991430"/>
                <a:gd name="connsiteY20" fmla="*/ 653192 h 771725"/>
                <a:gd name="connsiteX21" fmla="*/ 262467 w 991430"/>
                <a:gd name="connsiteY21" fmla="*/ 687058 h 771725"/>
                <a:gd name="connsiteX22" fmla="*/ 304800 w 991430"/>
                <a:gd name="connsiteY22" fmla="*/ 678592 h 771725"/>
                <a:gd name="connsiteX23" fmla="*/ 330200 w 991430"/>
                <a:gd name="connsiteY23" fmla="*/ 670125 h 771725"/>
                <a:gd name="connsiteX24" fmla="*/ 364067 w 991430"/>
                <a:gd name="connsiteY24" fmla="*/ 678592 h 771725"/>
                <a:gd name="connsiteX25" fmla="*/ 397934 w 991430"/>
                <a:gd name="connsiteY25" fmla="*/ 720925 h 771725"/>
                <a:gd name="connsiteX26" fmla="*/ 414867 w 991430"/>
                <a:gd name="connsiteY26" fmla="*/ 746325 h 771725"/>
                <a:gd name="connsiteX27" fmla="*/ 465667 w 991430"/>
                <a:gd name="connsiteY27" fmla="*/ 771725 h 771725"/>
                <a:gd name="connsiteX28" fmla="*/ 499534 w 991430"/>
                <a:gd name="connsiteY28" fmla="*/ 763258 h 771725"/>
                <a:gd name="connsiteX29" fmla="*/ 533400 w 991430"/>
                <a:gd name="connsiteY29" fmla="*/ 661658 h 771725"/>
                <a:gd name="connsiteX30" fmla="*/ 567267 w 991430"/>
                <a:gd name="connsiteY30" fmla="*/ 670125 h 771725"/>
                <a:gd name="connsiteX31" fmla="*/ 618067 w 991430"/>
                <a:gd name="connsiteY31" fmla="*/ 687058 h 771725"/>
                <a:gd name="connsiteX32" fmla="*/ 702734 w 991430"/>
                <a:gd name="connsiteY32" fmla="*/ 712458 h 771725"/>
                <a:gd name="connsiteX33" fmla="*/ 728134 w 991430"/>
                <a:gd name="connsiteY33" fmla="*/ 703992 h 771725"/>
                <a:gd name="connsiteX34" fmla="*/ 812800 w 991430"/>
                <a:gd name="connsiteY34" fmla="*/ 712458 h 771725"/>
                <a:gd name="connsiteX35" fmla="*/ 838200 w 991430"/>
                <a:gd name="connsiteY35" fmla="*/ 703992 h 771725"/>
                <a:gd name="connsiteX36" fmla="*/ 863600 w 991430"/>
                <a:gd name="connsiteY36" fmla="*/ 712458 h 771725"/>
                <a:gd name="connsiteX37" fmla="*/ 880534 w 991430"/>
                <a:gd name="connsiteY37" fmla="*/ 729392 h 771725"/>
                <a:gd name="connsiteX38" fmla="*/ 914400 w 991430"/>
                <a:gd name="connsiteY38" fmla="*/ 720925 h 771725"/>
                <a:gd name="connsiteX39" fmla="*/ 956734 w 991430"/>
                <a:gd name="connsiteY39" fmla="*/ 670125 h 771725"/>
                <a:gd name="connsiteX40" fmla="*/ 982134 w 991430"/>
                <a:gd name="connsiteY40" fmla="*/ 661658 h 771725"/>
                <a:gd name="connsiteX41" fmla="*/ 982134 w 991430"/>
                <a:gd name="connsiteY41" fmla="*/ 585458 h 771725"/>
                <a:gd name="connsiteX42" fmla="*/ 973667 w 991430"/>
                <a:gd name="connsiteY42" fmla="*/ 560058 h 771725"/>
                <a:gd name="connsiteX43" fmla="*/ 948267 w 991430"/>
                <a:gd name="connsiteY43" fmla="*/ 543125 h 771725"/>
                <a:gd name="connsiteX44" fmla="*/ 922867 w 991430"/>
                <a:gd name="connsiteY44" fmla="*/ 492325 h 771725"/>
                <a:gd name="connsiteX45" fmla="*/ 931334 w 991430"/>
                <a:gd name="connsiteY45" fmla="*/ 466925 h 771725"/>
                <a:gd name="connsiteX46" fmla="*/ 948267 w 991430"/>
                <a:gd name="connsiteY46" fmla="*/ 441525 h 771725"/>
                <a:gd name="connsiteX47" fmla="*/ 956734 w 991430"/>
                <a:gd name="connsiteY47" fmla="*/ 407658 h 771725"/>
                <a:gd name="connsiteX48" fmla="*/ 939800 w 991430"/>
                <a:gd name="connsiteY48" fmla="*/ 331458 h 771725"/>
                <a:gd name="connsiteX49" fmla="*/ 931334 w 991430"/>
                <a:gd name="connsiteY49" fmla="*/ 195992 h 771725"/>
                <a:gd name="connsiteX50" fmla="*/ 914400 w 991430"/>
                <a:gd name="connsiteY50" fmla="*/ 179058 h 771725"/>
                <a:gd name="connsiteX51" fmla="*/ 880534 w 991430"/>
                <a:gd name="connsiteY51" fmla="*/ 128258 h 771725"/>
                <a:gd name="connsiteX52" fmla="*/ 863600 w 991430"/>
                <a:gd name="connsiteY52" fmla="*/ 52058 h 771725"/>
                <a:gd name="connsiteX53" fmla="*/ 838200 w 991430"/>
                <a:gd name="connsiteY53" fmla="*/ 26658 h 771725"/>
                <a:gd name="connsiteX54" fmla="*/ 829734 w 991430"/>
                <a:gd name="connsiteY54" fmla="*/ 1258 h 771725"/>
                <a:gd name="connsiteX55" fmla="*/ 778934 w 991430"/>
                <a:gd name="connsiteY55" fmla="*/ 9725 h 771725"/>
                <a:gd name="connsiteX56" fmla="*/ 745067 w 991430"/>
                <a:gd name="connsiteY56" fmla="*/ 18192 h 771725"/>
                <a:gd name="connsiteX57" fmla="*/ 719667 w 991430"/>
                <a:gd name="connsiteY57" fmla="*/ 26658 h 771725"/>
                <a:gd name="connsiteX58" fmla="*/ 660400 w 991430"/>
                <a:gd name="connsiteY58" fmla="*/ 35125 h 771725"/>
                <a:gd name="connsiteX59" fmla="*/ 635000 w 991430"/>
                <a:gd name="connsiteY59" fmla="*/ 43592 h 771725"/>
                <a:gd name="connsiteX60" fmla="*/ 609600 w 991430"/>
                <a:gd name="connsiteY60" fmla="*/ 153658 h 771725"/>
                <a:gd name="connsiteX61" fmla="*/ 592667 w 991430"/>
                <a:gd name="connsiteY61" fmla="*/ 212925 h 771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991430" h="771725">
                  <a:moveTo>
                    <a:pt x="592667" y="212925"/>
                  </a:moveTo>
                  <a:lnTo>
                    <a:pt x="592667" y="212925"/>
                  </a:lnTo>
                  <a:cubicBezTo>
                    <a:pt x="584200" y="235503"/>
                    <a:pt x="578051" y="259091"/>
                    <a:pt x="567267" y="280658"/>
                  </a:cubicBezTo>
                  <a:cubicBezTo>
                    <a:pt x="563697" y="287798"/>
                    <a:pt x="554441" y="290747"/>
                    <a:pt x="550334" y="297592"/>
                  </a:cubicBezTo>
                  <a:cubicBezTo>
                    <a:pt x="545742" y="305245"/>
                    <a:pt x="545858" y="315010"/>
                    <a:pt x="541867" y="322992"/>
                  </a:cubicBezTo>
                  <a:cubicBezTo>
                    <a:pt x="534531" y="337663"/>
                    <a:pt x="521127" y="354824"/>
                    <a:pt x="508000" y="365325"/>
                  </a:cubicBezTo>
                  <a:cubicBezTo>
                    <a:pt x="500054" y="371682"/>
                    <a:pt x="490546" y="375901"/>
                    <a:pt x="482600" y="382258"/>
                  </a:cubicBezTo>
                  <a:cubicBezTo>
                    <a:pt x="476367" y="387245"/>
                    <a:pt x="472512" y="395085"/>
                    <a:pt x="465667" y="399192"/>
                  </a:cubicBezTo>
                  <a:cubicBezTo>
                    <a:pt x="456187" y="404880"/>
                    <a:pt x="413774" y="413913"/>
                    <a:pt x="406400" y="416125"/>
                  </a:cubicBezTo>
                  <a:cubicBezTo>
                    <a:pt x="293120" y="450109"/>
                    <a:pt x="412469" y="419479"/>
                    <a:pt x="313267" y="441525"/>
                  </a:cubicBezTo>
                  <a:cubicBezTo>
                    <a:pt x="301908" y="444049"/>
                    <a:pt x="290546" y="446648"/>
                    <a:pt x="279400" y="449992"/>
                  </a:cubicBezTo>
                  <a:cubicBezTo>
                    <a:pt x="262303" y="455121"/>
                    <a:pt x="246311" y="464711"/>
                    <a:pt x="228600" y="466925"/>
                  </a:cubicBezTo>
                  <a:cubicBezTo>
                    <a:pt x="141065" y="477867"/>
                    <a:pt x="183392" y="472174"/>
                    <a:pt x="101600" y="483858"/>
                  </a:cubicBezTo>
                  <a:cubicBezTo>
                    <a:pt x="93133" y="486680"/>
                    <a:pt x="84858" y="490160"/>
                    <a:pt x="76200" y="492325"/>
                  </a:cubicBezTo>
                  <a:cubicBezTo>
                    <a:pt x="62239" y="495815"/>
                    <a:pt x="47915" y="497670"/>
                    <a:pt x="33867" y="500792"/>
                  </a:cubicBezTo>
                  <a:cubicBezTo>
                    <a:pt x="22508" y="503316"/>
                    <a:pt x="11289" y="506436"/>
                    <a:pt x="0" y="509258"/>
                  </a:cubicBezTo>
                  <a:cubicBezTo>
                    <a:pt x="5645" y="514903"/>
                    <a:pt x="10089" y="522085"/>
                    <a:pt x="16934" y="526192"/>
                  </a:cubicBezTo>
                  <a:cubicBezTo>
                    <a:pt x="43109" y="541897"/>
                    <a:pt x="134033" y="542995"/>
                    <a:pt x="135467" y="543125"/>
                  </a:cubicBezTo>
                  <a:cubicBezTo>
                    <a:pt x="143934" y="548769"/>
                    <a:pt x="151766" y="555507"/>
                    <a:pt x="160867" y="560058"/>
                  </a:cubicBezTo>
                  <a:cubicBezTo>
                    <a:pt x="173015" y="566132"/>
                    <a:pt x="209281" y="574279"/>
                    <a:pt x="220134" y="576992"/>
                  </a:cubicBezTo>
                  <a:cubicBezTo>
                    <a:pt x="214489" y="593926"/>
                    <a:pt x="190500" y="632025"/>
                    <a:pt x="211667" y="653192"/>
                  </a:cubicBezTo>
                  <a:cubicBezTo>
                    <a:pt x="226058" y="667582"/>
                    <a:pt x="262467" y="687058"/>
                    <a:pt x="262467" y="687058"/>
                  </a:cubicBezTo>
                  <a:cubicBezTo>
                    <a:pt x="276578" y="684236"/>
                    <a:pt x="290839" y="682082"/>
                    <a:pt x="304800" y="678592"/>
                  </a:cubicBezTo>
                  <a:cubicBezTo>
                    <a:pt x="313458" y="676427"/>
                    <a:pt x="321275" y="670125"/>
                    <a:pt x="330200" y="670125"/>
                  </a:cubicBezTo>
                  <a:cubicBezTo>
                    <a:pt x="341836" y="670125"/>
                    <a:pt x="352778" y="675770"/>
                    <a:pt x="364067" y="678592"/>
                  </a:cubicBezTo>
                  <a:cubicBezTo>
                    <a:pt x="416185" y="756770"/>
                    <a:pt x="349677" y="660604"/>
                    <a:pt x="397934" y="720925"/>
                  </a:cubicBezTo>
                  <a:cubicBezTo>
                    <a:pt x="404291" y="728871"/>
                    <a:pt x="407672" y="739130"/>
                    <a:pt x="414867" y="746325"/>
                  </a:cubicBezTo>
                  <a:cubicBezTo>
                    <a:pt x="431279" y="762737"/>
                    <a:pt x="445010" y="764839"/>
                    <a:pt x="465667" y="771725"/>
                  </a:cubicBezTo>
                  <a:cubicBezTo>
                    <a:pt x="476956" y="768903"/>
                    <a:pt x="495058" y="773999"/>
                    <a:pt x="499534" y="763258"/>
                  </a:cubicBezTo>
                  <a:cubicBezTo>
                    <a:pt x="547403" y="648371"/>
                    <a:pt x="467378" y="683666"/>
                    <a:pt x="533400" y="661658"/>
                  </a:cubicBezTo>
                  <a:cubicBezTo>
                    <a:pt x="544689" y="664480"/>
                    <a:pt x="556121" y="666781"/>
                    <a:pt x="567267" y="670125"/>
                  </a:cubicBezTo>
                  <a:cubicBezTo>
                    <a:pt x="584364" y="675254"/>
                    <a:pt x="618067" y="687058"/>
                    <a:pt x="618067" y="687058"/>
                  </a:cubicBezTo>
                  <a:cubicBezTo>
                    <a:pt x="661260" y="730251"/>
                    <a:pt x="639210" y="726574"/>
                    <a:pt x="702734" y="712458"/>
                  </a:cubicBezTo>
                  <a:cubicBezTo>
                    <a:pt x="711446" y="710522"/>
                    <a:pt x="719667" y="706814"/>
                    <a:pt x="728134" y="703992"/>
                  </a:cubicBezTo>
                  <a:cubicBezTo>
                    <a:pt x="785446" y="723096"/>
                    <a:pt x="764569" y="726238"/>
                    <a:pt x="812800" y="712458"/>
                  </a:cubicBezTo>
                  <a:cubicBezTo>
                    <a:pt x="821381" y="710006"/>
                    <a:pt x="829733" y="706814"/>
                    <a:pt x="838200" y="703992"/>
                  </a:cubicBezTo>
                  <a:cubicBezTo>
                    <a:pt x="846667" y="706814"/>
                    <a:pt x="855947" y="707866"/>
                    <a:pt x="863600" y="712458"/>
                  </a:cubicBezTo>
                  <a:cubicBezTo>
                    <a:pt x="870445" y="716565"/>
                    <a:pt x="872660" y="728080"/>
                    <a:pt x="880534" y="729392"/>
                  </a:cubicBezTo>
                  <a:cubicBezTo>
                    <a:pt x="892012" y="731305"/>
                    <a:pt x="903111" y="723747"/>
                    <a:pt x="914400" y="720925"/>
                  </a:cubicBezTo>
                  <a:cubicBezTo>
                    <a:pt x="926895" y="702183"/>
                    <a:pt x="937178" y="683163"/>
                    <a:pt x="956734" y="670125"/>
                  </a:cubicBezTo>
                  <a:cubicBezTo>
                    <a:pt x="964160" y="665174"/>
                    <a:pt x="973667" y="664480"/>
                    <a:pt x="982134" y="661658"/>
                  </a:cubicBezTo>
                  <a:cubicBezTo>
                    <a:pt x="994995" y="623071"/>
                    <a:pt x="994054" y="639100"/>
                    <a:pt x="982134" y="585458"/>
                  </a:cubicBezTo>
                  <a:cubicBezTo>
                    <a:pt x="980198" y="576746"/>
                    <a:pt x="979242" y="567027"/>
                    <a:pt x="973667" y="560058"/>
                  </a:cubicBezTo>
                  <a:cubicBezTo>
                    <a:pt x="967310" y="552112"/>
                    <a:pt x="956734" y="548769"/>
                    <a:pt x="948267" y="543125"/>
                  </a:cubicBezTo>
                  <a:cubicBezTo>
                    <a:pt x="939706" y="530284"/>
                    <a:pt x="922867" y="509851"/>
                    <a:pt x="922867" y="492325"/>
                  </a:cubicBezTo>
                  <a:cubicBezTo>
                    <a:pt x="922867" y="483400"/>
                    <a:pt x="927343" y="474907"/>
                    <a:pt x="931334" y="466925"/>
                  </a:cubicBezTo>
                  <a:cubicBezTo>
                    <a:pt x="935885" y="457824"/>
                    <a:pt x="942623" y="449992"/>
                    <a:pt x="948267" y="441525"/>
                  </a:cubicBezTo>
                  <a:cubicBezTo>
                    <a:pt x="951089" y="430236"/>
                    <a:pt x="956734" y="419294"/>
                    <a:pt x="956734" y="407658"/>
                  </a:cubicBezTo>
                  <a:cubicBezTo>
                    <a:pt x="956734" y="396910"/>
                    <a:pt x="943065" y="344519"/>
                    <a:pt x="939800" y="331458"/>
                  </a:cubicBezTo>
                  <a:cubicBezTo>
                    <a:pt x="936978" y="286303"/>
                    <a:pt x="938772" y="240620"/>
                    <a:pt x="931334" y="195992"/>
                  </a:cubicBezTo>
                  <a:cubicBezTo>
                    <a:pt x="930022" y="188118"/>
                    <a:pt x="919190" y="185444"/>
                    <a:pt x="914400" y="179058"/>
                  </a:cubicBezTo>
                  <a:cubicBezTo>
                    <a:pt x="902189" y="162777"/>
                    <a:pt x="880534" y="128258"/>
                    <a:pt x="880534" y="128258"/>
                  </a:cubicBezTo>
                  <a:cubicBezTo>
                    <a:pt x="879509" y="122110"/>
                    <a:pt x="872864" y="65954"/>
                    <a:pt x="863600" y="52058"/>
                  </a:cubicBezTo>
                  <a:cubicBezTo>
                    <a:pt x="856958" y="42095"/>
                    <a:pt x="846667" y="35125"/>
                    <a:pt x="838200" y="26658"/>
                  </a:cubicBezTo>
                  <a:cubicBezTo>
                    <a:pt x="835378" y="18191"/>
                    <a:pt x="838315" y="3710"/>
                    <a:pt x="829734" y="1258"/>
                  </a:cubicBezTo>
                  <a:cubicBezTo>
                    <a:pt x="813228" y="-3458"/>
                    <a:pt x="795768" y="6358"/>
                    <a:pt x="778934" y="9725"/>
                  </a:cubicBezTo>
                  <a:cubicBezTo>
                    <a:pt x="767524" y="12007"/>
                    <a:pt x="756256" y="14995"/>
                    <a:pt x="745067" y="18192"/>
                  </a:cubicBezTo>
                  <a:cubicBezTo>
                    <a:pt x="736486" y="20644"/>
                    <a:pt x="728418" y="24908"/>
                    <a:pt x="719667" y="26658"/>
                  </a:cubicBezTo>
                  <a:cubicBezTo>
                    <a:pt x="700098" y="30572"/>
                    <a:pt x="680156" y="32303"/>
                    <a:pt x="660400" y="35125"/>
                  </a:cubicBezTo>
                  <a:cubicBezTo>
                    <a:pt x="651933" y="37947"/>
                    <a:pt x="637822" y="35125"/>
                    <a:pt x="635000" y="43592"/>
                  </a:cubicBezTo>
                  <a:cubicBezTo>
                    <a:pt x="589055" y="181429"/>
                    <a:pt x="657989" y="105272"/>
                    <a:pt x="609600" y="153658"/>
                  </a:cubicBezTo>
                  <a:cubicBezTo>
                    <a:pt x="591775" y="207136"/>
                    <a:pt x="595489" y="203047"/>
                    <a:pt x="592667" y="212925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accent5">
                    <a:lumMod val="40000"/>
                    <a:lumOff val="60000"/>
                  </a:schemeClr>
                </a:gs>
              </a:gsLst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55CBD496-8F30-4EBC-8E91-AE6625BF7584}"/>
                </a:ext>
              </a:extLst>
            </p:cNvPr>
            <p:cNvSpPr/>
            <p:nvPr/>
          </p:nvSpPr>
          <p:spPr>
            <a:xfrm flipH="1">
              <a:off x="7997149" y="4446838"/>
              <a:ext cx="1371601" cy="771725"/>
            </a:xfrm>
            <a:custGeom>
              <a:avLst/>
              <a:gdLst>
                <a:gd name="connsiteX0" fmla="*/ 592667 w 991430"/>
                <a:gd name="connsiteY0" fmla="*/ 212925 h 771725"/>
                <a:gd name="connsiteX1" fmla="*/ 592667 w 991430"/>
                <a:gd name="connsiteY1" fmla="*/ 212925 h 771725"/>
                <a:gd name="connsiteX2" fmla="*/ 567267 w 991430"/>
                <a:gd name="connsiteY2" fmla="*/ 280658 h 771725"/>
                <a:gd name="connsiteX3" fmla="*/ 550334 w 991430"/>
                <a:gd name="connsiteY3" fmla="*/ 297592 h 771725"/>
                <a:gd name="connsiteX4" fmla="*/ 541867 w 991430"/>
                <a:gd name="connsiteY4" fmla="*/ 322992 h 771725"/>
                <a:gd name="connsiteX5" fmla="*/ 508000 w 991430"/>
                <a:gd name="connsiteY5" fmla="*/ 365325 h 771725"/>
                <a:gd name="connsiteX6" fmla="*/ 482600 w 991430"/>
                <a:gd name="connsiteY6" fmla="*/ 382258 h 771725"/>
                <a:gd name="connsiteX7" fmla="*/ 465667 w 991430"/>
                <a:gd name="connsiteY7" fmla="*/ 399192 h 771725"/>
                <a:gd name="connsiteX8" fmla="*/ 406400 w 991430"/>
                <a:gd name="connsiteY8" fmla="*/ 416125 h 771725"/>
                <a:gd name="connsiteX9" fmla="*/ 313267 w 991430"/>
                <a:gd name="connsiteY9" fmla="*/ 441525 h 771725"/>
                <a:gd name="connsiteX10" fmla="*/ 279400 w 991430"/>
                <a:gd name="connsiteY10" fmla="*/ 449992 h 771725"/>
                <a:gd name="connsiteX11" fmla="*/ 228600 w 991430"/>
                <a:gd name="connsiteY11" fmla="*/ 466925 h 771725"/>
                <a:gd name="connsiteX12" fmla="*/ 101600 w 991430"/>
                <a:gd name="connsiteY12" fmla="*/ 483858 h 771725"/>
                <a:gd name="connsiteX13" fmla="*/ 76200 w 991430"/>
                <a:gd name="connsiteY13" fmla="*/ 492325 h 771725"/>
                <a:gd name="connsiteX14" fmla="*/ 33867 w 991430"/>
                <a:gd name="connsiteY14" fmla="*/ 500792 h 771725"/>
                <a:gd name="connsiteX15" fmla="*/ 0 w 991430"/>
                <a:gd name="connsiteY15" fmla="*/ 509258 h 771725"/>
                <a:gd name="connsiteX16" fmla="*/ 16934 w 991430"/>
                <a:gd name="connsiteY16" fmla="*/ 526192 h 771725"/>
                <a:gd name="connsiteX17" fmla="*/ 135467 w 991430"/>
                <a:gd name="connsiteY17" fmla="*/ 543125 h 771725"/>
                <a:gd name="connsiteX18" fmla="*/ 160867 w 991430"/>
                <a:gd name="connsiteY18" fmla="*/ 560058 h 771725"/>
                <a:gd name="connsiteX19" fmla="*/ 220134 w 991430"/>
                <a:gd name="connsiteY19" fmla="*/ 576992 h 771725"/>
                <a:gd name="connsiteX20" fmla="*/ 211667 w 991430"/>
                <a:gd name="connsiteY20" fmla="*/ 653192 h 771725"/>
                <a:gd name="connsiteX21" fmla="*/ 262467 w 991430"/>
                <a:gd name="connsiteY21" fmla="*/ 687058 h 771725"/>
                <a:gd name="connsiteX22" fmla="*/ 304800 w 991430"/>
                <a:gd name="connsiteY22" fmla="*/ 678592 h 771725"/>
                <a:gd name="connsiteX23" fmla="*/ 330200 w 991430"/>
                <a:gd name="connsiteY23" fmla="*/ 670125 h 771725"/>
                <a:gd name="connsiteX24" fmla="*/ 364067 w 991430"/>
                <a:gd name="connsiteY24" fmla="*/ 678592 h 771725"/>
                <a:gd name="connsiteX25" fmla="*/ 397934 w 991430"/>
                <a:gd name="connsiteY25" fmla="*/ 720925 h 771725"/>
                <a:gd name="connsiteX26" fmla="*/ 414867 w 991430"/>
                <a:gd name="connsiteY26" fmla="*/ 746325 h 771725"/>
                <a:gd name="connsiteX27" fmla="*/ 465667 w 991430"/>
                <a:gd name="connsiteY27" fmla="*/ 771725 h 771725"/>
                <a:gd name="connsiteX28" fmla="*/ 499534 w 991430"/>
                <a:gd name="connsiteY28" fmla="*/ 763258 h 771725"/>
                <a:gd name="connsiteX29" fmla="*/ 533400 w 991430"/>
                <a:gd name="connsiteY29" fmla="*/ 661658 h 771725"/>
                <a:gd name="connsiteX30" fmla="*/ 567267 w 991430"/>
                <a:gd name="connsiteY30" fmla="*/ 670125 h 771725"/>
                <a:gd name="connsiteX31" fmla="*/ 618067 w 991430"/>
                <a:gd name="connsiteY31" fmla="*/ 687058 h 771725"/>
                <a:gd name="connsiteX32" fmla="*/ 702734 w 991430"/>
                <a:gd name="connsiteY32" fmla="*/ 712458 h 771725"/>
                <a:gd name="connsiteX33" fmla="*/ 728134 w 991430"/>
                <a:gd name="connsiteY33" fmla="*/ 703992 h 771725"/>
                <a:gd name="connsiteX34" fmla="*/ 812800 w 991430"/>
                <a:gd name="connsiteY34" fmla="*/ 712458 h 771725"/>
                <a:gd name="connsiteX35" fmla="*/ 838200 w 991430"/>
                <a:gd name="connsiteY35" fmla="*/ 703992 h 771725"/>
                <a:gd name="connsiteX36" fmla="*/ 863600 w 991430"/>
                <a:gd name="connsiteY36" fmla="*/ 712458 h 771725"/>
                <a:gd name="connsiteX37" fmla="*/ 880534 w 991430"/>
                <a:gd name="connsiteY37" fmla="*/ 729392 h 771725"/>
                <a:gd name="connsiteX38" fmla="*/ 914400 w 991430"/>
                <a:gd name="connsiteY38" fmla="*/ 720925 h 771725"/>
                <a:gd name="connsiteX39" fmla="*/ 956734 w 991430"/>
                <a:gd name="connsiteY39" fmla="*/ 670125 h 771725"/>
                <a:gd name="connsiteX40" fmla="*/ 982134 w 991430"/>
                <a:gd name="connsiteY40" fmla="*/ 661658 h 771725"/>
                <a:gd name="connsiteX41" fmla="*/ 982134 w 991430"/>
                <a:gd name="connsiteY41" fmla="*/ 585458 h 771725"/>
                <a:gd name="connsiteX42" fmla="*/ 973667 w 991430"/>
                <a:gd name="connsiteY42" fmla="*/ 560058 h 771725"/>
                <a:gd name="connsiteX43" fmla="*/ 948267 w 991430"/>
                <a:gd name="connsiteY43" fmla="*/ 543125 h 771725"/>
                <a:gd name="connsiteX44" fmla="*/ 922867 w 991430"/>
                <a:gd name="connsiteY44" fmla="*/ 492325 h 771725"/>
                <a:gd name="connsiteX45" fmla="*/ 931334 w 991430"/>
                <a:gd name="connsiteY45" fmla="*/ 466925 h 771725"/>
                <a:gd name="connsiteX46" fmla="*/ 948267 w 991430"/>
                <a:gd name="connsiteY46" fmla="*/ 441525 h 771725"/>
                <a:gd name="connsiteX47" fmla="*/ 956734 w 991430"/>
                <a:gd name="connsiteY47" fmla="*/ 407658 h 771725"/>
                <a:gd name="connsiteX48" fmla="*/ 939800 w 991430"/>
                <a:gd name="connsiteY48" fmla="*/ 331458 h 771725"/>
                <a:gd name="connsiteX49" fmla="*/ 931334 w 991430"/>
                <a:gd name="connsiteY49" fmla="*/ 195992 h 771725"/>
                <a:gd name="connsiteX50" fmla="*/ 914400 w 991430"/>
                <a:gd name="connsiteY50" fmla="*/ 179058 h 771725"/>
                <a:gd name="connsiteX51" fmla="*/ 880534 w 991430"/>
                <a:gd name="connsiteY51" fmla="*/ 128258 h 771725"/>
                <a:gd name="connsiteX52" fmla="*/ 863600 w 991430"/>
                <a:gd name="connsiteY52" fmla="*/ 52058 h 771725"/>
                <a:gd name="connsiteX53" fmla="*/ 838200 w 991430"/>
                <a:gd name="connsiteY53" fmla="*/ 26658 h 771725"/>
                <a:gd name="connsiteX54" fmla="*/ 829734 w 991430"/>
                <a:gd name="connsiteY54" fmla="*/ 1258 h 771725"/>
                <a:gd name="connsiteX55" fmla="*/ 778934 w 991430"/>
                <a:gd name="connsiteY55" fmla="*/ 9725 h 771725"/>
                <a:gd name="connsiteX56" fmla="*/ 745067 w 991430"/>
                <a:gd name="connsiteY56" fmla="*/ 18192 h 771725"/>
                <a:gd name="connsiteX57" fmla="*/ 719667 w 991430"/>
                <a:gd name="connsiteY57" fmla="*/ 26658 h 771725"/>
                <a:gd name="connsiteX58" fmla="*/ 660400 w 991430"/>
                <a:gd name="connsiteY58" fmla="*/ 35125 h 771725"/>
                <a:gd name="connsiteX59" fmla="*/ 635000 w 991430"/>
                <a:gd name="connsiteY59" fmla="*/ 43592 h 771725"/>
                <a:gd name="connsiteX60" fmla="*/ 609600 w 991430"/>
                <a:gd name="connsiteY60" fmla="*/ 153658 h 771725"/>
                <a:gd name="connsiteX61" fmla="*/ 592667 w 991430"/>
                <a:gd name="connsiteY61" fmla="*/ 212925 h 771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991430" h="771725">
                  <a:moveTo>
                    <a:pt x="592667" y="212925"/>
                  </a:moveTo>
                  <a:lnTo>
                    <a:pt x="592667" y="212925"/>
                  </a:lnTo>
                  <a:cubicBezTo>
                    <a:pt x="584200" y="235503"/>
                    <a:pt x="578051" y="259091"/>
                    <a:pt x="567267" y="280658"/>
                  </a:cubicBezTo>
                  <a:cubicBezTo>
                    <a:pt x="563697" y="287798"/>
                    <a:pt x="554441" y="290747"/>
                    <a:pt x="550334" y="297592"/>
                  </a:cubicBezTo>
                  <a:cubicBezTo>
                    <a:pt x="545742" y="305245"/>
                    <a:pt x="545858" y="315010"/>
                    <a:pt x="541867" y="322992"/>
                  </a:cubicBezTo>
                  <a:cubicBezTo>
                    <a:pt x="534531" y="337663"/>
                    <a:pt x="521127" y="354824"/>
                    <a:pt x="508000" y="365325"/>
                  </a:cubicBezTo>
                  <a:cubicBezTo>
                    <a:pt x="500054" y="371682"/>
                    <a:pt x="490546" y="375901"/>
                    <a:pt x="482600" y="382258"/>
                  </a:cubicBezTo>
                  <a:cubicBezTo>
                    <a:pt x="476367" y="387245"/>
                    <a:pt x="472512" y="395085"/>
                    <a:pt x="465667" y="399192"/>
                  </a:cubicBezTo>
                  <a:cubicBezTo>
                    <a:pt x="456187" y="404880"/>
                    <a:pt x="413774" y="413913"/>
                    <a:pt x="406400" y="416125"/>
                  </a:cubicBezTo>
                  <a:cubicBezTo>
                    <a:pt x="293120" y="450109"/>
                    <a:pt x="412469" y="419479"/>
                    <a:pt x="313267" y="441525"/>
                  </a:cubicBezTo>
                  <a:cubicBezTo>
                    <a:pt x="301908" y="444049"/>
                    <a:pt x="290546" y="446648"/>
                    <a:pt x="279400" y="449992"/>
                  </a:cubicBezTo>
                  <a:cubicBezTo>
                    <a:pt x="262303" y="455121"/>
                    <a:pt x="246311" y="464711"/>
                    <a:pt x="228600" y="466925"/>
                  </a:cubicBezTo>
                  <a:cubicBezTo>
                    <a:pt x="141065" y="477867"/>
                    <a:pt x="183392" y="472174"/>
                    <a:pt x="101600" y="483858"/>
                  </a:cubicBezTo>
                  <a:cubicBezTo>
                    <a:pt x="93133" y="486680"/>
                    <a:pt x="84858" y="490160"/>
                    <a:pt x="76200" y="492325"/>
                  </a:cubicBezTo>
                  <a:cubicBezTo>
                    <a:pt x="62239" y="495815"/>
                    <a:pt x="47915" y="497670"/>
                    <a:pt x="33867" y="500792"/>
                  </a:cubicBezTo>
                  <a:cubicBezTo>
                    <a:pt x="22508" y="503316"/>
                    <a:pt x="11289" y="506436"/>
                    <a:pt x="0" y="509258"/>
                  </a:cubicBezTo>
                  <a:cubicBezTo>
                    <a:pt x="5645" y="514903"/>
                    <a:pt x="10089" y="522085"/>
                    <a:pt x="16934" y="526192"/>
                  </a:cubicBezTo>
                  <a:cubicBezTo>
                    <a:pt x="43109" y="541897"/>
                    <a:pt x="134033" y="542995"/>
                    <a:pt x="135467" y="543125"/>
                  </a:cubicBezTo>
                  <a:cubicBezTo>
                    <a:pt x="143934" y="548769"/>
                    <a:pt x="151766" y="555507"/>
                    <a:pt x="160867" y="560058"/>
                  </a:cubicBezTo>
                  <a:cubicBezTo>
                    <a:pt x="173015" y="566132"/>
                    <a:pt x="209281" y="574279"/>
                    <a:pt x="220134" y="576992"/>
                  </a:cubicBezTo>
                  <a:cubicBezTo>
                    <a:pt x="214489" y="593926"/>
                    <a:pt x="190500" y="632025"/>
                    <a:pt x="211667" y="653192"/>
                  </a:cubicBezTo>
                  <a:cubicBezTo>
                    <a:pt x="226058" y="667582"/>
                    <a:pt x="262467" y="687058"/>
                    <a:pt x="262467" y="687058"/>
                  </a:cubicBezTo>
                  <a:cubicBezTo>
                    <a:pt x="276578" y="684236"/>
                    <a:pt x="290839" y="682082"/>
                    <a:pt x="304800" y="678592"/>
                  </a:cubicBezTo>
                  <a:cubicBezTo>
                    <a:pt x="313458" y="676427"/>
                    <a:pt x="321275" y="670125"/>
                    <a:pt x="330200" y="670125"/>
                  </a:cubicBezTo>
                  <a:cubicBezTo>
                    <a:pt x="341836" y="670125"/>
                    <a:pt x="352778" y="675770"/>
                    <a:pt x="364067" y="678592"/>
                  </a:cubicBezTo>
                  <a:cubicBezTo>
                    <a:pt x="416185" y="756770"/>
                    <a:pt x="349677" y="660604"/>
                    <a:pt x="397934" y="720925"/>
                  </a:cubicBezTo>
                  <a:cubicBezTo>
                    <a:pt x="404291" y="728871"/>
                    <a:pt x="407672" y="739130"/>
                    <a:pt x="414867" y="746325"/>
                  </a:cubicBezTo>
                  <a:cubicBezTo>
                    <a:pt x="431279" y="762737"/>
                    <a:pt x="445010" y="764839"/>
                    <a:pt x="465667" y="771725"/>
                  </a:cubicBezTo>
                  <a:cubicBezTo>
                    <a:pt x="476956" y="768903"/>
                    <a:pt x="495058" y="773999"/>
                    <a:pt x="499534" y="763258"/>
                  </a:cubicBezTo>
                  <a:cubicBezTo>
                    <a:pt x="547403" y="648371"/>
                    <a:pt x="467378" y="683666"/>
                    <a:pt x="533400" y="661658"/>
                  </a:cubicBezTo>
                  <a:cubicBezTo>
                    <a:pt x="544689" y="664480"/>
                    <a:pt x="556121" y="666781"/>
                    <a:pt x="567267" y="670125"/>
                  </a:cubicBezTo>
                  <a:cubicBezTo>
                    <a:pt x="584364" y="675254"/>
                    <a:pt x="618067" y="687058"/>
                    <a:pt x="618067" y="687058"/>
                  </a:cubicBezTo>
                  <a:cubicBezTo>
                    <a:pt x="661260" y="730251"/>
                    <a:pt x="639210" y="726574"/>
                    <a:pt x="702734" y="712458"/>
                  </a:cubicBezTo>
                  <a:cubicBezTo>
                    <a:pt x="711446" y="710522"/>
                    <a:pt x="719667" y="706814"/>
                    <a:pt x="728134" y="703992"/>
                  </a:cubicBezTo>
                  <a:cubicBezTo>
                    <a:pt x="785446" y="723096"/>
                    <a:pt x="764569" y="726238"/>
                    <a:pt x="812800" y="712458"/>
                  </a:cubicBezTo>
                  <a:cubicBezTo>
                    <a:pt x="821381" y="710006"/>
                    <a:pt x="829733" y="706814"/>
                    <a:pt x="838200" y="703992"/>
                  </a:cubicBezTo>
                  <a:cubicBezTo>
                    <a:pt x="846667" y="706814"/>
                    <a:pt x="855947" y="707866"/>
                    <a:pt x="863600" y="712458"/>
                  </a:cubicBezTo>
                  <a:cubicBezTo>
                    <a:pt x="870445" y="716565"/>
                    <a:pt x="872660" y="728080"/>
                    <a:pt x="880534" y="729392"/>
                  </a:cubicBezTo>
                  <a:cubicBezTo>
                    <a:pt x="892012" y="731305"/>
                    <a:pt x="903111" y="723747"/>
                    <a:pt x="914400" y="720925"/>
                  </a:cubicBezTo>
                  <a:cubicBezTo>
                    <a:pt x="926895" y="702183"/>
                    <a:pt x="937178" y="683163"/>
                    <a:pt x="956734" y="670125"/>
                  </a:cubicBezTo>
                  <a:cubicBezTo>
                    <a:pt x="964160" y="665174"/>
                    <a:pt x="973667" y="664480"/>
                    <a:pt x="982134" y="661658"/>
                  </a:cubicBezTo>
                  <a:cubicBezTo>
                    <a:pt x="994995" y="623071"/>
                    <a:pt x="994054" y="639100"/>
                    <a:pt x="982134" y="585458"/>
                  </a:cubicBezTo>
                  <a:cubicBezTo>
                    <a:pt x="980198" y="576746"/>
                    <a:pt x="979242" y="567027"/>
                    <a:pt x="973667" y="560058"/>
                  </a:cubicBezTo>
                  <a:cubicBezTo>
                    <a:pt x="967310" y="552112"/>
                    <a:pt x="956734" y="548769"/>
                    <a:pt x="948267" y="543125"/>
                  </a:cubicBezTo>
                  <a:cubicBezTo>
                    <a:pt x="939706" y="530284"/>
                    <a:pt x="922867" y="509851"/>
                    <a:pt x="922867" y="492325"/>
                  </a:cubicBezTo>
                  <a:cubicBezTo>
                    <a:pt x="922867" y="483400"/>
                    <a:pt x="927343" y="474907"/>
                    <a:pt x="931334" y="466925"/>
                  </a:cubicBezTo>
                  <a:cubicBezTo>
                    <a:pt x="935885" y="457824"/>
                    <a:pt x="942623" y="449992"/>
                    <a:pt x="948267" y="441525"/>
                  </a:cubicBezTo>
                  <a:cubicBezTo>
                    <a:pt x="951089" y="430236"/>
                    <a:pt x="956734" y="419294"/>
                    <a:pt x="956734" y="407658"/>
                  </a:cubicBezTo>
                  <a:cubicBezTo>
                    <a:pt x="956734" y="396910"/>
                    <a:pt x="943065" y="344519"/>
                    <a:pt x="939800" y="331458"/>
                  </a:cubicBezTo>
                  <a:cubicBezTo>
                    <a:pt x="936978" y="286303"/>
                    <a:pt x="938772" y="240620"/>
                    <a:pt x="931334" y="195992"/>
                  </a:cubicBezTo>
                  <a:cubicBezTo>
                    <a:pt x="930022" y="188118"/>
                    <a:pt x="919190" y="185444"/>
                    <a:pt x="914400" y="179058"/>
                  </a:cubicBezTo>
                  <a:cubicBezTo>
                    <a:pt x="902189" y="162777"/>
                    <a:pt x="880534" y="128258"/>
                    <a:pt x="880534" y="128258"/>
                  </a:cubicBezTo>
                  <a:cubicBezTo>
                    <a:pt x="879509" y="122110"/>
                    <a:pt x="872864" y="65954"/>
                    <a:pt x="863600" y="52058"/>
                  </a:cubicBezTo>
                  <a:cubicBezTo>
                    <a:pt x="856958" y="42095"/>
                    <a:pt x="846667" y="35125"/>
                    <a:pt x="838200" y="26658"/>
                  </a:cubicBezTo>
                  <a:cubicBezTo>
                    <a:pt x="835378" y="18191"/>
                    <a:pt x="838315" y="3710"/>
                    <a:pt x="829734" y="1258"/>
                  </a:cubicBezTo>
                  <a:cubicBezTo>
                    <a:pt x="813228" y="-3458"/>
                    <a:pt x="795768" y="6358"/>
                    <a:pt x="778934" y="9725"/>
                  </a:cubicBezTo>
                  <a:cubicBezTo>
                    <a:pt x="767524" y="12007"/>
                    <a:pt x="756256" y="14995"/>
                    <a:pt x="745067" y="18192"/>
                  </a:cubicBezTo>
                  <a:cubicBezTo>
                    <a:pt x="736486" y="20644"/>
                    <a:pt x="728418" y="24908"/>
                    <a:pt x="719667" y="26658"/>
                  </a:cubicBezTo>
                  <a:cubicBezTo>
                    <a:pt x="700098" y="30572"/>
                    <a:pt x="680156" y="32303"/>
                    <a:pt x="660400" y="35125"/>
                  </a:cubicBezTo>
                  <a:cubicBezTo>
                    <a:pt x="651933" y="37947"/>
                    <a:pt x="637822" y="35125"/>
                    <a:pt x="635000" y="43592"/>
                  </a:cubicBezTo>
                  <a:cubicBezTo>
                    <a:pt x="589055" y="181429"/>
                    <a:pt x="657989" y="105272"/>
                    <a:pt x="609600" y="153658"/>
                  </a:cubicBezTo>
                  <a:cubicBezTo>
                    <a:pt x="591775" y="207136"/>
                    <a:pt x="595489" y="203047"/>
                    <a:pt x="592667" y="212925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8000">
                  <a:schemeClr val="accent5">
                    <a:lumMod val="40000"/>
                    <a:lumOff val="60000"/>
                  </a:schemeClr>
                </a:gs>
              </a:gsLst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E862BCDC-3AC8-4F5C-B001-B843FC486DAF}"/>
                </a:ext>
              </a:extLst>
            </p:cNvPr>
            <p:cNvSpPr/>
            <p:nvPr/>
          </p:nvSpPr>
          <p:spPr>
            <a:xfrm>
              <a:off x="8007940" y="4109994"/>
              <a:ext cx="1159933" cy="722706"/>
            </a:xfrm>
            <a:custGeom>
              <a:avLst/>
              <a:gdLst>
                <a:gd name="connsiteX0" fmla="*/ 262467 w 965200"/>
                <a:gd name="connsiteY0" fmla="*/ 76200 h 722706"/>
                <a:gd name="connsiteX1" fmla="*/ 262467 w 965200"/>
                <a:gd name="connsiteY1" fmla="*/ 76200 h 722706"/>
                <a:gd name="connsiteX2" fmla="*/ 355600 w 965200"/>
                <a:gd name="connsiteY2" fmla="*/ 287867 h 722706"/>
                <a:gd name="connsiteX3" fmla="*/ 372534 w 965200"/>
                <a:gd name="connsiteY3" fmla="*/ 313267 h 722706"/>
                <a:gd name="connsiteX4" fmla="*/ 397934 w 965200"/>
                <a:gd name="connsiteY4" fmla="*/ 338667 h 722706"/>
                <a:gd name="connsiteX5" fmla="*/ 448734 w 965200"/>
                <a:gd name="connsiteY5" fmla="*/ 372534 h 722706"/>
                <a:gd name="connsiteX6" fmla="*/ 474134 w 965200"/>
                <a:gd name="connsiteY6" fmla="*/ 381000 h 722706"/>
                <a:gd name="connsiteX7" fmla="*/ 491067 w 965200"/>
                <a:gd name="connsiteY7" fmla="*/ 397934 h 722706"/>
                <a:gd name="connsiteX8" fmla="*/ 550334 w 965200"/>
                <a:gd name="connsiteY8" fmla="*/ 423334 h 722706"/>
                <a:gd name="connsiteX9" fmla="*/ 575734 w 965200"/>
                <a:gd name="connsiteY9" fmla="*/ 440267 h 722706"/>
                <a:gd name="connsiteX10" fmla="*/ 795867 w 965200"/>
                <a:gd name="connsiteY10" fmla="*/ 474134 h 722706"/>
                <a:gd name="connsiteX11" fmla="*/ 863600 w 965200"/>
                <a:gd name="connsiteY11" fmla="*/ 482600 h 722706"/>
                <a:gd name="connsiteX12" fmla="*/ 965200 w 965200"/>
                <a:gd name="connsiteY12" fmla="*/ 491067 h 722706"/>
                <a:gd name="connsiteX13" fmla="*/ 956734 w 965200"/>
                <a:gd name="connsiteY13" fmla="*/ 524934 h 722706"/>
                <a:gd name="connsiteX14" fmla="*/ 829734 w 965200"/>
                <a:gd name="connsiteY14" fmla="*/ 550334 h 722706"/>
                <a:gd name="connsiteX15" fmla="*/ 812800 w 965200"/>
                <a:gd name="connsiteY15" fmla="*/ 601134 h 722706"/>
                <a:gd name="connsiteX16" fmla="*/ 787400 w 965200"/>
                <a:gd name="connsiteY16" fmla="*/ 643467 h 722706"/>
                <a:gd name="connsiteX17" fmla="*/ 702734 w 965200"/>
                <a:gd name="connsiteY17" fmla="*/ 651934 h 722706"/>
                <a:gd name="connsiteX18" fmla="*/ 694267 w 965200"/>
                <a:gd name="connsiteY18" fmla="*/ 677334 h 722706"/>
                <a:gd name="connsiteX19" fmla="*/ 618067 w 965200"/>
                <a:gd name="connsiteY19" fmla="*/ 711200 h 722706"/>
                <a:gd name="connsiteX20" fmla="*/ 592667 w 965200"/>
                <a:gd name="connsiteY20" fmla="*/ 702734 h 722706"/>
                <a:gd name="connsiteX21" fmla="*/ 558800 w 965200"/>
                <a:gd name="connsiteY21" fmla="*/ 668867 h 722706"/>
                <a:gd name="connsiteX22" fmla="*/ 533400 w 965200"/>
                <a:gd name="connsiteY22" fmla="*/ 651934 h 722706"/>
                <a:gd name="connsiteX23" fmla="*/ 508000 w 965200"/>
                <a:gd name="connsiteY23" fmla="*/ 609600 h 722706"/>
                <a:gd name="connsiteX24" fmla="*/ 499534 w 965200"/>
                <a:gd name="connsiteY24" fmla="*/ 584200 h 722706"/>
                <a:gd name="connsiteX25" fmla="*/ 465667 w 965200"/>
                <a:gd name="connsiteY25" fmla="*/ 635000 h 722706"/>
                <a:gd name="connsiteX26" fmla="*/ 457200 w 965200"/>
                <a:gd name="connsiteY26" fmla="*/ 668867 h 722706"/>
                <a:gd name="connsiteX27" fmla="*/ 347134 w 965200"/>
                <a:gd name="connsiteY27" fmla="*/ 677334 h 722706"/>
                <a:gd name="connsiteX28" fmla="*/ 287867 w 965200"/>
                <a:gd name="connsiteY28" fmla="*/ 694267 h 722706"/>
                <a:gd name="connsiteX29" fmla="*/ 194734 w 965200"/>
                <a:gd name="connsiteY29" fmla="*/ 685800 h 722706"/>
                <a:gd name="connsiteX30" fmla="*/ 169334 w 965200"/>
                <a:gd name="connsiteY30" fmla="*/ 677334 h 722706"/>
                <a:gd name="connsiteX31" fmla="*/ 110067 w 965200"/>
                <a:gd name="connsiteY31" fmla="*/ 668867 h 722706"/>
                <a:gd name="connsiteX32" fmla="*/ 67734 w 965200"/>
                <a:gd name="connsiteY32" fmla="*/ 635000 h 722706"/>
                <a:gd name="connsiteX33" fmla="*/ 59267 w 965200"/>
                <a:gd name="connsiteY33" fmla="*/ 609600 h 722706"/>
                <a:gd name="connsiteX34" fmla="*/ 84667 w 965200"/>
                <a:gd name="connsiteY34" fmla="*/ 592667 h 722706"/>
                <a:gd name="connsiteX35" fmla="*/ 93134 w 965200"/>
                <a:gd name="connsiteY35" fmla="*/ 567267 h 722706"/>
                <a:gd name="connsiteX36" fmla="*/ 84667 w 965200"/>
                <a:gd name="connsiteY36" fmla="*/ 491067 h 722706"/>
                <a:gd name="connsiteX37" fmla="*/ 33867 w 965200"/>
                <a:gd name="connsiteY37" fmla="*/ 414867 h 722706"/>
                <a:gd name="connsiteX38" fmla="*/ 8467 w 965200"/>
                <a:gd name="connsiteY38" fmla="*/ 397934 h 722706"/>
                <a:gd name="connsiteX39" fmla="*/ 0 w 965200"/>
                <a:gd name="connsiteY39" fmla="*/ 372534 h 722706"/>
                <a:gd name="connsiteX40" fmla="*/ 16934 w 965200"/>
                <a:gd name="connsiteY40" fmla="*/ 313267 h 722706"/>
                <a:gd name="connsiteX41" fmla="*/ 42334 w 965200"/>
                <a:gd name="connsiteY41" fmla="*/ 287867 h 722706"/>
                <a:gd name="connsiteX42" fmla="*/ 67734 w 965200"/>
                <a:gd name="connsiteY42" fmla="*/ 237067 h 722706"/>
                <a:gd name="connsiteX43" fmla="*/ 42334 w 965200"/>
                <a:gd name="connsiteY43" fmla="*/ 152400 h 722706"/>
                <a:gd name="connsiteX44" fmla="*/ 33867 w 965200"/>
                <a:gd name="connsiteY44" fmla="*/ 127000 h 722706"/>
                <a:gd name="connsiteX45" fmla="*/ 59267 w 965200"/>
                <a:gd name="connsiteY45" fmla="*/ 50800 h 722706"/>
                <a:gd name="connsiteX46" fmla="*/ 84667 w 965200"/>
                <a:gd name="connsiteY46" fmla="*/ 42334 h 722706"/>
                <a:gd name="connsiteX47" fmla="*/ 101600 w 965200"/>
                <a:gd name="connsiteY47" fmla="*/ 25400 h 722706"/>
                <a:gd name="connsiteX48" fmla="*/ 127000 w 965200"/>
                <a:gd name="connsiteY48" fmla="*/ 16934 h 722706"/>
                <a:gd name="connsiteX49" fmla="*/ 237067 w 965200"/>
                <a:gd name="connsiteY49" fmla="*/ 0 h 722706"/>
                <a:gd name="connsiteX50" fmla="*/ 262467 w 965200"/>
                <a:gd name="connsiteY50" fmla="*/ 76200 h 722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965200" h="722706">
                  <a:moveTo>
                    <a:pt x="262467" y="76200"/>
                  </a:moveTo>
                  <a:lnTo>
                    <a:pt x="262467" y="76200"/>
                  </a:lnTo>
                  <a:cubicBezTo>
                    <a:pt x="293511" y="146756"/>
                    <a:pt x="323139" y="217952"/>
                    <a:pt x="355600" y="287867"/>
                  </a:cubicBezTo>
                  <a:cubicBezTo>
                    <a:pt x="359885" y="297097"/>
                    <a:pt x="366020" y="305450"/>
                    <a:pt x="372534" y="313267"/>
                  </a:cubicBezTo>
                  <a:cubicBezTo>
                    <a:pt x="380199" y="322465"/>
                    <a:pt x="388483" y="331316"/>
                    <a:pt x="397934" y="338667"/>
                  </a:cubicBezTo>
                  <a:cubicBezTo>
                    <a:pt x="413998" y="351162"/>
                    <a:pt x="429427" y="366099"/>
                    <a:pt x="448734" y="372534"/>
                  </a:cubicBezTo>
                  <a:lnTo>
                    <a:pt x="474134" y="381000"/>
                  </a:lnTo>
                  <a:cubicBezTo>
                    <a:pt x="479778" y="386645"/>
                    <a:pt x="484425" y="393506"/>
                    <a:pt x="491067" y="397934"/>
                  </a:cubicBezTo>
                  <a:cubicBezTo>
                    <a:pt x="543911" y="433164"/>
                    <a:pt x="505186" y="400760"/>
                    <a:pt x="550334" y="423334"/>
                  </a:cubicBezTo>
                  <a:cubicBezTo>
                    <a:pt x="559435" y="427885"/>
                    <a:pt x="566435" y="436134"/>
                    <a:pt x="575734" y="440267"/>
                  </a:cubicBezTo>
                  <a:cubicBezTo>
                    <a:pt x="645085" y="471089"/>
                    <a:pt x="722038" y="467422"/>
                    <a:pt x="795867" y="474134"/>
                  </a:cubicBezTo>
                  <a:cubicBezTo>
                    <a:pt x="818527" y="476194"/>
                    <a:pt x="840960" y="480336"/>
                    <a:pt x="863600" y="482600"/>
                  </a:cubicBezTo>
                  <a:cubicBezTo>
                    <a:pt x="897415" y="485981"/>
                    <a:pt x="931333" y="488245"/>
                    <a:pt x="965200" y="491067"/>
                  </a:cubicBezTo>
                  <a:cubicBezTo>
                    <a:pt x="962378" y="502356"/>
                    <a:pt x="961938" y="514526"/>
                    <a:pt x="956734" y="524934"/>
                  </a:cubicBezTo>
                  <a:cubicBezTo>
                    <a:pt x="936117" y="566167"/>
                    <a:pt x="844790" y="549176"/>
                    <a:pt x="829734" y="550334"/>
                  </a:cubicBezTo>
                  <a:lnTo>
                    <a:pt x="812800" y="601134"/>
                  </a:lnTo>
                  <a:cubicBezTo>
                    <a:pt x="808896" y="612846"/>
                    <a:pt x="804307" y="639240"/>
                    <a:pt x="787400" y="643467"/>
                  </a:cubicBezTo>
                  <a:cubicBezTo>
                    <a:pt x="759884" y="650346"/>
                    <a:pt x="730956" y="649112"/>
                    <a:pt x="702734" y="651934"/>
                  </a:cubicBezTo>
                  <a:cubicBezTo>
                    <a:pt x="699912" y="660401"/>
                    <a:pt x="696432" y="668676"/>
                    <a:pt x="694267" y="677334"/>
                  </a:cubicBezTo>
                  <a:cubicBezTo>
                    <a:pt x="678203" y="741587"/>
                    <a:pt x="705035" y="722072"/>
                    <a:pt x="618067" y="711200"/>
                  </a:cubicBezTo>
                  <a:cubicBezTo>
                    <a:pt x="609600" y="708378"/>
                    <a:pt x="599929" y="707921"/>
                    <a:pt x="592667" y="702734"/>
                  </a:cubicBezTo>
                  <a:cubicBezTo>
                    <a:pt x="579676" y="693455"/>
                    <a:pt x="572084" y="677723"/>
                    <a:pt x="558800" y="668867"/>
                  </a:cubicBezTo>
                  <a:lnTo>
                    <a:pt x="533400" y="651934"/>
                  </a:lnTo>
                  <a:cubicBezTo>
                    <a:pt x="509418" y="579982"/>
                    <a:pt x="542866" y="667710"/>
                    <a:pt x="508000" y="609600"/>
                  </a:cubicBezTo>
                  <a:cubicBezTo>
                    <a:pt x="503408" y="601947"/>
                    <a:pt x="502356" y="592667"/>
                    <a:pt x="499534" y="584200"/>
                  </a:cubicBezTo>
                  <a:cubicBezTo>
                    <a:pt x="478863" y="604871"/>
                    <a:pt x="477969" y="602195"/>
                    <a:pt x="465667" y="635000"/>
                  </a:cubicBezTo>
                  <a:cubicBezTo>
                    <a:pt x="461581" y="645896"/>
                    <a:pt x="468159" y="664953"/>
                    <a:pt x="457200" y="668867"/>
                  </a:cubicBezTo>
                  <a:cubicBezTo>
                    <a:pt x="422547" y="681243"/>
                    <a:pt x="383823" y="674512"/>
                    <a:pt x="347134" y="677334"/>
                  </a:cubicBezTo>
                  <a:cubicBezTo>
                    <a:pt x="335158" y="681326"/>
                    <a:pt x="298495" y="694267"/>
                    <a:pt x="287867" y="694267"/>
                  </a:cubicBezTo>
                  <a:cubicBezTo>
                    <a:pt x="256695" y="694267"/>
                    <a:pt x="225778" y="688622"/>
                    <a:pt x="194734" y="685800"/>
                  </a:cubicBezTo>
                  <a:cubicBezTo>
                    <a:pt x="186267" y="682978"/>
                    <a:pt x="178085" y="679084"/>
                    <a:pt x="169334" y="677334"/>
                  </a:cubicBezTo>
                  <a:cubicBezTo>
                    <a:pt x="149765" y="673420"/>
                    <a:pt x="129182" y="674601"/>
                    <a:pt x="110067" y="668867"/>
                  </a:cubicBezTo>
                  <a:cubicBezTo>
                    <a:pt x="94807" y="664289"/>
                    <a:pt x="78697" y="645964"/>
                    <a:pt x="67734" y="635000"/>
                  </a:cubicBezTo>
                  <a:cubicBezTo>
                    <a:pt x="64912" y="626533"/>
                    <a:pt x="55952" y="617886"/>
                    <a:pt x="59267" y="609600"/>
                  </a:cubicBezTo>
                  <a:cubicBezTo>
                    <a:pt x="63046" y="600152"/>
                    <a:pt x="78310" y="600613"/>
                    <a:pt x="84667" y="592667"/>
                  </a:cubicBezTo>
                  <a:cubicBezTo>
                    <a:pt x="90242" y="585698"/>
                    <a:pt x="90312" y="575734"/>
                    <a:pt x="93134" y="567267"/>
                  </a:cubicBezTo>
                  <a:cubicBezTo>
                    <a:pt x="90312" y="541867"/>
                    <a:pt x="88869" y="516276"/>
                    <a:pt x="84667" y="491067"/>
                  </a:cubicBezTo>
                  <a:cubicBezTo>
                    <a:pt x="79595" y="460638"/>
                    <a:pt x="56696" y="433891"/>
                    <a:pt x="33867" y="414867"/>
                  </a:cubicBezTo>
                  <a:cubicBezTo>
                    <a:pt x="26050" y="408353"/>
                    <a:pt x="16934" y="403578"/>
                    <a:pt x="8467" y="397934"/>
                  </a:cubicBezTo>
                  <a:cubicBezTo>
                    <a:pt x="5645" y="389467"/>
                    <a:pt x="0" y="381459"/>
                    <a:pt x="0" y="372534"/>
                  </a:cubicBezTo>
                  <a:cubicBezTo>
                    <a:pt x="0" y="369711"/>
                    <a:pt x="12941" y="319256"/>
                    <a:pt x="16934" y="313267"/>
                  </a:cubicBezTo>
                  <a:cubicBezTo>
                    <a:pt x="23576" y="303304"/>
                    <a:pt x="34669" y="297065"/>
                    <a:pt x="42334" y="287867"/>
                  </a:cubicBezTo>
                  <a:cubicBezTo>
                    <a:pt x="60570" y="265984"/>
                    <a:pt x="59248" y="262523"/>
                    <a:pt x="67734" y="237067"/>
                  </a:cubicBezTo>
                  <a:cubicBezTo>
                    <a:pt x="54939" y="185887"/>
                    <a:pt x="62945" y="214234"/>
                    <a:pt x="42334" y="152400"/>
                  </a:cubicBezTo>
                  <a:lnTo>
                    <a:pt x="33867" y="127000"/>
                  </a:lnTo>
                  <a:cubicBezTo>
                    <a:pt x="37998" y="102214"/>
                    <a:pt x="36373" y="69115"/>
                    <a:pt x="59267" y="50800"/>
                  </a:cubicBezTo>
                  <a:cubicBezTo>
                    <a:pt x="66236" y="45225"/>
                    <a:pt x="76200" y="45156"/>
                    <a:pt x="84667" y="42334"/>
                  </a:cubicBezTo>
                  <a:cubicBezTo>
                    <a:pt x="90311" y="36689"/>
                    <a:pt x="94755" y="29507"/>
                    <a:pt x="101600" y="25400"/>
                  </a:cubicBezTo>
                  <a:cubicBezTo>
                    <a:pt x="109253" y="20808"/>
                    <a:pt x="118342" y="19098"/>
                    <a:pt x="127000" y="16934"/>
                  </a:cubicBezTo>
                  <a:cubicBezTo>
                    <a:pt x="165791" y="7237"/>
                    <a:pt x="195933" y="5142"/>
                    <a:pt x="237067" y="0"/>
                  </a:cubicBezTo>
                  <a:cubicBezTo>
                    <a:pt x="307354" y="11715"/>
                    <a:pt x="258234" y="63500"/>
                    <a:pt x="262467" y="7620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28000">
                  <a:schemeClr val="accent5">
                    <a:lumMod val="40000"/>
                    <a:lumOff val="60000"/>
                  </a:schemeClr>
                </a:gs>
              </a:gsLst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5A7A011A-1F8D-4704-BB71-8660F4C403A5}"/>
                </a:ext>
              </a:extLst>
            </p:cNvPr>
            <p:cNvSpPr/>
            <p:nvPr/>
          </p:nvSpPr>
          <p:spPr>
            <a:xfrm>
              <a:off x="7387166" y="3755837"/>
              <a:ext cx="1371600" cy="575733"/>
            </a:xfrm>
            <a:custGeom>
              <a:avLst/>
              <a:gdLst>
                <a:gd name="connsiteX0" fmla="*/ 491067 w 1371600"/>
                <a:gd name="connsiteY0" fmla="*/ 42333 h 575733"/>
                <a:gd name="connsiteX1" fmla="*/ 491067 w 1371600"/>
                <a:gd name="connsiteY1" fmla="*/ 42333 h 575733"/>
                <a:gd name="connsiteX2" fmla="*/ 482600 w 1371600"/>
                <a:gd name="connsiteY2" fmla="*/ 135467 h 575733"/>
                <a:gd name="connsiteX3" fmla="*/ 440267 w 1371600"/>
                <a:gd name="connsiteY3" fmla="*/ 186267 h 575733"/>
                <a:gd name="connsiteX4" fmla="*/ 406400 w 1371600"/>
                <a:gd name="connsiteY4" fmla="*/ 203200 h 575733"/>
                <a:gd name="connsiteX5" fmla="*/ 355600 w 1371600"/>
                <a:gd name="connsiteY5" fmla="*/ 220133 h 575733"/>
                <a:gd name="connsiteX6" fmla="*/ 287867 w 1371600"/>
                <a:gd name="connsiteY6" fmla="*/ 270933 h 575733"/>
                <a:gd name="connsiteX7" fmla="*/ 203200 w 1371600"/>
                <a:gd name="connsiteY7" fmla="*/ 296333 h 575733"/>
                <a:gd name="connsiteX8" fmla="*/ 135467 w 1371600"/>
                <a:gd name="connsiteY8" fmla="*/ 304800 h 575733"/>
                <a:gd name="connsiteX9" fmla="*/ 0 w 1371600"/>
                <a:gd name="connsiteY9" fmla="*/ 330200 h 575733"/>
                <a:gd name="connsiteX10" fmla="*/ 8467 w 1371600"/>
                <a:gd name="connsiteY10" fmla="*/ 355600 h 575733"/>
                <a:gd name="connsiteX11" fmla="*/ 59267 w 1371600"/>
                <a:gd name="connsiteY11" fmla="*/ 397933 h 575733"/>
                <a:gd name="connsiteX12" fmla="*/ 110067 w 1371600"/>
                <a:gd name="connsiteY12" fmla="*/ 414867 h 575733"/>
                <a:gd name="connsiteX13" fmla="*/ 203200 w 1371600"/>
                <a:gd name="connsiteY13" fmla="*/ 431800 h 575733"/>
                <a:gd name="connsiteX14" fmla="*/ 177800 w 1371600"/>
                <a:gd name="connsiteY14" fmla="*/ 448733 h 575733"/>
                <a:gd name="connsiteX15" fmla="*/ 169334 w 1371600"/>
                <a:gd name="connsiteY15" fmla="*/ 474133 h 575733"/>
                <a:gd name="connsiteX16" fmla="*/ 152400 w 1371600"/>
                <a:gd name="connsiteY16" fmla="*/ 491067 h 575733"/>
                <a:gd name="connsiteX17" fmla="*/ 177800 w 1371600"/>
                <a:gd name="connsiteY17" fmla="*/ 499533 h 575733"/>
                <a:gd name="connsiteX18" fmla="*/ 287867 w 1371600"/>
                <a:gd name="connsiteY18" fmla="*/ 482600 h 575733"/>
                <a:gd name="connsiteX19" fmla="*/ 313267 w 1371600"/>
                <a:gd name="connsiteY19" fmla="*/ 465667 h 575733"/>
                <a:gd name="connsiteX20" fmla="*/ 330200 w 1371600"/>
                <a:gd name="connsiteY20" fmla="*/ 448733 h 575733"/>
                <a:gd name="connsiteX21" fmla="*/ 338667 w 1371600"/>
                <a:gd name="connsiteY21" fmla="*/ 474133 h 575733"/>
                <a:gd name="connsiteX22" fmla="*/ 330200 w 1371600"/>
                <a:gd name="connsiteY22" fmla="*/ 550333 h 575733"/>
                <a:gd name="connsiteX23" fmla="*/ 381000 w 1371600"/>
                <a:gd name="connsiteY23" fmla="*/ 533400 h 575733"/>
                <a:gd name="connsiteX24" fmla="*/ 406400 w 1371600"/>
                <a:gd name="connsiteY24" fmla="*/ 524933 h 575733"/>
                <a:gd name="connsiteX25" fmla="*/ 448734 w 1371600"/>
                <a:gd name="connsiteY25" fmla="*/ 499533 h 575733"/>
                <a:gd name="connsiteX26" fmla="*/ 499534 w 1371600"/>
                <a:gd name="connsiteY26" fmla="*/ 465667 h 575733"/>
                <a:gd name="connsiteX27" fmla="*/ 508000 w 1371600"/>
                <a:gd name="connsiteY27" fmla="*/ 491067 h 575733"/>
                <a:gd name="connsiteX28" fmla="*/ 524934 w 1371600"/>
                <a:gd name="connsiteY28" fmla="*/ 550333 h 575733"/>
                <a:gd name="connsiteX29" fmla="*/ 541867 w 1371600"/>
                <a:gd name="connsiteY29" fmla="*/ 575733 h 575733"/>
                <a:gd name="connsiteX30" fmla="*/ 567267 w 1371600"/>
                <a:gd name="connsiteY30" fmla="*/ 567267 h 575733"/>
                <a:gd name="connsiteX31" fmla="*/ 584200 w 1371600"/>
                <a:gd name="connsiteY31" fmla="*/ 499533 h 575733"/>
                <a:gd name="connsiteX32" fmla="*/ 592667 w 1371600"/>
                <a:gd name="connsiteY32" fmla="*/ 474133 h 575733"/>
                <a:gd name="connsiteX33" fmla="*/ 651934 w 1371600"/>
                <a:gd name="connsiteY33" fmla="*/ 524933 h 575733"/>
                <a:gd name="connsiteX34" fmla="*/ 677334 w 1371600"/>
                <a:gd name="connsiteY34" fmla="*/ 516467 h 575733"/>
                <a:gd name="connsiteX35" fmla="*/ 694267 w 1371600"/>
                <a:gd name="connsiteY35" fmla="*/ 457200 h 575733"/>
                <a:gd name="connsiteX36" fmla="*/ 702734 w 1371600"/>
                <a:gd name="connsiteY36" fmla="*/ 364067 h 575733"/>
                <a:gd name="connsiteX37" fmla="*/ 736600 w 1371600"/>
                <a:gd name="connsiteY37" fmla="*/ 414867 h 575733"/>
                <a:gd name="connsiteX38" fmla="*/ 753534 w 1371600"/>
                <a:gd name="connsiteY38" fmla="*/ 431800 h 575733"/>
                <a:gd name="connsiteX39" fmla="*/ 778934 w 1371600"/>
                <a:gd name="connsiteY39" fmla="*/ 448733 h 575733"/>
                <a:gd name="connsiteX40" fmla="*/ 821267 w 1371600"/>
                <a:gd name="connsiteY40" fmla="*/ 491067 h 575733"/>
                <a:gd name="connsiteX41" fmla="*/ 872067 w 1371600"/>
                <a:gd name="connsiteY41" fmla="*/ 508000 h 575733"/>
                <a:gd name="connsiteX42" fmla="*/ 948267 w 1371600"/>
                <a:gd name="connsiteY42" fmla="*/ 558800 h 575733"/>
                <a:gd name="connsiteX43" fmla="*/ 990600 w 1371600"/>
                <a:gd name="connsiteY43" fmla="*/ 550333 h 575733"/>
                <a:gd name="connsiteX44" fmla="*/ 965200 w 1371600"/>
                <a:gd name="connsiteY44" fmla="*/ 524933 h 575733"/>
                <a:gd name="connsiteX45" fmla="*/ 948267 w 1371600"/>
                <a:gd name="connsiteY45" fmla="*/ 499533 h 575733"/>
                <a:gd name="connsiteX46" fmla="*/ 922867 w 1371600"/>
                <a:gd name="connsiteY46" fmla="*/ 465667 h 575733"/>
                <a:gd name="connsiteX47" fmla="*/ 889000 w 1371600"/>
                <a:gd name="connsiteY47" fmla="*/ 431800 h 575733"/>
                <a:gd name="connsiteX48" fmla="*/ 872067 w 1371600"/>
                <a:gd name="connsiteY48" fmla="*/ 406400 h 575733"/>
                <a:gd name="connsiteX49" fmla="*/ 897467 w 1371600"/>
                <a:gd name="connsiteY49" fmla="*/ 423333 h 575733"/>
                <a:gd name="connsiteX50" fmla="*/ 965200 w 1371600"/>
                <a:gd name="connsiteY50" fmla="*/ 440267 h 575733"/>
                <a:gd name="connsiteX51" fmla="*/ 990600 w 1371600"/>
                <a:gd name="connsiteY51" fmla="*/ 448733 h 575733"/>
                <a:gd name="connsiteX52" fmla="*/ 1032934 w 1371600"/>
                <a:gd name="connsiteY52" fmla="*/ 474133 h 575733"/>
                <a:gd name="connsiteX53" fmla="*/ 1100667 w 1371600"/>
                <a:gd name="connsiteY53" fmla="*/ 491067 h 575733"/>
                <a:gd name="connsiteX54" fmla="*/ 1151467 w 1371600"/>
                <a:gd name="connsiteY54" fmla="*/ 508000 h 575733"/>
                <a:gd name="connsiteX55" fmla="*/ 1134534 w 1371600"/>
                <a:gd name="connsiteY55" fmla="*/ 482600 h 575733"/>
                <a:gd name="connsiteX56" fmla="*/ 1083734 w 1371600"/>
                <a:gd name="connsiteY56" fmla="*/ 431800 h 575733"/>
                <a:gd name="connsiteX57" fmla="*/ 1049867 w 1371600"/>
                <a:gd name="connsiteY57" fmla="*/ 381000 h 575733"/>
                <a:gd name="connsiteX58" fmla="*/ 1032934 w 1371600"/>
                <a:gd name="connsiteY58" fmla="*/ 355600 h 575733"/>
                <a:gd name="connsiteX59" fmla="*/ 1016000 w 1371600"/>
                <a:gd name="connsiteY59" fmla="*/ 338667 h 575733"/>
                <a:gd name="connsiteX60" fmla="*/ 1075267 w 1371600"/>
                <a:gd name="connsiteY60" fmla="*/ 389467 h 575733"/>
                <a:gd name="connsiteX61" fmla="*/ 1134534 w 1371600"/>
                <a:gd name="connsiteY61" fmla="*/ 414867 h 575733"/>
                <a:gd name="connsiteX62" fmla="*/ 1159934 w 1371600"/>
                <a:gd name="connsiteY62" fmla="*/ 431800 h 575733"/>
                <a:gd name="connsiteX63" fmla="*/ 1244600 w 1371600"/>
                <a:gd name="connsiteY63" fmla="*/ 448733 h 575733"/>
                <a:gd name="connsiteX64" fmla="*/ 1354667 w 1371600"/>
                <a:gd name="connsiteY64" fmla="*/ 423333 h 575733"/>
                <a:gd name="connsiteX65" fmla="*/ 1371600 w 1371600"/>
                <a:gd name="connsiteY65" fmla="*/ 397933 h 575733"/>
                <a:gd name="connsiteX66" fmla="*/ 1363134 w 1371600"/>
                <a:gd name="connsiteY66" fmla="*/ 372533 h 575733"/>
                <a:gd name="connsiteX67" fmla="*/ 1337734 w 1371600"/>
                <a:gd name="connsiteY67" fmla="*/ 364067 h 575733"/>
                <a:gd name="connsiteX68" fmla="*/ 1312334 w 1371600"/>
                <a:gd name="connsiteY68" fmla="*/ 347133 h 575733"/>
                <a:gd name="connsiteX69" fmla="*/ 1261534 w 1371600"/>
                <a:gd name="connsiteY69" fmla="*/ 330200 h 575733"/>
                <a:gd name="connsiteX70" fmla="*/ 1185334 w 1371600"/>
                <a:gd name="connsiteY70" fmla="*/ 287867 h 575733"/>
                <a:gd name="connsiteX71" fmla="*/ 1117600 w 1371600"/>
                <a:gd name="connsiteY71" fmla="*/ 228600 h 575733"/>
                <a:gd name="connsiteX72" fmla="*/ 1083734 w 1371600"/>
                <a:gd name="connsiteY72" fmla="*/ 194733 h 575733"/>
                <a:gd name="connsiteX73" fmla="*/ 1049867 w 1371600"/>
                <a:gd name="connsiteY73" fmla="*/ 152400 h 575733"/>
                <a:gd name="connsiteX74" fmla="*/ 1024467 w 1371600"/>
                <a:gd name="connsiteY74" fmla="*/ 143933 h 575733"/>
                <a:gd name="connsiteX75" fmla="*/ 973667 w 1371600"/>
                <a:gd name="connsiteY75" fmla="*/ 110067 h 575733"/>
                <a:gd name="connsiteX76" fmla="*/ 922867 w 1371600"/>
                <a:gd name="connsiteY76" fmla="*/ 93133 h 575733"/>
                <a:gd name="connsiteX77" fmla="*/ 897467 w 1371600"/>
                <a:gd name="connsiteY77" fmla="*/ 84667 h 575733"/>
                <a:gd name="connsiteX78" fmla="*/ 846667 w 1371600"/>
                <a:gd name="connsiteY78" fmla="*/ 42333 h 575733"/>
                <a:gd name="connsiteX79" fmla="*/ 812800 w 1371600"/>
                <a:gd name="connsiteY79" fmla="*/ 0 h 575733"/>
                <a:gd name="connsiteX80" fmla="*/ 812800 w 1371600"/>
                <a:gd name="connsiteY80" fmla="*/ 8467 h 575733"/>
                <a:gd name="connsiteX81" fmla="*/ 491067 w 1371600"/>
                <a:gd name="connsiteY81" fmla="*/ 42333 h 575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371600" h="575733">
                  <a:moveTo>
                    <a:pt x="491067" y="42333"/>
                  </a:moveTo>
                  <a:lnTo>
                    <a:pt x="491067" y="42333"/>
                  </a:lnTo>
                  <a:cubicBezTo>
                    <a:pt x="488245" y="73378"/>
                    <a:pt x="489132" y="104986"/>
                    <a:pt x="482600" y="135467"/>
                  </a:cubicBezTo>
                  <a:cubicBezTo>
                    <a:pt x="479916" y="147994"/>
                    <a:pt x="448280" y="180543"/>
                    <a:pt x="440267" y="186267"/>
                  </a:cubicBezTo>
                  <a:cubicBezTo>
                    <a:pt x="429996" y="193603"/>
                    <a:pt x="418119" y="198513"/>
                    <a:pt x="406400" y="203200"/>
                  </a:cubicBezTo>
                  <a:cubicBezTo>
                    <a:pt x="389827" y="209829"/>
                    <a:pt x="355600" y="220133"/>
                    <a:pt x="355600" y="220133"/>
                  </a:cubicBezTo>
                  <a:cubicBezTo>
                    <a:pt x="335541" y="240193"/>
                    <a:pt x="316592" y="261358"/>
                    <a:pt x="287867" y="270933"/>
                  </a:cubicBezTo>
                  <a:cubicBezTo>
                    <a:pt x="265271" y="278465"/>
                    <a:pt x="228800" y="292066"/>
                    <a:pt x="203200" y="296333"/>
                  </a:cubicBezTo>
                  <a:cubicBezTo>
                    <a:pt x="180756" y="300074"/>
                    <a:pt x="158045" y="301978"/>
                    <a:pt x="135467" y="304800"/>
                  </a:cubicBezTo>
                  <a:cubicBezTo>
                    <a:pt x="57759" y="330702"/>
                    <a:pt x="102428" y="319957"/>
                    <a:pt x="0" y="330200"/>
                  </a:cubicBezTo>
                  <a:cubicBezTo>
                    <a:pt x="2822" y="338667"/>
                    <a:pt x="3516" y="348174"/>
                    <a:pt x="8467" y="355600"/>
                  </a:cubicBezTo>
                  <a:cubicBezTo>
                    <a:pt x="16863" y="368194"/>
                    <a:pt x="44470" y="391356"/>
                    <a:pt x="59267" y="397933"/>
                  </a:cubicBezTo>
                  <a:cubicBezTo>
                    <a:pt x="75578" y="405182"/>
                    <a:pt x="93134" y="409223"/>
                    <a:pt x="110067" y="414867"/>
                  </a:cubicBezTo>
                  <a:cubicBezTo>
                    <a:pt x="157047" y="430527"/>
                    <a:pt x="126626" y="422228"/>
                    <a:pt x="203200" y="431800"/>
                  </a:cubicBezTo>
                  <a:cubicBezTo>
                    <a:pt x="194733" y="437444"/>
                    <a:pt x="184157" y="440787"/>
                    <a:pt x="177800" y="448733"/>
                  </a:cubicBezTo>
                  <a:cubicBezTo>
                    <a:pt x="172225" y="455702"/>
                    <a:pt x="173926" y="466480"/>
                    <a:pt x="169334" y="474133"/>
                  </a:cubicBezTo>
                  <a:cubicBezTo>
                    <a:pt x="165227" y="480978"/>
                    <a:pt x="158045" y="485422"/>
                    <a:pt x="152400" y="491067"/>
                  </a:cubicBezTo>
                  <a:cubicBezTo>
                    <a:pt x="160867" y="493889"/>
                    <a:pt x="168875" y="499533"/>
                    <a:pt x="177800" y="499533"/>
                  </a:cubicBezTo>
                  <a:cubicBezTo>
                    <a:pt x="197232" y="499533"/>
                    <a:pt x="258881" y="497093"/>
                    <a:pt x="287867" y="482600"/>
                  </a:cubicBezTo>
                  <a:cubicBezTo>
                    <a:pt x="296968" y="478049"/>
                    <a:pt x="305321" y="472024"/>
                    <a:pt x="313267" y="465667"/>
                  </a:cubicBezTo>
                  <a:cubicBezTo>
                    <a:pt x="319500" y="460680"/>
                    <a:pt x="324556" y="454378"/>
                    <a:pt x="330200" y="448733"/>
                  </a:cubicBezTo>
                  <a:cubicBezTo>
                    <a:pt x="333022" y="457200"/>
                    <a:pt x="338667" y="465208"/>
                    <a:pt x="338667" y="474133"/>
                  </a:cubicBezTo>
                  <a:cubicBezTo>
                    <a:pt x="338667" y="499689"/>
                    <a:pt x="315346" y="529537"/>
                    <a:pt x="330200" y="550333"/>
                  </a:cubicBezTo>
                  <a:cubicBezTo>
                    <a:pt x="340575" y="564858"/>
                    <a:pt x="364067" y="539044"/>
                    <a:pt x="381000" y="533400"/>
                  </a:cubicBezTo>
                  <a:lnTo>
                    <a:pt x="406400" y="524933"/>
                  </a:lnTo>
                  <a:cubicBezTo>
                    <a:pt x="444392" y="486944"/>
                    <a:pt x="399274" y="527011"/>
                    <a:pt x="448734" y="499533"/>
                  </a:cubicBezTo>
                  <a:cubicBezTo>
                    <a:pt x="466524" y="489650"/>
                    <a:pt x="499534" y="465667"/>
                    <a:pt x="499534" y="465667"/>
                  </a:cubicBezTo>
                  <a:cubicBezTo>
                    <a:pt x="502356" y="474134"/>
                    <a:pt x="505548" y="482486"/>
                    <a:pt x="508000" y="491067"/>
                  </a:cubicBezTo>
                  <a:cubicBezTo>
                    <a:pt x="511617" y="503726"/>
                    <a:pt x="518167" y="536800"/>
                    <a:pt x="524934" y="550333"/>
                  </a:cubicBezTo>
                  <a:cubicBezTo>
                    <a:pt x="529485" y="559434"/>
                    <a:pt x="536223" y="567266"/>
                    <a:pt x="541867" y="575733"/>
                  </a:cubicBezTo>
                  <a:cubicBezTo>
                    <a:pt x="550334" y="572911"/>
                    <a:pt x="562933" y="575069"/>
                    <a:pt x="567267" y="567267"/>
                  </a:cubicBezTo>
                  <a:cubicBezTo>
                    <a:pt x="578569" y="546923"/>
                    <a:pt x="576840" y="521611"/>
                    <a:pt x="584200" y="499533"/>
                  </a:cubicBezTo>
                  <a:lnTo>
                    <a:pt x="592667" y="474133"/>
                  </a:lnTo>
                  <a:cubicBezTo>
                    <a:pt x="633729" y="515195"/>
                    <a:pt x="613250" y="499144"/>
                    <a:pt x="651934" y="524933"/>
                  </a:cubicBezTo>
                  <a:cubicBezTo>
                    <a:pt x="660401" y="522111"/>
                    <a:pt x="671023" y="522778"/>
                    <a:pt x="677334" y="516467"/>
                  </a:cubicBezTo>
                  <a:cubicBezTo>
                    <a:pt x="681381" y="512420"/>
                    <a:pt x="694194" y="457490"/>
                    <a:pt x="694267" y="457200"/>
                  </a:cubicBezTo>
                  <a:cubicBezTo>
                    <a:pt x="697089" y="426156"/>
                    <a:pt x="680692" y="386109"/>
                    <a:pt x="702734" y="364067"/>
                  </a:cubicBezTo>
                  <a:cubicBezTo>
                    <a:pt x="717124" y="349677"/>
                    <a:pt x="722209" y="400477"/>
                    <a:pt x="736600" y="414867"/>
                  </a:cubicBezTo>
                  <a:cubicBezTo>
                    <a:pt x="742245" y="420511"/>
                    <a:pt x="747301" y="426813"/>
                    <a:pt x="753534" y="431800"/>
                  </a:cubicBezTo>
                  <a:cubicBezTo>
                    <a:pt x="761480" y="438157"/>
                    <a:pt x="771276" y="442032"/>
                    <a:pt x="778934" y="448733"/>
                  </a:cubicBezTo>
                  <a:cubicBezTo>
                    <a:pt x="793953" y="461874"/>
                    <a:pt x="802335" y="484756"/>
                    <a:pt x="821267" y="491067"/>
                  </a:cubicBezTo>
                  <a:lnTo>
                    <a:pt x="872067" y="508000"/>
                  </a:lnTo>
                  <a:cubicBezTo>
                    <a:pt x="885151" y="517813"/>
                    <a:pt x="933423" y="555831"/>
                    <a:pt x="948267" y="558800"/>
                  </a:cubicBezTo>
                  <a:lnTo>
                    <a:pt x="990600" y="550333"/>
                  </a:lnTo>
                  <a:cubicBezTo>
                    <a:pt x="982133" y="541866"/>
                    <a:pt x="972865" y="534131"/>
                    <a:pt x="965200" y="524933"/>
                  </a:cubicBezTo>
                  <a:cubicBezTo>
                    <a:pt x="958686" y="517116"/>
                    <a:pt x="954181" y="507813"/>
                    <a:pt x="948267" y="499533"/>
                  </a:cubicBezTo>
                  <a:cubicBezTo>
                    <a:pt x="940065" y="488050"/>
                    <a:pt x="932159" y="476287"/>
                    <a:pt x="922867" y="465667"/>
                  </a:cubicBezTo>
                  <a:cubicBezTo>
                    <a:pt x="912354" y="453652"/>
                    <a:pt x="897856" y="445084"/>
                    <a:pt x="889000" y="431800"/>
                  </a:cubicBezTo>
                  <a:cubicBezTo>
                    <a:pt x="883356" y="423333"/>
                    <a:pt x="864872" y="413595"/>
                    <a:pt x="872067" y="406400"/>
                  </a:cubicBezTo>
                  <a:cubicBezTo>
                    <a:pt x="879262" y="399205"/>
                    <a:pt x="888366" y="418782"/>
                    <a:pt x="897467" y="423333"/>
                  </a:cubicBezTo>
                  <a:cubicBezTo>
                    <a:pt x="916821" y="433010"/>
                    <a:pt x="945877" y="435436"/>
                    <a:pt x="965200" y="440267"/>
                  </a:cubicBezTo>
                  <a:cubicBezTo>
                    <a:pt x="973858" y="442431"/>
                    <a:pt x="982618" y="444742"/>
                    <a:pt x="990600" y="448733"/>
                  </a:cubicBezTo>
                  <a:cubicBezTo>
                    <a:pt x="1005319" y="456092"/>
                    <a:pt x="1017574" y="468225"/>
                    <a:pt x="1032934" y="474133"/>
                  </a:cubicBezTo>
                  <a:cubicBezTo>
                    <a:pt x="1054655" y="482487"/>
                    <a:pt x="1078589" y="483708"/>
                    <a:pt x="1100667" y="491067"/>
                  </a:cubicBezTo>
                  <a:lnTo>
                    <a:pt x="1151467" y="508000"/>
                  </a:lnTo>
                  <a:cubicBezTo>
                    <a:pt x="1145823" y="499533"/>
                    <a:pt x="1141294" y="490205"/>
                    <a:pt x="1134534" y="482600"/>
                  </a:cubicBezTo>
                  <a:cubicBezTo>
                    <a:pt x="1118624" y="464701"/>
                    <a:pt x="1097018" y="451725"/>
                    <a:pt x="1083734" y="431800"/>
                  </a:cubicBezTo>
                  <a:lnTo>
                    <a:pt x="1049867" y="381000"/>
                  </a:lnTo>
                  <a:cubicBezTo>
                    <a:pt x="1044223" y="372533"/>
                    <a:pt x="1040129" y="362795"/>
                    <a:pt x="1032934" y="355600"/>
                  </a:cubicBezTo>
                  <a:cubicBezTo>
                    <a:pt x="1027289" y="349956"/>
                    <a:pt x="1008860" y="335097"/>
                    <a:pt x="1016000" y="338667"/>
                  </a:cubicBezTo>
                  <a:cubicBezTo>
                    <a:pt x="1064361" y="362849"/>
                    <a:pt x="1035718" y="361218"/>
                    <a:pt x="1075267" y="389467"/>
                  </a:cubicBezTo>
                  <a:cubicBezTo>
                    <a:pt x="1116372" y="418827"/>
                    <a:pt x="1097687" y="396444"/>
                    <a:pt x="1134534" y="414867"/>
                  </a:cubicBezTo>
                  <a:cubicBezTo>
                    <a:pt x="1143635" y="419418"/>
                    <a:pt x="1150833" y="427249"/>
                    <a:pt x="1159934" y="431800"/>
                  </a:cubicBezTo>
                  <a:cubicBezTo>
                    <a:pt x="1183580" y="443623"/>
                    <a:pt x="1222753" y="445612"/>
                    <a:pt x="1244600" y="448733"/>
                  </a:cubicBezTo>
                  <a:cubicBezTo>
                    <a:pt x="1312860" y="442528"/>
                    <a:pt x="1324098" y="461546"/>
                    <a:pt x="1354667" y="423333"/>
                  </a:cubicBezTo>
                  <a:cubicBezTo>
                    <a:pt x="1361024" y="415387"/>
                    <a:pt x="1365956" y="406400"/>
                    <a:pt x="1371600" y="397933"/>
                  </a:cubicBezTo>
                  <a:cubicBezTo>
                    <a:pt x="1368778" y="389466"/>
                    <a:pt x="1369445" y="378844"/>
                    <a:pt x="1363134" y="372533"/>
                  </a:cubicBezTo>
                  <a:cubicBezTo>
                    <a:pt x="1356823" y="366222"/>
                    <a:pt x="1345716" y="368058"/>
                    <a:pt x="1337734" y="364067"/>
                  </a:cubicBezTo>
                  <a:cubicBezTo>
                    <a:pt x="1328632" y="359516"/>
                    <a:pt x="1321633" y="351266"/>
                    <a:pt x="1312334" y="347133"/>
                  </a:cubicBezTo>
                  <a:cubicBezTo>
                    <a:pt x="1296023" y="339884"/>
                    <a:pt x="1276385" y="340101"/>
                    <a:pt x="1261534" y="330200"/>
                  </a:cubicBezTo>
                  <a:cubicBezTo>
                    <a:pt x="1203308" y="291382"/>
                    <a:pt x="1230041" y="302768"/>
                    <a:pt x="1185334" y="287867"/>
                  </a:cubicBezTo>
                  <a:cubicBezTo>
                    <a:pt x="1135805" y="238338"/>
                    <a:pt x="1159605" y="256603"/>
                    <a:pt x="1117600" y="228600"/>
                  </a:cubicBezTo>
                  <a:cubicBezTo>
                    <a:pt x="1102550" y="183446"/>
                    <a:pt x="1121363" y="217310"/>
                    <a:pt x="1083734" y="194733"/>
                  </a:cubicBezTo>
                  <a:cubicBezTo>
                    <a:pt x="1049208" y="174017"/>
                    <a:pt x="1084481" y="180092"/>
                    <a:pt x="1049867" y="152400"/>
                  </a:cubicBezTo>
                  <a:cubicBezTo>
                    <a:pt x="1042898" y="146825"/>
                    <a:pt x="1032269" y="148267"/>
                    <a:pt x="1024467" y="143933"/>
                  </a:cubicBezTo>
                  <a:cubicBezTo>
                    <a:pt x="1006677" y="134050"/>
                    <a:pt x="992974" y="116503"/>
                    <a:pt x="973667" y="110067"/>
                  </a:cubicBezTo>
                  <a:lnTo>
                    <a:pt x="922867" y="93133"/>
                  </a:lnTo>
                  <a:lnTo>
                    <a:pt x="897467" y="84667"/>
                  </a:lnTo>
                  <a:cubicBezTo>
                    <a:pt x="872493" y="68017"/>
                    <a:pt x="867038" y="66779"/>
                    <a:pt x="846667" y="42333"/>
                  </a:cubicBezTo>
                  <a:cubicBezTo>
                    <a:pt x="793274" y="-21739"/>
                    <a:pt x="862058" y="49255"/>
                    <a:pt x="812800" y="0"/>
                  </a:cubicBezTo>
                  <a:lnTo>
                    <a:pt x="812800" y="8467"/>
                  </a:lnTo>
                  <a:lnTo>
                    <a:pt x="491067" y="42333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accent5">
                    <a:lumMod val="40000"/>
                    <a:lumOff val="60000"/>
                  </a:schemeClr>
                </a:gs>
              </a:gsLst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F5B29A02-A02B-469A-8C04-8FCB86754D01}"/>
                </a:ext>
              </a:extLst>
            </p:cNvPr>
            <p:cNvSpPr/>
            <p:nvPr/>
          </p:nvSpPr>
          <p:spPr>
            <a:xfrm>
              <a:off x="7755466" y="2977179"/>
              <a:ext cx="635000" cy="981529"/>
            </a:xfrm>
            <a:custGeom>
              <a:avLst/>
              <a:gdLst>
                <a:gd name="connsiteX0" fmla="*/ 228600 w 635000"/>
                <a:gd name="connsiteY0" fmla="*/ 0 h 632194"/>
                <a:gd name="connsiteX1" fmla="*/ 228600 w 635000"/>
                <a:gd name="connsiteY1" fmla="*/ 0 h 632194"/>
                <a:gd name="connsiteX2" fmla="*/ 211667 w 635000"/>
                <a:gd name="connsiteY2" fmla="*/ 143933 h 632194"/>
                <a:gd name="connsiteX3" fmla="*/ 186267 w 635000"/>
                <a:gd name="connsiteY3" fmla="*/ 228600 h 632194"/>
                <a:gd name="connsiteX4" fmla="*/ 177800 w 635000"/>
                <a:gd name="connsiteY4" fmla="*/ 254000 h 632194"/>
                <a:gd name="connsiteX5" fmla="*/ 152400 w 635000"/>
                <a:gd name="connsiteY5" fmla="*/ 304800 h 632194"/>
                <a:gd name="connsiteX6" fmla="*/ 127000 w 635000"/>
                <a:gd name="connsiteY6" fmla="*/ 321733 h 632194"/>
                <a:gd name="connsiteX7" fmla="*/ 93133 w 635000"/>
                <a:gd name="connsiteY7" fmla="*/ 355600 h 632194"/>
                <a:gd name="connsiteX8" fmla="*/ 67733 w 635000"/>
                <a:gd name="connsiteY8" fmla="*/ 372533 h 632194"/>
                <a:gd name="connsiteX9" fmla="*/ 25400 w 635000"/>
                <a:gd name="connsiteY9" fmla="*/ 406400 h 632194"/>
                <a:gd name="connsiteX10" fmla="*/ 0 w 635000"/>
                <a:gd name="connsiteY10" fmla="*/ 457200 h 632194"/>
                <a:gd name="connsiteX11" fmla="*/ 8467 w 635000"/>
                <a:gd name="connsiteY11" fmla="*/ 491067 h 632194"/>
                <a:gd name="connsiteX12" fmla="*/ 42333 w 635000"/>
                <a:gd name="connsiteY12" fmla="*/ 499533 h 632194"/>
                <a:gd name="connsiteX13" fmla="*/ 93133 w 635000"/>
                <a:gd name="connsiteY13" fmla="*/ 508000 h 632194"/>
                <a:gd name="connsiteX14" fmla="*/ 101600 w 635000"/>
                <a:gd name="connsiteY14" fmla="*/ 533400 h 632194"/>
                <a:gd name="connsiteX15" fmla="*/ 110067 w 635000"/>
                <a:gd name="connsiteY15" fmla="*/ 626533 h 632194"/>
                <a:gd name="connsiteX16" fmla="*/ 169333 w 635000"/>
                <a:gd name="connsiteY16" fmla="*/ 618067 h 632194"/>
                <a:gd name="connsiteX17" fmla="*/ 211667 w 635000"/>
                <a:gd name="connsiteY17" fmla="*/ 584200 h 632194"/>
                <a:gd name="connsiteX18" fmla="*/ 228600 w 635000"/>
                <a:gd name="connsiteY18" fmla="*/ 558800 h 632194"/>
                <a:gd name="connsiteX19" fmla="*/ 254000 w 635000"/>
                <a:gd name="connsiteY19" fmla="*/ 567267 h 632194"/>
                <a:gd name="connsiteX20" fmla="*/ 287867 w 635000"/>
                <a:gd name="connsiteY20" fmla="*/ 601133 h 632194"/>
                <a:gd name="connsiteX21" fmla="*/ 372533 w 635000"/>
                <a:gd name="connsiteY21" fmla="*/ 575733 h 632194"/>
                <a:gd name="connsiteX22" fmla="*/ 389467 w 635000"/>
                <a:gd name="connsiteY22" fmla="*/ 550333 h 632194"/>
                <a:gd name="connsiteX23" fmla="*/ 406400 w 635000"/>
                <a:gd name="connsiteY23" fmla="*/ 499533 h 632194"/>
                <a:gd name="connsiteX24" fmla="*/ 440267 w 635000"/>
                <a:gd name="connsiteY24" fmla="*/ 533400 h 632194"/>
                <a:gd name="connsiteX25" fmla="*/ 465667 w 635000"/>
                <a:gd name="connsiteY25" fmla="*/ 541867 h 632194"/>
                <a:gd name="connsiteX26" fmla="*/ 491067 w 635000"/>
                <a:gd name="connsiteY26" fmla="*/ 533400 h 632194"/>
                <a:gd name="connsiteX27" fmla="*/ 524933 w 635000"/>
                <a:gd name="connsiteY27" fmla="*/ 516467 h 632194"/>
                <a:gd name="connsiteX28" fmla="*/ 541867 w 635000"/>
                <a:gd name="connsiteY28" fmla="*/ 533400 h 632194"/>
                <a:gd name="connsiteX29" fmla="*/ 592667 w 635000"/>
                <a:gd name="connsiteY29" fmla="*/ 550333 h 632194"/>
                <a:gd name="connsiteX30" fmla="*/ 635000 w 635000"/>
                <a:gd name="connsiteY30" fmla="*/ 508000 h 632194"/>
                <a:gd name="connsiteX31" fmla="*/ 618067 w 635000"/>
                <a:gd name="connsiteY31" fmla="*/ 448733 h 632194"/>
                <a:gd name="connsiteX32" fmla="*/ 592667 w 635000"/>
                <a:gd name="connsiteY32" fmla="*/ 440267 h 632194"/>
                <a:gd name="connsiteX33" fmla="*/ 575733 w 635000"/>
                <a:gd name="connsiteY33" fmla="*/ 423333 h 632194"/>
                <a:gd name="connsiteX34" fmla="*/ 524933 w 635000"/>
                <a:gd name="connsiteY34" fmla="*/ 389467 h 632194"/>
                <a:gd name="connsiteX35" fmla="*/ 482600 w 635000"/>
                <a:gd name="connsiteY35" fmla="*/ 364067 h 632194"/>
                <a:gd name="connsiteX36" fmla="*/ 448733 w 635000"/>
                <a:gd name="connsiteY36" fmla="*/ 330200 h 632194"/>
                <a:gd name="connsiteX37" fmla="*/ 406400 w 635000"/>
                <a:gd name="connsiteY37" fmla="*/ 296333 h 632194"/>
                <a:gd name="connsiteX38" fmla="*/ 389467 w 635000"/>
                <a:gd name="connsiteY38" fmla="*/ 270933 h 632194"/>
                <a:gd name="connsiteX39" fmla="*/ 372533 w 635000"/>
                <a:gd name="connsiteY39" fmla="*/ 254000 h 632194"/>
                <a:gd name="connsiteX40" fmla="*/ 330200 w 635000"/>
                <a:gd name="connsiteY40" fmla="*/ 203200 h 632194"/>
                <a:gd name="connsiteX41" fmla="*/ 304800 w 635000"/>
                <a:gd name="connsiteY41" fmla="*/ 152400 h 632194"/>
                <a:gd name="connsiteX42" fmla="*/ 296333 w 635000"/>
                <a:gd name="connsiteY42" fmla="*/ 127000 h 632194"/>
                <a:gd name="connsiteX43" fmla="*/ 262467 w 635000"/>
                <a:gd name="connsiteY43" fmla="*/ 76200 h 632194"/>
                <a:gd name="connsiteX44" fmla="*/ 228600 w 635000"/>
                <a:gd name="connsiteY44" fmla="*/ 0 h 632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35000" h="632194">
                  <a:moveTo>
                    <a:pt x="228600" y="0"/>
                  </a:moveTo>
                  <a:lnTo>
                    <a:pt x="228600" y="0"/>
                  </a:lnTo>
                  <a:cubicBezTo>
                    <a:pt x="226336" y="20372"/>
                    <a:pt x="215542" y="120680"/>
                    <a:pt x="211667" y="143933"/>
                  </a:cubicBezTo>
                  <a:cubicBezTo>
                    <a:pt x="207403" y="169520"/>
                    <a:pt x="193793" y="206023"/>
                    <a:pt x="186267" y="228600"/>
                  </a:cubicBezTo>
                  <a:lnTo>
                    <a:pt x="177800" y="254000"/>
                  </a:lnTo>
                  <a:cubicBezTo>
                    <a:pt x="170914" y="274657"/>
                    <a:pt x="168812" y="288388"/>
                    <a:pt x="152400" y="304800"/>
                  </a:cubicBezTo>
                  <a:cubicBezTo>
                    <a:pt x="145205" y="311995"/>
                    <a:pt x="134726" y="315111"/>
                    <a:pt x="127000" y="321733"/>
                  </a:cubicBezTo>
                  <a:cubicBezTo>
                    <a:pt x="114878" y="332123"/>
                    <a:pt x="106417" y="346744"/>
                    <a:pt x="93133" y="355600"/>
                  </a:cubicBezTo>
                  <a:cubicBezTo>
                    <a:pt x="84666" y="361244"/>
                    <a:pt x="75679" y="366176"/>
                    <a:pt x="67733" y="372533"/>
                  </a:cubicBezTo>
                  <a:cubicBezTo>
                    <a:pt x="7412" y="420790"/>
                    <a:pt x="103578" y="354282"/>
                    <a:pt x="25400" y="406400"/>
                  </a:cubicBezTo>
                  <a:cubicBezTo>
                    <a:pt x="16839" y="419241"/>
                    <a:pt x="0" y="439674"/>
                    <a:pt x="0" y="457200"/>
                  </a:cubicBezTo>
                  <a:cubicBezTo>
                    <a:pt x="0" y="468836"/>
                    <a:pt x="239" y="482839"/>
                    <a:pt x="8467" y="491067"/>
                  </a:cubicBezTo>
                  <a:cubicBezTo>
                    <a:pt x="16695" y="499295"/>
                    <a:pt x="30923" y="497251"/>
                    <a:pt x="42333" y="499533"/>
                  </a:cubicBezTo>
                  <a:cubicBezTo>
                    <a:pt x="59167" y="502900"/>
                    <a:pt x="76200" y="505178"/>
                    <a:pt x="93133" y="508000"/>
                  </a:cubicBezTo>
                  <a:cubicBezTo>
                    <a:pt x="95955" y="516467"/>
                    <a:pt x="100338" y="524565"/>
                    <a:pt x="101600" y="533400"/>
                  </a:cubicBezTo>
                  <a:cubicBezTo>
                    <a:pt x="106009" y="564259"/>
                    <a:pt x="90594" y="602191"/>
                    <a:pt x="110067" y="626533"/>
                  </a:cubicBezTo>
                  <a:cubicBezTo>
                    <a:pt x="122533" y="642116"/>
                    <a:pt x="149578" y="620889"/>
                    <a:pt x="169333" y="618067"/>
                  </a:cubicBezTo>
                  <a:cubicBezTo>
                    <a:pt x="188189" y="605496"/>
                    <a:pt x="197881" y="601432"/>
                    <a:pt x="211667" y="584200"/>
                  </a:cubicBezTo>
                  <a:cubicBezTo>
                    <a:pt x="218024" y="576254"/>
                    <a:pt x="222956" y="567267"/>
                    <a:pt x="228600" y="558800"/>
                  </a:cubicBezTo>
                  <a:cubicBezTo>
                    <a:pt x="237067" y="561622"/>
                    <a:pt x="247689" y="560956"/>
                    <a:pt x="254000" y="567267"/>
                  </a:cubicBezTo>
                  <a:cubicBezTo>
                    <a:pt x="299154" y="612421"/>
                    <a:pt x="220136" y="578558"/>
                    <a:pt x="287867" y="601133"/>
                  </a:cubicBezTo>
                  <a:cubicBezTo>
                    <a:pt x="317646" y="596170"/>
                    <a:pt x="347921" y="596244"/>
                    <a:pt x="372533" y="575733"/>
                  </a:cubicBezTo>
                  <a:cubicBezTo>
                    <a:pt x="380350" y="569219"/>
                    <a:pt x="383822" y="558800"/>
                    <a:pt x="389467" y="550333"/>
                  </a:cubicBezTo>
                  <a:cubicBezTo>
                    <a:pt x="395111" y="533400"/>
                    <a:pt x="393779" y="486912"/>
                    <a:pt x="406400" y="499533"/>
                  </a:cubicBezTo>
                  <a:cubicBezTo>
                    <a:pt x="417689" y="510822"/>
                    <a:pt x="425121" y="528351"/>
                    <a:pt x="440267" y="533400"/>
                  </a:cubicBezTo>
                  <a:lnTo>
                    <a:pt x="465667" y="541867"/>
                  </a:lnTo>
                  <a:cubicBezTo>
                    <a:pt x="474134" y="539045"/>
                    <a:pt x="484756" y="539711"/>
                    <a:pt x="491067" y="533400"/>
                  </a:cubicBezTo>
                  <a:cubicBezTo>
                    <a:pt x="519288" y="505178"/>
                    <a:pt x="474133" y="499533"/>
                    <a:pt x="524933" y="516467"/>
                  </a:cubicBezTo>
                  <a:cubicBezTo>
                    <a:pt x="530578" y="522111"/>
                    <a:pt x="534727" y="529830"/>
                    <a:pt x="541867" y="533400"/>
                  </a:cubicBezTo>
                  <a:cubicBezTo>
                    <a:pt x="557832" y="541382"/>
                    <a:pt x="592667" y="550333"/>
                    <a:pt x="592667" y="550333"/>
                  </a:cubicBezTo>
                  <a:cubicBezTo>
                    <a:pt x="606927" y="540827"/>
                    <a:pt x="632029" y="528796"/>
                    <a:pt x="635000" y="508000"/>
                  </a:cubicBezTo>
                  <a:cubicBezTo>
                    <a:pt x="635027" y="507810"/>
                    <a:pt x="622038" y="452704"/>
                    <a:pt x="618067" y="448733"/>
                  </a:cubicBezTo>
                  <a:cubicBezTo>
                    <a:pt x="611756" y="442422"/>
                    <a:pt x="601134" y="443089"/>
                    <a:pt x="592667" y="440267"/>
                  </a:cubicBezTo>
                  <a:cubicBezTo>
                    <a:pt x="587022" y="434622"/>
                    <a:pt x="582119" y="428123"/>
                    <a:pt x="575733" y="423333"/>
                  </a:cubicBezTo>
                  <a:cubicBezTo>
                    <a:pt x="559452" y="411122"/>
                    <a:pt x="539323" y="403858"/>
                    <a:pt x="524933" y="389467"/>
                  </a:cubicBezTo>
                  <a:cubicBezTo>
                    <a:pt x="501690" y="366222"/>
                    <a:pt x="515573" y="375057"/>
                    <a:pt x="482600" y="364067"/>
                  </a:cubicBezTo>
                  <a:cubicBezTo>
                    <a:pt x="471311" y="352778"/>
                    <a:pt x="462017" y="339056"/>
                    <a:pt x="448733" y="330200"/>
                  </a:cubicBezTo>
                  <a:cubicBezTo>
                    <a:pt x="429871" y="317625"/>
                    <a:pt x="420189" y="313570"/>
                    <a:pt x="406400" y="296333"/>
                  </a:cubicBezTo>
                  <a:cubicBezTo>
                    <a:pt x="400043" y="288387"/>
                    <a:pt x="395824" y="278879"/>
                    <a:pt x="389467" y="270933"/>
                  </a:cubicBezTo>
                  <a:cubicBezTo>
                    <a:pt x="384480" y="264700"/>
                    <a:pt x="377520" y="260233"/>
                    <a:pt x="372533" y="254000"/>
                  </a:cubicBezTo>
                  <a:cubicBezTo>
                    <a:pt x="325377" y="195056"/>
                    <a:pt x="390544" y="263544"/>
                    <a:pt x="330200" y="203200"/>
                  </a:cubicBezTo>
                  <a:cubicBezTo>
                    <a:pt x="308918" y="139356"/>
                    <a:pt x="337626" y="218052"/>
                    <a:pt x="304800" y="152400"/>
                  </a:cubicBezTo>
                  <a:cubicBezTo>
                    <a:pt x="300809" y="144418"/>
                    <a:pt x="300667" y="134802"/>
                    <a:pt x="296333" y="127000"/>
                  </a:cubicBezTo>
                  <a:cubicBezTo>
                    <a:pt x="286450" y="109210"/>
                    <a:pt x="268903" y="95507"/>
                    <a:pt x="262467" y="76200"/>
                  </a:cubicBezTo>
                  <a:cubicBezTo>
                    <a:pt x="242856" y="17368"/>
                    <a:pt x="234244" y="12700"/>
                    <a:pt x="2286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100000">
                  <a:schemeClr val="accent5">
                    <a:lumMod val="40000"/>
                    <a:lumOff val="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79742498-F612-456F-9E9F-336EC6D73DF5}"/>
              </a:ext>
            </a:extLst>
          </p:cNvPr>
          <p:cNvGrpSpPr/>
          <p:nvPr/>
        </p:nvGrpSpPr>
        <p:grpSpPr>
          <a:xfrm>
            <a:off x="11314755" y="6960904"/>
            <a:ext cx="1227268" cy="2104698"/>
            <a:chOff x="7014632" y="2977179"/>
            <a:chExt cx="2354118" cy="2517688"/>
          </a:xfrm>
        </p:grpSpPr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3AA81681-40CE-47AD-86EA-129B810D58D2}"/>
                </a:ext>
              </a:extLst>
            </p:cNvPr>
            <p:cNvSpPr/>
            <p:nvPr/>
          </p:nvSpPr>
          <p:spPr>
            <a:xfrm>
              <a:off x="7196667" y="4707467"/>
              <a:ext cx="1684866" cy="787400"/>
            </a:xfrm>
            <a:custGeom>
              <a:avLst/>
              <a:gdLst>
                <a:gd name="connsiteX0" fmla="*/ 601133 w 1684866"/>
                <a:gd name="connsiteY0" fmla="*/ 0 h 787400"/>
                <a:gd name="connsiteX1" fmla="*/ 601133 w 1684866"/>
                <a:gd name="connsiteY1" fmla="*/ 0 h 787400"/>
                <a:gd name="connsiteX2" fmla="*/ 533400 w 1684866"/>
                <a:gd name="connsiteY2" fmla="*/ 50800 h 787400"/>
                <a:gd name="connsiteX3" fmla="*/ 508000 w 1684866"/>
                <a:gd name="connsiteY3" fmla="*/ 67733 h 787400"/>
                <a:gd name="connsiteX4" fmla="*/ 482600 w 1684866"/>
                <a:gd name="connsiteY4" fmla="*/ 76200 h 787400"/>
                <a:gd name="connsiteX5" fmla="*/ 457200 w 1684866"/>
                <a:gd name="connsiteY5" fmla="*/ 93133 h 787400"/>
                <a:gd name="connsiteX6" fmla="*/ 440266 w 1684866"/>
                <a:gd name="connsiteY6" fmla="*/ 110066 h 787400"/>
                <a:gd name="connsiteX7" fmla="*/ 262466 w 1684866"/>
                <a:gd name="connsiteY7" fmla="*/ 118533 h 787400"/>
                <a:gd name="connsiteX8" fmla="*/ 101600 w 1684866"/>
                <a:gd name="connsiteY8" fmla="*/ 127000 h 787400"/>
                <a:gd name="connsiteX9" fmla="*/ 76200 w 1684866"/>
                <a:gd name="connsiteY9" fmla="*/ 135466 h 787400"/>
                <a:gd name="connsiteX10" fmla="*/ 50800 w 1684866"/>
                <a:gd name="connsiteY10" fmla="*/ 152400 h 787400"/>
                <a:gd name="connsiteX11" fmla="*/ 0 w 1684866"/>
                <a:gd name="connsiteY11" fmla="*/ 160866 h 787400"/>
                <a:gd name="connsiteX12" fmla="*/ 76200 w 1684866"/>
                <a:gd name="connsiteY12" fmla="*/ 186266 h 787400"/>
                <a:gd name="connsiteX13" fmla="*/ 101600 w 1684866"/>
                <a:gd name="connsiteY13" fmla="*/ 194733 h 787400"/>
                <a:gd name="connsiteX14" fmla="*/ 169333 w 1684866"/>
                <a:gd name="connsiteY14" fmla="*/ 220133 h 787400"/>
                <a:gd name="connsiteX15" fmla="*/ 194733 w 1684866"/>
                <a:gd name="connsiteY15" fmla="*/ 237066 h 787400"/>
                <a:gd name="connsiteX16" fmla="*/ 254000 w 1684866"/>
                <a:gd name="connsiteY16" fmla="*/ 254000 h 787400"/>
                <a:gd name="connsiteX17" fmla="*/ 279400 w 1684866"/>
                <a:gd name="connsiteY17" fmla="*/ 270933 h 787400"/>
                <a:gd name="connsiteX18" fmla="*/ 313266 w 1684866"/>
                <a:gd name="connsiteY18" fmla="*/ 279400 h 787400"/>
                <a:gd name="connsiteX19" fmla="*/ 364066 w 1684866"/>
                <a:gd name="connsiteY19" fmla="*/ 296333 h 787400"/>
                <a:gd name="connsiteX20" fmla="*/ 508000 w 1684866"/>
                <a:gd name="connsiteY20" fmla="*/ 313266 h 787400"/>
                <a:gd name="connsiteX21" fmla="*/ 567266 w 1684866"/>
                <a:gd name="connsiteY21" fmla="*/ 330200 h 787400"/>
                <a:gd name="connsiteX22" fmla="*/ 592666 w 1684866"/>
                <a:gd name="connsiteY22" fmla="*/ 347133 h 787400"/>
                <a:gd name="connsiteX23" fmla="*/ 618066 w 1684866"/>
                <a:gd name="connsiteY23" fmla="*/ 355600 h 787400"/>
                <a:gd name="connsiteX24" fmla="*/ 660400 w 1684866"/>
                <a:gd name="connsiteY24" fmla="*/ 389466 h 787400"/>
                <a:gd name="connsiteX25" fmla="*/ 685800 w 1684866"/>
                <a:gd name="connsiteY25" fmla="*/ 397933 h 787400"/>
                <a:gd name="connsiteX26" fmla="*/ 711200 w 1684866"/>
                <a:gd name="connsiteY26" fmla="*/ 414866 h 787400"/>
                <a:gd name="connsiteX27" fmla="*/ 762000 w 1684866"/>
                <a:gd name="connsiteY27" fmla="*/ 440266 h 787400"/>
                <a:gd name="connsiteX28" fmla="*/ 778933 w 1684866"/>
                <a:gd name="connsiteY28" fmla="*/ 457200 h 787400"/>
                <a:gd name="connsiteX29" fmla="*/ 804333 w 1684866"/>
                <a:gd name="connsiteY29" fmla="*/ 474133 h 787400"/>
                <a:gd name="connsiteX30" fmla="*/ 829733 w 1684866"/>
                <a:gd name="connsiteY30" fmla="*/ 499533 h 787400"/>
                <a:gd name="connsiteX31" fmla="*/ 855133 w 1684866"/>
                <a:gd name="connsiteY31" fmla="*/ 508000 h 787400"/>
                <a:gd name="connsiteX32" fmla="*/ 880533 w 1684866"/>
                <a:gd name="connsiteY32" fmla="*/ 524933 h 787400"/>
                <a:gd name="connsiteX33" fmla="*/ 939800 w 1684866"/>
                <a:gd name="connsiteY33" fmla="*/ 567266 h 787400"/>
                <a:gd name="connsiteX34" fmla="*/ 1032933 w 1684866"/>
                <a:gd name="connsiteY34" fmla="*/ 592666 h 787400"/>
                <a:gd name="connsiteX35" fmla="*/ 1134533 w 1684866"/>
                <a:gd name="connsiteY35" fmla="*/ 609600 h 787400"/>
                <a:gd name="connsiteX36" fmla="*/ 1159933 w 1684866"/>
                <a:gd name="connsiteY36" fmla="*/ 618066 h 787400"/>
                <a:gd name="connsiteX37" fmla="*/ 1193800 w 1684866"/>
                <a:gd name="connsiteY37" fmla="*/ 626533 h 787400"/>
                <a:gd name="connsiteX38" fmla="*/ 1244600 w 1684866"/>
                <a:gd name="connsiteY38" fmla="*/ 643466 h 787400"/>
                <a:gd name="connsiteX39" fmla="*/ 1295400 w 1684866"/>
                <a:gd name="connsiteY39" fmla="*/ 651933 h 787400"/>
                <a:gd name="connsiteX40" fmla="*/ 1346200 w 1684866"/>
                <a:gd name="connsiteY40" fmla="*/ 668866 h 787400"/>
                <a:gd name="connsiteX41" fmla="*/ 1371600 w 1684866"/>
                <a:gd name="connsiteY41" fmla="*/ 677333 h 787400"/>
                <a:gd name="connsiteX42" fmla="*/ 1515533 w 1684866"/>
                <a:gd name="connsiteY42" fmla="*/ 694266 h 787400"/>
                <a:gd name="connsiteX43" fmla="*/ 1540933 w 1684866"/>
                <a:gd name="connsiteY43" fmla="*/ 702733 h 787400"/>
                <a:gd name="connsiteX44" fmla="*/ 1574800 w 1684866"/>
                <a:gd name="connsiteY44" fmla="*/ 711200 h 787400"/>
                <a:gd name="connsiteX45" fmla="*/ 1625600 w 1684866"/>
                <a:gd name="connsiteY45" fmla="*/ 728133 h 787400"/>
                <a:gd name="connsiteX46" fmla="*/ 1684866 w 1684866"/>
                <a:gd name="connsiteY46" fmla="*/ 787400 h 787400"/>
                <a:gd name="connsiteX47" fmla="*/ 1642533 w 1684866"/>
                <a:gd name="connsiteY47" fmla="*/ 694266 h 787400"/>
                <a:gd name="connsiteX48" fmla="*/ 1642533 w 1684866"/>
                <a:gd name="connsiteY48" fmla="*/ 694266 h 787400"/>
                <a:gd name="connsiteX49" fmla="*/ 1625600 w 1684866"/>
                <a:gd name="connsiteY49" fmla="*/ 643466 h 787400"/>
                <a:gd name="connsiteX50" fmla="*/ 1617133 w 1684866"/>
                <a:gd name="connsiteY50" fmla="*/ 550333 h 787400"/>
                <a:gd name="connsiteX51" fmla="*/ 1583266 w 1684866"/>
                <a:gd name="connsiteY51" fmla="*/ 541866 h 787400"/>
                <a:gd name="connsiteX52" fmla="*/ 1515533 w 1684866"/>
                <a:gd name="connsiteY52" fmla="*/ 524933 h 787400"/>
                <a:gd name="connsiteX53" fmla="*/ 1498600 w 1684866"/>
                <a:gd name="connsiteY53" fmla="*/ 499533 h 787400"/>
                <a:gd name="connsiteX54" fmla="*/ 1481666 w 1684866"/>
                <a:gd name="connsiteY54" fmla="*/ 482600 h 787400"/>
                <a:gd name="connsiteX55" fmla="*/ 1456266 w 1684866"/>
                <a:gd name="connsiteY55" fmla="*/ 440266 h 787400"/>
                <a:gd name="connsiteX56" fmla="*/ 1447800 w 1684866"/>
                <a:gd name="connsiteY56" fmla="*/ 414866 h 787400"/>
                <a:gd name="connsiteX57" fmla="*/ 1380066 w 1684866"/>
                <a:gd name="connsiteY57" fmla="*/ 338666 h 787400"/>
                <a:gd name="connsiteX58" fmla="*/ 1346200 w 1684866"/>
                <a:gd name="connsiteY58" fmla="*/ 313266 h 787400"/>
                <a:gd name="connsiteX59" fmla="*/ 1295400 w 1684866"/>
                <a:gd name="connsiteY59" fmla="*/ 296333 h 787400"/>
                <a:gd name="connsiteX60" fmla="*/ 1227666 w 1684866"/>
                <a:gd name="connsiteY60" fmla="*/ 262466 h 787400"/>
                <a:gd name="connsiteX61" fmla="*/ 1143000 w 1684866"/>
                <a:gd name="connsiteY61" fmla="*/ 220133 h 787400"/>
                <a:gd name="connsiteX62" fmla="*/ 1100666 w 1684866"/>
                <a:gd name="connsiteY62" fmla="*/ 194733 h 787400"/>
                <a:gd name="connsiteX63" fmla="*/ 1075266 w 1684866"/>
                <a:gd name="connsiteY63" fmla="*/ 177800 h 787400"/>
                <a:gd name="connsiteX64" fmla="*/ 1024466 w 1684866"/>
                <a:gd name="connsiteY64" fmla="*/ 160866 h 787400"/>
                <a:gd name="connsiteX65" fmla="*/ 965200 w 1684866"/>
                <a:gd name="connsiteY65" fmla="*/ 127000 h 787400"/>
                <a:gd name="connsiteX66" fmla="*/ 922866 w 1684866"/>
                <a:gd name="connsiteY66" fmla="*/ 110066 h 787400"/>
                <a:gd name="connsiteX67" fmla="*/ 897466 w 1684866"/>
                <a:gd name="connsiteY67" fmla="*/ 93133 h 787400"/>
                <a:gd name="connsiteX68" fmla="*/ 872066 w 1684866"/>
                <a:gd name="connsiteY68" fmla="*/ 84666 h 787400"/>
                <a:gd name="connsiteX69" fmla="*/ 812800 w 1684866"/>
                <a:gd name="connsiteY69" fmla="*/ 59266 h 787400"/>
                <a:gd name="connsiteX70" fmla="*/ 745066 w 1684866"/>
                <a:gd name="connsiteY70" fmla="*/ 25400 h 787400"/>
                <a:gd name="connsiteX71" fmla="*/ 711200 w 1684866"/>
                <a:gd name="connsiteY71" fmla="*/ 8466 h 787400"/>
                <a:gd name="connsiteX72" fmla="*/ 601133 w 1684866"/>
                <a:gd name="connsiteY72" fmla="*/ 0 h 78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1684866" h="787400">
                  <a:moveTo>
                    <a:pt x="601133" y="0"/>
                  </a:moveTo>
                  <a:lnTo>
                    <a:pt x="601133" y="0"/>
                  </a:lnTo>
                  <a:cubicBezTo>
                    <a:pt x="578555" y="16933"/>
                    <a:pt x="556224" y="34201"/>
                    <a:pt x="533400" y="50800"/>
                  </a:cubicBezTo>
                  <a:cubicBezTo>
                    <a:pt x="525171" y="56785"/>
                    <a:pt x="517101" y="63182"/>
                    <a:pt x="508000" y="67733"/>
                  </a:cubicBezTo>
                  <a:cubicBezTo>
                    <a:pt x="500018" y="71724"/>
                    <a:pt x="490582" y="72209"/>
                    <a:pt x="482600" y="76200"/>
                  </a:cubicBezTo>
                  <a:cubicBezTo>
                    <a:pt x="473499" y="80751"/>
                    <a:pt x="465146" y="86776"/>
                    <a:pt x="457200" y="93133"/>
                  </a:cubicBezTo>
                  <a:cubicBezTo>
                    <a:pt x="450967" y="98120"/>
                    <a:pt x="448181" y="109034"/>
                    <a:pt x="440266" y="110066"/>
                  </a:cubicBezTo>
                  <a:cubicBezTo>
                    <a:pt x="381431" y="117740"/>
                    <a:pt x="321726" y="115570"/>
                    <a:pt x="262466" y="118533"/>
                  </a:cubicBezTo>
                  <a:lnTo>
                    <a:pt x="101600" y="127000"/>
                  </a:lnTo>
                  <a:cubicBezTo>
                    <a:pt x="93133" y="129822"/>
                    <a:pt x="84182" y="131475"/>
                    <a:pt x="76200" y="135466"/>
                  </a:cubicBezTo>
                  <a:cubicBezTo>
                    <a:pt x="67098" y="140017"/>
                    <a:pt x="60454" y="149182"/>
                    <a:pt x="50800" y="152400"/>
                  </a:cubicBezTo>
                  <a:cubicBezTo>
                    <a:pt x="34514" y="157829"/>
                    <a:pt x="16933" y="158044"/>
                    <a:pt x="0" y="160866"/>
                  </a:cubicBezTo>
                  <a:lnTo>
                    <a:pt x="76200" y="186266"/>
                  </a:lnTo>
                  <a:cubicBezTo>
                    <a:pt x="84667" y="189088"/>
                    <a:pt x="94174" y="189783"/>
                    <a:pt x="101600" y="194733"/>
                  </a:cubicBezTo>
                  <a:cubicBezTo>
                    <a:pt x="138974" y="219648"/>
                    <a:pt x="117022" y="209670"/>
                    <a:pt x="169333" y="220133"/>
                  </a:cubicBezTo>
                  <a:cubicBezTo>
                    <a:pt x="177800" y="225777"/>
                    <a:pt x="185380" y="233058"/>
                    <a:pt x="194733" y="237066"/>
                  </a:cubicBezTo>
                  <a:cubicBezTo>
                    <a:pt x="232714" y="253344"/>
                    <a:pt x="221046" y="237523"/>
                    <a:pt x="254000" y="254000"/>
                  </a:cubicBezTo>
                  <a:cubicBezTo>
                    <a:pt x="263101" y="258551"/>
                    <a:pt x="270047" y="266925"/>
                    <a:pt x="279400" y="270933"/>
                  </a:cubicBezTo>
                  <a:cubicBezTo>
                    <a:pt x="290095" y="275517"/>
                    <a:pt x="302121" y="276056"/>
                    <a:pt x="313266" y="279400"/>
                  </a:cubicBezTo>
                  <a:cubicBezTo>
                    <a:pt x="330362" y="284529"/>
                    <a:pt x="347133" y="290689"/>
                    <a:pt x="364066" y="296333"/>
                  </a:cubicBezTo>
                  <a:cubicBezTo>
                    <a:pt x="427048" y="317327"/>
                    <a:pt x="380550" y="304163"/>
                    <a:pt x="508000" y="313266"/>
                  </a:cubicBezTo>
                  <a:cubicBezTo>
                    <a:pt x="518852" y="315979"/>
                    <a:pt x="555119" y="324127"/>
                    <a:pt x="567266" y="330200"/>
                  </a:cubicBezTo>
                  <a:cubicBezTo>
                    <a:pt x="576367" y="334751"/>
                    <a:pt x="583565" y="342582"/>
                    <a:pt x="592666" y="347133"/>
                  </a:cubicBezTo>
                  <a:cubicBezTo>
                    <a:pt x="600648" y="351124"/>
                    <a:pt x="610084" y="351609"/>
                    <a:pt x="618066" y="355600"/>
                  </a:cubicBezTo>
                  <a:cubicBezTo>
                    <a:pt x="719735" y="406434"/>
                    <a:pt x="581650" y="342217"/>
                    <a:pt x="660400" y="389466"/>
                  </a:cubicBezTo>
                  <a:cubicBezTo>
                    <a:pt x="668053" y="394058"/>
                    <a:pt x="677818" y="393942"/>
                    <a:pt x="685800" y="397933"/>
                  </a:cubicBezTo>
                  <a:cubicBezTo>
                    <a:pt x="694901" y="402484"/>
                    <a:pt x="702099" y="410315"/>
                    <a:pt x="711200" y="414866"/>
                  </a:cubicBezTo>
                  <a:cubicBezTo>
                    <a:pt x="752927" y="435730"/>
                    <a:pt x="721565" y="407917"/>
                    <a:pt x="762000" y="440266"/>
                  </a:cubicBezTo>
                  <a:cubicBezTo>
                    <a:pt x="768233" y="445253"/>
                    <a:pt x="772700" y="452213"/>
                    <a:pt x="778933" y="457200"/>
                  </a:cubicBezTo>
                  <a:cubicBezTo>
                    <a:pt x="786879" y="463557"/>
                    <a:pt x="796516" y="467619"/>
                    <a:pt x="804333" y="474133"/>
                  </a:cubicBezTo>
                  <a:cubicBezTo>
                    <a:pt x="813531" y="481798"/>
                    <a:pt x="819770" y="492891"/>
                    <a:pt x="829733" y="499533"/>
                  </a:cubicBezTo>
                  <a:cubicBezTo>
                    <a:pt x="837159" y="504484"/>
                    <a:pt x="847151" y="504009"/>
                    <a:pt x="855133" y="508000"/>
                  </a:cubicBezTo>
                  <a:cubicBezTo>
                    <a:pt x="864234" y="512551"/>
                    <a:pt x="872253" y="519019"/>
                    <a:pt x="880533" y="524933"/>
                  </a:cubicBezTo>
                  <a:cubicBezTo>
                    <a:pt x="885685" y="528613"/>
                    <a:pt x="929235" y="562570"/>
                    <a:pt x="939800" y="567266"/>
                  </a:cubicBezTo>
                  <a:cubicBezTo>
                    <a:pt x="969571" y="580498"/>
                    <a:pt x="1001058" y="587354"/>
                    <a:pt x="1032933" y="592666"/>
                  </a:cubicBezTo>
                  <a:cubicBezTo>
                    <a:pt x="1075950" y="599835"/>
                    <a:pt x="1094622" y="599622"/>
                    <a:pt x="1134533" y="609600"/>
                  </a:cubicBezTo>
                  <a:cubicBezTo>
                    <a:pt x="1143191" y="611764"/>
                    <a:pt x="1151352" y="615614"/>
                    <a:pt x="1159933" y="618066"/>
                  </a:cubicBezTo>
                  <a:cubicBezTo>
                    <a:pt x="1171122" y="621263"/>
                    <a:pt x="1182654" y="623189"/>
                    <a:pt x="1193800" y="626533"/>
                  </a:cubicBezTo>
                  <a:cubicBezTo>
                    <a:pt x="1210897" y="631662"/>
                    <a:pt x="1226994" y="640531"/>
                    <a:pt x="1244600" y="643466"/>
                  </a:cubicBezTo>
                  <a:cubicBezTo>
                    <a:pt x="1261533" y="646288"/>
                    <a:pt x="1278746" y="647769"/>
                    <a:pt x="1295400" y="651933"/>
                  </a:cubicBezTo>
                  <a:cubicBezTo>
                    <a:pt x="1312716" y="656262"/>
                    <a:pt x="1329267" y="663222"/>
                    <a:pt x="1346200" y="668866"/>
                  </a:cubicBezTo>
                  <a:cubicBezTo>
                    <a:pt x="1354667" y="671688"/>
                    <a:pt x="1362712" y="676525"/>
                    <a:pt x="1371600" y="677333"/>
                  </a:cubicBezTo>
                  <a:cubicBezTo>
                    <a:pt x="1481829" y="687354"/>
                    <a:pt x="1433985" y="680676"/>
                    <a:pt x="1515533" y="694266"/>
                  </a:cubicBezTo>
                  <a:cubicBezTo>
                    <a:pt x="1524000" y="697088"/>
                    <a:pt x="1532352" y="700281"/>
                    <a:pt x="1540933" y="702733"/>
                  </a:cubicBezTo>
                  <a:cubicBezTo>
                    <a:pt x="1552122" y="705930"/>
                    <a:pt x="1563654" y="707856"/>
                    <a:pt x="1574800" y="711200"/>
                  </a:cubicBezTo>
                  <a:cubicBezTo>
                    <a:pt x="1591897" y="716329"/>
                    <a:pt x="1625600" y="728133"/>
                    <a:pt x="1625600" y="728133"/>
                  </a:cubicBezTo>
                  <a:cubicBezTo>
                    <a:pt x="1664416" y="786359"/>
                    <a:pt x="1640159" y="772497"/>
                    <a:pt x="1684866" y="787400"/>
                  </a:cubicBezTo>
                  <a:cubicBezTo>
                    <a:pt x="1672409" y="725110"/>
                    <a:pt x="1684383" y="757040"/>
                    <a:pt x="1642533" y="694266"/>
                  </a:cubicBezTo>
                  <a:lnTo>
                    <a:pt x="1642533" y="694266"/>
                  </a:lnTo>
                  <a:lnTo>
                    <a:pt x="1625600" y="643466"/>
                  </a:lnTo>
                  <a:cubicBezTo>
                    <a:pt x="1622778" y="612422"/>
                    <a:pt x="1629123" y="579107"/>
                    <a:pt x="1617133" y="550333"/>
                  </a:cubicBezTo>
                  <a:cubicBezTo>
                    <a:pt x="1612657" y="539592"/>
                    <a:pt x="1594625" y="544390"/>
                    <a:pt x="1583266" y="541866"/>
                  </a:cubicBezTo>
                  <a:cubicBezTo>
                    <a:pt x="1521962" y="528243"/>
                    <a:pt x="1560923" y="540064"/>
                    <a:pt x="1515533" y="524933"/>
                  </a:cubicBezTo>
                  <a:cubicBezTo>
                    <a:pt x="1509889" y="516466"/>
                    <a:pt x="1504957" y="507479"/>
                    <a:pt x="1498600" y="499533"/>
                  </a:cubicBezTo>
                  <a:cubicBezTo>
                    <a:pt x="1493613" y="493300"/>
                    <a:pt x="1485773" y="489445"/>
                    <a:pt x="1481666" y="482600"/>
                  </a:cubicBezTo>
                  <a:cubicBezTo>
                    <a:pt x="1448691" y="427642"/>
                    <a:pt x="1499175" y="483175"/>
                    <a:pt x="1456266" y="440266"/>
                  </a:cubicBezTo>
                  <a:cubicBezTo>
                    <a:pt x="1453444" y="431799"/>
                    <a:pt x="1451791" y="422848"/>
                    <a:pt x="1447800" y="414866"/>
                  </a:cubicBezTo>
                  <a:cubicBezTo>
                    <a:pt x="1434599" y="388465"/>
                    <a:pt x="1398014" y="352127"/>
                    <a:pt x="1380066" y="338666"/>
                  </a:cubicBezTo>
                  <a:cubicBezTo>
                    <a:pt x="1368777" y="330199"/>
                    <a:pt x="1358821" y="319577"/>
                    <a:pt x="1346200" y="313266"/>
                  </a:cubicBezTo>
                  <a:cubicBezTo>
                    <a:pt x="1330235" y="305284"/>
                    <a:pt x="1295400" y="296333"/>
                    <a:pt x="1295400" y="296333"/>
                  </a:cubicBezTo>
                  <a:cubicBezTo>
                    <a:pt x="1257142" y="258077"/>
                    <a:pt x="1305497" y="301382"/>
                    <a:pt x="1227666" y="262466"/>
                  </a:cubicBezTo>
                  <a:cubicBezTo>
                    <a:pt x="1126864" y="212065"/>
                    <a:pt x="1219663" y="239300"/>
                    <a:pt x="1143000" y="220133"/>
                  </a:cubicBezTo>
                  <a:cubicBezTo>
                    <a:pt x="1109924" y="187059"/>
                    <a:pt x="1144630" y="216715"/>
                    <a:pt x="1100666" y="194733"/>
                  </a:cubicBezTo>
                  <a:cubicBezTo>
                    <a:pt x="1091565" y="190182"/>
                    <a:pt x="1084565" y="181933"/>
                    <a:pt x="1075266" y="177800"/>
                  </a:cubicBezTo>
                  <a:cubicBezTo>
                    <a:pt x="1058955" y="170551"/>
                    <a:pt x="1039318" y="170767"/>
                    <a:pt x="1024466" y="160866"/>
                  </a:cubicBezTo>
                  <a:cubicBezTo>
                    <a:pt x="997225" y="142706"/>
                    <a:pt x="997426" y="141323"/>
                    <a:pt x="965200" y="127000"/>
                  </a:cubicBezTo>
                  <a:cubicBezTo>
                    <a:pt x="951312" y="120827"/>
                    <a:pt x="936460" y="116863"/>
                    <a:pt x="922866" y="110066"/>
                  </a:cubicBezTo>
                  <a:cubicBezTo>
                    <a:pt x="913765" y="105515"/>
                    <a:pt x="906567" y="97684"/>
                    <a:pt x="897466" y="93133"/>
                  </a:cubicBezTo>
                  <a:cubicBezTo>
                    <a:pt x="889484" y="89142"/>
                    <a:pt x="880269" y="88182"/>
                    <a:pt x="872066" y="84666"/>
                  </a:cubicBezTo>
                  <a:cubicBezTo>
                    <a:pt x="798831" y="53279"/>
                    <a:pt x="872368" y="79123"/>
                    <a:pt x="812800" y="59266"/>
                  </a:cubicBezTo>
                  <a:cubicBezTo>
                    <a:pt x="774539" y="21007"/>
                    <a:pt x="822904" y="64321"/>
                    <a:pt x="745066" y="25400"/>
                  </a:cubicBezTo>
                  <a:cubicBezTo>
                    <a:pt x="733777" y="19755"/>
                    <a:pt x="723764" y="9663"/>
                    <a:pt x="711200" y="8466"/>
                  </a:cubicBezTo>
                  <a:cubicBezTo>
                    <a:pt x="663438" y="3917"/>
                    <a:pt x="619477" y="1411"/>
                    <a:pt x="601133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/>
                <a:t>y</a:t>
              </a:r>
              <a:endParaRPr lang="de-AT" dirty="0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19A19CB9-96FD-421E-9DC7-453657EC1DB3}"/>
                </a:ext>
              </a:extLst>
            </p:cNvPr>
            <p:cNvSpPr/>
            <p:nvPr/>
          </p:nvSpPr>
          <p:spPr>
            <a:xfrm>
              <a:off x="7014632" y="4060975"/>
              <a:ext cx="1140709" cy="771725"/>
            </a:xfrm>
            <a:custGeom>
              <a:avLst/>
              <a:gdLst>
                <a:gd name="connsiteX0" fmla="*/ 592667 w 991430"/>
                <a:gd name="connsiteY0" fmla="*/ 212925 h 771725"/>
                <a:gd name="connsiteX1" fmla="*/ 592667 w 991430"/>
                <a:gd name="connsiteY1" fmla="*/ 212925 h 771725"/>
                <a:gd name="connsiteX2" fmla="*/ 567267 w 991430"/>
                <a:gd name="connsiteY2" fmla="*/ 280658 h 771725"/>
                <a:gd name="connsiteX3" fmla="*/ 550334 w 991430"/>
                <a:gd name="connsiteY3" fmla="*/ 297592 h 771725"/>
                <a:gd name="connsiteX4" fmla="*/ 541867 w 991430"/>
                <a:gd name="connsiteY4" fmla="*/ 322992 h 771725"/>
                <a:gd name="connsiteX5" fmla="*/ 508000 w 991430"/>
                <a:gd name="connsiteY5" fmla="*/ 365325 h 771725"/>
                <a:gd name="connsiteX6" fmla="*/ 482600 w 991430"/>
                <a:gd name="connsiteY6" fmla="*/ 382258 h 771725"/>
                <a:gd name="connsiteX7" fmla="*/ 465667 w 991430"/>
                <a:gd name="connsiteY7" fmla="*/ 399192 h 771725"/>
                <a:gd name="connsiteX8" fmla="*/ 406400 w 991430"/>
                <a:gd name="connsiteY8" fmla="*/ 416125 h 771725"/>
                <a:gd name="connsiteX9" fmla="*/ 313267 w 991430"/>
                <a:gd name="connsiteY9" fmla="*/ 441525 h 771725"/>
                <a:gd name="connsiteX10" fmla="*/ 279400 w 991430"/>
                <a:gd name="connsiteY10" fmla="*/ 449992 h 771725"/>
                <a:gd name="connsiteX11" fmla="*/ 228600 w 991430"/>
                <a:gd name="connsiteY11" fmla="*/ 466925 h 771725"/>
                <a:gd name="connsiteX12" fmla="*/ 101600 w 991430"/>
                <a:gd name="connsiteY12" fmla="*/ 483858 h 771725"/>
                <a:gd name="connsiteX13" fmla="*/ 76200 w 991430"/>
                <a:gd name="connsiteY13" fmla="*/ 492325 h 771725"/>
                <a:gd name="connsiteX14" fmla="*/ 33867 w 991430"/>
                <a:gd name="connsiteY14" fmla="*/ 500792 h 771725"/>
                <a:gd name="connsiteX15" fmla="*/ 0 w 991430"/>
                <a:gd name="connsiteY15" fmla="*/ 509258 h 771725"/>
                <a:gd name="connsiteX16" fmla="*/ 16934 w 991430"/>
                <a:gd name="connsiteY16" fmla="*/ 526192 h 771725"/>
                <a:gd name="connsiteX17" fmla="*/ 135467 w 991430"/>
                <a:gd name="connsiteY17" fmla="*/ 543125 h 771725"/>
                <a:gd name="connsiteX18" fmla="*/ 160867 w 991430"/>
                <a:gd name="connsiteY18" fmla="*/ 560058 h 771725"/>
                <a:gd name="connsiteX19" fmla="*/ 220134 w 991430"/>
                <a:gd name="connsiteY19" fmla="*/ 576992 h 771725"/>
                <a:gd name="connsiteX20" fmla="*/ 211667 w 991430"/>
                <a:gd name="connsiteY20" fmla="*/ 653192 h 771725"/>
                <a:gd name="connsiteX21" fmla="*/ 262467 w 991430"/>
                <a:gd name="connsiteY21" fmla="*/ 687058 h 771725"/>
                <a:gd name="connsiteX22" fmla="*/ 304800 w 991430"/>
                <a:gd name="connsiteY22" fmla="*/ 678592 h 771725"/>
                <a:gd name="connsiteX23" fmla="*/ 330200 w 991430"/>
                <a:gd name="connsiteY23" fmla="*/ 670125 h 771725"/>
                <a:gd name="connsiteX24" fmla="*/ 364067 w 991430"/>
                <a:gd name="connsiteY24" fmla="*/ 678592 h 771725"/>
                <a:gd name="connsiteX25" fmla="*/ 397934 w 991430"/>
                <a:gd name="connsiteY25" fmla="*/ 720925 h 771725"/>
                <a:gd name="connsiteX26" fmla="*/ 414867 w 991430"/>
                <a:gd name="connsiteY26" fmla="*/ 746325 h 771725"/>
                <a:gd name="connsiteX27" fmla="*/ 465667 w 991430"/>
                <a:gd name="connsiteY27" fmla="*/ 771725 h 771725"/>
                <a:gd name="connsiteX28" fmla="*/ 499534 w 991430"/>
                <a:gd name="connsiteY28" fmla="*/ 763258 h 771725"/>
                <a:gd name="connsiteX29" fmla="*/ 533400 w 991430"/>
                <a:gd name="connsiteY29" fmla="*/ 661658 h 771725"/>
                <a:gd name="connsiteX30" fmla="*/ 567267 w 991430"/>
                <a:gd name="connsiteY30" fmla="*/ 670125 h 771725"/>
                <a:gd name="connsiteX31" fmla="*/ 618067 w 991430"/>
                <a:gd name="connsiteY31" fmla="*/ 687058 h 771725"/>
                <a:gd name="connsiteX32" fmla="*/ 702734 w 991430"/>
                <a:gd name="connsiteY32" fmla="*/ 712458 h 771725"/>
                <a:gd name="connsiteX33" fmla="*/ 728134 w 991430"/>
                <a:gd name="connsiteY33" fmla="*/ 703992 h 771725"/>
                <a:gd name="connsiteX34" fmla="*/ 812800 w 991430"/>
                <a:gd name="connsiteY34" fmla="*/ 712458 h 771725"/>
                <a:gd name="connsiteX35" fmla="*/ 838200 w 991430"/>
                <a:gd name="connsiteY35" fmla="*/ 703992 h 771725"/>
                <a:gd name="connsiteX36" fmla="*/ 863600 w 991430"/>
                <a:gd name="connsiteY36" fmla="*/ 712458 h 771725"/>
                <a:gd name="connsiteX37" fmla="*/ 880534 w 991430"/>
                <a:gd name="connsiteY37" fmla="*/ 729392 h 771725"/>
                <a:gd name="connsiteX38" fmla="*/ 914400 w 991430"/>
                <a:gd name="connsiteY38" fmla="*/ 720925 h 771725"/>
                <a:gd name="connsiteX39" fmla="*/ 956734 w 991430"/>
                <a:gd name="connsiteY39" fmla="*/ 670125 h 771725"/>
                <a:gd name="connsiteX40" fmla="*/ 982134 w 991430"/>
                <a:gd name="connsiteY40" fmla="*/ 661658 h 771725"/>
                <a:gd name="connsiteX41" fmla="*/ 982134 w 991430"/>
                <a:gd name="connsiteY41" fmla="*/ 585458 h 771725"/>
                <a:gd name="connsiteX42" fmla="*/ 973667 w 991430"/>
                <a:gd name="connsiteY42" fmla="*/ 560058 h 771725"/>
                <a:gd name="connsiteX43" fmla="*/ 948267 w 991430"/>
                <a:gd name="connsiteY43" fmla="*/ 543125 h 771725"/>
                <a:gd name="connsiteX44" fmla="*/ 922867 w 991430"/>
                <a:gd name="connsiteY44" fmla="*/ 492325 h 771725"/>
                <a:gd name="connsiteX45" fmla="*/ 931334 w 991430"/>
                <a:gd name="connsiteY45" fmla="*/ 466925 h 771725"/>
                <a:gd name="connsiteX46" fmla="*/ 948267 w 991430"/>
                <a:gd name="connsiteY46" fmla="*/ 441525 h 771725"/>
                <a:gd name="connsiteX47" fmla="*/ 956734 w 991430"/>
                <a:gd name="connsiteY47" fmla="*/ 407658 h 771725"/>
                <a:gd name="connsiteX48" fmla="*/ 939800 w 991430"/>
                <a:gd name="connsiteY48" fmla="*/ 331458 h 771725"/>
                <a:gd name="connsiteX49" fmla="*/ 931334 w 991430"/>
                <a:gd name="connsiteY49" fmla="*/ 195992 h 771725"/>
                <a:gd name="connsiteX50" fmla="*/ 914400 w 991430"/>
                <a:gd name="connsiteY50" fmla="*/ 179058 h 771725"/>
                <a:gd name="connsiteX51" fmla="*/ 880534 w 991430"/>
                <a:gd name="connsiteY51" fmla="*/ 128258 h 771725"/>
                <a:gd name="connsiteX52" fmla="*/ 863600 w 991430"/>
                <a:gd name="connsiteY52" fmla="*/ 52058 h 771725"/>
                <a:gd name="connsiteX53" fmla="*/ 838200 w 991430"/>
                <a:gd name="connsiteY53" fmla="*/ 26658 h 771725"/>
                <a:gd name="connsiteX54" fmla="*/ 829734 w 991430"/>
                <a:gd name="connsiteY54" fmla="*/ 1258 h 771725"/>
                <a:gd name="connsiteX55" fmla="*/ 778934 w 991430"/>
                <a:gd name="connsiteY55" fmla="*/ 9725 h 771725"/>
                <a:gd name="connsiteX56" fmla="*/ 745067 w 991430"/>
                <a:gd name="connsiteY56" fmla="*/ 18192 h 771725"/>
                <a:gd name="connsiteX57" fmla="*/ 719667 w 991430"/>
                <a:gd name="connsiteY57" fmla="*/ 26658 h 771725"/>
                <a:gd name="connsiteX58" fmla="*/ 660400 w 991430"/>
                <a:gd name="connsiteY58" fmla="*/ 35125 h 771725"/>
                <a:gd name="connsiteX59" fmla="*/ 635000 w 991430"/>
                <a:gd name="connsiteY59" fmla="*/ 43592 h 771725"/>
                <a:gd name="connsiteX60" fmla="*/ 609600 w 991430"/>
                <a:gd name="connsiteY60" fmla="*/ 153658 h 771725"/>
                <a:gd name="connsiteX61" fmla="*/ 592667 w 991430"/>
                <a:gd name="connsiteY61" fmla="*/ 212925 h 771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991430" h="771725">
                  <a:moveTo>
                    <a:pt x="592667" y="212925"/>
                  </a:moveTo>
                  <a:lnTo>
                    <a:pt x="592667" y="212925"/>
                  </a:lnTo>
                  <a:cubicBezTo>
                    <a:pt x="584200" y="235503"/>
                    <a:pt x="578051" y="259091"/>
                    <a:pt x="567267" y="280658"/>
                  </a:cubicBezTo>
                  <a:cubicBezTo>
                    <a:pt x="563697" y="287798"/>
                    <a:pt x="554441" y="290747"/>
                    <a:pt x="550334" y="297592"/>
                  </a:cubicBezTo>
                  <a:cubicBezTo>
                    <a:pt x="545742" y="305245"/>
                    <a:pt x="545858" y="315010"/>
                    <a:pt x="541867" y="322992"/>
                  </a:cubicBezTo>
                  <a:cubicBezTo>
                    <a:pt x="534531" y="337663"/>
                    <a:pt x="521127" y="354824"/>
                    <a:pt x="508000" y="365325"/>
                  </a:cubicBezTo>
                  <a:cubicBezTo>
                    <a:pt x="500054" y="371682"/>
                    <a:pt x="490546" y="375901"/>
                    <a:pt x="482600" y="382258"/>
                  </a:cubicBezTo>
                  <a:cubicBezTo>
                    <a:pt x="476367" y="387245"/>
                    <a:pt x="472512" y="395085"/>
                    <a:pt x="465667" y="399192"/>
                  </a:cubicBezTo>
                  <a:cubicBezTo>
                    <a:pt x="456187" y="404880"/>
                    <a:pt x="413774" y="413913"/>
                    <a:pt x="406400" y="416125"/>
                  </a:cubicBezTo>
                  <a:cubicBezTo>
                    <a:pt x="293120" y="450109"/>
                    <a:pt x="412469" y="419479"/>
                    <a:pt x="313267" y="441525"/>
                  </a:cubicBezTo>
                  <a:cubicBezTo>
                    <a:pt x="301908" y="444049"/>
                    <a:pt x="290546" y="446648"/>
                    <a:pt x="279400" y="449992"/>
                  </a:cubicBezTo>
                  <a:cubicBezTo>
                    <a:pt x="262303" y="455121"/>
                    <a:pt x="246311" y="464711"/>
                    <a:pt x="228600" y="466925"/>
                  </a:cubicBezTo>
                  <a:cubicBezTo>
                    <a:pt x="141065" y="477867"/>
                    <a:pt x="183392" y="472174"/>
                    <a:pt x="101600" y="483858"/>
                  </a:cubicBezTo>
                  <a:cubicBezTo>
                    <a:pt x="93133" y="486680"/>
                    <a:pt x="84858" y="490160"/>
                    <a:pt x="76200" y="492325"/>
                  </a:cubicBezTo>
                  <a:cubicBezTo>
                    <a:pt x="62239" y="495815"/>
                    <a:pt x="47915" y="497670"/>
                    <a:pt x="33867" y="500792"/>
                  </a:cubicBezTo>
                  <a:cubicBezTo>
                    <a:pt x="22508" y="503316"/>
                    <a:pt x="11289" y="506436"/>
                    <a:pt x="0" y="509258"/>
                  </a:cubicBezTo>
                  <a:cubicBezTo>
                    <a:pt x="5645" y="514903"/>
                    <a:pt x="10089" y="522085"/>
                    <a:pt x="16934" y="526192"/>
                  </a:cubicBezTo>
                  <a:cubicBezTo>
                    <a:pt x="43109" y="541897"/>
                    <a:pt x="134033" y="542995"/>
                    <a:pt x="135467" y="543125"/>
                  </a:cubicBezTo>
                  <a:cubicBezTo>
                    <a:pt x="143934" y="548769"/>
                    <a:pt x="151766" y="555507"/>
                    <a:pt x="160867" y="560058"/>
                  </a:cubicBezTo>
                  <a:cubicBezTo>
                    <a:pt x="173015" y="566132"/>
                    <a:pt x="209281" y="574279"/>
                    <a:pt x="220134" y="576992"/>
                  </a:cubicBezTo>
                  <a:cubicBezTo>
                    <a:pt x="214489" y="593926"/>
                    <a:pt x="190500" y="632025"/>
                    <a:pt x="211667" y="653192"/>
                  </a:cubicBezTo>
                  <a:cubicBezTo>
                    <a:pt x="226058" y="667582"/>
                    <a:pt x="262467" y="687058"/>
                    <a:pt x="262467" y="687058"/>
                  </a:cubicBezTo>
                  <a:cubicBezTo>
                    <a:pt x="276578" y="684236"/>
                    <a:pt x="290839" y="682082"/>
                    <a:pt x="304800" y="678592"/>
                  </a:cubicBezTo>
                  <a:cubicBezTo>
                    <a:pt x="313458" y="676427"/>
                    <a:pt x="321275" y="670125"/>
                    <a:pt x="330200" y="670125"/>
                  </a:cubicBezTo>
                  <a:cubicBezTo>
                    <a:pt x="341836" y="670125"/>
                    <a:pt x="352778" y="675770"/>
                    <a:pt x="364067" y="678592"/>
                  </a:cubicBezTo>
                  <a:cubicBezTo>
                    <a:pt x="416185" y="756770"/>
                    <a:pt x="349677" y="660604"/>
                    <a:pt x="397934" y="720925"/>
                  </a:cubicBezTo>
                  <a:cubicBezTo>
                    <a:pt x="404291" y="728871"/>
                    <a:pt x="407672" y="739130"/>
                    <a:pt x="414867" y="746325"/>
                  </a:cubicBezTo>
                  <a:cubicBezTo>
                    <a:pt x="431279" y="762737"/>
                    <a:pt x="445010" y="764839"/>
                    <a:pt x="465667" y="771725"/>
                  </a:cubicBezTo>
                  <a:cubicBezTo>
                    <a:pt x="476956" y="768903"/>
                    <a:pt x="495058" y="773999"/>
                    <a:pt x="499534" y="763258"/>
                  </a:cubicBezTo>
                  <a:cubicBezTo>
                    <a:pt x="547403" y="648371"/>
                    <a:pt x="467378" y="683666"/>
                    <a:pt x="533400" y="661658"/>
                  </a:cubicBezTo>
                  <a:cubicBezTo>
                    <a:pt x="544689" y="664480"/>
                    <a:pt x="556121" y="666781"/>
                    <a:pt x="567267" y="670125"/>
                  </a:cubicBezTo>
                  <a:cubicBezTo>
                    <a:pt x="584364" y="675254"/>
                    <a:pt x="618067" y="687058"/>
                    <a:pt x="618067" y="687058"/>
                  </a:cubicBezTo>
                  <a:cubicBezTo>
                    <a:pt x="661260" y="730251"/>
                    <a:pt x="639210" y="726574"/>
                    <a:pt x="702734" y="712458"/>
                  </a:cubicBezTo>
                  <a:cubicBezTo>
                    <a:pt x="711446" y="710522"/>
                    <a:pt x="719667" y="706814"/>
                    <a:pt x="728134" y="703992"/>
                  </a:cubicBezTo>
                  <a:cubicBezTo>
                    <a:pt x="785446" y="723096"/>
                    <a:pt x="764569" y="726238"/>
                    <a:pt x="812800" y="712458"/>
                  </a:cubicBezTo>
                  <a:cubicBezTo>
                    <a:pt x="821381" y="710006"/>
                    <a:pt x="829733" y="706814"/>
                    <a:pt x="838200" y="703992"/>
                  </a:cubicBezTo>
                  <a:cubicBezTo>
                    <a:pt x="846667" y="706814"/>
                    <a:pt x="855947" y="707866"/>
                    <a:pt x="863600" y="712458"/>
                  </a:cubicBezTo>
                  <a:cubicBezTo>
                    <a:pt x="870445" y="716565"/>
                    <a:pt x="872660" y="728080"/>
                    <a:pt x="880534" y="729392"/>
                  </a:cubicBezTo>
                  <a:cubicBezTo>
                    <a:pt x="892012" y="731305"/>
                    <a:pt x="903111" y="723747"/>
                    <a:pt x="914400" y="720925"/>
                  </a:cubicBezTo>
                  <a:cubicBezTo>
                    <a:pt x="926895" y="702183"/>
                    <a:pt x="937178" y="683163"/>
                    <a:pt x="956734" y="670125"/>
                  </a:cubicBezTo>
                  <a:cubicBezTo>
                    <a:pt x="964160" y="665174"/>
                    <a:pt x="973667" y="664480"/>
                    <a:pt x="982134" y="661658"/>
                  </a:cubicBezTo>
                  <a:cubicBezTo>
                    <a:pt x="994995" y="623071"/>
                    <a:pt x="994054" y="639100"/>
                    <a:pt x="982134" y="585458"/>
                  </a:cubicBezTo>
                  <a:cubicBezTo>
                    <a:pt x="980198" y="576746"/>
                    <a:pt x="979242" y="567027"/>
                    <a:pt x="973667" y="560058"/>
                  </a:cubicBezTo>
                  <a:cubicBezTo>
                    <a:pt x="967310" y="552112"/>
                    <a:pt x="956734" y="548769"/>
                    <a:pt x="948267" y="543125"/>
                  </a:cubicBezTo>
                  <a:cubicBezTo>
                    <a:pt x="939706" y="530284"/>
                    <a:pt x="922867" y="509851"/>
                    <a:pt x="922867" y="492325"/>
                  </a:cubicBezTo>
                  <a:cubicBezTo>
                    <a:pt x="922867" y="483400"/>
                    <a:pt x="927343" y="474907"/>
                    <a:pt x="931334" y="466925"/>
                  </a:cubicBezTo>
                  <a:cubicBezTo>
                    <a:pt x="935885" y="457824"/>
                    <a:pt x="942623" y="449992"/>
                    <a:pt x="948267" y="441525"/>
                  </a:cubicBezTo>
                  <a:cubicBezTo>
                    <a:pt x="951089" y="430236"/>
                    <a:pt x="956734" y="419294"/>
                    <a:pt x="956734" y="407658"/>
                  </a:cubicBezTo>
                  <a:cubicBezTo>
                    <a:pt x="956734" y="396910"/>
                    <a:pt x="943065" y="344519"/>
                    <a:pt x="939800" y="331458"/>
                  </a:cubicBezTo>
                  <a:cubicBezTo>
                    <a:pt x="936978" y="286303"/>
                    <a:pt x="938772" y="240620"/>
                    <a:pt x="931334" y="195992"/>
                  </a:cubicBezTo>
                  <a:cubicBezTo>
                    <a:pt x="930022" y="188118"/>
                    <a:pt x="919190" y="185444"/>
                    <a:pt x="914400" y="179058"/>
                  </a:cubicBezTo>
                  <a:cubicBezTo>
                    <a:pt x="902189" y="162777"/>
                    <a:pt x="880534" y="128258"/>
                    <a:pt x="880534" y="128258"/>
                  </a:cubicBezTo>
                  <a:cubicBezTo>
                    <a:pt x="879509" y="122110"/>
                    <a:pt x="872864" y="65954"/>
                    <a:pt x="863600" y="52058"/>
                  </a:cubicBezTo>
                  <a:cubicBezTo>
                    <a:pt x="856958" y="42095"/>
                    <a:pt x="846667" y="35125"/>
                    <a:pt x="838200" y="26658"/>
                  </a:cubicBezTo>
                  <a:cubicBezTo>
                    <a:pt x="835378" y="18191"/>
                    <a:pt x="838315" y="3710"/>
                    <a:pt x="829734" y="1258"/>
                  </a:cubicBezTo>
                  <a:cubicBezTo>
                    <a:pt x="813228" y="-3458"/>
                    <a:pt x="795768" y="6358"/>
                    <a:pt x="778934" y="9725"/>
                  </a:cubicBezTo>
                  <a:cubicBezTo>
                    <a:pt x="767524" y="12007"/>
                    <a:pt x="756256" y="14995"/>
                    <a:pt x="745067" y="18192"/>
                  </a:cubicBezTo>
                  <a:cubicBezTo>
                    <a:pt x="736486" y="20644"/>
                    <a:pt x="728418" y="24908"/>
                    <a:pt x="719667" y="26658"/>
                  </a:cubicBezTo>
                  <a:cubicBezTo>
                    <a:pt x="700098" y="30572"/>
                    <a:pt x="680156" y="32303"/>
                    <a:pt x="660400" y="35125"/>
                  </a:cubicBezTo>
                  <a:cubicBezTo>
                    <a:pt x="651933" y="37947"/>
                    <a:pt x="637822" y="35125"/>
                    <a:pt x="635000" y="43592"/>
                  </a:cubicBezTo>
                  <a:cubicBezTo>
                    <a:pt x="589055" y="181429"/>
                    <a:pt x="657989" y="105272"/>
                    <a:pt x="609600" y="153658"/>
                  </a:cubicBezTo>
                  <a:cubicBezTo>
                    <a:pt x="591775" y="207136"/>
                    <a:pt x="595489" y="203047"/>
                    <a:pt x="592667" y="212925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accent5">
                    <a:lumMod val="40000"/>
                    <a:lumOff val="60000"/>
                  </a:schemeClr>
                </a:gs>
              </a:gsLst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6672CAE4-E0C3-4CAF-A51F-84C7DF77BA58}"/>
                </a:ext>
              </a:extLst>
            </p:cNvPr>
            <p:cNvSpPr/>
            <p:nvPr/>
          </p:nvSpPr>
          <p:spPr>
            <a:xfrm flipH="1">
              <a:off x="7997149" y="4446838"/>
              <a:ext cx="1371601" cy="771725"/>
            </a:xfrm>
            <a:custGeom>
              <a:avLst/>
              <a:gdLst>
                <a:gd name="connsiteX0" fmla="*/ 592667 w 991430"/>
                <a:gd name="connsiteY0" fmla="*/ 212925 h 771725"/>
                <a:gd name="connsiteX1" fmla="*/ 592667 w 991430"/>
                <a:gd name="connsiteY1" fmla="*/ 212925 h 771725"/>
                <a:gd name="connsiteX2" fmla="*/ 567267 w 991430"/>
                <a:gd name="connsiteY2" fmla="*/ 280658 h 771725"/>
                <a:gd name="connsiteX3" fmla="*/ 550334 w 991430"/>
                <a:gd name="connsiteY3" fmla="*/ 297592 h 771725"/>
                <a:gd name="connsiteX4" fmla="*/ 541867 w 991430"/>
                <a:gd name="connsiteY4" fmla="*/ 322992 h 771725"/>
                <a:gd name="connsiteX5" fmla="*/ 508000 w 991430"/>
                <a:gd name="connsiteY5" fmla="*/ 365325 h 771725"/>
                <a:gd name="connsiteX6" fmla="*/ 482600 w 991430"/>
                <a:gd name="connsiteY6" fmla="*/ 382258 h 771725"/>
                <a:gd name="connsiteX7" fmla="*/ 465667 w 991430"/>
                <a:gd name="connsiteY7" fmla="*/ 399192 h 771725"/>
                <a:gd name="connsiteX8" fmla="*/ 406400 w 991430"/>
                <a:gd name="connsiteY8" fmla="*/ 416125 h 771725"/>
                <a:gd name="connsiteX9" fmla="*/ 313267 w 991430"/>
                <a:gd name="connsiteY9" fmla="*/ 441525 h 771725"/>
                <a:gd name="connsiteX10" fmla="*/ 279400 w 991430"/>
                <a:gd name="connsiteY10" fmla="*/ 449992 h 771725"/>
                <a:gd name="connsiteX11" fmla="*/ 228600 w 991430"/>
                <a:gd name="connsiteY11" fmla="*/ 466925 h 771725"/>
                <a:gd name="connsiteX12" fmla="*/ 101600 w 991430"/>
                <a:gd name="connsiteY12" fmla="*/ 483858 h 771725"/>
                <a:gd name="connsiteX13" fmla="*/ 76200 w 991430"/>
                <a:gd name="connsiteY13" fmla="*/ 492325 h 771725"/>
                <a:gd name="connsiteX14" fmla="*/ 33867 w 991430"/>
                <a:gd name="connsiteY14" fmla="*/ 500792 h 771725"/>
                <a:gd name="connsiteX15" fmla="*/ 0 w 991430"/>
                <a:gd name="connsiteY15" fmla="*/ 509258 h 771725"/>
                <a:gd name="connsiteX16" fmla="*/ 16934 w 991430"/>
                <a:gd name="connsiteY16" fmla="*/ 526192 h 771725"/>
                <a:gd name="connsiteX17" fmla="*/ 135467 w 991430"/>
                <a:gd name="connsiteY17" fmla="*/ 543125 h 771725"/>
                <a:gd name="connsiteX18" fmla="*/ 160867 w 991430"/>
                <a:gd name="connsiteY18" fmla="*/ 560058 h 771725"/>
                <a:gd name="connsiteX19" fmla="*/ 220134 w 991430"/>
                <a:gd name="connsiteY19" fmla="*/ 576992 h 771725"/>
                <a:gd name="connsiteX20" fmla="*/ 211667 w 991430"/>
                <a:gd name="connsiteY20" fmla="*/ 653192 h 771725"/>
                <a:gd name="connsiteX21" fmla="*/ 262467 w 991430"/>
                <a:gd name="connsiteY21" fmla="*/ 687058 h 771725"/>
                <a:gd name="connsiteX22" fmla="*/ 304800 w 991430"/>
                <a:gd name="connsiteY22" fmla="*/ 678592 h 771725"/>
                <a:gd name="connsiteX23" fmla="*/ 330200 w 991430"/>
                <a:gd name="connsiteY23" fmla="*/ 670125 h 771725"/>
                <a:gd name="connsiteX24" fmla="*/ 364067 w 991430"/>
                <a:gd name="connsiteY24" fmla="*/ 678592 h 771725"/>
                <a:gd name="connsiteX25" fmla="*/ 397934 w 991430"/>
                <a:gd name="connsiteY25" fmla="*/ 720925 h 771725"/>
                <a:gd name="connsiteX26" fmla="*/ 414867 w 991430"/>
                <a:gd name="connsiteY26" fmla="*/ 746325 h 771725"/>
                <a:gd name="connsiteX27" fmla="*/ 465667 w 991430"/>
                <a:gd name="connsiteY27" fmla="*/ 771725 h 771725"/>
                <a:gd name="connsiteX28" fmla="*/ 499534 w 991430"/>
                <a:gd name="connsiteY28" fmla="*/ 763258 h 771725"/>
                <a:gd name="connsiteX29" fmla="*/ 533400 w 991430"/>
                <a:gd name="connsiteY29" fmla="*/ 661658 h 771725"/>
                <a:gd name="connsiteX30" fmla="*/ 567267 w 991430"/>
                <a:gd name="connsiteY30" fmla="*/ 670125 h 771725"/>
                <a:gd name="connsiteX31" fmla="*/ 618067 w 991430"/>
                <a:gd name="connsiteY31" fmla="*/ 687058 h 771725"/>
                <a:gd name="connsiteX32" fmla="*/ 702734 w 991430"/>
                <a:gd name="connsiteY32" fmla="*/ 712458 h 771725"/>
                <a:gd name="connsiteX33" fmla="*/ 728134 w 991430"/>
                <a:gd name="connsiteY33" fmla="*/ 703992 h 771725"/>
                <a:gd name="connsiteX34" fmla="*/ 812800 w 991430"/>
                <a:gd name="connsiteY34" fmla="*/ 712458 h 771725"/>
                <a:gd name="connsiteX35" fmla="*/ 838200 w 991430"/>
                <a:gd name="connsiteY35" fmla="*/ 703992 h 771725"/>
                <a:gd name="connsiteX36" fmla="*/ 863600 w 991430"/>
                <a:gd name="connsiteY36" fmla="*/ 712458 h 771725"/>
                <a:gd name="connsiteX37" fmla="*/ 880534 w 991430"/>
                <a:gd name="connsiteY37" fmla="*/ 729392 h 771725"/>
                <a:gd name="connsiteX38" fmla="*/ 914400 w 991430"/>
                <a:gd name="connsiteY38" fmla="*/ 720925 h 771725"/>
                <a:gd name="connsiteX39" fmla="*/ 956734 w 991430"/>
                <a:gd name="connsiteY39" fmla="*/ 670125 h 771725"/>
                <a:gd name="connsiteX40" fmla="*/ 982134 w 991430"/>
                <a:gd name="connsiteY40" fmla="*/ 661658 h 771725"/>
                <a:gd name="connsiteX41" fmla="*/ 982134 w 991430"/>
                <a:gd name="connsiteY41" fmla="*/ 585458 h 771725"/>
                <a:gd name="connsiteX42" fmla="*/ 973667 w 991430"/>
                <a:gd name="connsiteY42" fmla="*/ 560058 h 771725"/>
                <a:gd name="connsiteX43" fmla="*/ 948267 w 991430"/>
                <a:gd name="connsiteY43" fmla="*/ 543125 h 771725"/>
                <a:gd name="connsiteX44" fmla="*/ 922867 w 991430"/>
                <a:gd name="connsiteY44" fmla="*/ 492325 h 771725"/>
                <a:gd name="connsiteX45" fmla="*/ 931334 w 991430"/>
                <a:gd name="connsiteY45" fmla="*/ 466925 h 771725"/>
                <a:gd name="connsiteX46" fmla="*/ 948267 w 991430"/>
                <a:gd name="connsiteY46" fmla="*/ 441525 h 771725"/>
                <a:gd name="connsiteX47" fmla="*/ 956734 w 991430"/>
                <a:gd name="connsiteY47" fmla="*/ 407658 h 771725"/>
                <a:gd name="connsiteX48" fmla="*/ 939800 w 991430"/>
                <a:gd name="connsiteY48" fmla="*/ 331458 h 771725"/>
                <a:gd name="connsiteX49" fmla="*/ 931334 w 991430"/>
                <a:gd name="connsiteY49" fmla="*/ 195992 h 771725"/>
                <a:gd name="connsiteX50" fmla="*/ 914400 w 991430"/>
                <a:gd name="connsiteY50" fmla="*/ 179058 h 771725"/>
                <a:gd name="connsiteX51" fmla="*/ 880534 w 991430"/>
                <a:gd name="connsiteY51" fmla="*/ 128258 h 771725"/>
                <a:gd name="connsiteX52" fmla="*/ 863600 w 991430"/>
                <a:gd name="connsiteY52" fmla="*/ 52058 h 771725"/>
                <a:gd name="connsiteX53" fmla="*/ 838200 w 991430"/>
                <a:gd name="connsiteY53" fmla="*/ 26658 h 771725"/>
                <a:gd name="connsiteX54" fmla="*/ 829734 w 991430"/>
                <a:gd name="connsiteY54" fmla="*/ 1258 h 771725"/>
                <a:gd name="connsiteX55" fmla="*/ 778934 w 991430"/>
                <a:gd name="connsiteY55" fmla="*/ 9725 h 771725"/>
                <a:gd name="connsiteX56" fmla="*/ 745067 w 991430"/>
                <a:gd name="connsiteY56" fmla="*/ 18192 h 771725"/>
                <a:gd name="connsiteX57" fmla="*/ 719667 w 991430"/>
                <a:gd name="connsiteY57" fmla="*/ 26658 h 771725"/>
                <a:gd name="connsiteX58" fmla="*/ 660400 w 991430"/>
                <a:gd name="connsiteY58" fmla="*/ 35125 h 771725"/>
                <a:gd name="connsiteX59" fmla="*/ 635000 w 991430"/>
                <a:gd name="connsiteY59" fmla="*/ 43592 h 771725"/>
                <a:gd name="connsiteX60" fmla="*/ 609600 w 991430"/>
                <a:gd name="connsiteY60" fmla="*/ 153658 h 771725"/>
                <a:gd name="connsiteX61" fmla="*/ 592667 w 991430"/>
                <a:gd name="connsiteY61" fmla="*/ 212925 h 771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991430" h="771725">
                  <a:moveTo>
                    <a:pt x="592667" y="212925"/>
                  </a:moveTo>
                  <a:lnTo>
                    <a:pt x="592667" y="212925"/>
                  </a:lnTo>
                  <a:cubicBezTo>
                    <a:pt x="584200" y="235503"/>
                    <a:pt x="578051" y="259091"/>
                    <a:pt x="567267" y="280658"/>
                  </a:cubicBezTo>
                  <a:cubicBezTo>
                    <a:pt x="563697" y="287798"/>
                    <a:pt x="554441" y="290747"/>
                    <a:pt x="550334" y="297592"/>
                  </a:cubicBezTo>
                  <a:cubicBezTo>
                    <a:pt x="545742" y="305245"/>
                    <a:pt x="545858" y="315010"/>
                    <a:pt x="541867" y="322992"/>
                  </a:cubicBezTo>
                  <a:cubicBezTo>
                    <a:pt x="534531" y="337663"/>
                    <a:pt x="521127" y="354824"/>
                    <a:pt x="508000" y="365325"/>
                  </a:cubicBezTo>
                  <a:cubicBezTo>
                    <a:pt x="500054" y="371682"/>
                    <a:pt x="490546" y="375901"/>
                    <a:pt x="482600" y="382258"/>
                  </a:cubicBezTo>
                  <a:cubicBezTo>
                    <a:pt x="476367" y="387245"/>
                    <a:pt x="472512" y="395085"/>
                    <a:pt x="465667" y="399192"/>
                  </a:cubicBezTo>
                  <a:cubicBezTo>
                    <a:pt x="456187" y="404880"/>
                    <a:pt x="413774" y="413913"/>
                    <a:pt x="406400" y="416125"/>
                  </a:cubicBezTo>
                  <a:cubicBezTo>
                    <a:pt x="293120" y="450109"/>
                    <a:pt x="412469" y="419479"/>
                    <a:pt x="313267" y="441525"/>
                  </a:cubicBezTo>
                  <a:cubicBezTo>
                    <a:pt x="301908" y="444049"/>
                    <a:pt x="290546" y="446648"/>
                    <a:pt x="279400" y="449992"/>
                  </a:cubicBezTo>
                  <a:cubicBezTo>
                    <a:pt x="262303" y="455121"/>
                    <a:pt x="246311" y="464711"/>
                    <a:pt x="228600" y="466925"/>
                  </a:cubicBezTo>
                  <a:cubicBezTo>
                    <a:pt x="141065" y="477867"/>
                    <a:pt x="183392" y="472174"/>
                    <a:pt x="101600" y="483858"/>
                  </a:cubicBezTo>
                  <a:cubicBezTo>
                    <a:pt x="93133" y="486680"/>
                    <a:pt x="84858" y="490160"/>
                    <a:pt x="76200" y="492325"/>
                  </a:cubicBezTo>
                  <a:cubicBezTo>
                    <a:pt x="62239" y="495815"/>
                    <a:pt x="47915" y="497670"/>
                    <a:pt x="33867" y="500792"/>
                  </a:cubicBezTo>
                  <a:cubicBezTo>
                    <a:pt x="22508" y="503316"/>
                    <a:pt x="11289" y="506436"/>
                    <a:pt x="0" y="509258"/>
                  </a:cubicBezTo>
                  <a:cubicBezTo>
                    <a:pt x="5645" y="514903"/>
                    <a:pt x="10089" y="522085"/>
                    <a:pt x="16934" y="526192"/>
                  </a:cubicBezTo>
                  <a:cubicBezTo>
                    <a:pt x="43109" y="541897"/>
                    <a:pt x="134033" y="542995"/>
                    <a:pt x="135467" y="543125"/>
                  </a:cubicBezTo>
                  <a:cubicBezTo>
                    <a:pt x="143934" y="548769"/>
                    <a:pt x="151766" y="555507"/>
                    <a:pt x="160867" y="560058"/>
                  </a:cubicBezTo>
                  <a:cubicBezTo>
                    <a:pt x="173015" y="566132"/>
                    <a:pt x="209281" y="574279"/>
                    <a:pt x="220134" y="576992"/>
                  </a:cubicBezTo>
                  <a:cubicBezTo>
                    <a:pt x="214489" y="593926"/>
                    <a:pt x="190500" y="632025"/>
                    <a:pt x="211667" y="653192"/>
                  </a:cubicBezTo>
                  <a:cubicBezTo>
                    <a:pt x="226058" y="667582"/>
                    <a:pt x="262467" y="687058"/>
                    <a:pt x="262467" y="687058"/>
                  </a:cubicBezTo>
                  <a:cubicBezTo>
                    <a:pt x="276578" y="684236"/>
                    <a:pt x="290839" y="682082"/>
                    <a:pt x="304800" y="678592"/>
                  </a:cubicBezTo>
                  <a:cubicBezTo>
                    <a:pt x="313458" y="676427"/>
                    <a:pt x="321275" y="670125"/>
                    <a:pt x="330200" y="670125"/>
                  </a:cubicBezTo>
                  <a:cubicBezTo>
                    <a:pt x="341836" y="670125"/>
                    <a:pt x="352778" y="675770"/>
                    <a:pt x="364067" y="678592"/>
                  </a:cubicBezTo>
                  <a:cubicBezTo>
                    <a:pt x="416185" y="756770"/>
                    <a:pt x="349677" y="660604"/>
                    <a:pt x="397934" y="720925"/>
                  </a:cubicBezTo>
                  <a:cubicBezTo>
                    <a:pt x="404291" y="728871"/>
                    <a:pt x="407672" y="739130"/>
                    <a:pt x="414867" y="746325"/>
                  </a:cubicBezTo>
                  <a:cubicBezTo>
                    <a:pt x="431279" y="762737"/>
                    <a:pt x="445010" y="764839"/>
                    <a:pt x="465667" y="771725"/>
                  </a:cubicBezTo>
                  <a:cubicBezTo>
                    <a:pt x="476956" y="768903"/>
                    <a:pt x="495058" y="773999"/>
                    <a:pt x="499534" y="763258"/>
                  </a:cubicBezTo>
                  <a:cubicBezTo>
                    <a:pt x="547403" y="648371"/>
                    <a:pt x="467378" y="683666"/>
                    <a:pt x="533400" y="661658"/>
                  </a:cubicBezTo>
                  <a:cubicBezTo>
                    <a:pt x="544689" y="664480"/>
                    <a:pt x="556121" y="666781"/>
                    <a:pt x="567267" y="670125"/>
                  </a:cubicBezTo>
                  <a:cubicBezTo>
                    <a:pt x="584364" y="675254"/>
                    <a:pt x="618067" y="687058"/>
                    <a:pt x="618067" y="687058"/>
                  </a:cubicBezTo>
                  <a:cubicBezTo>
                    <a:pt x="661260" y="730251"/>
                    <a:pt x="639210" y="726574"/>
                    <a:pt x="702734" y="712458"/>
                  </a:cubicBezTo>
                  <a:cubicBezTo>
                    <a:pt x="711446" y="710522"/>
                    <a:pt x="719667" y="706814"/>
                    <a:pt x="728134" y="703992"/>
                  </a:cubicBezTo>
                  <a:cubicBezTo>
                    <a:pt x="785446" y="723096"/>
                    <a:pt x="764569" y="726238"/>
                    <a:pt x="812800" y="712458"/>
                  </a:cubicBezTo>
                  <a:cubicBezTo>
                    <a:pt x="821381" y="710006"/>
                    <a:pt x="829733" y="706814"/>
                    <a:pt x="838200" y="703992"/>
                  </a:cubicBezTo>
                  <a:cubicBezTo>
                    <a:pt x="846667" y="706814"/>
                    <a:pt x="855947" y="707866"/>
                    <a:pt x="863600" y="712458"/>
                  </a:cubicBezTo>
                  <a:cubicBezTo>
                    <a:pt x="870445" y="716565"/>
                    <a:pt x="872660" y="728080"/>
                    <a:pt x="880534" y="729392"/>
                  </a:cubicBezTo>
                  <a:cubicBezTo>
                    <a:pt x="892012" y="731305"/>
                    <a:pt x="903111" y="723747"/>
                    <a:pt x="914400" y="720925"/>
                  </a:cubicBezTo>
                  <a:cubicBezTo>
                    <a:pt x="926895" y="702183"/>
                    <a:pt x="937178" y="683163"/>
                    <a:pt x="956734" y="670125"/>
                  </a:cubicBezTo>
                  <a:cubicBezTo>
                    <a:pt x="964160" y="665174"/>
                    <a:pt x="973667" y="664480"/>
                    <a:pt x="982134" y="661658"/>
                  </a:cubicBezTo>
                  <a:cubicBezTo>
                    <a:pt x="994995" y="623071"/>
                    <a:pt x="994054" y="639100"/>
                    <a:pt x="982134" y="585458"/>
                  </a:cubicBezTo>
                  <a:cubicBezTo>
                    <a:pt x="980198" y="576746"/>
                    <a:pt x="979242" y="567027"/>
                    <a:pt x="973667" y="560058"/>
                  </a:cubicBezTo>
                  <a:cubicBezTo>
                    <a:pt x="967310" y="552112"/>
                    <a:pt x="956734" y="548769"/>
                    <a:pt x="948267" y="543125"/>
                  </a:cubicBezTo>
                  <a:cubicBezTo>
                    <a:pt x="939706" y="530284"/>
                    <a:pt x="922867" y="509851"/>
                    <a:pt x="922867" y="492325"/>
                  </a:cubicBezTo>
                  <a:cubicBezTo>
                    <a:pt x="922867" y="483400"/>
                    <a:pt x="927343" y="474907"/>
                    <a:pt x="931334" y="466925"/>
                  </a:cubicBezTo>
                  <a:cubicBezTo>
                    <a:pt x="935885" y="457824"/>
                    <a:pt x="942623" y="449992"/>
                    <a:pt x="948267" y="441525"/>
                  </a:cubicBezTo>
                  <a:cubicBezTo>
                    <a:pt x="951089" y="430236"/>
                    <a:pt x="956734" y="419294"/>
                    <a:pt x="956734" y="407658"/>
                  </a:cubicBezTo>
                  <a:cubicBezTo>
                    <a:pt x="956734" y="396910"/>
                    <a:pt x="943065" y="344519"/>
                    <a:pt x="939800" y="331458"/>
                  </a:cubicBezTo>
                  <a:cubicBezTo>
                    <a:pt x="936978" y="286303"/>
                    <a:pt x="938772" y="240620"/>
                    <a:pt x="931334" y="195992"/>
                  </a:cubicBezTo>
                  <a:cubicBezTo>
                    <a:pt x="930022" y="188118"/>
                    <a:pt x="919190" y="185444"/>
                    <a:pt x="914400" y="179058"/>
                  </a:cubicBezTo>
                  <a:cubicBezTo>
                    <a:pt x="902189" y="162777"/>
                    <a:pt x="880534" y="128258"/>
                    <a:pt x="880534" y="128258"/>
                  </a:cubicBezTo>
                  <a:cubicBezTo>
                    <a:pt x="879509" y="122110"/>
                    <a:pt x="872864" y="65954"/>
                    <a:pt x="863600" y="52058"/>
                  </a:cubicBezTo>
                  <a:cubicBezTo>
                    <a:pt x="856958" y="42095"/>
                    <a:pt x="846667" y="35125"/>
                    <a:pt x="838200" y="26658"/>
                  </a:cubicBezTo>
                  <a:cubicBezTo>
                    <a:pt x="835378" y="18191"/>
                    <a:pt x="838315" y="3710"/>
                    <a:pt x="829734" y="1258"/>
                  </a:cubicBezTo>
                  <a:cubicBezTo>
                    <a:pt x="813228" y="-3458"/>
                    <a:pt x="795768" y="6358"/>
                    <a:pt x="778934" y="9725"/>
                  </a:cubicBezTo>
                  <a:cubicBezTo>
                    <a:pt x="767524" y="12007"/>
                    <a:pt x="756256" y="14995"/>
                    <a:pt x="745067" y="18192"/>
                  </a:cubicBezTo>
                  <a:cubicBezTo>
                    <a:pt x="736486" y="20644"/>
                    <a:pt x="728418" y="24908"/>
                    <a:pt x="719667" y="26658"/>
                  </a:cubicBezTo>
                  <a:cubicBezTo>
                    <a:pt x="700098" y="30572"/>
                    <a:pt x="680156" y="32303"/>
                    <a:pt x="660400" y="35125"/>
                  </a:cubicBezTo>
                  <a:cubicBezTo>
                    <a:pt x="651933" y="37947"/>
                    <a:pt x="637822" y="35125"/>
                    <a:pt x="635000" y="43592"/>
                  </a:cubicBezTo>
                  <a:cubicBezTo>
                    <a:pt x="589055" y="181429"/>
                    <a:pt x="657989" y="105272"/>
                    <a:pt x="609600" y="153658"/>
                  </a:cubicBezTo>
                  <a:cubicBezTo>
                    <a:pt x="591775" y="207136"/>
                    <a:pt x="595489" y="203047"/>
                    <a:pt x="592667" y="212925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8000">
                  <a:schemeClr val="accent5">
                    <a:lumMod val="40000"/>
                    <a:lumOff val="60000"/>
                  </a:schemeClr>
                </a:gs>
              </a:gsLst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6E8A4B47-D661-401B-AE2E-B014196122CF}"/>
                </a:ext>
              </a:extLst>
            </p:cNvPr>
            <p:cNvSpPr/>
            <p:nvPr/>
          </p:nvSpPr>
          <p:spPr>
            <a:xfrm>
              <a:off x="8007940" y="4109994"/>
              <a:ext cx="1159933" cy="722706"/>
            </a:xfrm>
            <a:custGeom>
              <a:avLst/>
              <a:gdLst>
                <a:gd name="connsiteX0" fmla="*/ 262467 w 965200"/>
                <a:gd name="connsiteY0" fmla="*/ 76200 h 722706"/>
                <a:gd name="connsiteX1" fmla="*/ 262467 w 965200"/>
                <a:gd name="connsiteY1" fmla="*/ 76200 h 722706"/>
                <a:gd name="connsiteX2" fmla="*/ 355600 w 965200"/>
                <a:gd name="connsiteY2" fmla="*/ 287867 h 722706"/>
                <a:gd name="connsiteX3" fmla="*/ 372534 w 965200"/>
                <a:gd name="connsiteY3" fmla="*/ 313267 h 722706"/>
                <a:gd name="connsiteX4" fmla="*/ 397934 w 965200"/>
                <a:gd name="connsiteY4" fmla="*/ 338667 h 722706"/>
                <a:gd name="connsiteX5" fmla="*/ 448734 w 965200"/>
                <a:gd name="connsiteY5" fmla="*/ 372534 h 722706"/>
                <a:gd name="connsiteX6" fmla="*/ 474134 w 965200"/>
                <a:gd name="connsiteY6" fmla="*/ 381000 h 722706"/>
                <a:gd name="connsiteX7" fmla="*/ 491067 w 965200"/>
                <a:gd name="connsiteY7" fmla="*/ 397934 h 722706"/>
                <a:gd name="connsiteX8" fmla="*/ 550334 w 965200"/>
                <a:gd name="connsiteY8" fmla="*/ 423334 h 722706"/>
                <a:gd name="connsiteX9" fmla="*/ 575734 w 965200"/>
                <a:gd name="connsiteY9" fmla="*/ 440267 h 722706"/>
                <a:gd name="connsiteX10" fmla="*/ 795867 w 965200"/>
                <a:gd name="connsiteY10" fmla="*/ 474134 h 722706"/>
                <a:gd name="connsiteX11" fmla="*/ 863600 w 965200"/>
                <a:gd name="connsiteY11" fmla="*/ 482600 h 722706"/>
                <a:gd name="connsiteX12" fmla="*/ 965200 w 965200"/>
                <a:gd name="connsiteY12" fmla="*/ 491067 h 722706"/>
                <a:gd name="connsiteX13" fmla="*/ 956734 w 965200"/>
                <a:gd name="connsiteY13" fmla="*/ 524934 h 722706"/>
                <a:gd name="connsiteX14" fmla="*/ 829734 w 965200"/>
                <a:gd name="connsiteY14" fmla="*/ 550334 h 722706"/>
                <a:gd name="connsiteX15" fmla="*/ 812800 w 965200"/>
                <a:gd name="connsiteY15" fmla="*/ 601134 h 722706"/>
                <a:gd name="connsiteX16" fmla="*/ 787400 w 965200"/>
                <a:gd name="connsiteY16" fmla="*/ 643467 h 722706"/>
                <a:gd name="connsiteX17" fmla="*/ 702734 w 965200"/>
                <a:gd name="connsiteY17" fmla="*/ 651934 h 722706"/>
                <a:gd name="connsiteX18" fmla="*/ 694267 w 965200"/>
                <a:gd name="connsiteY18" fmla="*/ 677334 h 722706"/>
                <a:gd name="connsiteX19" fmla="*/ 618067 w 965200"/>
                <a:gd name="connsiteY19" fmla="*/ 711200 h 722706"/>
                <a:gd name="connsiteX20" fmla="*/ 592667 w 965200"/>
                <a:gd name="connsiteY20" fmla="*/ 702734 h 722706"/>
                <a:gd name="connsiteX21" fmla="*/ 558800 w 965200"/>
                <a:gd name="connsiteY21" fmla="*/ 668867 h 722706"/>
                <a:gd name="connsiteX22" fmla="*/ 533400 w 965200"/>
                <a:gd name="connsiteY22" fmla="*/ 651934 h 722706"/>
                <a:gd name="connsiteX23" fmla="*/ 508000 w 965200"/>
                <a:gd name="connsiteY23" fmla="*/ 609600 h 722706"/>
                <a:gd name="connsiteX24" fmla="*/ 499534 w 965200"/>
                <a:gd name="connsiteY24" fmla="*/ 584200 h 722706"/>
                <a:gd name="connsiteX25" fmla="*/ 465667 w 965200"/>
                <a:gd name="connsiteY25" fmla="*/ 635000 h 722706"/>
                <a:gd name="connsiteX26" fmla="*/ 457200 w 965200"/>
                <a:gd name="connsiteY26" fmla="*/ 668867 h 722706"/>
                <a:gd name="connsiteX27" fmla="*/ 347134 w 965200"/>
                <a:gd name="connsiteY27" fmla="*/ 677334 h 722706"/>
                <a:gd name="connsiteX28" fmla="*/ 287867 w 965200"/>
                <a:gd name="connsiteY28" fmla="*/ 694267 h 722706"/>
                <a:gd name="connsiteX29" fmla="*/ 194734 w 965200"/>
                <a:gd name="connsiteY29" fmla="*/ 685800 h 722706"/>
                <a:gd name="connsiteX30" fmla="*/ 169334 w 965200"/>
                <a:gd name="connsiteY30" fmla="*/ 677334 h 722706"/>
                <a:gd name="connsiteX31" fmla="*/ 110067 w 965200"/>
                <a:gd name="connsiteY31" fmla="*/ 668867 h 722706"/>
                <a:gd name="connsiteX32" fmla="*/ 67734 w 965200"/>
                <a:gd name="connsiteY32" fmla="*/ 635000 h 722706"/>
                <a:gd name="connsiteX33" fmla="*/ 59267 w 965200"/>
                <a:gd name="connsiteY33" fmla="*/ 609600 h 722706"/>
                <a:gd name="connsiteX34" fmla="*/ 84667 w 965200"/>
                <a:gd name="connsiteY34" fmla="*/ 592667 h 722706"/>
                <a:gd name="connsiteX35" fmla="*/ 93134 w 965200"/>
                <a:gd name="connsiteY35" fmla="*/ 567267 h 722706"/>
                <a:gd name="connsiteX36" fmla="*/ 84667 w 965200"/>
                <a:gd name="connsiteY36" fmla="*/ 491067 h 722706"/>
                <a:gd name="connsiteX37" fmla="*/ 33867 w 965200"/>
                <a:gd name="connsiteY37" fmla="*/ 414867 h 722706"/>
                <a:gd name="connsiteX38" fmla="*/ 8467 w 965200"/>
                <a:gd name="connsiteY38" fmla="*/ 397934 h 722706"/>
                <a:gd name="connsiteX39" fmla="*/ 0 w 965200"/>
                <a:gd name="connsiteY39" fmla="*/ 372534 h 722706"/>
                <a:gd name="connsiteX40" fmla="*/ 16934 w 965200"/>
                <a:gd name="connsiteY40" fmla="*/ 313267 h 722706"/>
                <a:gd name="connsiteX41" fmla="*/ 42334 w 965200"/>
                <a:gd name="connsiteY41" fmla="*/ 287867 h 722706"/>
                <a:gd name="connsiteX42" fmla="*/ 67734 w 965200"/>
                <a:gd name="connsiteY42" fmla="*/ 237067 h 722706"/>
                <a:gd name="connsiteX43" fmla="*/ 42334 w 965200"/>
                <a:gd name="connsiteY43" fmla="*/ 152400 h 722706"/>
                <a:gd name="connsiteX44" fmla="*/ 33867 w 965200"/>
                <a:gd name="connsiteY44" fmla="*/ 127000 h 722706"/>
                <a:gd name="connsiteX45" fmla="*/ 59267 w 965200"/>
                <a:gd name="connsiteY45" fmla="*/ 50800 h 722706"/>
                <a:gd name="connsiteX46" fmla="*/ 84667 w 965200"/>
                <a:gd name="connsiteY46" fmla="*/ 42334 h 722706"/>
                <a:gd name="connsiteX47" fmla="*/ 101600 w 965200"/>
                <a:gd name="connsiteY47" fmla="*/ 25400 h 722706"/>
                <a:gd name="connsiteX48" fmla="*/ 127000 w 965200"/>
                <a:gd name="connsiteY48" fmla="*/ 16934 h 722706"/>
                <a:gd name="connsiteX49" fmla="*/ 237067 w 965200"/>
                <a:gd name="connsiteY49" fmla="*/ 0 h 722706"/>
                <a:gd name="connsiteX50" fmla="*/ 262467 w 965200"/>
                <a:gd name="connsiteY50" fmla="*/ 76200 h 722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965200" h="722706">
                  <a:moveTo>
                    <a:pt x="262467" y="76200"/>
                  </a:moveTo>
                  <a:lnTo>
                    <a:pt x="262467" y="76200"/>
                  </a:lnTo>
                  <a:cubicBezTo>
                    <a:pt x="293511" y="146756"/>
                    <a:pt x="323139" y="217952"/>
                    <a:pt x="355600" y="287867"/>
                  </a:cubicBezTo>
                  <a:cubicBezTo>
                    <a:pt x="359885" y="297097"/>
                    <a:pt x="366020" y="305450"/>
                    <a:pt x="372534" y="313267"/>
                  </a:cubicBezTo>
                  <a:cubicBezTo>
                    <a:pt x="380199" y="322465"/>
                    <a:pt x="388483" y="331316"/>
                    <a:pt x="397934" y="338667"/>
                  </a:cubicBezTo>
                  <a:cubicBezTo>
                    <a:pt x="413998" y="351162"/>
                    <a:pt x="429427" y="366099"/>
                    <a:pt x="448734" y="372534"/>
                  </a:cubicBezTo>
                  <a:lnTo>
                    <a:pt x="474134" y="381000"/>
                  </a:lnTo>
                  <a:cubicBezTo>
                    <a:pt x="479778" y="386645"/>
                    <a:pt x="484425" y="393506"/>
                    <a:pt x="491067" y="397934"/>
                  </a:cubicBezTo>
                  <a:cubicBezTo>
                    <a:pt x="543911" y="433164"/>
                    <a:pt x="505186" y="400760"/>
                    <a:pt x="550334" y="423334"/>
                  </a:cubicBezTo>
                  <a:cubicBezTo>
                    <a:pt x="559435" y="427885"/>
                    <a:pt x="566435" y="436134"/>
                    <a:pt x="575734" y="440267"/>
                  </a:cubicBezTo>
                  <a:cubicBezTo>
                    <a:pt x="645085" y="471089"/>
                    <a:pt x="722038" y="467422"/>
                    <a:pt x="795867" y="474134"/>
                  </a:cubicBezTo>
                  <a:cubicBezTo>
                    <a:pt x="818527" y="476194"/>
                    <a:pt x="840960" y="480336"/>
                    <a:pt x="863600" y="482600"/>
                  </a:cubicBezTo>
                  <a:cubicBezTo>
                    <a:pt x="897415" y="485981"/>
                    <a:pt x="931333" y="488245"/>
                    <a:pt x="965200" y="491067"/>
                  </a:cubicBezTo>
                  <a:cubicBezTo>
                    <a:pt x="962378" y="502356"/>
                    <a:pt x="961938" y="514526"/>
                    <a:pt x="956734" y="524934"/>
                  </a:cubicBezTo>
                  <a:cubicBezTo>
                    <a:pt x="936117" y="566167"/>
                    <a:pt x="844790" y="549176"/>
                    <a:pt x="829734" y="550334"/>
                  </a:cubicBezTo>
                  <a:lnTo>
                    <a:pt x="812800" y="601134"/>
                  </a:lnTo>
                  <a:cubicBezTo>
                    <a:pt x="808896" y="612846"/>
                    <a:pt x="804307" y="639240"/>
                    <a:pt x="787400" y="643467"/>
                  </a:cubicBezTo>
                  <a:cubicBezTo>
                    <a:pt x="759884" y="650346"/>
                    <a:pt x="730956" y="649112"/>
                    <a:pt x="702734" y="651934"/>
                  </a:cubicBezTo>
                  <a:cubicBezTo>
                    <a:pt x="699912" y="660401"/>
                    <a:pt x="696432" y="668676"/>
                    <a:pt x="694267" y="677334"/>
                  </a:cubicBezTo>
                  <a:cubicBezTo>
                    <a:pt x="678203" y="741587"/>
                    <a:pt x="705035" y="722072"/>
                    <a:pt x="618067" y="711200"/>
                  </a:cubicBezTo>
                  <a:cubicBezTo>
                    <a:pt x="609600" y="708378"/>
                    <a:pt x="599929" y="707921"/>
                    <a:pt x="592667" y="702734"/>
                  </a:cubicBezTo>
                  <a:cubicBezTo>
                    <a:pt x="579676" y="693455"/>
                    <a:pt x="572084" y="677723"/>
                    <a:pt x="558800" y="668867"/>
                  </a:cubicBezTo>
                  <a:lnTo>
                    <a:pt x="533400" y="651934"/>
                  </a:lnTo>
                  <a:cubicBezTo>
                    <a:pt x="509418" y="579982"/>
                    <a:pt x="542866" y="667710"/>
                    <a:pt x="508000" y="609600"/>
                  </a:cubicBezTo>
                  <a:cubicBezTo>
                    <a:pt x="503408" y="601947"/>
                    <a:pt x="502356" y="592667"/>
                    <a:pt x="499534" y="584200"/>
                  </a:cubicBezTo>
                  <a:cubicBezTo>
                    <a:pt x="478863" y="604871"/>
                    <a:pt x="477969" y="602195"/>
                    <a:pt x="465667" y="635000"/>
                  </a:cubicBezTo>
                  <a:cubicBezTo>
                    <a:pt x="461581" y="645896"/>
                    <a:pt x="468159" y="664953"/>
                    <a:pt x="457200" y="668867"/>
                  </a:cubicBezTo>
                  <a:cubicBezTo>
                    <a:pt x="422547" y="681243"/>
                    <a:pt x="383823" y="674512"/>
                    <a:pt x="347134" y="677334"/>
                  </a:cubicBezTo>
                  <a:cubicBezTo>
                    <a:pt x="335158" y="681326"/>
                    <a:pt x="298495" y="694267"/>
                    <a:pt x="287867" y="694267"/>
                  </a:cubicBezTo>
                  <a:cubicBezTo>
                    <a:pt x="256695" y="694267"/>
                    <a:pt x="225778" y="688622"/>
                    <a:pt x="194734" y="685800"/>
                  </a:cubicBezTo>
                  <a:cubicBezTo>
                    <a:pt x="186267" y="682978"/>
                    <a:pt x="178085" y="679084"/>
                    <a:pt x="169334" y="677334"/>
                  </a:cubicBezTo>
                  <a:cubicBezTo>
                    <a:pt x="149765" y="673420"/>
                    <a:pt x="129182" y="674601"/>
                    <a:pt x="110067" y="668867"/>
                  </a:cubicBezTo>
                  <a:cubicBezTo>
                    <a:pt x="94807" y="664289"/>
                    <a:pt x="78697" y="645964"/>
                    <a:pt x="67734" y="635000"/>
                  </a:cubicBezTo>
                  <a:cubicBezTo>
                    <a:pt x="64912" y="626533"/>
                    <a:pt x="55952" y="617886"/>
                    <a:pt x="59267" y="609600"/>
                  </a:cubicBezTo>
                  <a:cubicBezTo>
                    <a:pt x="63046" y="600152"/>
                    <a:pt x="78310" y="600613"/>
                    <a:pt x="84667" y="592667"/>
                  </a:cubicBezTo>
                  <a:cubicBezTo>
                    <a:pt x="90242" y="585698"/>
                    <a:pt x="90312" y="575734"/>
                    <a:pt x="93134" y="567267"/>
                  </a:cubicBezTo>
                  <a:cubicBezTo>
                    <a:pt x="90312" y="541867"/>
                    <a:pt x="88869" y="516276"/>
                    <a:pt x="84667" y="491067"/>
                  </a:cubicBezTo>
                  <a:cubicBezTo>
                    <a:pt x="79595" y="460638"/>
                    <a:pt x="56696" y="433891"/>
                    <a:pt x="33867" y="414867"/>
                  </a:cubicBezTo>
                  <a:cubicBezTo>
                    <a:pt x="26050" y="408353"/>
                    <a:pt x="16934" y="403578"/>
                    <a:pt x="8467" y="397934"/>
                  </a:cubicBezTo>
                  <a:cubicBezTo>
                    <a:pt x="5645" y="389467"/>
                    <a:pt x="0" y="381459"/>
                    <a:pt x="0" y="372534"/>
                  </a:cubicBezTo>
                  <a:cubicBezTo>
                    <a:pt x="0" y="369711"/>
                    <a:pt x="12941" y="319256"/>
                    <a:pt x="16934" y="313267"/>
                  </a:cubicBezTo>
                  <a:cubicBezTo>
                    <a:pt x="23576" y="303304"/>
                    <a:pt x="34669" y="297065"/>
                    <a:pt x="42334" y="287867"/>
                  </a:cubicBezTo>
                  <a:cubicBezTo>
                    <a:pt x="60570" y="265984"/>
                    <a:pt x="59248" y="262523"/>
                    <a:pt x="67734" y="237067"/>
                  </a:cubicBezTo>
                  <a:cubicBezTo>
                    <a:pt x="54939" y="185887"/>
                    <a:pt x="62945" y="214234"/>
                    <a:pt x="42334" y="152400"/>
                  </a:cubicBezTo>
                  <a:lnTo>
                    <a:pt x="33867" y="127000"/>
                  </a:lnTo>
                  <a:cubicBezTo>
                    <a:pt x="37998" y="102214"/>
                    <a:pt x="36373" y="69115"/>
                    <a:pt x="59267" y="50800"/>
                  </a:cubicBezTo>
                  <a:cubicBezTo>
                    <a:pt x="66236" y="45225"/>
                    <a:pt x="76200" y="45156"/>
                    <a:pt x="84667" y="42334"/>
                  </a:cubicBezTo>
                  <a:cubicBezTo>
                    <a:pt x="90311" y="36689"/>
                    <a:pt x="94755" y="29507"/>
                    <a:pt x="101600" y="25400"/>
                  </a:cubicBezTo>
                  <a:cubicBezTo>
                    <a:pt x="109253" y="20808"/>
                    <a:pt x="118342" y="19098"/>
                    <a:pt x="127000" y="16934"/>
                  </a:cubicBezTo>
                  <a:cubicBezTo>
                    <a:pt x="165791" y="7237"/>
                    <a:pt x="195933" y="5142"/>
                    <a:pt x="237067" y="0"/>
                  </a:cubicBezTo>
                  <a:cubicBezTo>
                    <a:pt x="307354" y="11715"/>
                    <a:pt x="258234" y="63500"/>
                    <a:pt x="262467" y="7620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28000">
                  <a:schemeClr val="accent5">
                    <a:lumMod val="40000"/>
                    <a:lumOff val="60000"/>
                  </a:schemeClr>
                </a:gs>
              </a:gsLst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D6E5048F-8DF7-4536-B0CC-D5C8774D780D}"/>
                </a:ext>
              </a:extLst>
            </p:cNvPr>
            <p:cNvSpPr/>
            <p:nvPr/>
          </p:nvSpPr>
          <p:spPr>
            <a:xfrm>
              <a:off x="7387166" y="3755837"/>
              <a:ext cx="1371600" cy="575733"/>
            </a:xfrm>
            <a:custGeom>
              <a:avLst/>
              <a:gdLst>
                <a:gd name="connsiteX0" fmla="*/ 491067 w 1371600"/>
                <a:gd name="connsiteY0" fmla="*/ 42333 h 575733"/>
                <a:gd name="connsiteX1" fmla="*/ 491067 w 1371600"/>
                <a:gd name="connsiteY1" fmla="*/ 42333 h 575733"/>
                <a:gd name="connsiteX2" fmla="*/ 482600 w 1371600"/>
                <a:gd name="connsiteY2" fmla="*/ 135467 h 575733"/>
                <a:gd name="connsiteX3" fmla="*/ 440267 w 1371600"/>
                <a:gd name="connsiteY3" fmla="*/ 186267 h 575733"/>
                <a:gd name="connsiteX4" fmla="*/ 406400 w 1371600"/>
                <a:gd name="connsiteY4" fmla="*/ 203200 h 575733"/>
                <a:gd name="connsiteX5" fmla="*/ 355600 w 1371600"/>
                <a:gd name="connsiteY5" fmla="*/ 220133 h 575733"/>
                <a:gd name="connsiteX6" fmla="*/ 287867 w 1371600"/>
                <a:gd name="connsiteY6" fmla="*/ 270933 h 575733"/>
                <a:gd name="connsiteX7" fmla="*/ 203200 w 1371600"/>
                <a:gd name="connsiteY7" fmla="*/ 296333 h 575733"/>
                <a:gd name="connsiteX8" fmla="*/ 135467 w 1371600"/>
                <a:gd name="connsiteY8" fmla="*/ 304800 h 575733"/>
                <a:gd name="connsiteX9" fmla="*/ 0 w 1371600"/>
                <a:gd name="connsiteY9" fmla="*/ 330200 h 575733"/>
                <a:gd name="connsiteX10" fmla="*/ 8467 w 1371600"/>
                <a:gd name="connsiteY10" fmla="*/ 355600 h 575733"/>
                <a:gd name="connsiteX11" fmla="*/ 59267 w 1371600"/>
                <a:gd name="connsiteY11" fmla="*/ 397933 h 575733"/>
                <a:gd name="connsiteX12" fmla="*/ 110067 w 1371600"/>
                <a:gd name="connsiteY12" fmla="*/ 414867 h 575733"/>
                <a:gd name="connsiteX13" fmla="*/ 203200 w 1371600"/>
                <a:gd name="connsiteY13" fmla="*/ 431800 h 575733"/>
                <a:gd name="connsiteX14" fmla="*/ 177800 w 1371600"/>
                <a:gd name="connsiteY14" fmla="*/ 448733 h 575733"/>
                <a:gd name="connsiteX15" fmla="*/ 169334 w 1371600"/>
                <a:gd name="connsiteY15" fmla="*/ 474133 h 575733"/>
                <a:gd name="connsiteX16" fmla="*/ 152400 w 1371600"/>
                <a:gd name="connsiteY16" fmla="*/ 491067 h 575733"/>
                <a:gd name="connsiteX17" fmla="*/ 177800 w 1371600"/>
                <a:gd name="connsiteY17" fmla="*/ 499533 h 575733"/>
                <a:gd name="connsiteX18" fmla="*/ 287867 w 1371600"/>
                <a:gd name="connsiteY18" fmla="*/ 482600 h 575733"/>
                <a:gd name="connsiteX19" fmla="*/ 313267 w 1371600"/>
                <a:gd name="connsiteY19" fmla="*/ 465667 h 575733"/>
                <a:gd name="connsiteX20" fmla="*/ 330200 w 1371600"/>
                <a:gd name="connsiteY20" fmla="*/ 448733 h 575733"/>
                <a:gd name="connsiteX21" fmla="*/ 338667 w 1371600"/>
                <a:gd name="connsiteY21" fmla="*/ 474133 h 575733"/>
                <a:gd name="connsiteX22" fmla="*/ 330200 w 1371600"/>
                <a:gd name="connsiteY22" fmla="*/ 550333 h 575733"/>
                <a:gd name="connsiteX23" fmla="*/ 381000 w 1371600"/>
                <a:gd name="connsiteY23" fmla="*/ 533400 h 575733"/>
                <a:gd name="connsiteX24" fmla="*/ 406400 w 1371600"/>
                <a:gd name="connsiteY24" fmla="*/ 524933 h 575733"/>
                <a:gd name="connsiteX25" fmla="*/ 448734 w 1371600"/>
                <a:gd name="connsiteY25" fmla="*/ 499533 h 575733"/>
                <a:gd name="connsiteX26" fmla="*/ 499534 w 1371600"/>
                <a:gd name="connsiteY26" fmla="*/ 465667 h 575733"/>
                <a:gd name="connsiteX27" fmla="*/ 508000 w 1371600"/>
                <a:gd name="connsiteY27" fmla="*/ 491067 h 575733"/>
                <a:gd name="connsiteX28" fmla="*/ 524934 w 1371600"/>
                <a:gd name="connsiteY28" fmla="*/ 550333 h 575733"/>
                <a:gd name="connsiteX29" fmla="*/ 541867 w 1371600"/>
                <a:gd name="connsiteY29" fmla="*/ 575733 h 575733"/>
                <a:gd name="connsiteX30" fmla="*/ 567267 w 1371600"/>
                <a:gd name="connsiteY30" fmla="*/ 567267 h 575733"/>
                <a:gd name="connsiteX31" fmla="*/ 584200 w 1371600"/>
                <a:gd name="connsiteY31" fmla="*/ 499533 h 575733"/>
                <a:gd name="connsiteX32" fmla="*/ 592667 w 1371600"/>
                <a:gd name="connsiteY32" fmla="*/ 474133 h 575733"/>
                <a:gd name="connsiteX33" fmla="*/ 651934 w 1371600"/>
                <a:gd name="connsiteY33" fmla="*/ 524933 h 575733"/>
                <a:gd name="connsiteX34" fmla="*/ 677334 w 1371600"/>
                <a:gd name="connsiteY34" fmla="*/ 516467 h 575733"/>
                <a:gd name="connsiteX35" fmla="*/ 694267 w 1371600"/>
                <a:gd name="connsiteY35" fmla="*/ 457200 h 575733"/>
                <a:gd name="connsiteX36" fmla="*/ 702734 w 1371600"/>
                <a:gd name="connsiteY36" fmla="*/ 364067 h 575733"/>
                <a:gd name="connsiteX37" fmla="*/ 736600 w 1371600"/>
                <a:gd name="connsiteY37" fmla="*/ 414867 h 575733"/>
                <a:gd name="connsiteX38" fmla="*/ 753534 w 1371600"/>
                <a:gd name="connsiteY38" fmla="*/ 431800 h 575733"/>
                <a:gd name="connsiteX39" fmla="*/ 778934 w 1371600"/>
                <a:gd name="connsiteY39" fmla="*/ 448733 h 575733"/>
                <a:gd name="connsiteX40" fmla="*/ 821267 w 1371600"/>
                <a:gd name="connsiteY40" fmla="*/ 491067 h 575733"/>
                <a:gd name="connsiteX41" fmla="*/ 872067 w 1371600"/>
                <a:gd name="connsiteY41" fmla="*/ 508000 h 575733"/>
                <a:gd name="connsiteX42" fmla="*/ 948267 w 1371600"/>
                <a:gd name="connsiteY42" fmla="*/ 558800 h 575733"/>
                <a:gd name="connsiteX43" fmla="*/ 990600 w 1371600"/>
                <a:gd name="connsiteY43" fmla="*/ 550333 h 575733"/>
                <a:gd name="connsiteX44" fmla="*/ 965200 w 1371600"/>
                <a:gd name="connsiteY44" fmla="*/ 524933 h 575733"/>
                <a:gd name="connsiteX45" fmla="*/ 948267 w 1371600"/>
                <a:gd name="connsiteY45" fmla="*/ 499533 h 575733"/>
                <a:gd name="connsiteX46" fmla="*/ 922867 w 1371600"/>
                <a:gd name="connsiteY46" fmla="*/ 465667 h 575733"/>
                <a:gd name="connsiteX47" fmla="*/ 889000 w 1371600"/>
                <a:gd name="connsiteY47" fmla="*/ 431800 h 575733"/>
                <a:gd name="connsiteX48" fmla="*/ 872067 w 1371600"/>
                <a:gd name="connsiteY48" fmla="*/ 406400 h 575733"/>
                <a:gd name="connsiteX49" fmla="*/ 897467 w 1371600"/>
                <a:gd name="connsiteY49" fmla="*/ 423333 h 575733"/>
                <a:gd name="connsiteX50" fmla="*/ 965200 w 1371600"/>
                <a:gd name="connsiteY50" fmla="*/ 440267 h 575733"/>
                <a:gd name="connsiteX51" fmla="*/ 990600 w 1371600"/>
                <a:gd name="connsiteY51" fmla="*/ 448733 h 575733"/>
                <a:gd name="connsiteX52" fmla="*/ 1032934 w 1371600"/>
                <a:gd name="connsiteY52" fmla="*/ 474133 h 575733"/>
                <a:gd name="connsiteX53" fmla="*/ 1100667 w 1371600"/>
                <a:gd name="connsiteY53" fmla="*/ 491067 h 575733"/>
                <a:gd name="connsiteX54" fmla="*/ 1151467 w 1371600"/>
                <a:gd name="connsiteY54" fmla="*/ 508000 h 575733"/>
                <a:gd name="connsiteX55" fmla="*/ 1134534 w 1371600"/>
                <a:gd name="connsiteY55" fmla="*/ 482600 h 575733"/>
                <a:gd name="connsiteX56" fmla="*/ 1083734 w 1371600"/>
                <a:gd name="connsiteY56" fmla="*/ 431800 h 575733"/>
                <a:gd name="connsiteX57" fmla="*/ 1049867 w 1371600"/>
                <a:gd name="connsiteY57" fmla="*/ 381000 h 575733"/>
                <a:gd name="connsiteX58" fmla="*/ 1032934 w 1371600"/>
                <a:gd name="connsiteY58" fmla="*/ 355600 h 575733"/>
                <a:gd name="connsiteX59" fmla="*/ 1016000 w 1371600"/>
                <a:gd name="connsiteY59" fmla="*/ 338667 h 575733"/>
                <a:gd name="connsiteX60" fmla="*/ 1075267 w 1371600"/>
                <a:gd name="connsiteY60" fmla="*/ 389467 h 575733"/>
                <a:gd name="connsiteX61" fmla="*/ 1134534 w 1371600"/>
                <a:gd name="connsiteY61" fmla="*/ 414867 h 575733"/>
                <a:gd name="connsiteX62" fmla="*/ 1159934 w 1371600"/>
                <a:gd name="connsiteY62" fmla="*/ 431800 h 575733"/>
                <a:gd name="connsiteX63" fmla="*/ 1244600 w 1371600"/>
                <a:gd name="connsiteY63" fmla="*/ 448733 h 575733"/>
                <a:gd name="connsiteX64" fmla="*/ 1354667 w 1371600"/>
                <a:gd name="connsiteY64" fmla="*/ 423333 h 575733"/>
                <a:gd name="connsiteX65" fmla="*/ 1371600 w 1371600"/>
                <a:gd name="connsiteY65" fmla="*/ 397933 h 575733"/>
                <a:gd name="connsiteX66" fmla="*/ 1363134 w 1371600"/>
                <a:gd name="connsiteY66" fmla="*/ 372533 h 575733"/>
                <a:gd name="connsiteX67" fmla="*/ 1337734 w 1371600"/>
                <a:gd name="connsiteY67" fmla="*/ 364067 h 575733"/>
                <a:gd name="connsiteX68" fmla="*/ 1312334 w 1371600"/>
                <a:gd name="connsiteY68" fmla="*/ 347133 h 575733"/>
                <a:gd name="connsiteX69" fmla="*/ 1261534 w 1371600"/>
                <a:gd name="connsiteY69" fmla="*/ 330200 h 575733"/>
                <a:gd name="connsiteX70" fmla="*/ 1185334 w 1371600"/>
                <a:gd name="connsiteY70" fmla="*/ 287867 h 575733"/>
                <a:gd name="connsiteX71" fmla="*/ 1117600 w 1371600"/>
                <a:gd name="connsiteY71" fmla="*/ 228600 h 575733"/>
                <a:gd name="connsiteX72" fmla="*/ 1083734 w 1371600"/>
                <a:gd name="connsiteY72" fmla="*/ 194733 h 575733"/>
                <a:gd name="connsiteX73" fmla="*/ 1049867 w 1371600"/>
                <a:gd name="connsiteY73" fmla="*/ 152400 h 575733"/>
                <a:gd name="connsiteX74" fmla="*/ 1024467 w 1371600"/>
                <a:gd name="connsiteY74" fmla="*/ 143933 h 575733"/>
                <a:gd name="connsiteX75" fmla="*/ 973667 w 1371600"/>
                <a:gd name="connsiteY75" fmla="*/ 110067 h 575733"/>
                <a:gd name="connsiteX76" fmla="*/ 922867 w 1371600"/>
                <a:gd name="connsiteY76" fmla="*/ 93133 h 575733"/>
                <a:gd name="connsiteX77" fmla="*/ 897467 w 1371600"/>
                <a:gd name="connsiteY77" fmla="*/ 84667 h 575733"/>
                <a:gd name="connsiteX78" fmla="*/ 846667 w 1371600"/>
                <a:gd name="connsiteY78" fmla="*/ 42333 h 575733"/>
                <a:gd name="connsiteX79" fmla="*/ 812800 w 1371600"/>
                <a:gd name="connsiteY79" fmla="*/ 0 h 575733"/>
                <a:gd name="connsiteX80" fmla="*/ 812800 w 1371600"/>
                <a:gd name="connsiteY80" fmla="*/ 8467 h 575733"/>
                <a:gd name="connsiteX81" fmla="*/ 491067 w 1371600"/>
                <a:gd name="connsiteY81" fmla="*/ 42333 h 575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371600" h="575733">
                  <a:moveTo>
                    <a:pt x="491067" y="42333"/>
                  </a:moveTo>
                  <a:lnTo>
                    <a:pt x="491067" y="42333"/>
                  </a:lnTo>
                  <a:cubicBezTo>
                    <a:pt x="488245" y="73378"/>
                    <a:pt x="489132" y="104986"/>
                    <a:pt x="482600" y="135467"/>
                  </a:cubicBezTo>
                  <a:cubicBezTo>
                    <a:pt x="479916" y="147994"/>
                    <a:pt x="448280" y="180543"/>
                    <a:pt x="440267" y="186267"/>
                  </a:cubicBezTo>
                  <a:cubicBezTo>
                    <a:pt x="429996" y="193603"/>
                    <a:pt x="418119" y="198513"/>
                    <a:pt x="406400" y="203200"/>
                  </a:cubicBezTo>
                  <a:cubicBezTo>
                    <a:pt x="389827" y="209829"/>
                    <a:pt x="355600" y="220133"/>
                    <a:pt x="355600" y="220133"/>
                  </a:cubicBezTo>
                  <a:cubicBezTo>
                    <a:pt x="335541" y="240193"/>
                    <a:pt x="316592" y="261358"/>
                    <a:pt x="287867" y="270933"/>
                  </a:cubicBezTo>
                  <a:cubicBezTo>
                    <a:pt x="265271" y="278465"/>
                    <a:pt x="228800" y="292066"/>
                    <a:pt x="203200" y="296333"/>
                  </a:cubicBezTo>
                  <a:cubicBezTo>
                    <a:pt x="180756" y="300074"/>
                    <a:pt x="158045" y="301978"/>
                    <a:pt x="135467" y="304800"/>
                  </a:cubicBezTo>
                  <a:cubicBezTo>
                    <a:pt x="57759" y="330702"/>
                    <a:pt x="102428" y="319957"/>
                    <a:pt x="0" y="330200"/>
                  </a:cubicBezTo>
                  <a:cubicBezTo>
                    <a:pt x="2822" y="338667"/>
                    <a:pt x="3516" y="348174"/>
                    <a:pt x="8467" y="355600"/>
                  </a:cubicBezTo>
                  <a:cubicBezTo>
                    <a:pt x="16863" y="368194"/>
                    <a:pt x="44470" y="391356"/>
                    <a:pt x="59267" y="397933"/>
                  </a:cubicBezTo>
                  <a:cubicBezTo>
                    <a:pt x="75578" y="405182"/>
                    <a:pt x="93134" y="409223"/>
                    <a:pt x="110067" y="414867"/>
                  </a:cubicBezTo>
                  <a:cubicBezTo>
                    <a:pt x="157047" y="430527"/>
                    <a:pt x="126626" y="422228"/>
                    <a:pt x="203200" y="431800"/>
                  </a:cubicBezTo>
                  <a:cubicBezTo>
                    <a:pt x="194733" y="437444"/>
                    <a:pt x="184157" y="440787"/>
                    <a:pt x="177800" y="448733"/>
                  </a:cubicBezTo>
                  <a:cubicBezTo>
                    <a:pt x="172225" y="455702"/>
                    <a:pt x="173926" y="466480"/>
                    <a:pt x="169334" y="474133"/>
                  </a:cubicBezTo>
                  <a:cubicBezTo>
                    <a:pt x="165227" y="480978"/>
                    <a:pt x="158045" y="485422"/>
                    <a:pt x="152400" y="491067"/>
                  </a:cubicBezTo>
                  <a:cubicBezTo>
                    <a:pt x="160867" y="493889"/>
                    <a:pt x="168875" y="499533"/>
                    <a:pt x="177800" y="499533"/>
                  </a:cubicBezTo>
                  <a:cubicBezTo>
                    <a:pt x="197232" y="499533"/>
                    <a:pt x="258881" y="497093"/>
                    <a:pt x="287867" y="482600"/>
                  </a:cubicBezTo>
                  <a:cubicBezTo>
                    <a:pt x="296968" y="478049"/>
                    <a:pt x="305321" y="472024"/>
                    <a:pt x="313267" y="465667"/>
                  </a:cubicBezTo>
                  <a:cubicBezTo>
                    <a:pt x="319500" y="460680"/>
                    <a:pt x="324556" y="454378"/>
                    <a:pt x="330200" y="448733"/>
                  </a:cubicBezTo>
                  <a:cubicBezTo>
                    <a:pt x="333022" y="457200"/>
                    <a:pt x="338667" y="465208"/>
                    <a:pt x="338667" y="474133"/>
                  </a:cubicBezTo>
                  <a:cubicBezTo>
                    <a:pt x="338667" y="499689"/>
                    <a:pt x="315346" y="529537"/>
                    <a:pt x="330200" y="550333"/>
                  </a:cubicBezTo>
                  <a:cubicBezTo>
                    <a:pt x="340575" y="564858"/>
                    <a:pt x="364067" y="539044"/>
                    <a:pt x="381000" y="533400"/>
                  </a:cubicBezTo>
                  <a:lnTo>
                    <a:pt x="406400" y="524933"/>
                  </a:lnTo>
                  <a:cubicBezTo>
                    <a:pt x="444392" y="486944"/>
                    <a:pt x="399274" y="527011"/>
                    <a:pt x="448734" y="499533"/>
                  </a:cubicBezTo>
                  <a:cubicBezTo>
                    <a:pt x="466524" y="489650"/>
                    <a:pt x="499534" y="465667"/>
                    <a:pt x="499534" y="465667"/>
                  </a:cubicBezTo>
                  <a:cubicBezTo>
                    <a:pt x="502356" y="474134"/>
                    <a:pt x="505548" y="482486"/>
                    <a:pt x="508000" y="491067"/>
                  </a:cubicBezTo>
                  <a:cubicBezTo>
                    <a:pt x="511617" y="503726"/>
                    <a:pt x="518167" y="536800"/>
                    <a:pt x="524934" y="550333"/>
                  </a:cubicBezTo>
                  <a:cubicBezTo>
                    <a:pt x="529485" y="559434"/>
                    <a:pt x="536223" y="567266"/>
                    <a:pt x="541867" y="575733"/>
                  </a:cubicBezTo>
                  <a:cubicBezTo>
                    <a:pt x="550334" y="572911"/>
                    <a:pt x="562933" y="575069"/>
                    <a:pt x="567267" y="567267"/>
                  </a:cubicBezTo>
                  <a:cubicBezTo>
                    <a:pt x="578569" y="546923"/>
                    <a:pt x="576840" y="521611"/>
                    <a:pt x="584200" y="499533"/>
                  </a:cubicBezTo>
                  <a:lnTo>
                    <a:pt x="592667" y="474133"/>
                  </a:lnTo>
                  <a:cubicBezTo>
                    <a:pt x="633729" y="515195"/>
                    <a:pt x="613250" y="499144"/>
                    <a:pt x="651934" y="524933"/>
                  </a:cubicBezTo>
                  <a:cubicBezTo>
                    <a:pt x="660401" y="522111"/>
                    <a:pt x="671023" y="522778"/>
                    <a:pt x="677334" y="516467"/>
                  </a:cubicBezTo>
                  <a:cubicBezTo>
                    <a:pt x="681381" y="512420"/>
                    <a:pt x="694194" y="457490"/>
                    <a:pt x="694267" y="457200"/>
                  </a:cubicBezTo>
                  <a:cubicBezTo>
                    <a:pt x="697089" y="426156"/>
                    <a:pt x="680692" y="386109"/>
                    <a:pt x="702734" y="364067"/>
                  </a:cubicBezTo>
                  <a:cubicBezTo>
                    <a:pt x="717124" y="349677"/>
                    <a:pt x="722209" y="400477"/>
                    <a:pt x="736600" y="414867"/>
                  </a:cubicBezTo>
                  <a:cubicBezTo>
                    <a:pt x="742245" y="420511"/>
                    <a:pt x="747301" y="426813"/>
                    <a:pt x="753534" y="431800"/>
                  </a:cubicBezTo>
                  <a:cubicBezTo>
                    <a:pt x="761480" y="438157"/>
                    <a:pt x="771276" y="442032"/>
                    <a:pt x="778934" y="448733"/>
                  </a:cubicBezTo>
                  <a:cubicBezTo>
                    <a:pt x="793953" y="461874"/>
                    <a:pt x="802335" y="484756"/>
                    <a:pt x="821267" y="491067"/>
                  </a:cubicBezTo>
                  <a:lnTo>
                    <a:pt x="872067" y="508000"/>
                  </a:lnTo>
                  <a:cubicBezTo>
                    <a:pt x="885151" y="517813"/>
                    <a:pt x="933423" y="555831"/>
                    <a:pt x="948267" y="558800"/>
                  </a:cubicBezTo>
                  <a:lnTo>
                    <a:pt x="990600" y="550333"/>
                  </a:lnTo>
                  <a:cubicBezTo>
                    <a:pt x="982133" y="541866"/>
                    <a:pt x="972865" y="534131"/>
                    <a:pt x="965200" y="524933"/>
                  </a:cubicBezTo>
                  <a:cubicBezTo>
                    <a:pt x="958686" y="517116"/>
                    <a:pt x="954181" y="507813"/>
                    <a:pt x="948267" y="499533"/>
                  </a:cubicBezTo>
                  <a:cubicBezTo>
                    <a:pt x="940065" y="488050"/>
                    <a:pt x="932159" y="476287"/>
                    <a:pt x="922867" y="465667"/>
                  </a:cubicBezTo>
                  <a:cubicBezTo>
                    <a:pt x="912354" y="453652"/>
                    <a:pt x="897856" y="445084"/>
                    <a:pt x="889000" y="431800"/>
                  </a:cubicBezTo>
                  <a:cubicBezTo>
                    <a:pt x="883356" y="423333"/>
                    <a:pt x="864872" y="413595"/>
                    <a:pt x="872067" y="406400"/>
                  </a:cubicBezTo>
                  <a:cubicBezTo>
                    <a:pt x="879262" y="399205"/>
                    <a:pt x="888366" y="418782"/>
                    <a:pt x="897467" y="423333"/>
                  </a:cubicBezTo>
                  <a:cubicBezTo>
                    <a:pt x="916821" y="433010"/>
                    <a:pt x="945877" y="435436"/>
                    <a:pt x="965200" y="440267"/>
                  </a:cubicBezTo>
                  <a:cubicBezTo>
                    <a:pt x="973858" y="442431"/>
                    <a:pt x="982618" y="444742"/>
                    <a:pt x="990600" y="448733"/>
                  </a:cubicBezTo>
                  <a:cubicBezTo>
                    <a:pt x="1005319" y="456092"/>
                    <a:pt x="1017574" y="468225"/>
                    <a:pt x="1032934" y="474133"/>
                  </a:cubicBezTo>
                  <a:cubicBezTo>
                    <a:pt x="1054655" y="482487"/>
                    <a:pt x="1078589" y="483708"/>
                    <a:pt x="1100667" y="491067"/>
                  </a:cubicBezTo>
                  <a:lnTo>
                    <a:pt x="1151467" y="508000"/>
                  </a:lnTo>
                  <a:cubicBezTo>
                    <a:pt x="1145823" y="499533"/>
                    <a:pt x="1141294" y="490205"/>
                    <a:pt x="1134534" y="482600"/>
                  </a:cubicBezTo>
                  <a:cubicBezTo>
                    <a:pt x="1118624" y="464701"/>
                    <a:pt x="1097018" y="451725"/>
                    <a:pt x="1083734" y="431800"/>
                  </a:cubicBezTo>
                  <a:lnTo>
                    <a:pt x="1049867" y="381000"/>
                  </a:lnTo>
                  <a:cubicBezTo>
                    <a:pt x="1044223" y="372533"/>
                    <a:pt x="1040129" y="362795"/>
                    <a:pt x="1032934" y="355600"/>
                  </a:cubicBezTo>
                  <a:cubicBezTo>
                    <a:pt x="1027289" y="349956"/>
                    <a:pt x="1008860" y="335097"/>
                    <a:pt x="1016000" y="338667"/>
                  </a:cubicBezTo>
                  <a:cubicBezTo>
                    <a:pt x="1064361" y="362849"/>
                    <a:pt x="1035718" y="361218"/>
                    <a:pt x="1075267" y="389467"/>
                  </a:cubicBezTo>
                  <a:cubicBezTo>
                    <a:pt x="1116372" y="418827"/>
                    <a:pt x="1097687" y="396444"/>
                    <a:pt x="1134534" y="414867"/>
                  </a:cubicBezTo>
                  <a:cubicBezTo>
                    <a:pt x="1143635" y="419418"/>
                    <a:pt x="1150833" y="427249"/>
                    <a:pt x="1159934" y="431800"/>
                  </a:cubicBezTo>
                  <a:cubicBezTo>
                    <a:pt x="1183580" y="443623"/>
                    <a:pt x="1222753" y="445612"/>
                    <a:pt x="1244600" y="448733"/>
                  </a:cubicBezTo>
                  <a:cubicBezTo>
                    <a:pt x="1312860" y="442528"/>
                    <a:pt x="1324098" y="461546"/>
                    <a:pt x="1354667" y="423333"/>
                  </a:cubicBezTo>
                  <a:cubicBezTo>
                    <a:pt x="1361024" y="415387"/>
                    <a:pt x="1365956" y="406400"/>
                    <a:pt x="1371600" y="397933"/>
                  </a:cubicBezTo>
                  <a:cubicBezTo>
                    <a:pt x="1368778" y="389466"/>
                    <a:pt x="1369445" y="378844"/>
                    <a:pt x="1363134" y="372533"/>
                  </a:cubicBezTo>
                  <a:cubicBezTo>
                    <a:pt x="1356823" y="366222"/>
                    <a:pt x="1345716" y="368058"/>
                    <a:pt x="1337734" y="364067"/>
                  </a:cubicBezTo>
                  <a:cubicBezTo>
                    <a:pt x="1328632" y="359516"/>
                    <a:pt x="1321633" y="351266"/>
                    <a:pt x="1312334" y="347133"/>
                  </a:cubicBezTo>
                  <a:cubicBezTo>
                    <a:pt x="1296023" y="339884"/>
                    <a:pt x="1276385" y="340101"/>
                    <a:pt x="1261534" y="330200"/>
                  </a:cubicBezTo>
                  <a:cubicBezTo>
                    <a:pt x="1203308" y="291382"/>
                    <a:pt x="1230041" y="302768"/>
                    <a:pt x="1185334" y="287867"/>
                  </a:cubicBezTo>
                  <a:cubicBezTo>
                    <a:pt x="1135805" y="238338"/>
                    <a:pt x="1159605" y="256603"/>
                    <a:pt x="1117600" y="228600"/>
                  </a:cubicBezTo>
                  <a:cubicBezTo>
                    <a:pt x="1102550" y="183446"/>
                    <a:pt x="1121363" y="217310"/>
                    <a:pt x="1083734" y="194733"/>
                  </a:cubicBezTo>
                  <a:cubicBezTo>
                    <a:pt x="1049208" y="174017"/>
                    <a:pt x="1084481" y="180092"/>
                    <a:pt x="1049867" y="152400"/>
                  </a:cubicBezTo>
                  <a:cubicBezTo>
                    <a:pt x="1042898" y="146825"/>
                    <a:pt x="1032269" y="148267"/>
                    <a:pt x="1024467" y="143933"/>
                  </a:cubicBezTo>
                  <a:cubicBezTo>
                    <a:pt x="1006677" y="134050"/>
                    <a:pt x="992974" y="116503"/>
                    <a:pt x="973667" y="110067"/>
                  </a:cubicBezTo>
                  <a:lnTo>
                    <a:pt x="922867" y="93133"/>
                  </a:lnTo>
                  <a:lnTo>
                    <a:pt x="897467" y="84667"/>
                  </a:lnTo>
                  <a:cubicBezTo>
                    <a:pt x="872493" y="68017"/>
                    <a:pt x="867038" y="66779"/>
                    <a:pt x="846667" y="42333"/>
                  </a:cubicBezTo>
                  <a:cubicBezTo>
                    <a:pt x="793274" y="-21739"/>
                    <a:pt x="862058" y="49255"/>
                    <a:pt x="812800" y="0"/>
                  </a:cubicBezTo>
                  <a:lnTo>
                    <a:pt x="812800" y="8467"/>
                  </a:lnTo>
                  <a:lnTo>
                    <a:pt x="491067" y="42333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accent5">
                    <a:lumMod val="40000"/>
                    <a:lumOff val="60000"/>
                  </a:schemeClr>
                </a:gs>
              </a:gsLst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B0942088-3934-4F61-A345-2979585BCE23}"/>
                </a:ext>
              </a:extLst>
            </p:cNvPr>
            <p:cNvSpPr/>
            <p:nvPr/>
          </p:nvSpPr>
          <p:spPr>
            <a:xfrm>
              <a:off x="7755466" y="2977179"/>
              <a:ext cx="635000" cy="981529"/>
            </a:xfrm>
            <a:custGeom>
              <a:avLst/>
              <a:gdLst>
                <a:gd name="connsiteX0" fmla="*/ 228600 w 635000"/>
                <a:gd name="connsiteY0" fmla="*/ 0 h 632194"/>
                <a:gd name="connsiteX1" fmla="*/ 228600 w 635000"/>
                <a:gd name="connsiteY1" fmla="*/ 0 h 632194"/>
                <a:gd name="connsiteX2" fmla="*/ 211667 w 635000"/>
                <a:gd name="connsiteY2" fmla="*/ 143933 h 632194"/>
                <a:gd name="connsiteX3" fmla="*/ 186267 w 635000"/>
                <a:gd name="connsiteY3" fmla="*/ 228600 h 632194"/>
                <a:gd name="connsiteX4" fmla="*/ 177800 w 635000"/>
                <a:gd name="connsiteY4" fmla="*/ 254000 h 632194"/>
                <a:gd name="connsiteX5" fmla="*/ 152400 w 635000"/>
                <a:gd name="connsiteY5" fmla="*/ 304800 h 632194"/>
                <a:gd name="connsiteX6" fmla="*/ 127000 w 635000"/>
                <a:gd name="connsiteY6" fmla="*/ 321733 h 632194"/>
                <a:gd name="connsiteX7" fmla="*/ 93133 w 635000"/>
                <a:gd name="connsiteY7" fmla="*/ 355600 h 632194"/>
                <a:gd name="connsiteX8" fmla="*/ 67733 w 635000"/>
                <a:gd name="connsiteY8" fmla="*/ 372533 h 632194"/>
                <a:gd name="connsiteX9" fmla="*/ 25400 w 635000"/>
                <a:gd name="connsiteY9" fmla="*/ 406400 h 632194"/>
                <a:gd name="connsiteX10" fmla="*/ 0 w 635000"/>
                <a:gd name="connsiteY10" fmla="*/ 457200 h 632194"/>
                <a:gd name="connsiteX11" fmla="*/ 8467 w 635000"/>
                <a:gd name="connsiteY11" fmla="*/ 491067 h 632194"/>
                <a:gd name="connsiteX12" fmla="*/ 42333 w 635000"/>
                <a:gd name="connsiteY12" fmla="*/ 499533 h 632194"/>
                <a:gd name="connsiteX13" fmla="*/ 93133 w 635000"/>
                <a:gd name="connsiteY13" fmla="*/ 508000 h 632194"/>
                <a:gd name="connsiteX14" fmla="*/ 101600 w 635000"/>
                <a:gd name="connsiteY14" fmla="*/ 533400 h 632194"/>
                <a:gd name="connsiteX15" fmla="*/ 110067 w 635000"/>
                <a:gd name="connsiteY15" fmla="*/ 626533 h 632194"/>
                <a:gd name="connsiteX16" fmla="*/ 169333 w 635000"/>
                <a:gd name="connsiteY16" fmla="*/ 618067 h 632194"/>
                <a:gd name="connsiteX17" fmla="*/ 211667 w 635000"/>
                <a:gd name="connsiteY17" fmla="*/ 584200 h 632194"/>
                <a:gd name="connsiteX18" fmla="*/ 228600 w 635000"/>
                <a:gd name="connsiteY18" fmla="*/ 558800 h 632194"/>
                <a:gd name="connsiteX19" fmla="*/ 254000 w 635000"/>
                <a:gd name="connsiteY19" fmla="*/ 567267 h 632194"/>
                <a:gd name="connsiteX20" fmla="*/ 287867 w 635000"/>
                <a:gd name="connsiteY20" fmla="*/ 601133 h 632194"/>
                <a:gd name="connsiteX21" fmla="*/ 372533 w 635000"/>
                <a:gd name="connsiteY21" fmla="*/ 575733 h 632194"/>
                <a:gd name="connsiteX22" fmla="*/ 389467 w 635000"/>
                <a:gd name="connsiteY22" fmla="*/ 550333 h 632194"/>
                <a:gd name="connsiteX23" fmla="*/ 406400 w 635000"/>
                <a:gd name="connsiteY23" fmla="*/ 499533 h 632194"/>
                <a:gd name="connsiteX24" fmla="*/ 440267 w 635000"/>
                <a:gd name="connsiteY24" fmla="*/ 533400 h 632194"/>
                <a:gd name="connsiteX25" fmla="*/ 465667 w 635000"/>
                <a:gd name="connsiteY25" fmla="*/ 541867 h 632194"/>
                <a:gd name="connsiteX26" fmla="*/ 491067 w 635000"/>
                <a:gd name="connsiteY26" fmla="*/ 533400 h 632194"/>
                <a:gd name="connsiteX27" fmla="*/ 524933 w 635000"/>
                <a:gd name="connsiteY27" fmla="*/ 516467 h 632194"/>
                <a:gd name="connsiteX28" fmla="*/ 541867 w 635000"/>
                <a:gd name="connsiteY28" fmla="*/ 533400 h 632194"/>
                <a:gd name="connsiteX29" fmla="*/ 592667 w 635000"/>
                <a:gd name="connsiteY29" fmla="*/ 550333 h 632194"/>
                <a:gd name="connsiteX30" fmla="*/ 635000 w 635000"/>
                <a:gd name="connsiteY30" fmla="*/ 508000 h 632194"/>
                <a:gd name="connsiteX31" fmla="*/ 618067 w 635000"/>
                <a:gd name="connsiteY31" fmla="*/ 448733 h 632194"/>
                <a:gd name="connsiteX32" fmla="*/ 592667 w 635000"/>
                <a:gd name="connsiteY32" fmla="*/ 440267 h 632194"/>
                <a:gd name="connsiteX33" fmla="*/ 575733 w 635000"/>
                <a:gd name="connsiteY33" fmla="*/ 423333 h 632194"/>
                <a:gd name="connsiteX34" fmla="*/ 524933 w 635000"/>
                <a:gd name="connsiteY34" fmla="*/ 389467 h 632194"/>
                <a:gd name="connsiteX35" fmla="*/ 482600 w 635000"/>
                <a:gd name="connsiteY35" fmla="*/ 364067 h 632194"/>
                <a:gd name="connsiteX36" fmla="*/ 448733 w 635000"/>
                <a:gd name="connsiteY36" fmla="*/ 330200 h 632194"/>
                <a:gd name="connsiteX37" fmla="*/ 406400 w 635000"/>
                <a:gd name="connsiteY37" fmla="*/ 296333 h 632194"/>
                <a:gd name="connsiteX38" fmla="*/ 389467 w 635000"/>
                <a:gd name="connsiteY38" fmla="*/ 270933 h 632194"/>
                <a:gd name="connsiteX39" fmla="*/ 372533 w 635000"/>
                <a:gd name="connsiteY39" fmla="*/ 254000 h 632194"/>
                <a:gd name="connsiteX40" fmla="*/ 330200 w 635000"/>
                <a:gd name="connsiteY40" fmla="*/ 203200 h 632194"/>
                <a:gd name="connsiteX41" fmla="*/ 304800 w 635000"/>
                <a:gd name="connsiteY41" fmla="*/ 152400 h 632194"/>
                <a:gd name="connsiteX42" fmla="*/ 296333 w 635000"/>
                <a:gd name="connsiteY42" fmla="*/ 127000 h 632194"/>
                <a:gd name="connsiteX43" fmla="*/ 262467 w 635000"/>
                <a:gd name="connsiteY43" fmla="*/ 76200 h 632194"/>
                <a:gd name="connsiteX44" fmla="*/ 228600 w 635000"/>
                <a:gd name="connsiteY44" fmla="*/ 0 h 632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35000" h="632194">
                  <a:moveTo>
                    <a:pt x="228600" y="0"/>
                  </a:moveTo>
                  <a:lnTo>
                    <a:pt x="228600" y="0"/>
                  </a:lnTo>
                  <a:cubicBezTo>
                    <a:pt x="226336" y="20372"/>
                    <a:pt x="215542" y="120680"/>
                    <a:pt x="211667" y="143933"/>
                  </a:cubicBezTo>
                  <a:cubicBezTo>
                    <a:pt x="207403" y="169520"/>
                    <a:pt x="193793" y="206023"/>
                    <a:pt x="186267" y="228600"/>
                  </a:cubicBezTo>
                  <a:lnTo>
                    <a:pt x="177800" y="254000"/>
                  </a:lnTo>
                  <a:cubicBezTo>
                    <a:pt x="170914" y="274657"/>
                    <a:pt x="168812" y="288388"/>
                    <a:pt x="152400" y="304800"/>
                  </a:cubicBezTo>
                  <a:cubicBezTo>
                    <a:pt x="145205" y="311995"/>
                    <a:pt x="134726" y="315111"/>
                    <a:pt x="127000" y="321733"/>
                  </a:cubicBezTo>
                  <a:cubicBezTo>
                    <a:pt x="114878" y="332123"/>
                    <a:pt x="106417" y="346744"/>
                    <a:pt x="93133" y="355600"/>
                  </a:cubicBezTo>
                  <a:cubicBezTo>
                    <a:pt x="84666" y="361244"/>
                    <a:pt x="75679" y="366176"/>
                    <a:pt x="67733" y="372533"/>
                  </a:cubicBezTo>
                  <a:cubicBezTo>
                    <a:pt x="7412" y="420790"/>
                    <a:pt x="103578" y="354282"/>
                    <a:pt x="25400" y="406400"/>
                  </a:cubicBezTo>
                  <a:cubicBezTo>
                    <a:pt x="16839" y="419241"/>
                    <a:pt x="0" y="439674"/>
                    <a:pt x="0" y="457200"/>
                  </a:cubicBezTo>
                  <a:cubicBezTo>
                    <a:pt x="0" y="468836"/>
                    <a:pt x="239" y="482839"/>
                    <a:pt x="8467" y="491067"/>
                  </a:cubicBezTo>
                  <a:cubicBezTo>
                    <a:pt x="16695" y="499295"/>
                    <a:pt x="30923" y="497251"/>
                    <a:pt x="42333" y="499533"/>
                  </a:cubicBezTo>
                  <a:cubicBezTo>
                    <a:pt x="59167" y="502900"/>
                    <a:pt x="76200" y="505178"/>
                    <a:pt x="93133" y="508000"/>
                  </a:cubicBezTo>
                  <a:cubicBezTo>
                    <a:pt x="95955" y="516467"/>
                    <a:pt x="100338" y="524565"/>
                    <a:pt x="101600" y="533400"/>
                  </a:cubicBezTo>
                  <a:cubicBezTo>
                    <a:pt x="106009" y="564259"/>
                    <a:pt x="90594" y="602191"/>
                    <a:pt x="110067" y="626533"/>
                  </a:cubicBezTo>
                  <a:cubicBezTo>
                    <a:pt x="122533" y="642116"/>
                    <a:pt x="149578" y="620889"/>
                    <a:pt x="169333" y="618067"/>
                  </a:cubicBezTo>
                  <a:cubicBezTo>
                    <a:pt x="188189" y="605496"/>
                    <a:pt x="197881" y="601432"/>
                    <a:pt x="211667" y="584200"/>
                  </a:cubicBezTo>
                  <a:cubicBezTo>
                    <a:pt x="218024" y="576254"/>
                    <a:pt x="222956" y="567267"/>
                    <a:pt x="228600" y="558800"/>
                  </a:cubicBezTo>
                  <a:cubicBezTo>
                    <a:pt x="237067" y="561622"/>
                    <a:pt x="247689" y="560956"/>
                    <a:pt x="254000" y="567267"/>
                  </a:cubicBezTo>
                  <a:cubicBezTo>
                    <a:pt x="299154" y="612421"/>
                    <a:pt x="220136" y="578558"/>
                    <a:pt x="287867" y="601133"/>
                  </a:cubicBezTo>
                  <a:cubicBezTo>
                    <a:pt x="317646" y="596170"/>
                    <a:pt x="347921" y="596244"/>
                    <a:pt x="372533" y="575733"/>
                  </a:cubicBezTo>
                  <a:cubicBezTo>
                    <a:pt x="380350" y="569219"/>
                    <a:pt x="383822" y="558800"/>
                    <a:pt x="389467" y="550333"/>
                  </a:cubicBezTo>
                  <a:cubicBezTo>
                    <a:pt x="395111" y="533400"/>
                    <a:pt x="393779" y="486912"/>
                    <a:pt x="406400" y="499533"/>
                  </a:cubicBezTo>
                  <a:cubicBezTo>
                    <a:pt x="417689" y="510822"/>
                    <a:pt x="425121" y="528351"/>
                    <a:pt x="440267" y="533400"/>
                  </a:cubicBezTo>
                  <a:lnTo>
                    <a:pt x="465667" y="541867"/>
                  </a:lnTo>
                  <a:cubicBezTo>
                    <a:pt x="474134" y="539045"/>
                    <a:pt x="484756" y="539711"/>
                    <a:pt x="491067" y="533400"/>
                  </a:cubicBezTo>
                  <a:cubicBezTo>
                    <a:pt x="519288" y="505178"/>
                    <a:pt x="474133" y="499533"/>
                    <a:pt x="524933" y="516467"/>
                  </a:cubicBezTo>
                  <a:cubicBezTo>
                    <a:pt x="530578" y="522111"/>
                    <a:pt x="534727" y="529830"/>
                    <a:pt x="541867" y="533400"/>
                  </a:cubicBezTo>
                  <a:cubicBezTo>
                    <a:pt x="557832" y="541382"/>
                    <a:pt x="592667" y="550333"/>
                    <a:pt x="592667" y="550333"/>
                  </a:cubicBezTo>
                  <a:cubicBezTo>
                    <a:pt x="606927" y="540827"/>
                    <a:pt x="632029" y="528796"/>
                    <a:pt x="635000" y="508000"/>
                  </a:cubicBezTo>
                  <a:cubicBezTo>
                    <a:pt x="635027" y="507810"/>
                    <a:pt x="622038" y="452704"/>
                    <a:pt x="618067" y="448733"/>
                  </a:cubicBezTo>
                  <a:cubicBezTo>
                    <a:pt x="611756" y="442422"/>
                    <a:pt x="601134" y="443089"/>
                    <a:pt x="592667" y="440267"/>
                  </a:cubicBezTo>
                  <a:cubicBezTo>
                    <a:pt x="587022" y="434622"/>
                    <a:pt x="582119" y="428123"/>
                    <a:pt x="575733" y="423333"/>
                  </a:cubicBezTo>
                  <a:cubicBezTo>
                    <a:pt x="559452" y="411122"/>
                    <a:pt x="539323" y="403858"/>
                    <a:pt x="524933" y="389467"/>
                  </a:cubicBezTo>
                  <a:cubicBezTo>
                    <a:pt x="501690" y="366222"/>
                    <a:pt x="515573" y="375057"/>
                    <a:pt x="482600" y="364067"/>
                  </a:cubicBezTo>
                  <a:cubicBezTo>
                    <a:pt x="471311" y="352778"/>
                    <a:pt x="462017" y="339056"/>
                    <a:pt x="448733" y="330200"/>
                  </a:cubicBezTo>
                  <a:cubicBezTo>
                    <a:pt x="429871" y="317625"/>
                    <a:pt x="420189" y="313570"/>
                    <a:pt x="406400" y="296333"/>
                  </a:cubicBezTo>
                  <a:cubicBezTo>
                    <a:pt x="400043" y="288387"/>
                    <a:pt x="395824" y="278879"/>
                    <a:pt x="389467" y="270933"/>
                  </a:cubicBezTo>
                  <a:cubicBezTo>
                    <a:pt x="384480" y="264700"/>
                    <a:pt x="377520" y="260233"/>
                    <a:pt x="372533" y="254000"/>
                  </a:cubicBezTo>
                  <a:cubicBezTo>
                    <a:pt x="325377" y="195056"/>
                    <a:pt x="390544" y="263544"/>
                    <a:pt x="330200" y="203200"/>
                  </a:cubicBezTo>
                  <a:cubicBezTo>
                    <a:pt x="308918" y="139356"/>
                    <a:pt x="337626" y="218052"/>
                    <a:pt x="304800" y="152400"/>
                  </a:cubicBezTo>
                  <a:cubicBezTo>
                    <a:pt x="300809" y="144418"/>
                    <a:pt x="300667" y="134802"/>
                    <a:pt x="296333" y="127000"/>
                  </a:cubicBezTo>
                  <a:cubicBezTo>
                    <a:pt x="286450" y="109210"/>
                    <a:pt x="268903" y="95507"/>
                    <a:pt x="262467" y="76200"/>
                  </a:cubicBezTo>
                  <a:cubicBezTo>
                    <a:pt x="242856" y="17368"/>
                    <a:pt x="234244" y="12700"/>
                    <a:pt x="2286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100000">
                  <a:schemeClr val="accent5">
                    <a:lumMod val="40000"/>
                    <a:lumOff val="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DA8976CA-CF0E-4F0C-8A9F-0DFA5BDDCBD6}"/>
              </a:ext>
            </a:extLst>
          </p:cNvPr>
          <p:cNvGrpSpPr/>
          <p:nvPr/>
        </p:nvGrpSpPr>
        <p:grpSpPr>
          <a:xfrm>
            <a:off x="14725944" y="7665010"/>
            <a:ext cx="2653850" cy="4380034"/>
            <a:chOff x="7014632" y="2977179"/>
            <a:chExt cx="2354118" cy="2517688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0688322B-7AEC-48B7-AC03-60DA297E34A3}"/>
                </a:ext>
              </a:extLst>
            </p:cNvPr>
            <p:cNvSpPr/>
            <p:nvPr/>
          </p:nvSpPr>
          <p:spPr>
            <a:xfrm>
              <a:off x="7196667" y="4707467"/>
              <a:ext cx="1684866" cy="787400"/>
            </a:xfrm>
            <a:custGeom>
              <a:avLst/>
              <a:gdLst>
                <a:gd name="connsiteX0" fmla="*/ 601133 w 1684866"/>
                <a:gd name="connsiteY0" fmla="*/ 0 h 787400"/>
                <a:gd name="connsiteX1" fmla="*/ 601133 w 1684866"/>
                <a:gd name="connsiteY1" fmla="*/ 0 h 787400"/>
                <a:gd name="connsiteX2" fmla="*/ 533400 w 1684866"/>
                <a:gd name="connsiteY2" fmla="*/ 50800 h 787400"/>
                <a:gd name="connsiteX3" fmla="*/ 508000 w 1684866"/>
                <a:gd name="connsiteY3" fmla="*/ 67733 h 787400"/>
                <a:gd name="connsiteX4" fmla="*/ 482600 w 1684866"/>
                <a:gd name="connsiteY4" fmla="*/ 76200 h 787400"/>
                <a:gd name="connsiteX5" fmla="*/ 457200 w 1684866"/>
                <a:gd name="connsiteY5" fmla="*/ 93133 h 787400"/>
                <a:gd name="connsiteX6" fmla="*/ 440266 w 1684866"/>
                <a:gd name="connsiteY6" fmla="*/ 110066 h 787400"/>
                <a:gd name="connsiteX7" fmla="*/ 262466 w 1684866"/>
                <a:gd name="connsiteY7" fmla="*/ 118533 h 787400"/>
                <a:gd name="connsiteX8" fmla="*/ 101600 w 1684866"/>
                <a:gd name="connsiteY8" fmla="*/ 127000 h 787400"/>
                <a:gd name="connsiteX9" fmla="*/ 76200 w 1684866"/>
                <a:gd name="connsiteY9" fmla="*/ 135466 h 787400"/>
                <a:gd name="connsiteX10" fmla="*/ 50800 w 1684866"/>
                <a:gd name="connsiteY10" fmla="*/ 152400 h 787400"/>
                <a:gd name="connsiteX11" fmla="*/ 0 w 1684866"/>
                <a:gd name="connsiteY11" fmla="*/ 160866 h 787400"/>
                <a:gd name="connsiteX12" fmla="*/ 76200 w 1684866"/>
                <a:gd name="connsiteY12" fmla="*/ 186266 h 787400"/>
                <a:gd name="connsiteX13" fmla="*/ 101600 w 1684866"/>
                <a:gd name="connsiteY13" fmla="*/ 194733 h 787400"/>
                <a:gd name="connsiteX14" fmla="*/ 169333 w 1684866"/>
                <a:gd name="connsiteY14" fmla="*/ 220133 h 787400"/>
                <a:gd name="connsiteX15" fmla="*/ 194733 w 1684866"/>
                <a:gd name="connsiteY15" fmla="*/ 237066 h 787400"/>
                <a:gd name="connsiteX16" fmla="*/ 254000 w 1684866"/>
                <a:gd name="connsiteY16" fmla="*/ 254000 h 787400"/>
                <a:gd name="connsiteX17" fmla="*/ 279400 w 1684866"/>
                <a:gd name="connsiteY17" fmla="*/ 270933 h 787400"/>
                <a:gd name="connsiteX18" fmla="*/ 313266 w 1684866"/>
                <a:gd name="connsiteY18" fmla="*/ 279400 h 787400"/>
                <a:gd name="connsiteX19" fmla="*/ 364066 w 1684866"/>
                <a:gd name="connsiteY19" fmla="*/ 296333 h 787400"/>
                <a:gd name="connsiteX20" fmla="*/ 508000 w 1684866"/>
                <a:gd name="connsiteY20" fmla="*/ 313266 h 787400"/>
                <a:gd name="connsiteX21" fmla="*/ 567266 w 1684866"/>
                <a:gd name="connsiteY21" fmla="*/ 330200 h 787400"/>
                <a:gd name="connsiteX22" fmla="*/ 592666 w 1684866"/>
                <a:gd name="connsiteY22" fmla="*/ 347133 h 787400"/>
                <a:gd name="connsiteX23" fmla="*/ 618066 w 1684866"/>
                <a:gd name="connsiteY23" fmla="*/ 355600 h 787400"/>
                <a:gd name="connsiteX24" fmla="*/ 660400 w 1684866"/>
                <a:gd name="connsiteY24" fmla="*/ 389466 h 787400"/>
                <a:gd name="connsiteX25" fmla="*/ 685800 w 1684866"/>
                <a:gd name="connsiteY25" fmla="*/ 397933 h 787400"/>
                <a:gd name="connsiteX26" fmla="*/ 711200 w 1684866"/>
                <a:gd name="connsiteY26" fmla="*/ 414866 h 787400"/>
                <a:gd name="connsiteX27" fmla="*/ 762000 w 1684866"/>
                <a:gd name="connsiteY27" fmla="*/ 440266 h 787400"/>
                <a:gd name="connsiteX28" fmla="*/ 778933 w 1684866"/>
                <a:gd name="connsiteY28" fmla="*/ 457200 h 787400"/>
                <a:gd name="connsiteX29" fmla="*/ 804333 w 1684866"/>
                <a:gd name="connsiteY29" fmla="*/ 474133 h 787400"/>
                <a:gd name="connsiteX30" fmla="*/ 829733 w 1684866"/>
                <a:gd name="connsiteY30" fmla="*/ 499533 h 787400"/>
                <a:gd name="connsiteX31" fmla="*/ 855133 w 1684866"/>
                <a:gd name="connsiteY31" fmla="*/ 508000 h 787400"/>
                <a:gd name="connsiteX32" fmla="*/ 880533 w 1684866"/>
                <a:gd name="connsiteY32" fmla="*/ 524933 h 787400"/>
                <a:gd name="connsiteX33" fmla="*/ 939800 w 1684866"/>
                <a:gd name="connsiteY33" fmla="*/ 567266 h 787400"/>
                <a:gd name="connsiteX34" fmla="*/ 1032933 w 1684866"/>
                <a:gd name="connsiteY34" fmla="*/ 592666 h 787400"/>
                <a:gd name="connsiteX35" fmla="*/ 1134533 w 1684866"/>
                <a:gd name="connsiteY35" fmla="*/ 609600 h 787400"/>
                <a:gd name="connsiteX36" fmla="*/ 1159933 w 1684866"/>
                <a:gd name="connsiteY36" fmla="*/ 618066 h 787400"/>
                <a:gd name="connsiteX37" fmla="*/ 1193800 w 1684866"/>
                <a:gd name="connsiteY37" fmla="*/ 626533 h 787400"/>
                <a:gd name="connsiteX38" fmla="*/ 1244600 w 1684866"/>
                <a:gd name="connsiteY38" fmla="*/ 643466 h 787400"/>
                <a:gd name="connsiteX39" fmla="*/ 1295400 w 1684866"/>
                <a:gd name="connsiteY39" fmla="*/ 651933 h 787400"/>
                <a:gd name="connsiteX40" fmla="*/ 1346200 w 1684866"/>
                <a:gd name="connsiteY40" fmla="*/ 668866 h 787400"/>
                <a:gd name="connsiteX41" fmla="*/ 1371600 w 1684866"/>
                <a:gd name="connsiteY41" fmla="*/ 677333 h 787400"/>
                <a:gd name="connsiteX42" fmla="*/ 1515533 w 1684866"/>
                <a:gd name="connsiteY42" fmla="*/ 694266 h 787400"/>
                <a:gd name="connsiteX43" fmla="*/ 1540933 w 1684866"/>
                <a:gd name="connsiteY43" fmla="*/ 702733 h 787400"/>
                <a:gd name="connsiteX44" fmla="*/ 1574800 w 1684866"/>
                <a:gd name="connsiteY44" fmla="*/ 711200 h 787400"/>
                <a:gd name="connsiteX45" fmla="*/ 1625600 w 1684866"/>
                <a:gd name="connsiteY45" fmla="*/ 728133 h 787400"/>
                <a:gd name="connsiteX46" fmla="*/ 1684866 w 1684866"/>
                <a:gd name="connsiteY46" fmla="*/ 787400 h 787400"/>
                <a:gd name="connsiteX47" fmla="*/ 1642533 w 1684866"/>
                <a:gd name="connsiteY47" fmla="*/ 694266 h 787400"/>
                <a:gd name="connsiteX48" fmla="*/ 1642533 w 1684866"/>
                <a:gd name="connsiteY48" fmla="*/ 694266 h 787400"/>
                <a:gd name="connsiteX49" fmla="*/ 1625600 w 1684866"/>
                <a:gd name="connsiteY49" fmla="*/ 643466 h 787400"/>
                <a:gd name="connsiteX50" fmla="*/ 1617133 w 1684866"/>
                <a:gd name="connsiteY50" fmla="*/ 550333 h 787400"/>
                <a:gd name="connsiteX51" fmla="*/ 1583266 w 1684866"/>
                <a:gd name="connsiteY51" fmla="*/ 541866 h 787400"/>
                <a:gd name="connsiteX52" fmla="*/ 1515533 w 1684866"/>
                <a:gd name="connsiteY52" fmla="*/ 524933 h 787400"/>
                <a:gd name="connsiteX53" fmla="*/ 1498600 w 1684866"/>
                <a:gd name="connsiteY53" fmla="*/ 499533 h 787400"/>
                <a:gd name="connsiteX54" fmla="*/ 1481666 w 1684866"/>
                <a:gd name="connsiteY54" fmla="*/ 482600 h 787400"/>
                <a:gd name="connsiteX55" fmla="*/ 1456266 w 1684866"/>
                <a:gd name="connsiteY55" fmla="*/ 440266 h 787400"/>
                <a:gd name="connsiteX56" fmla="*/ 1447800 w 1684866"/>
                <a:gd name="connsiteY56" fmla="*/ 414866 h 787400"/>
                <a:gd name="connsiteX57" fmla="*/ 1380066 w 1684866"/>
                <a:gd name="connsiteY57" fmla="*/ 338666 h 787400"/>
                <a:gd name="connsiteX58" fmla="*/ 1346200 w 1684866"/>
                <a:gd name="connsiteY58" fmla="*/ 313266 h 787400"/>
                <a:gd name="connsiteX59" fmla="*/ 1295400 w 1684866"/>
                <a:gd name="connsiteY59" fmla="*/ 296333 h 787400"/>
                <a:gd name="connsiteX60" fmla="*/ 1227666 w 1684866"/>
                <a:gd name="connsiteY60" fmla="*/ 262466 h 787400"/>
                <a:gd name="connsiteX61" fmla="*/ 1143000 w 1684866"/>
                <a:gd name="connsiteY61" fmla="*/ 220133 h 787400"/>
                <a:gd name="connsiteX62" fmla="*/ 1100666 w 1684866"/>
                <a:gd name="connsiteY62" fmla="*/ 194733 h 787400"/>
                <a:gd name="connsiteX63" fmla="*/ 1075266 w 1684866"/>
                <a:gd name="connsiteY63" fmla="*/ 177800 h 787400"/>
                <a:gd name="connsiteX64" fmla="*/ 1024466 w 1684866"/>
                <a:gd name="connsiteY64" fmla="*/ 160866 h 787400"/>
                <a:gd name="connsiteX65" fmla="*/ 965200 w 1684866"/>
                <a:gd name="connsiteY65" fmla="*/ 127000 h 787400"/>
                <a:gd name="connsiteX66" fmla="*/ 922866 w 1684866"/>
                <a:gd name="connsiteY66" fmla="*/ 110066 h 787400"/>
                <a:gd name="connsiteX67" fmla="*/ 897466 w 1684866"/>
                <a:gd name="connsiteY67" fmla="*/ 93133 h 787400"/>
                <a:gd name="connsiteX68" fmla="*/ 872066 w 1684866"/>
                <a:gd name="connsiteY68" fmla="*/ 84666 h 787400"/>
                <a:gd name="connsiteX69" fmla="*/ 812800 w 1684866"/>
                <a:gd name="connsiteY69" fmla="*/ 59266 h 787400"/>
                <a:gd name="connsiteX70" fmla="*/ 745066 w 1684866"/>
                <a:gd name="connsiteY70" fmla="*/ 25400 h 787400"/>
                <a:gd name="connsiteX71" fmla="*/ 711200 w 1684866"/>
                <a:gd name="connsiteY71" fmla="*/ 8466 h 787400"/>
                <a:gd name="connsiteX72" fmla="*/ 601133 w 1684866"/>
                <a:gd name="connsiteY72" fmla="*/ 0 h 78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1684866" h="787400">
                  <a:moveTo>
                    <a:pt x="601133" y="0"/>
                  </a:moveTo>
                  <a:lnTo>
                    <a:pt x="601133" y="0"/>
                  </a:lnTo>
                  <a:cubicBezTo>
                    <a:pt x="578555" y="16933"/>
                    <a:pt x="556224" y="34201"/>
                    <a:pt x="533400" y="50800"/>
                  </a:cubicBezTo>
                  <a:cubicBezTo>
                    <a:pt x="525171" y="56785"/>
                    <a:pt x="517101" y="63182"/>
                    <a:pt x="508000" y="67733"/>
                  </a:cubicBezTo>
                  <a:cubicBezTo>
                    <a:pt x="500018" y="71724"/>
                    <a:pt x="490582" y="72209"/>
                    <a:pt x="482600" y="76200"/>
                  </a:cubicBezTo>
                  <a:cubicBezTo>
                    <a:pt x="473499" y="80751"/>
                    <a:pt x="465146" y="86776"/>
                    <a:pt x="457200" y="93133"/>
                  </a:cubicBezTo>
                  <a:cubicBezTo>
                    <a:pt x="450967" y="98120"/>
                    <a:pt x="448181" y="109034"/>
                    <a:pt x="440266" y="110066"/>
                  </a:cubicBezTo>
                  <a:cubicBezTo>
                    <a:pt x="381431" y="117740"/>
                    <a:pt x="321726" y="115570"/>
                    <a:pt x="262466" y="118533"/>
                  </a:cubicBezTo>
                  <a:lnTo>
                    <a:pt x="101600" y="127000"/>
                  </a:lnTo>
                  <a:cubicBezTo>
                    <a:pt x="93133" y="129822"/>
                    <a:pt x="84182" y="131475"/>
                    <a:pt x="76200" y="135466"/>
                  </a:cubicBezTo>
                  <a:cubicBezTo>
                    <a:pt x="67098" y="140017"/>
                    <a:pt x="60454" y="149182"/>
                    <a:pt x="50800" y="152400"/>
                  </a:cubicBezTo>
                  <a:cubicBezTo>
                    <a:pt x="34514" y="157829"/>
                    <a:pt x="16933" y="158044"/>
                    <a:pt x="0" y="160866"/>
                  </a:cubicBezTo>
                  <a:lnTo>
                    <a:pt x="76200" y="186266"/>
                  </a:lnTo>
                  <a:cubicBezTo>
                    <a:pt x="84667" y="189088"/>
                    <a:pt x="94174" y="189783"/>
                    <a:pt x="101600" y="194733"/>
                  </a:cubicBezTo>
                  <a:cubicBezTo>
                    <a:pt x="138974" y="219648"/>
                    <a:pt x="117022" y="209670"/>
                    <a:pt x="169333" y="220133"/>
                  </a:cubicBezTo>
                  <a:cubicBezTo>
                    <a:pt x="177800" y="225777"/>
                    <a:pt x="185380" y="233058"/>
                    <a:pt x="194733" y="237066"/>
                  </a:cubicBezTo>
                  <a:cubicBezTo>
                    <a:pt x="232714" y="253344"/>
                    <a:pt x="221046" y="237523"/>
                    <a:pt x="254000" y="254000"/>
                  </a:cubicBezTo>
                  <a:cubicBezTo>
                    <a:pt x="263101" y="258551"/>
                    <a:pt x="270047" y="266925"/>
                    <a:pt x="279400" y="270933"/>
                  </a:cubicBezTo>
                  <a:cubicBezTo>
                    <a:pt x="290095" y="275517"/>
                    <a:pt x="302121" y="276056"/>
                    <a:pt x="313266" y="279400"/>
                  </a:cubicBezTo>
                  <a:cubicBezTo>
                    <a:pt x="330362" y="284529"/>
                    <a:pt x="347133" y="290689"/>
                    <a:pt x="364066" y="296333"/>
                  </a:cubicBezTo>
                  <a:cubicBezTo>
                    <a:pt x="427048" y="317327"/>
                    <a:pt x="380550" y="304163"/>
                    <a:pt x="508000" y="313266"/>
                  </a:cubicBezTo>
                  <a:cubicBezTo>
                    <a:pt x="518852" y="315979"/>
                    <a:pt x="555119" y="324127"/>
                    <a:pt x="567266" y="330200"/>
                  </a:cubicBezTo>
                  <a:cubicBezTo>
                    <a:pt x="576367" y="334751"/>
                    <a:pt x="583565" y="342582"/>
                    <a:pt x="592666" y="347133"/>
                  </a:cubicBezTo>
                  <a:cubicBezTo>
                    <a:pt x="600648" y="351124"/>
                    <a:pt x="610084" y="351609"/>
                    <a:pt x="618066" y="355600"/>
                  </a:cubicBezTo>
                  <a:cubicBezTo>
                    <a:pt x="719735" y="406434"/>
                    <a:pt x="581650" y="342217"/>
                    <a:pt x="660400" y="389466"/>
                  </a:cubicBezTo>
                  <a:cubicBezTo>
                    <a:pt x="668053" y="394058"/>
                    <a:pt x="677818" y="393942"/>
                    <a:pt x="685800" y="397933"/>
                  </a:cubicBezTo>
                  <a:cubicBezTo>
                    <a:pt x="694901" y="402484"/>
                    <a:pt x="702099" y="410315"/>
                    <a:pt x="711200" y="414866"/>
                  </a:cubicBezTo>
                  <a:cubicBezTo>
                    <a:pt x="752927" y="435730"/>
                    <a:pt x="721565" y="407917"/>
                    <a:pt x="762000" y="440266"/>
                  </a:cubicBezTo>
                  <a:cubicBezTo>
                    <a:pt x="768233" y="445253"/>
                    <a:pt x="772700" y="452213"/>
                    <a:pt x="778933" y="457200"/>
                  </a:cubicBezTo>
                  <a:cubicBezTo>
                    <a:pt x="786879" y="463557"/>
                    <a:pt x="796516" y="467619"/>
                    <a:pt x="804333" y="474133"/>
                  </a:cubicBezTo>
                  <a:cubicBezTo>
                    <a:pt x="813531" y="481798"/>
                    <a:pt x="819770" y="492891"/>
                    <a:pt x="829733" y="499533"/>
                  </a:cubicBezTo>
                  <a:cubicBezTo>
                    <a:pt x="837159" y="504484"/>
                    <a:pt x="847151" y="504009"/>
                    <a:pt x="855133" y="508000"/>
                  </a:cubicBezTo>
                  <a:cubicBezTo>
                    <a:pt x="864234" y="512551"/>
                    <a:pt x="872253" y="519019"/>
                    <a:pt x="880533" y="524933"/>
                  </a:cubicBezTo>
                  <a:cubicBezTo>
                    <a:pt x="885685" y="528613"/>
                    <a:pt x="929235" y="562570"/>
                    <a:pt x="939800" y="567266"/>
                  </a:cubicBezTo>
                  <a:cubicBezTo>
                    <a:pt x="969571" y="580498"/>
                    <a:pt x="1001058" y="587354"/>
                    <a:pt x="1032933" y="592666"/>
                  </a:cubicBezTo>
                  <a:cubicBezTo>
                    <a:pt x="1075950" y="599835"/>
                    <a:pt x="1094622" y="599622"/>
                    <a:pt x="1134533" y="609600"/>
                  </a:cubicBezTo>
                  <a:cubicBezTo>
                    <a:pt x="1143191" y="611764"/>
                    <a:pt x="1151352" y="615614"/>
                    <a:pt x="1159933" y="618066"/>
                  </a:cubicBezTo>
                  <a:cubicBezTo>
                    <a:pt x="1171122" y="621263"/>
                    <a:pt x="1182654" y="623189"/>
                    <a:pt x="1193800" y="626533"/>
                  </a:cubicBezTo>
                  <a:cubicBezTo>
                    <a:pt x="1210897" y="631662"/>
                    <a:pt x="1226994" y="640531"/>
                    <a:pt x="1244600" y="643466"/>
                  </a:cubicBezTo>
                  <a:cubicBezTo>
                    <a:pt x="1261533" y="646288"/>
                    <a:pt x="1278746" y="647769"/>
                    <a:pt x="1295400" y="651933"/>
                  </a:cubicBezTo>
                  <a:cubicBezTo>
                    <a:pt x="1312716" y="656262"/>
                    <a:pt x="1329267" y="663222"/>
                    <a:pt x="1346200" y="668866"/>
                  </a:cubicBezTo>
                  <a:cubicBezTo>
                    <a:pt x="1354667" y="671688"/>
                    <a:pt x="1362712" y="676525"/>
                    <a:pt x="1371600" y="677333"/>
                  </a:cubicBezTo>
                  <a:cubicBezTo>
                    <a:pt x="1481829" y="687354"/>
                    <a:pt x="1433985" y="680676"/>
                    <a:pt x="1515533" y="694266"/>
                  </a:cubicBezTo>
                  <a:cubicBezTo>
                    <a:pt x="1524000" y="697088"/>
                    <a:pt x="1532352" y="700281"/>
                    <a:pt x="1540933" y="702733"/>
                  </a:cubicBezTo>
                  <a:cubicBezTo>
                    <a:pt x="1552122" y="705930"/>
                    <a:pt x="1563654" y="707856"/>
                    <a:pt x="1574800" y="711200"/>
                  </a:cubicBezTo>
                  <a:cubicBezTo>
                    <a:pt x="1591897" y="716329"/>
                    <a:pt x="1625600" y="728133"/>
                    <a:pt x="1625600" y="728133"/>
                  </a:cubicBezTo>
                  <a:cubicBezTo>
                    <a:pt x="1664416" y="786359"/>
                    <a:pt x="1640159" y="772497"/>
                    <a:pt x="1684866" y="787400"/>
                  </a:cubicBezTo>
                  <a:cubicBezTo>
                    <a:pt x="1672409" y="725110"/>
                    <a:pt x="1684383" y="757040"/>
                    <a:pt x="1642533" y="694266"/>
                  </a:cubicBezTo>
                  <a:lnTo>
                    <a:pt x="1642533" y="694266"/>
                  </a:lnTo>
                  <a:lnTo>
                    <a:pt x="1625600" y="643466"/>
                  </a:lnTo>
                  <a:cubicBezTo>
                    <a:pt x="1622778" y="612422"/>
                    <a:pt x="1629123" y="579107"/>
                    <a:pt x="1617133" y="550333"/>
                  </a:cubicBezTo>
                  <a:cubicBezTo>
                    <a:pt x="1612657" y="539592"/>
                    <a:pt x="1594625" y="544390"/>
                    <a:pt x="1583266" y="541866"/>
                  </a:cubicBezTo>
                  <a:cubicBezTo>
                    <a:pt x="1521962" y="528243"/>
                    <a:pt x="1560923" y="540064"/>
                    <a:pt x="1515533" y="524933"/>
                  </a:cubicBezTo>
                  <a:cubicBezTo>
                    <a:pt x="1509889" y="516466"/>
                    <a:pt x="1504957" y="507479"/>
                    <a:pt x="1498600" y="499533"/>
                  </a:cubicBezTo>
                  <a:cubicBezTo>
                    <a:pt x="1493613" y="493300"/>
                    <a:pt x="1485773" y="489445"/>
                    <a:pt x="1481666" y="482600"/>
                  </a:cubicBezTo>
                  <a:cubicBezTo>
                    <a:pt x="1448691" y="427642"/>
                    <a:pt x="1499175" y="483175"/>
                    <a:pt x="1456266" y="440266"/>
                  </a:cubicBezTo>
                  <a:cubicBezTo>
                    <a:pt x="1453444" y="431799"/>
                    <a:pt x="1451791" y="422848"/>
                    <a:pt x="1447800" y="414866"/>
                  </a:cubicBezTo>
                  <a:cubicBezTo>
                    <a:pt x="1434599" y="388465"/>
                    <a:pt x="1398014" y="352127"/>
                    <a:pt x="1380066" y="338666"/>
                  </a:cubicBezTo>
                  <a:cubicBezTo>
                    <a:pt x="1368777" y="330199"/>
                    <a:pt x="1358821" y="319577"/>
                    <a:pt x="1346200" y="313266"/>
                  </a:cubicBezTo>
                  <a:cubicBezTo>
                    <a:pt x="1330235" y="305284"/>
                    <a:pt x="1295400" y="296333"/>
                    <a:pt x="1295400" y="296333"/>
                  </a:cubicBezTo>
                  <a:cubicBezTo>
                    <a:pt x="1257142" y="258077"/>
                    <a:pt x="1305497" y="301382"/>
                    <a:pt x="1227666" y="262466"/>
                  </a:cubicBezTo>
                  <a:cubicBezTo>
                    <a:pt x="1126864" y="212065"/>
                    <a:pt x="1219663" y="239300"/>
                    <a:pt x="1143000" y="220133"/>
                  </a:cubicBezTo>
                  <a:cubicBezTo>
                    <a:pt x="1109924" y="187059"/>
                    <a:pt x="1144630" y="216715"/>
                    <a:pt x="1100666" y="194733"/>
                  </a:cubicBezTo>
                  <a:cubicBezTo>
                    <a:pt x="1091565" y="190182"/>
                    <a:pt x="1084565" y="181933"/>
                    <a:pt x="1075266" y="177800"/>
                  </a:cubicBezTo>
                  <a:cubicBezTo>
                    <a:pt x="1058955" y="170551"/>
                    <a:pt x="1039318" y="170767"/>
                    <a:pt x="1024466" y="160866"/>
                  </a:cubicBezTo>
                  <a:cubicBezTo>
                    <a:pt x="997225" y="142706"/>
                    <a:pt x="997426" y="141323"/>
                    <a:pt x="965200" y="127000"/>
                  </a:cubicBezTo>
                  <a:cubicBezTo>
                    <a:pt x="951312" y="120827"/>
                    <a:pt x="936460" y="116863"/>
                    <a:pt x="922866" y="110066"/>
                  </a:cubicBezTo>
                  <a:cubicBezTo>
                    <a:pt x="913765" y="105515"/>
                    <a:pt x="906567" y="97684"/>
                    <a:pt x="897466" y="93133"/>
                  </a:cubicBezTo>
                  <a:cubicBezTo>
                    <a:pt x="889484" y="89142"/>
                    <a:pt x="880269" y="88182"/>
                    <a:pt x="872066" y="84666"/>
                  </a:cubicBezTo>
                  <a:cubicBezTo>
                    <a:pt x="798831" y="53279"/>
                    <a:pt x="872368" y="79123"/>
                    <a:pt x="812800" y="59266"/>
                  </a:cubicBezTo>
                  <a:cubicBezTo>
                    <a:pt x="774539" y="21007"/>
                    <a:pt x="822904" y="64321"/>
                    <a:pt x="745066" y="25400"/>
                  </a:cubicBezTo>
                  <a:cubicBezTo>
                    <a:pt x="733777" y="19755"/>
                    <a:pt x="723764" y="9663"/>
                    <a:pt x="711200" y="8466"/>
                  </a:cubicBezTo>
                  <a:cubicBezTo>
                    <a:pt x="663438" y="3917"/>
                    <a:pt x="619477" y="1411"/>
                    <a:pt x="601133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/>
                <a:t>y</a:t>
              </a:r>
              <a:endParaRPr lang="de-AT" dirty="0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BE08834E-360B-4F8F-B17A-06015E5FB70E}"/>
                </a:ext>
              </a:extLst>
            </p:cNvPr>
            <p:cNvSpPr/>
            <p:nvPr/>
          </p:nvSpPr>
          <p:spPr>
            <a:xfrm>
              <a:off x="7014632" y="4060975"/>
              <a:ext cx="1140709" cy="771725"/>
            </a:xfrm>
            <a:custGeom>
              <a:avLst/>
              <a:gdLst>
                <a:gd name="connsiteX0" fmla="*/ 592667 w 991430"/>
                <a:gd name="connsiteY0" fmla="*/ 212925 h 771725"/>
                <a:gd name="connsiteX1" fmla="*/ 592667 w 991430"/>
                <a:gd name="connsiteY1" fmla="*/ 212925 h 771725"/>
                <a:gd name="connsiteX2" fmla="*/ 567267 w 991430"/>
                <a:gd name="connsiteY2" fmla="*/ 280658 h 771725"/>
                <a:gd name="connsiteX3" fmla="*/ 550334 w 991430"/>
                <a:gd name="connsiteY3" fmla="*/ 297592 h 771725"/>
                <a:gd name="connsiteX4" fmla="*/ 541867 w 991430"/>
                <a:gd name="connsiteY4" fmla="*/ 322992 h 771725"/>
                <a:gd name="connsiteX5" fmla="*/ 508000 w 991430"/>
                <a:gd name="connsiteY5" fmla="*/ 365325 h 771725"/>
                <a:gd name="connsiteX6" fmla="*/ 482600 w 991430"/>
                <a:gd name="connsiteY6" fmla="*/ 382258 h 771725"/>
                <a:gd name="connsiteX7" fmla="*/ 465667 w 991430"/>
                <a:gd name="connsiteY7" fmla="*/ 399192 h 771725"/>
                <a:gd name="connsiteX8" fmla="*/ 406400 w 991430"/>
                <a:gd name="connsiteY8" fmla="*/ 416125 h 771725"/>
                <a:gd name="connsiteX9" fmla="*/ 313267 w 991430"/>
                <a:gd name="connsiteY9" fmla="*/ 441525 h 771725"/>
                <a:gd name="connsiteX10" fmla="*/ 279400 w 991430"/>
                <a:gd name="connsiteY10" fmla="*/ 449992 h 771725"/>
                <a:gd name="connsiteX11" fmla="*/ 228600 w 991430"/>
                <a:gd name="connsiteY11" fmla="*/ 466925 h 771725"/>
                <a:gd name="connsiteX12" fmla="*/ 101600 w 991430"/>
                <a:gd name="connsiteY12" fmla="*/ 483858 h 771725"/>
                <a:gd name="connsiteX13" fmla="*/ 76200 w 991430"/>
                <a:gd name="connsiteY13" fmla="*/ 492325 h 771725"/>
                <a:gd name="connsiteX14" fmla="*/ 33867 w 991430"/>
                <a:gd name="connsiteY14" fmla="*/ 500792 h 771725"/>
                <a:gd name="connsiteX15" fmla="*/ 0 w 991430"/>
                <a:gd name="connsiteY15" fmla="*/ 509258 h 771725"/>
                <a:gd name="connsiteX16" fmla="*/ 16934 w 991430"/>
                <a:gd name="connsiteY16" fmla="*/ 526192 h 771725"/>
                <a:gd name="connsiteX17" fmla="*/ 135467 w 991430"/>
                <a:gd name="connsiteY17" fmla="*/ 543125 h 771725"/>
                <a:gd name="connsiteX18" fmla="*/ 160867 w 991430"/>
                <a:gd name="connsiteY18" fmla="*/ 560058 h 771725"/>
                <a:gd name="connsiteX19" fmla="*/ 220134 w 991430"/>
                <a:gd name="connsiteY19" fmla="*/ 576992 h 771725"/>
                <a:gd name="connsiteX20" fmla="*/ 211667 w 991430"/>
                <a:gd name="connsiteY20" fmla="*/ 653192 h 771725"/>
                <a:gd name="connsiteX21" fmla="*/ 262467 w 991430"/>
                <a:gd name="connsiteY21" fmla="*/ 687058 h 771725"/>
                <a:gd name="connsiteX22" fmla="*/ 304800 w 991430"/>
                <a:gd name="connsiteY22" fmla="*/ 678592 h 771725"/>
                <a:gd name="connsiteX23" fmla="*/ 330200 w 991430"/>
                <a:gd name="connsiteY23" fmla="*/ 670125 h 771725"/>
                <a:gd name="connsiteX24" fmla="*/ 364067 w 991430"/>
                <a:gd name="connsiteY24" fmla="*/ 678592 h 771725"/>
                <a:gd name="connsiteX25" fmla="*/ 397934 w 991430"/>
                <a:gd name="connsiteY25" fmla="*/ 720925 h 771725"/>
                <a:gd name="connsiteX26" fmla="*/ 414867 w 991430"/>
                <a:gd name="connsiteY26" fmla="*/ 746325 h 771725"/>
                <a:gd name="connsiteX27" fmla="*/ 465667 w 991430"/>
                <a:gd name="connsiteY27" fmla="*/ 771725 h 771725"/>
                <a:gd name="connsiteX28" fmla="*/ 499534 w 991430"/>
                <a:gd name="connsiteY28" fmla="*/ 763258 h 771725"/>
                <a:gd name="connsiteX29" fmla="*/ 533400 w 991430"/>
                <a:gd name="connsiteY29" fmla="*/ 661658 h 771725"/>
                <a:gd name="connsiteX30" fmla="*/ 567267 w 991430"/>
                <a:gd name="connsiteY30" fmla="*/ 670125 h 771725"/>
                <a:gd name="connsiteX31" fmla="*/ 618067 w 991430"/>
                <a:gd name="connsiteY31" fmla="*/ 687058 h 771725"/>
                <a:gd name="connsiteX32" fmla="*/ 702734 w 991430"/>
                <a:gd name="connsiteY32" fmla="*/ 712458 h 771725"/>
                <a:gd name="connsiteX33" fmla="*/ 728134 w 991430"/>
                <a:gd name="connsiteY33" fmla="*/ 703992 h 771725"/>
                <a:gd name="connsiteX34" fmla="*/ 812800 w 991430"/>
                <a:gd name="connsiteY34" fmla="*/ 712458 h 771725"/>
                <a:gd name="connsiteX35" fmla="*/ 838200 w 991430"/>
                <a:gd name="connsiteY35" fmla="*/ 703992 h 771725"/>
                <a:gd name="connsiteX36" fmla="*/ 863600 w 991430"/>
                <a:gd name="connsiteY36" fmla="*/ 712458 h 771725"/>
                <a:gd name="connsiteX37" fmla="*/ 880534 w 991430"/>
                <a:gd name="connsiteY37" fmla="*/ 729392 h 771725"/>
                <a:gd name="connsiteX38" fmla="*/ 914400 w 991430"/>
                <a:gd name="connsiteY38" fmla="*/ 720925 h 771725"/>
                <a:gd name="connsiteX39" fmla="*/ 956734 w 991430"/>
                <a:gd name="connsiteY39" fmla="*/ 670125 h 771725"/>
                <a:gd name="connsiteX40" fmla="*/ 982134 w 991430"/>
                <a:gd name="connsiteY40" fmla="*/ 661658 h 771725"/>
                <a:gd name="connsiteX41" fmla="*/ 982134 w 991430"/>
                <a:gd name="connsiteY41" fmla="*/ 585458 h 771725"/>
                <a:gd name="connsiteX42" fmla="*/ 973667 w 991430"/>
                <a:gd name="connsiteY42" fmla="*/ 560058 h 771725"/>
                <a:gd name="connsiteX43" fmla="*/ 948267 w 991430"/>
                <a:gd name="connsiteY43" fmla="*/ 543125 h 771725"/>
                <a:gd name="connsiteX44" fmla="*/ 922867 w 991430"/>
                <a:gd name="connsiteY44" fmla="*/ 492325 h 771725"/>
                <a:gd name="connsiteX45" fmla="*/ 931334 w 991430"/>
                <a:gd name="connsiteY45" fmla="*/ 466925 h 771725"/>
                <a:gd name="connsiteX46" fmla="*/ 948267 w 991430"/>
                <a:gd name="connsiteY46" fmla="*/ 441525 h 771725"/>
                <a:gd name="connsiteX47" fmla="*/ 956734 w 991430"/>
                <a:gd name="connsiteY47" fmla="*/ 407658 h 771725"/>
                <a:gd name="connsiteX48" fmla="*/ 939800 w 991430"/>
                <a:gd name="connsiteY48" fmla="*/ 331458 h 771725"/>
                <a:gd name="connsiteX49" fmla="*/ 931334 w 991430"/>
                <a:gd name="connsiteY49" fmla="*/ 195992 h 771725"/>
                <a:gd name="connsiteX50" fmla="*/ 914400 w 991430"/>
                <a:gd name="connsiteY50" fmla="*/ 179058 h 771725"/>
                <a:gd name="connsiteX51" fmla="*/ 880534 w 991430"/>
                <a:gd name="connsiteY51" fmla="*/ 128258 h 771725"/>
                <a:gd name="connsiteX52" fmla="*/ 863600 w 991430"/>
                <a:gd name="connsiteY52" fmla="*/ 52058 h 771725"/>
                <a:gd name="connsiteX53" fmla="*/ 838200 w 991430"/>
                <a:gd name="connsiteY53" fmla="*/ 26658 h 771725"/>
                <a:gd name="connsiteX54" fmla="*/ 829734 w 991430"/>
                <a:gd name="connsiteY54" fmla="*/ 1258 h 771725"/>
                <a:gd name="connsiteX55" fmla="*/ 778934 w 991430"/>
                <a:gd name="connsiteY55" fmla="*/ 9725 h 771725"/>
                <a:gd name="connsiteX56" fmla="*/ 745067 w 991430"/>
                <a:gd name="connsiteY56" fmla="*/ 18192 h 771725"/>
                <a:gd name="connsiteX57" fmla="*/ 719667 w 991430"/>
                <a:gd name="connsiteY57" fmla="*/ 26658 h 771725"/>
                <a:gd name="connsiteX58" fmla="*/ 660400 w 991430"/>
                <a:gd name="connsiteY58" fmla="*/ 35125 h 771725"/>
                <a:gd name="connsiteX59" fmla="*/ 635000 w 991430"/>
                <a:gd name="connsiteY59" fmla="*/ 43592 h 771725"/>
                <a:gd name="connsiteX60" fmla="*/ 609600 w 991430"/>
                <a:gd name="connsiteY60" fmla="*/ 153658 h 771725"/>
                <a:gd name="connsiteX61" fmla="*/ 592667 w 991430"/>
                <a:gd name="connsiteY61" fmla="*/ 212925 h 771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991430" h="771725">
                  <a:moveTo>
                    <a:pt x="592667" y="212925"/>
                  </a:moveTo>
                  <a:lnTo>
                    <a:pt x="592667" y="212925"/>
                  </a:lnTo>
                  <a:cubicBezTo>
                    <a:pt x="584200" y="235503"/>
                    <a:pt x="578051" y="259091"/>
                    <a:pt x="567267" y="280658"/>
                  </a:cubicBezTo>
                  <a:cubicBezTo>
                    <a:pt x="563697" y="287798"/>
                    <a:pt x="554441" y="290747"/>
                    <a:pt x="550334" y="297592"/>
                  </a:cubicBezTo>
                  <a:cubicBezTo>
                    <a:pt x="545742" y="305245"/>
                    <a:pt x="545858" y="315010"/>
                    <a:pt x="541867" y="322992"/>
                  </a:cubicBezTo>
                  <a:cubicBezTo>
                    <a:pt x="534531" y="337663"/>
                    <a:pt x="521127" y="354824"/>
                    <a:pt x="508000" y="365325"/>
                  </a:cubicBezTo>
                  <a:cubicBezTo>
                    <a:pt x="500054" y="371682"/>
                    <a:pt x="490546" y="375901"/>
                    <a:pt x="482600" y="382258"/>
                  </a:cubicBezTo>
                  <a:cubicBezTo>
                    <a:pt x="476367" y="387245"/>
                    <a:pt x="472512" y="395085"/>
                    <a:pt x="465667" y="399192"/>
                  </a:cubicBezTo>
                  <a:cubicBezTo>
                    <a:pt x="456187" y="404880"/>
                    <a:pt x="413774" y="413913"/>
                    <a:pt x="406400" y="416125"/>
                  </a:cubicBezTo>
                  <a:cubicBezTo>
                    <a:pt x="293120" y="450109"/>
                    <a:pt x="412469" y="419479"/>
                    <a:pt x="313267" y="441525"/>
                  </a:cubicBezTo>
                  <a:cubicBezTo>
                    <a:pt x="301908" y="444049"/>
                    <a:pt x="290546" y="446648"/>
                    <a:pt x="279400" y="449992"/>
                  </a:cubicBezTo>
                  <a:cubicBezTo>
                    <a:pt x="262303" y="455121"/>
                    <a:pt x="246311" y="464711"/>
                    <a:pt x="228600" y="466925"/>
                  </a:cubicBezTo>
                  <a:cubicBezTo>
                    <a:pt x="141065" y="477867"/>
                    <a:pt x="183392" y="472174"/>
                    <a:pt x="101600" y="483858"/>
                  </a:cubicBezTo>
                  <a:cubicBezTo>
                    <a:pt x="93133" y="486680"/>
                    <a:pt x="84858" y="490160"/>
                    <a:pt x="76200" y="492325"/>
                  </a:cubicBezTo>
                  <a:cubicBezTo>
                    <a:pt x="62239" y="495815"/>
                    <a:pt x="47915" y="497670"/>
                    <a:pt x="33867" y="500792"/>
                  </a:cubicBezTo>
                  <a:cubicBezTo>
                    <a:pt x="22508" y="503316"/>
                    <a:pt x="11289" y="506436"/>
                    <a:pt x="0" y="509258"/>
                  </a:cubicBezTo>
                  <a:cubicBezTo>
                    <a:pt x="5645" y="514903"/>
                    <a:pt x="10089" y="522085"/>
                    <a:pt x="16934" y="526192"/>
                  </a:cubicBezTo>
                  <a:cubicBezTo>
                    <a:pt x="43109" y="541897"/>
                    <a:pt x="134033" y="542995"/>
                    <a:pt x="135467" y="543125"/>
                  </a:cubicBezTo>
                  <a:cubicBezTo>
                    <a:pt x="143934" y="548769"/>
                    <a:pt x="151766" y="555507"/>
                    <a:pt x="160867" y="560058"/>
                  </a:cubicBezTo>
                  <a:cubicBezTo>
                    <a:pt x="173015" y="566132"/>
                    <a:pt x="209281" y="574279"/>
                    <a:pt x="220134" y="576992"/>
                  </a:cubicBezTo>
                  <a:cubicBezTo>
                    <a:pt x="214489" y="593926"/>
                    <a:pt x="190500" y="632025"/>
                    <a:pt x="211667" y="653192"/>
                  </a:cubicBezTo>
                  <a:cubicBezTo>
                    <a:pt x="226058" y="667582"/>
                    <a:pt x="262467" y="687058"/>
                    <a:pt x="262467" y="687058"/>
                  </a:cubicBezTo>
                  <a:cubicBezTo>
                    <a:pt x="276578" y="684236"/>
                    <a:pt x="290839" y="682082"/>
                    <a:pt x="304800" y="678592"/>
                  </a:cubicBezTo>
                  <a:cubicBezTo>
                    <a:pt x="313458" y="676427"/>
                    <a:pt x="321275" y="670125"/>
                    <a:pt x="330200" y="670125"/>
                  </a:cubicBezTo>
                  <a:cubicBezTo>
                    <a:pt x="341836" y="670125"/>
                    <a:pt x="352778" y="675770"/>
                    <a:pt x="364067" y="678592"/>
                  </a:cubicBezTo>
                  <a:cubicBezTo>
                    <a:pt x="416185" y="756770"/>
                    <a:pt x="349677" y="660604"/>
                    <a:pt x="397934" y="720925"/>
                  </a:cubicBezTo>
                  <a:cubicBezTo>
                    <a:pt x="404291" y="728871"/>
                    <a:pt x="407672" y="739130"/>
                    <a:pt x="414867" y="746325"/>
                  </a:cubicBezTo>
                  <a:cubicBezTo>
                    <a:pt x="431279" y="762737"/>
                    <a:pt x="445010" y="764839"/>
                    <a:pt x="465667" y="771725"/>
                  </a:cubicBezTo>
                  <a:cubicBezTo>
                    <a:pt x="476956" y="768903"/>
                    <a:pt x="495058" y="773999"/>
                    <a:pt x="499534" y="763258"/>
                  </a:cubicBezTo>
                  <a:cubicBezTo>
                    <a:pt x="547403" y="648371"/>
                    <a:pt x="467378" y="683666"/>
                    <a:pt x="533400" y="661658"/>
                  </a:cubicBezTo>
                  <a:cubicBezTo>
                    <a:pt x="544689" y="664480"/>
                    <a:pt x="556121" y="666781"/>
                    <a:pt x="567267" y="670125"/>
                  </a:cubicBezTo>
                  <a:cubicBezTo>
                    <a:pt x="584364" y="675254"/>
                    <a:pt x="618067" y="687058"/>
                    <a:pt x="618067" y="687058"/>
                  </a:cubicBezTo>
                  <a:cubicBezTo>
                    <a:pt x="661260" y="730251"/>
                    <a:pt x="639210" y="726574"/>
                    <a:pt x="702734" y="712458"/>
                  </a:cubicBezTo>
                  <a:cubicBezTo>
                    <a:pt x="711446" y="710522"/>
                    <a:pt x="719667" y="706814"/>
                    <a:pt x="728134" y="703992"/>
                  </a:cubicBezTo>
                  <a:cubicBezTo>
                    <a:pt x="785446" y="723096"/>
                    <a:pt x="764569" y="726238"/>
                    <a:pt x="812800" y="712458"/>
                  </a:cubicBezTo>
                  <a:cubicBezTo>
                    <a:pt x="821381" y="710006"/>
                    <a:pt x="829733" y="706814"/>
                    <a:pt x="838200" y="703992"/>
                  </a:cubicBezTo>
                  <a:cubicBezTo>
                    <a:pt x="846667" y="706814"/>
                    <a:pt x="855947" y="707866"/>
                    <a:pt x="863600" y="712458"/>
                  </a:cubicBezTo>
                  <a:cubicBezTo>
                    <a:pt x="870445" y="716565"/>
                    <a:pt x="872660" y="728080"/>
                    <a:pt x="880534" y="729392"/>
                  </a:cubicBezTo>
                  <a:cubicBezTo>
                    <a:pt x="892012" y="731305"/>
                    <a:pt x="903111" y="723747"/>
                    <a:pt x="914400" y="720925"/>
                  </a:cubicBezTo>
                  <a:cubicBezTo>
                    <a:pt x="926895" y="702183"/>
                    <a:pt x="937178" y="683163"/>
                    <a:pt x="956734" y="670125"/>
                  </a:cubicBezTo>
                  <a:cubicBezTo>
                    <a:pt x="964160" y="665174"/>
                    <a:pt x="973667" y="664480"/>
                    <a:pt x="982134" y="661658"/>
                  </a:cubicBezTo>
                  <a:cubicBezTo>
                    <a:pt x="994995" y="623071"/>
                    <a:pt x="994054" y="639100"/>
                    <a:pt x="982134" y="585458"/>
                  </a:cubicBezTo>
                  <a:cubicBezTo>
                    <a:pt x="980198" y="576746"/>
                    <a:pt x="979242" y="567027"/>
                    <a:pt x="973667" y="560058"/>
                  </a:cubicBezTo>
                  <a:cubicBezTo>
                    <a:pt x="967310" y="552112"/>
                    <a:pt x="956734" y="548769"/>
                    <a:pt x="948267" y="543125"/>
                  </a:cubicBezTo>
                  <a:cubicBezTo>
                    <a:pt x="939706" y="530284"/>
                    <a:pt x="922867" y="509851"/>
                    <a:pt x="922867" y="492325"/>
                  </a:cubicBezTo>
                  <a:cubicBezTo>
                    <a:pt x="922867" y="483400"/>
                    <a:pt x="927343" y="474907"/>
                    <a:pt x="931334" y="466925"/>
                  </a:cubicBezTo>
                  <a:cubicBezTo>
                    <a:pt x="935885" y="457824"/>
                    <a:pt x="942623" y="449992"/>
                    <a:pt x="948267" y="441525"/>
                  </a:cubicBezTo>
                  <a:cubicBezTo>
                    <a:pt x="951089" y="430236"/>
                    <a:pt x="956734" y="419294"/>
                    <a:pt x="956734" y="407658"/>
                  </a:cubicBezTo>
                  <a:cubicBezTo>
                    <a:pt x="956734" y="396910"/>
                    <a:pt x="943065" y="344519"/>
                    <a:pt x="939800" y="331458"/>
                  </a:cubicBezTo>
                  <a:cubicBezTo>
                    <a:pt x="936978" y="286303"/>
                    <a:pt x="938772" y="240620"/>
                    <a:pt x="931334" y="195992"/>
                  </a:cubicBezTo>
                  <a:cubicBezTo>
                    <a:pt x="930022" y="188118"/>
                    <a:pt x="919190" y="185444"/>
                    <a:pt x="914400" y="179058"/>
                  </a:cubicBezTo>
                  <a:cubicBezTo>
                    <a:pt x="902189" y="162777"/>
                    <a:pt x="880534" y="128258"/>
                    <a:pt x="880534" y="128258"/>
                  </a:cubicBezTo>
                  <a:cubicBezTo>
                    <a:pt x="879509" y="122110"/>
                    <a:pt x="872864" y="65954"/>
                    <a:pt x="863600" y="52058"/>
                  </a:cubicBezTo>
                  <a:cubicBezTo>
                    <a:pt x="856958" y="42095"/>
                    <a:pt x="846667" y="35125"/>
                    <a:pt x="838200" y="26658"/>
                  </a:cubicBezTo>
                  <a:cubicBezTo>
                    <a:pt x="835378" y="18191"/>
                    <a:pt x="838315" y="3710"/>
                    <a:pt x="829734" y="1258"/>
                  </a:cubicBezTo>
                  <a:cubicBezTo>
                    <a:pt x="813228" y="-3458"/>
                    <a:pt x="795768" y="6358"/>
                    <a:pt x="778934" y="9725"/>
                  </a:cubicBezTo>
                  <a:cubicBezTo>
                    <a:pt x="767524" y="12007"/>
                    <a:pt x="756256" y="14995"/>
                    <a:pt x="745067" y="18192"/>
                  </a:cubicBezTo>
                  <a:cubicBezTo>
                    <a:pt x="736486" y="20644"/>
                    <a:pt x="728418" y="24908"/>
                    <a:pt x="719667" y="26658"/>
                  </a:cubicBezTo>
                  <a:cubicBezTo>
                    <a:pt x="700098" y="30572"/>
                    <a:pt x="680156" y="32303"/>
                    <a:pt x="660400" y="35125"/>
                  </a:cubicBezTo>
                  <a:cubicBezTo>
                    <a:pt x="651933" y="37947"/>
                    <a:pt x="637822" y="35125"/>
                    <a:pt x="635000" y="43592"/>
                  </a:cubicBezTo>
                  <a:cubicBezTo>
                    <a:pt x="589055" y="181429"/>
                    <a:pt x="657989" y="105272"/>
                    <a:pt x="609600" y="153658"/>
                  </a:cubicBezTo>
                  <a:cubicBezTo>
                    <a:pt x="591775" y="207136"/>
                    <a:pt x="595489" y="203047"/>
                    <a:pt x="592667" y="212925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accent5">
                    <a:lumMod val="40000"/>
                    <a:lumOff val="60000"/>
                  </a:schemeClr>
                </a:gs>
              </a:gsLst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7449B1E3-28BE-4B2F-8A6E-78D2B351E422}"/>
                </a:ext>
              </a:extLst>
            </p:cNvPr>
            <p:cNvSpPr/>
            <p:nvPr/>
          </p:nvSpPr>
          <p:spPr>
            <a:xfrm flipH="1">
              <a:off x="7997149" y="4446838"/>
              <a:ext cx="1371601" cy="771725"/>
            </a:xfrm>
            <a:custGeom>
              <a:avLst/>
              <a:gdLst>
                <a:gd name="connsiteX0" fmla="*/ 592667 w 991430"/>
                <a:gd name="connsiteY0" fmla="*/ 212925 h 771725"/>
                <a:gd name="connsiteX1" fmla="*/ 592667 w 991430"/>
                <a:gd name="connsiteY1" fmla="*/ 212925 h 771725"/>
                <a:gd name="connsiteX2" fmla="*/ 567267 w 991430"/>
                <a:gd name="connsiteY2" fmla="*/ 280658 h 771725"/>
                <a:gd name="connsiteX3" fmla="*/ 550334 w 991430"/>
                <a:gd name="connsiteY3" fmla="*/ 297592 h 771725"/>
                <a:gd name="connsiteX4" fmla="*/ 541867 w 991430"/>
                <a:gd name="connsiteY4" fmla="*/ 322992 h 771725"/>
                <a:gd name="connsiteX5" fmla="*/ 508000 w 991430"/>
                <a:gd name="connsiteY5" fmla="*/ 365325 h 771725"/>
                <a:gd name="connsiteX6" fmla="*/ 482600 w 991430"/>
                <a:gd name="connsiteY6" fmla="*/ 382258 h 771725"/>
                <a:gd name="connsiteX7" fmla="*/ 465667 w 991430"/>
                <a:gd name="connsiteY7" fmla="*/ 399192 h 771725"/>
                <a:gd name="connsiteX8" fmla="*/ 406400 w 991430"/>
                <a:gd name="connsiteY8" fmla="*/ 416125 h 771725"/>
                <a:gd name="connsiteX9" fmla="*/ 313267 w 991430"/>
                <a:gd name="connsiteY9" fmla="*/ 441525 h 771725"/>
                <a:gd name="connsiteX10" fmla="*/ 279400 w 991430"/>
                <a:gd name="connsiteY10" fmla="*/ 449992 h 771725"/>
                <a:gd name="connsiteX11" fmla="*/ 228600 w 991430"/>
                <a:gd name="connsiteY11" fmla="*/ 466925 h 771725"/>
                <a:gd name="connsiteX12" fmla="*/ 101600 w 991430"/>
                <a:gd name="connsiteY12" fmla="*/ 483858 h 771725"/>
                <a:gd name="connsiteX13" fmla="*/ 76200 w 991430"/>
                <a:gd name="connsiteY13" fmla="*/ 492325 h 771725"/>
                <a:gd name="connsiteX14" fmla="*/ 33867 w 991430"/>
                <a:gd name="connsiteY14" fmla="*/ 500792 h 771725"/>
                <a:gd name="connsiteX15" fmla="*/ 0 w 991430"/>
                <a:gd name="connsiteY15" fmla="*/ 509258 h 771725"/>
                <a:gd name="connsiteX16" fmla="*/ 16934 w 991430"/>
                <a:gd name="connsiteY16" fmla="*/ 526192 h 771725"/>
                <a:gd name="connsiteX17" fmla="*/ 135467 w 991430"/>
                <a:gd name="connsiteY17" fmla="*/ 543125 h 771725"/>
                <a:gd name="connsiteX18" fmla="*/ 160867 w 991430"/>
                <a:gd name="connsiteY18" fmla="*/ 560058 h 771725"/>
                <a:gd name="connsiteX19" fmla="*/ 220134 w 991430"/>
                <a:gd name="connsiteY19" fmla="*/ 576992 h 771725"/>
                <a:gd name="connsiteX20" fmla="*/ 211667 w 991430"/>
                <a:gd name="connsiteY20" fmla="*/ 653192 h 771725"/>
                <a:gd name="connsiteX21" fmla="*/ 262467 w 991430"/>
                <a:gd name="connsiteY21" fmla="*/ 687058 h 771725"/>
                <a:gd name="connsiteX22" fmla="*/ 304800 w 991430"/>
                <a:gd name="connsiteY22" fmla="*/ 678592 h 771725"/>
                <a:gd name="connsiteX23" fmla="*/ 330200 w 991430"/>
                <a:gd name="connsiteY23" fmla="*/ 670125 h 771725"/>
                <a:gd name="connsiteX24" fmla="*/ 364067 w 991430"/>
                <a:gd name="connsiteY24" fmla="*/ 678592 h 771725"/>
                <a:gd name="connsiteX25" fmla="*/ 397934 w 991430"/>
                <a:gd name="connsiteY25" fmla="*/ 720925 h 771725"/>
                <a:gd name="connsiteX26" fmla="*/ 414867 w 991430"/>
                <a:gd name="connsiteY26" fmla="*/ 746325 h 771725"/>
                <a:gd name="connsiteX27" fmla="*/ 465667 w 991430"/>
                <a:gd name="connsiteY27" fmla="*/ 771725 h 771725"/>
                <a:gd name="connsiteX28" fmla="*/ 499534 w 991430"/>
                <a:gd name="connsiteY28" fmla="*/ 763258 h 771725"/>
                <a:gd name="connsiteX29" fmla="*/ 533400 w 991430"/>
                <a:gd name="connsiteY29" fmla="*/ 661658 h 771725"/>
                <a:gd name="connsiteX30" fmla="*/ 567267 w 991430"/>
                <a:gd name="connsiteY30" fmla="*/ 670125 h 771725"/>
                <a:gd name="connsiteX31" fmla="*/ 618067 w 991430"/>
                <a:gd name="connsiteY31" fmla="*/ 687058 h 771725"/>
                <a:gd name="connsiteX32" fmla="*/ 702734 w 991430"/>
                <a:gd name="connsiteY32" fmla="*/ 712458 h 771725"/>
                <a:gd name="connsiteX33" fmla="*/ 728134 w 991430"/>
                <a:gd name="connsiteY33" fmla="*/ 703992 h 771725"/>
                <a:gd name="connsiteX34" fmla="*/ 812800 w 991430"/>
                <a:gd name="connsiteY34" fmla="*/ 712458 h 771725"/>
                <a:gd name="connsiteX35" fmla="*/ 838200 w 991430"/>
                <a:gd name="connsiteY35" fmla="*/ 703992 h 771725"/>
                <a:gd name="connsiteX36" fmla="*/ 863600 w 991430"/>
                <a:gd name="connsiteY36" fmla="*/ 712458 h 771725"/>
                <a:gd name="connsiteX37" fmla="*/ 880534 w 991430"/>
                <a:gd name="connsiteY37" fmla="*/ 729392 h 771725"/>
                <a:gd name="connsiteX38" fmla="*/ 914400 w 991430"/>
                <a:gd name="connsiteY38" fmla="*/ 720925 h 771725"/>
                <a:gd name="connsiteX39" fmla="*/ 956734 w 991430"/>
                <a:gd name="connsiteY39" fmla="*/ 670125 h 771725"/>
                <a:gd name="connsiteX40" fmla="*/ 982134 w 991430"/>
                <a:gd name="connsiteY40" fmla="*/ 661658 h 771725"/>
                <a:gd name="connsiteX41" fmla="*/ 982134 w 991430"/>
                <a:gd name="connsiteY41" fmla="*/ 585458 h 771725"/>
                <a:gd name="connsiteX42" fmla="*/ 973667 w 991430"/>
                <a:gd name="connsiteY42" fmla="*/ 560058 h 771725"/>
                <a:gd name="connsiteX43" fmla="*/ 948267 w 991430"/>
                <a:gd name="connsiteY43" fmla="*/ 543125 h 771725"/>
                <a:gd name="connsiteX44" fmla="*/ 922867 w 991430"/>
                <a:gd name="connsiteY44" fmla="*/ 492325 h 771725"/>
                <a:gd name="connsiteX45" fmla="*/ 931334 w 991430"/>
                <a:gd name="connsiteY45" fmla="*/ 466925 h 771725"/>
                <a:gd name="connsiteX46" fmla="*/ 948267 w 991430"/>
                <a:gd name="connsiteY46" fmla="*/ 441525 h 771725"/>
                <a:gd name="connsiteX47" fmla="*/ 956734 w 991430"/>
                <a:gd name="connsiteY47" fmla="*/ 407658 h 771725"/>
                <a:gd name="connsiteX48" fmla="*/ 939800 w 991430"/>
                <a:gd name="connsiteY48" fmla="*/ 331458 h 771725"/>
                <a:gd name="connsiteX49" fmla="*/ 931334 w 991430"/>
                <a:gd name="connsiteY49" fmla="*/ 195992 h 771725"/>
                <a:gd name="connsiteX50" fmla="*/ 914400 w 991430"/>
                <a:gd name="connsiteY50" fmla="*/ 179058 h 771725"/>
                <a:gd name="connsiteX51" fmla="*/ 880534 w 991430"/>
                <a:gd name="connsiteY51" fmla="*/ 128258 h 771725"/>
                <a:gd name="connsiteX52" fmla="*/ 863600 w 991430"/>
                <a:gd name="connsiteY52" fmla="*/ 52058 h 771725"/>
                <a:gd name="connsiteX53" fmla="*/ 838200 w 991430"/>
                <a:gd name="connsiteY53" fmla="*/ 26658 h 771725"/>
                <a:gd name="connsiteX54" fmla="*/ 829734 w 991430"/>
                <a:gd name="connsiteY54" fmla="*/ 1258 h 771725"/>
                <a:gd name="connsiteX55" fmla="*/ 778934 w 991430"/>
                <a:gd name="connsiteY55" fmla="*/ 9725 h 771725"/>
                <a:gd name="connsiteX56" fmla="*/ 745067 w 991430"/>
                <a:gd name="connsiteY56" fmla="*/ 18192 h 771725"/>
                <a:gd name="connsiteX57" fmla="*/ 719667 w 991430"/>
                <a:gd name="connsiteY57" fmla="*/ 26658 h 771725"/>
                <a:gd name="connsiteX58" fmla="*/ 660400 w 991430"/>
                <a:gd name="connsiteY58" fmla="*/ 35125 h 771725"/>
                <a:gd name="connsiteX59" fmla="*/ 635000 w 991430"/>
                <a:gd name="connsiteY59" fmla="*/ 43592 h 771725"/>
                <a:gd name="connsiteX60" fmla="*/ 609600 w 991430"/>
                <a:gd name="connsiteY60" fmla="*/ 153658 h 771725"/>
                <a:gd name="connsiteX61" fmla="*/ 592667 w 991430"/>
                <a:gd name="connsiteY61" fmla="*/ 212925 h 771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991430" h="771725">
                  <a:moveTo>
                    <a:pt x="592667" y="212925"/>
                  </a:moveTo>
                  <a:lnTo>
                    <a:pt x="592667" y="212925"/>
                  </a:lnTo>
                  <a:cubicBezTo>
                    <a:pt x="584200" y="235503"/>
                    <a:pt x="578051" y="259091"/>
                    <a:pt x="567267" y="280658"/>
                  </a:cubicBezTo>
                  <a:cubicBezTo>
                    <a:pt x="563697" y="287798"/>
                    <a:pt x="554441" y="290747"/>
                    <a:pt x="550334" y="297592"/>
                  </a:cubicBezTo>
                  <a:cubicBezTo>
                    <a:pt x="545742" y="305245"/>
                    <a:pt x="545858" y="315010"/>
                    <a:pt x="541867" y="322992"/>
                  </a:cubicBezTo>
                  <a:cubicBezTo>
                    <a:pt x="534531" y="337663"/>
                    <a:pt x="521127" y="354824"/>
                    <a:pt x="508000" y="365325"/>
                  </a:cubicBezTo>
                  <a:cubicBezTo>
                    <a:pt x="500054" y="371682"/>
                    <a:pt x="490546" y="375901"/>
                    <a:pt x="482600" y="382258"/>
                  </a:cubicBezTo>
                  <a:cubicBezTo>
                    <a:pt x="476367" y="387245"/>
                    <a:pt x="472512" y="395085"/>
                    <a:pt x="465667" y="399192"/>
                  </a:cubicBezTo>
                  <a:cubicBezTo>
                    <a:pt x="456187" y="404880"/>
                    <a:pt x="413774" y="413913"/>
                    <a:pt x="406400" y="416125"/>
                  </a:cubicBezTo>
                  <a:cubicBezTo>
                    <a:pt x="293120" y="450109"/>
                    <a:pt x="412469" y="419479"/>
                    <a:pt x="313267" y="441525"/>
                  </a:cubicBezTo>
                  <a:cubicBezTo>
                    <a:pt x="301908" y="444049"/>
                    <a:pt x="290546" y="446648"/>
                    <a:pt x="279400" y="449992"/>
                  </a:cubicBezTo>
                  <a:cubicBezTo>
                    <a:pt x="262303" y="455121"/>
                    <a:pt x="246311" y="464711"/>
                    <a:pt x="228600" y="466925"/>
                  </a:cubicBezTo>
                  <a:cubicBezTo>
                    <a:pt x="141065" y="477867"/>
                    <a:pt x="183392" y="472174"/>
                    <a:pt x="101600" y="483858"/>
                  </a:cubicBezTo>
                  <a:cubicBezTo>
                    <a:pt x="93133" y="486680"/>
                    <a:pt x="84858" y="490160"/>
                    <a:pt x="76200" y="492325"/>
                  </a:cubicBezTo>
                  <a:cubicBezTo>
                    <a:pt x="62239" y="495815"/>
                    <a:pt x="47915" y="497670"/>
                    <a:pt x="33867" y="500792"/>
                  </a:cubicBezTo>
                  <a:cubicBezTo>
                    <a:pt x="22508" y="503316"/>
                    <a:pt x="11289" y="506436"/>
                    <a:pt x="0" y="509258"/>
                  </a:cubicBezTo>
                  <a:cubicBezTo>
                    <a:pt x="5645" y="514903"/>
                    <a:pt x="10089" y="522085"/>
                    <a:pt x="16934" y="526192"/>
                  </a:cubicBezTo>
                  <a:cubicBezTo>
                    <a:pt x="43109" y="541897"/>
                    <a:pt x="134033" y="542995"/>
                    <a:pt x="135467" y="543125"/>
                  </a:cubicBezTo>
                  <a:cubicBezTo>
                    <a:pt x="143934" y="548769"/>
                    <a:pt x="151766" y="555507"/>
                    <a:pt x="160867" y="560058"/>
                  </a:cubicBezTo>
                  <a:cubicBezTo>
                    <a:pt x="173015" y="566132"/>
                    <a:pt x="209281" y="574279"/>
                    <a:pt x="220134" y="576992"/>
                  </a:cubicBezTo>
                  <a:cubicBezTo>
                    <a:pt x="214489" y="593926"/>
                    <a:pt x="190500" y="632025"/>
                    <a:pt x="211667" y="653192"/>
                  </a:cubicBezTo>
                  <a:cubicBezTo>
                    <a:pt x="226058" y="667582"/>
                    <a:pt x="262467" y="687058"/>
                    <a:pt x="262467" y="687058"/>
                  </a:cubicBezTo>
                  <a:cubicBezTo>
                    <a:pt x="276578" y="684236"/>
                    <a:pt x="290839" y="682082"/>
                    <a:pt x="304800" y="678592"/>
                  </a:cubicBezTo>
                  <a:cubicBezTo>
                    <a:pt x="313458" y="676427"/>
                    <a:pt x="321275" y="670125"/>
                    <a:pt x="330200" y="670125"/>
                  </a:cubicBezTo>
                  <a:cubicBezTo>
                    <a:pt x="341836" y="670125"/>
                    <a:pt x="352778" y="675770"/>
                    <a:pt x="364067" y="678592"/>
                  </a:cubicBezTo>
                  <a:cubicBezTo>
                    <a:pt x="416185" y="756770"/>
                    <a:pt x="349677" y="660604"/>
                    <a:pt x="397934" y="720925"/>
                  </a:cubicBezTo>
                  <a:cubicBezTo>
                    <a:pt x="404291" y="728871"/>
                    <a:pt x="407672" y="739130"/>
                    <a:pt x="414867" y="746325"/>
                  </a:cubicBezTo>
                  <a:cubicBezTo>
                    <a:pt x="431279" y="762737"/>
                    <a:pt x="445010" y="764839"/>
                    <a:pt x="465667" y="771725"/>
                  </a:cubicBezTo>
                  <a:cubicBezTo>
                    <a:pt x="476956" y="768903"/>
                    <a:pt x="495058" y="773999"/>
                    <a:pt x="499534" y="763258"/>
                  </a:cubicBezTo>
                  <a:cubicBezTo>
                    <a:pt x="547403" y="648371"/>
                    <a:pt x="467378" y="683666"/>
                    <a:pt x="533400" y="661658"/>
                  </a:cubicBezTo>
                  <a:cubicBezTo>
                    <a:pt x="544689" y="664480"/>
                    <a:pt x="556121" y="666781"/>
                    <a:pt x="567267" y="670125"/>
                  </a:cubicBezTo>
                  <a:cubicBezTo>
                    <a:pt x="584364" y="675254"/>
                    <a:pt x="618067" y="687058"/>
                    <a:pt x="618067" y="687058"/>
                  </a:cubicBezTo>
                  <a:cubicBezTo>
                    <a:pt x="661260" y="730251"/>
                    <a:pt x="639210" y="726574"/>
                    <a:pt x="702734" y="712458"/>
                  </a:cubicBezTo>
                  <a:cubicBezTo>
                    <a:pt x="711446" y="710522"/>
                    <a:pt x="719667" y="706814"/>
                    <a:pt x="728134" y="703992"/>
                  </a:cubicBezTo>
                  <a:cubicBezTo>
                    <a:pt x="785446" y="723096"/>
                    <a:pt x="764569" y="726238"/>
                    <a:pt x="812800" y="712458"/>
                  </a:cubicBezTo>
                  <a:cubicBezTo>
                    <a:pt x="821381" y="710006"/>
                    <a:pt x="829733" y="706814"/>
                    <a:pt x="838200" y="703992"/>
                  </a:cubicBezTo>
                  <a:cubicBezTo>
                    <a:pt x="846667" y="706814"/>
                    <a:pt x="855947" y="707866"/>
                    <a:pt x="863600" y="712458"/>
                  </a:cubicBezTo>
                  <a:cubicBezTo>
                    <a:pt x="870445" y="716565"/>
                    <a:pt x="872660" y="728080"/>
                    <a:pt x="880534" y="729392"/>
                  </a:cubicBezTo>
                  <a:cubicBezTo>
                    <a:pt x="892012" y="731305"/>
                    <a:pt x="903111" y="723747"/>
                    <a:pt x="914400" y="720925"/>
                  </a:cubicBezTo>
                  <a:cubicBezTo>
                    <a:pt x="926895" y="702183"/>
                    <a:pt x="937178" y="683163"/>
                    <a:pt x="956734" y="670125"/>
                  </a:cubicBezTo>
                  <a:cubicBezTo>
                    <a:pt x="964160" y="665174"/>
                    <a:pt x="973667" y="664480"/>
                    <a:pt x="982134" y="661658"/>
                  </a:cubicBezTo>
                  <a:cubicBezTo>
                    <a:pt x="994995" y="623071"/>
                    <a:pt x="994054" y="639100"/>
                    <a:pt x="982134" y="585458"/>
                  </a:cubicBezTo>
                  <a:cubicBezTo>
                    <a:pt x="980198" y="576746"/>
                    <a:pt x="979242" y="567027"/>
                    <a:pt x="973667" y="560058"/>
                  </a:cubicBezTo>
                  <a:cubicBezTo>
                    <a:pt x="967310" y="552112"/>
                    <a:pt x="956734" y="548769"/>
                    <a:pt x="948267" y="543125"/>
                  </a:cubicBezTo>
                  <a:cubicBezTo>
                    <a:pt x="939706" y="530284"/>
                    <a:pt x="922867" y="509851"/>
                    <a:pt x="922867" y="492325"/>
                  </a:cubicBezTo>
                  <a:cubicBezTo>
                    <a:pt x="922867" y="483400"/>
                    <a:pt x="927343" y="474907"/>
                    <a:pt x="931334" y="466925"/>
                  </a:cubicBezTo>
                  <a:cubicBezTo>
                    <a:pt x="935885" y="457824"/>
                    <a:pt x="942623" y="449992"/>
                    <a:pt x="948267" y="441525"/>
                  </a:cubicBezTo>
                  <a:cubicBezTo>
                    <a:pt x="951089" y="430236"/>
                    <a:pt x="956734" y="419294"/>
                    <a:pt x="956734" y="407658"/>
                  </a:cubicBezTo>
                  <a:cubicBezTo>
                    <a:pt x="956734" y="396910"/>
                    <a:pt x="943065" y="344519"/>
                    <a:pt x="939800" y="331458"/>
                  </a:cubicBezTo>
                  <a:cubicBezTo>
                    <a:pt x="936978" y="286303"/>
                    <a:pt x="938772" y="240620"/>
                    <a:pt x="931334" y="195992"/>
                  </a:cubicBezTo>
                  <a:cubicBezTo>
                    <a:pt x="930022" y="188118"/>
                    <a:pt x="919190" y="185444"/>
                    <a:pt x="914400" y="179058"/>
                  </a:cubicBezTo>
                  <a:cubicBezTo>
                    <a:pt x="902189" y="162777"/>
                    <a:pt x="880534" y="128258"/>
                    <a:pt x="880534" y="128258"/>
                  </a:cubicBezTo>
                  <a:cubicBezTo>
                    <a:pt x="879509" y="122110"/>
                    <a:pt x="872864" y="65954"/>
                    <a:pt x="863600" y="52058"/>
                  </a:cubicBezTo>
                  <a:cubicBezTo>
                    <a:pt x="856958" y="42095"/>
                    <a:pt x="846667" y="35125"/>
                    <a:pt x="838200" y="26658"/>
                  </a:cubicBezTo>
                  <a:cubicBezTo>
                    <a:pt x="835378" y="18191"/>
                    <a:pt x="838315" y="3710"/>
                    <a:pt x="829734" y="1258"/>
                  </a:cubicBezTo>
                  <a:cubicBezTo>
                    <a:pt x="813228" y="-3458"/>
                    <a:pt x="795768" y="6358"/>
                    <a:pt x="778934" y="9725"/>
                  </a:cubicBezTo>
                  <a:cubicBezTo>
                    <a:pt x="767524" y="12007"/>
                    <a:pt x="756256" y="14995"/>
                    <a:pt x="745067" y="18192"/>
                  </a:cubicBezTo>
                  <a:cubicBezTo>
                    <a:pt x="736486" y="20644"/>
                    <a:pt x="728418" y="24908"/>
                    <a:pt x="719667" y="26658"/>
                  </a:cubicBezTo>
                  <a:cubicBezTo>
                    <a:pt x="700098" y="30572"/>
                    <a:pt x="680156" y="32303"/>
                    <a:pt x="660400" y="35125"/>
                  </a:cubicBezTo>
                  <a:cubicBezTo>
                    <a:pt x="651933" y="37947"/>
                    <a:pt x="637822" y="35125"/>
                    <a:pt x="635000" y="43592"/>
                  </a:cubicBezTo>
                  <a:cubicBezTo>
                    <a:pt x="589055" y="181429"/>
                    <a:pt x="657989" y="105272"/>
                    <a:pt x="609600" y="153658"/>
                  </a:cubicBezTo>
                  <a:cubicBezTo>
                    <a:pt x="591775" y="207136"/>
                    <a:pt x="595489" y="203047"/>
                    <a:pt x="592667" y="212925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8000">
                  <a:schemeClr val="accent5">
                    <a:lumMod val="40000"/>
                    <a:lumOff val="60000"/>
                  </a:schemeClr>
                </a:gs>
              </a:gsLst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F7183F5A-853A-4899-BC70-C5CA516808BD}"/>
                </a:ext>
              </a:extLst>
            </p:cNvPr>
            <p:cNvSpPr/>
            <p:nvPr/>
          </p:nvSpPr>
          <p:spPr>
            <a:xfrm>
              <a:off x="8007940" y="4109994"/>
              <a:ext cx="1159933" cy="722706"/>
            </a:xfrm>
            <a:custGeom>
              <a:avLst/>
              <a:gdLst>
                <a:gd name="connsiteX0" fmla="*/ 262467 w 965200"/>
                <a:gd name="connsiteY0" fmla="*/ 76200 h 722706"/>
                <a:gd name="connsiteX1" fmla="*/ 262467 w 965200"/>
                <a:gd name="connsiteY1" fmla="*/ 76200 h 722706"/>
                <a:gd name="connsiteX2" fmla="*/ 355600 w 965200"/>
                <a:gd name="connsiteY2" fmla="*/ 287867 h 722706"/>
                <a:gd name="connsiteX3" fmla="*/ 372534 w 965200"/>
                <a:gd name="connsiteY3" fmla="*/ 313267 h 722706"/>
                <a:gd name="connsiteX4" fmla="*/ 397934 w 965200"/>
                <a:gd name="connsiteY4" fmla="*/ 338667 h 722706"/>
                <a:gd name="connsiteX5" fmla="*/ 448734 w 965200"/>
                <a:gd name="connsiteY5" fmla="*/ 372534 h 722706"/>
                <a:gd name="connsiteX6" fmla="*/ 474134 w 965200"/>
                <a:gd name="connsiteY6" fmla="*/ 381000 h 722706"/>
                <a:gd name="connsiteX7" fmla="*/ 491067 w 965200"/>
                <a:gd name="connsiteY7" fmla="*/ 397934 h 722706"/>
                <a:gd name="connsiteX8" fmla="*/ 550334 w 965200"/>
                <a:gd name="connsiteY8" fmla="*/ 423334 h 722706"/>
                <a:gd name="connsiteX9" fmla="*/ 575734 w 965200"/>
                <a:gd name="connsiteY9" fmla="*/ 440267 h 722706"/>
                <a:gd name="connsiteX10" fmla="*/ 795867 w 965200"/>
                <a:gd name="connsiteY10" fmla="*/ 474134 h 722706"/>
                <a:gd name="connsiteX11" fmla="*/ 863600 w 965200"/>
                <a:gd name="connsiteY11" fmla="*/ 482600 h 722706"/>
                <a:gd name="connsiteX12" fmla="*/ 965200 w 965200"/>
                <a:gd name="connsiteY12" fmla="*/ 491067 h 722706"/>
                <a:gd name="connsiteX13" fmla="*/ 956734 w 965200"/>
                <a:gd name="connsiteY13" fmla="*/ 524934 h 722706"/>
                <a:gd name="connsiteX14" fmla="*/ 829734 w 965200"/>
                <a:gd name="connsiteY14" fmla="*/ 550334 h 722706"/>
                <a:gd name="connsiteX15" fmla="*/ 812800 w 965200"/>
                <a:gd name="connsiteY15" fmla="*/ 601134 h 722706"/>
                <a:gd name="connsiteX16" fmla="*/ 787400 w 965200"/>
                <a:gd name="connsiteY16" fmla="*/ 643467 h 722706"/>
                <a:gd name="connsiteX17" fmla="*/ 702734 w 965200"/>
                <a:gd name="connsiteY17" fmla="*/ 651934 h 722706"/>
                <a:gd name="connsiteX18" fmla="*/ 694267 w 965200"/>
                <a:gd name="connsiteY18" fmla="*/ 677334 h 722706"/>
                <a:gd name="connsiteX19" fmla="*/ 618067 w 965200"/>
                <a:gd name="connsiteY19" fmla="*/ 711200 h 722706"/>
                <a:gd name="connsiteX20" fmla="*/ 592667 w 965200"/>
                <a:gd name="connsiteY20" fmla="*/ 702734 h 722706"/>
                <a:gd name="connsiteX21" fmla="*/ 558800 w 965200"/>
                <a:gd name="connsiteY21" fmla="*/ 668867 h 722706"/>
                <a:gd name="connsiteX22" fmla="*/ 533400 w 965200"/>
                <a:gd name="connsiteY22" fmla="*/ 651934 h 722706"/>
                <a:gd name="connsiteX23" fmla="*/ 508000 w 965200"/>
                <a:gd name="connsiteY23" fmla="*/ 609600 h 722706"/>
                <a:gd name="connsiteX24" fmla="*/ 499534 w 965200"/>
                <a:gd name="connsiteY24" fmla="*/ 584200 h 722706"/>
                <a:gd name="connsiteX25" fmla="*/ 465667 w 965200"/>
                <a:gd name="connsiteY25" fmla="*/ 635000 h 722706"/>
                <a:gd name="connsiteX26" fmla="*/ 457200 w 965200"/>
                <a:gd name="connsiteY26" fmla="*/ 668867 h 722706"/>
                <a:gd name="connsiteX27" fmla="*/ 347134 w 965200"/>
                <a:gd name="connsiteY27" fmla="*/ 677334 h 722706"/>
                <a:gd name="connsiteX28" fmla="*/ 287867 w 965200"/>
                <a:gd name="connsiteY28" fmla="*/ 694267 h 722706"/>
                <a:gd name="connsiteX29" fmla="*/ 194734 w 965200"/>
                <a:gd name="connsiteY29" fmla="*/ 685800 h 722706"/>
                <a:gd name="connsiteX30" fmla="*/ 169334 w 965200"/>
                <a:gd name="connsiteY30" fmla="*/ 677334 h 722706"/>
                <a:gd name="connsiteX31" fmla="*/ 110067 w 965200"/>
                <a:gd name="connsiteY31" fmla="*/ 668867 h 722706"/>
                <a:gd name="connsiteX32" fmla="*/ 67734 w 965200"/>
                <a:gd name="connsiteY32" fmla="*/ 635000 h 722706"/>
                <a:gd name="connsiteX33" fmla="*/ 59267 w 965200"/>
                <a:gd name="connsiteY33" fmla="*/ 609600 h 722706"/>
                <a:gd name="connsiteX34" fmla="*/ 84667 w 965200"/>
                <a:gd name="connsiteY34" fmla="*/ 592667 h 722706"/>
                <a:gd name="connsiteX35" fmla="*/ 93134 w 965200"/>
                <a:gd name="connsiteY35" fmla="*/ 567267 h 722706"/>
                <a:gd name="connsiteX36" fmla="*/ 84667 w 965200"/>
                <a:gd name="connsiteY36" fmla="*/ 491067 h 722706"/>
                <a:gd name="connsiteX37" fmla="*/ 33867 w 965200"/>
                <a:gd name="connsiteY37" fmla="*/ 414867 h 722706"/>
                <a:gd name="connsiteX38" fmla="*/ 8467 w 965200"/>
                <a:gd name="connsiteY38" fmla="*/ 397934 h 722706"/>
                <a:gd name="connsiteX39" fmla="*/ 0 w 965200"/>
                <a:gd name="connsiteY39" fmla="*/ 372534 h 722706"/>
                <a:gd name="connsiteX40" fmla="*/ 16934 w 965200"/>
                <a:gd name="connsiteY40" fmla="*/ 313267 h 722706"/>
                <a:gd name="connsiteX41" fmla="*/ 42334 w 965200"/>
                <a:gd name="connsiteY41" fmla="*/ 287867 h 722706"/>
                <a:gd name="connsiteX42" fmla="*/ 67734 w 965200"/>
                <a:gd name="connsiteY42" fmla="*/ 237067 h 722706"/>
                <a:gd name="connsiteX43" fmla="*/ 42334 w 965200"/>
                <a:gd name="connsiteY43" fmla="*/ 152400 h 722706"/>
                <a:gd name="connsiteX44" fmla="*/ 33867 w 965200"/>
                <a:gd name="connsiteY44" fmla="*/ 127000 h 722706"/>
                <a:gd name="connsiteX45" fmla="*/ 59267 w 965200"/>
                <a:gd name="connsiteY45" fmla="*/ 50800 h 722706"/>
                <a:gd name="connsiteX46" fmla="*/ 84667 w 965200"/>
                <a:gd name="connsiteY46" fmla="*/ 42334 h 722706"/>
                <a:gd name="connsiteX47" fmla="*/ 101600 w 965200"/>
                <a:gd name="connsiteY47" fmla="*/ 25400 h 722706"/>
                <a:gd name="connsiteX48" fmla="*/ 127000 w 965200"/>
                <a:gd name="connsiteY48" fmla="*/ 16934 h 722706"/>
                <a:gd name="connsiteX49" fmla="*/ 237067 w 965200"/>
                <a:gd name="connsiteY49" fmla="*/ 0 h 722706"/>
                <a:gd name="connsiteX50" fmla="*/ 262467 w 965200"/>
                <a:gd name="connsiteY50" fmla="*/ 76200 h 722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965200" h="722706">
                  <a:moveTo>
                    <a:pt x="262467" y="76200"/>
                  </a:moveTo>
                  <a:lnTo>
                    <a:pt x="262467" y="76200"/>
                  </a:lnTo>
                  <a:cubicBezTo>
                    <a:pt x="293511" y="146756"/>
                    <a:pt x="323139" y="217952"/>
                    <a:pt x="355600" y="287867"/>
                  </a:cubicBezTo>
                  <a:cubicBezTo>
                    <a:pt x="359885" y="297097"/>
                    <a:pt x="366020" y="305450"/>
                    <a:pt x="372534" y="313267"/>
                  </a:cubicBezTo>
                  <a:cubicBezTo>
                    <a:pt x="380199" y="322465"/>
                    <a:pt x="388483" y="331316"/>
                    <a:pt x="397934" y="338667"/>
                  </a:cubicBezTo>
                  <a:cubicBezTo>
                    <a:pt x="413998" y="351162"/>
                    <a:pt x="429427" y="366099"/>
                    <a:pt x="448734" y="372534"/>
                  </a:cubicBezTo>
                  <a:lnTo>
                    <a:pt x="474134" y="381000"/>
                  </a:lnTo>
                  <a:cubicBezTo>
                    <a:pt x="479778" y="386645"/>
                    <a:pt x="484425" y="393506"/>
                    <a:pt x="491067" y="397934"/>
                  </a:cubicBezTo>
                  <a:cubicBezTo>
                    <a:pt x="543911" y="433164"/>
                    <a:pt x="505186" y="400760"/>
                    <a:pt x="550334" y="423334"/>
                  </a:cubicBezTo>
                  <a:cubicBezTo>
                    <a:pt x="559435" y="427885"/>
                    <a:pt x="566435" y="436134"/>
                    <a:pt x="575734" y="440267"/>
                  </a:cubicBezTo>
                  <a:cubicBezTo>
                    <a:pt x="645085" y="471089"/>
                    <a:pt x="722038" y="467422"/>
                    <a:pt x="795867" y="474134"/>
                  </a:cubicBezTo>
                  <a:cubicBezTo>
                    <a:pt x="818527" y="476194"/>
                    <a:pt x="840960" y="480336"/>
                    <a:pt x="863600" y="482600"/>
                  </a:cubicBezTo>
                  <a:cubicBezTo>
                    <a:pt x="897415" y="485981"/>
                    <a:pt x="931333" y="488245"/>
                    <a:pt x="965200" y="491067"/>
                  </a:cubicBezTo>
                  <a:cubicBezTo>
                    <a:pt x="962378" y="502356"/>
                    <a:pt x="961938" y="514526"/>
                    <a:pt x="956734" y="524934"/>
                  </a:cubicBezTo>
                  <a:cubicBezTo>
                    <a:pt x="936117" y="566167"/>
                    <a:pt x="844790" y="549176"/>
                    <a:pt x="829734" y="550334"/>
                  </a:cubicBezTo>
                  <a:lnTo>
                    <a:pt x="812800" y="601134"/>
                  </a:lnTo>
                  <a:cubicBezTo>
                    <a:pt x="808896" y="612846"/>
                    <a:pt x="804307" y="639240"/>
                    <a:pt x="787400" y="643467"/>
                  </a:cubicBezTo>
                  <a:cubicBezTo>
                    <a:pt x="759884" y="650346"/>
                    <a:pt x="730956" y="649112"/>
                    <a:pt x="702734" y="651934"/>
                  </a:cubicBezTo>
                  <a:cubicBezTo>
                    <a:pt x="699912" y="660401"/>
                    <a:pt x="696432" y="668676"/>
                    <a:pt x="694267" y="677334"/>
                  </a:cubicBezTo>
                  <a:cubicBezTo>
                    <a:pt x="678203" y="741587"/>
                    <a:pt x="705035" y="722072"/>
                    <a:pt x="618067" y="711200"/>
                  </a:cubicBezTo>
                  <a:cubicBezTo>
                    <a:pt x="609600" y="708378"/>
                    <a:pt x="599929" y="707921"/>
                    <a:pt x="592667" y="702734"/>
                  </a:cubicBezTo>
                  <a:cubicBezTo>
                    <a:pt x="579676" y="693455"/>
                    <a:pt x="572084" y="677723"/>
                    <a:pt x="558800" y="668867"/>
                  </a:cubicBezTo>
                  <a:lnTo>
                    <a:pt x="533400" y="651934"/>
                  </a:lnTo>
                  <a:cubicBezTo>
                    <a:pt x="509418" y="579982"/>
                    <a:pt x="542866" y="667710"/>
                    <a:pt x="508000" y="609600"/>
                  </a:cubicBezTo>
                  <a:cubicBezTo>
                    <a:pt x="503408" y="601947"/>
                    <a:pt x="502356" y="592667"/>
                    <a:pt x="499534" y="584200"/>
                  </a:cubicBezTo>
                  <a:cubicBezTo>
                    <a:pt x="478863" y="604871"/>
                    <a:pt x="477969" y="602195"/>
                    <a:pt x="465667" y="635000"/>
                  </a:cubicBezTo>
                  <a:cubicBezTo>
                    <a:pt x="461581" y="645896"/>
                    <a:pt x="468159" y="664953"/>
                    <a:pt x="457200" y="668867"/>
                  </a:cubicBezTo>
                  <a:cubicBezTo>
                    <a:pt x="422547" y="681243"/>
                    <a:pt x="383823" y="674512"/>
                    <a:pt x="347134" y="677334"/>
                  </a:cubicBezTo>
                  <a:cubicBezTo>
                    <a:pt x="335158" y="681326"/>
                    <a:pt x="298495" y="694267"/>
                    <a:pt x="287867" y="694267"/>
                  </a:cubicBezTo>
                  <a:cubicBezTo>
                    <a:pt x="256695" y="694267"/>
                    <a:pt x="225778" y="688622"/>
                    <a:pt x="194734" y="685800"/>
                  </a:cubicBezTo>
                  <a:cubicBezTo>
                    <a:pt x="186267" y="682978"/>
                    <a:pt x="178085" y="679084"/>
                    <a:pt x="169334" y="677334"/>
                  </a:cubicBezTo>
                  <a:cubicBezTo>
                    <a:pt x="149765" y="673420"/>
                    <a:pt x="129182" y="674601"/>
                    <a:pt x="110067" y="668867"/>
                  </a:cubicBezTo>
                  <a:cubicBezTo>
                    <a:pt x="94807" y="664289"/>
                    <a:pt x="78697" y="645964"/>
                    <a:pt x="67734" y="635000"/>
                  </a:cubicBezTo>
                  <a:cubicBezTo>
                    <a:pt x="64912" y="626533"/>
                    <a:pt x="55952" y="617886"/>
                    <a:pt x="59267" y="609600"/>
                  </a:cubicBezTo>
                  <a:cubicBezTo>
                    <a:pt x="63046" y="600152"/>
                    <a:pt x="78310" y="600613"/>
                    <a:pt x="84667" y="592667"/>
                  </a:cubicBezTo>
                  <a:cubicBezTo>
                    <a:pt x="90242" y="585698"/>
                    <a:pt x="90312" y="575734"/>
                    <a:pt x="93134" y="567267"/>
                  </a:cubicBezTo>
                  <a:cubicBezTo>
                    <a:pt x="90312" y="541867"/>
                    <a:pt x="88869" y="516276"/>
                    <a:pt x="84667" y="491067"/>
                  </a:cubicBezTo>
                  <a:cubicBezTo>
                    <a:pt x="79595" y="460638"/>
                    <a:pt x="56696" y="433891"/>
                    <a:pt x="33867" y="414867"/>
                  </a:cubicBezTo>
                  <a:cubicBezTo>
                    <a:pt x="26050" y="408353"/>
                    <a:pt x="16934" y="403578"/>
                    <a:pt x="8467" y="397934"/>
                  </a:cubicBezTo>
                  <a:cubicBezTo>
                    <a:pt x="5645" y="389467"/>
                    <a:pt x="0" y="381459"/>
                    <a:pt x="0" y="372534"/>
                  </a:cubicBezTo>
                  <a:cubicBezTo>
                    <a:pt x="0" y="369711"/>
                    <a:pt x="12941" y="319256"/>
                    <a:pt x="16934" y="313267"/>
                  </a:cubicBezTo>
                  <a:cubicBezTo>
                    <a:pt x="23576" y="303304"/>
                    <a:pt x="34669" y="297065"/>
                    <a:pt x="42334" y="287867"/>
                  </a:cubicBezTo>
                  <a:cubicBezTo>
                    <a:pt x="60570" y="265984"/>
                    <a:pt x="59248" y="262523"/>
                    <a:pt x="67734" y="237067"/>
                  </a:cubicBezTo>
                  <a:cubicBezTo>
                    <a:pt x="54939" y="185887"/>
                    <a:pt x="62945" y="214234"/>
                    <a:pt x="42334" y="152400"/>
                  </a:cubicBezTo>
                  <a:lnTo>
                    <a:pt x="33867" y="127000"/>
                  </a:lnTo>
                  <a:cubicBezTo>
                    <a:pt x="37998" y="102214"/>
                    <a:pt x="36373" y="69115"/>
                    <a:pt x="59267" y="50800"/>
                  </a:cubicBezTo>
                  <a:cubicBezTo>
                    <a:pt x="66236" y="45225"/>
                    <a:pt x="76200" y="45156"/>
                    <a:pt x="84667" y="42334"/>
                  </a:cubicBezTo>
                  <a:cubicBezTo>
                    <a:pt x="90311" y="36689"/>
                    <a:pt x="94755" y="29507"/>
                    <a:pt x="101600" y="25400"/>
                  </a:cubicBezTo>
                  <a:cubicBezTo>
                    <a:pt x="109253" y="20808"/>
                    <a:pt x="118342" y="19098"/>
                    <a:pt x="127000" y="16934"/>
                  </a:cubicBezTo>
                  <a:cubicBezTo>
                    <a:pt x="165791" y="7237"/>
                    <a:pt x="195933" y="5142"/>
                    <a:pt x="237067" y="0"/>
                  </a:cubicBezTo>
                  <a:cubicBezTo>
                    <a:pt x="307354" y="11715"/>
                    <a:pt x="258234" y="63500"/>
                    <a:pt x="262467" y="7620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28000">
                  <a:schemeClr val="accent5">
                    <a:lumMod val="40000"/>
                    <a:lumOff val="60000"/>
                  </a:schemeClr>
                </a:gs>
              </a:gsLst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89C37E35-58EE-4496-A1B6-4AFD71F688AA}"/>
                </a:ext>
              </a:extLst>
            </p:cNvPr>
            <p:cNvSpPr/>
            <p:nvPr/>
          </p:nvSpPr>
          <p:spPr>
            <a:xfrm>
              <a:off x="7387166" y="3755837"/>
              <a:ext cx="1371600" cy="575733"/>
            </a:xfrm>
            <a:custGeom>
              <a:avLst/>
              <a:gdLst>
                <a:gd name="connsiteX0" fmla="*/ 491067 w 1371600"/>
                <a:gd name="connsiteY0" fmla="*/ 42333 h 575733"/>
                <a:gd name="connsiteX1" fmla="*/ 491067 w 1371600"/>
                <a:gd name="connsiteY1" fmla="*/ 42333 h 575733"/>
                <a:gd name="connsiteX2" fmla="*/ 482600 w 1371600"/>
                <a:gd name="connsiteY2" fmla="*/ 135467 h 575733"/>
                <a:gd name="connsiteX3" fmla="*/ 440267 w 1371600"/>
                <a:gd name="connsiteY3" fmla="*/ 186267 h 575733"/>
                <a:gd name="connsiteX4" fmla="*/ 406400 w 1371600"/>
                <a:gd name="connsiteY4" fmla="*/ 203200 h 575733"/>
                <a:gd name="connsiteX5" fmla="*/ 355600 w 1371600"/>
                <a:gd name="connsiteY5" fmla="*/ 220133 h 575733"/>
                <a:gd name="connsiteX6" fmla="*/ 287867 w 1371600"/>
                <a:gd name="connsiteY6" fmla="*/ 270933 h 575733"/>
                <a:gd name="connsiteX7" fmla="*/ 203200 w 1371600"/>
                <a:gd name="connsiteY7" fmla="*/ 296333 h 575733"/>
                <a:gd name="connsiteX8" fmla="*/ 135467 w 1371600"/>
                <a:gd name="connsiteY8" fmla="*/ 304800 h 575733"/>
                <a:gd name="connsiteX9" fmla="*/ 0 w 1371600"/>
                <a:gd name="connsiteY9" fmla="*/ 330200 h 575733"/>
                <a:gd name="connsiteX10" fmla="*/ 8467 w 1371600"/>
                <a:gd name="connsiteY10" fmla="*/ 355600 h 575733"/>
                <a:gd name="connsiteX11" fmla="*/ 59267 w 1371600"/>
                <a:gd name="connsiteY11" fmla="*/ 397933 h 575733"/>
                <a:gd name="connsiteX12" fmla="*/ 110067 w 1371600"/>
                <a:gd name="connsiteY12" fmla="*/ 414867 h 575733"/>
                <a:gd name="connsiteX13" fmla="*/ 203200 w 1371600"/>
                <a:gd name="connsiteY13" fmla="*/ 431800 h 575733"/>
                <a:gd name="connsiteX14" fmla="*/ 177800 w 1371600"/>
                <a:gd name="connsiteY14" fmla="*/ 448733 h 575733"/>
                <a:gd name="connsiteX15" fmla="*/ 169334 w 1371600"/>
                <a:gd name="connsiteY15" fmla="*/ 474133 h 575733"/>
                <a:gd name="connsiteX16" fmla="*/ 152400 w 1371600"/>
                <a:gd name="connsiteY16" fmla="*/ 491067 h 575733"/>
                <a:gd name="connsiteX17" fmla="*/ 177800 w 1371600"/>
                <a:gd name="connsiteY17" fmla="*/ 499533 h 575733"/>
                <a:gd name="connsiteX18" fmla="*/ 287867 w 1371600"/>
                <a:gd name="connsiteY18" fmla="*/ 482600 h 575733"/>
                <a:gd name="connsiteX19" fmla="*/ 313267 w 1371600"/>
                <a:gd name="connsiteY19" fmla="*/ 465667 h 575733"/>
                <a:gd name="connsiteX20" fmla="*/ 330200 w 1371600"/>
                <a:gd name="connsiteY20" fmla="*/ 448733 h 575733"/>
                <a:gd name="connsiteX21" fmla="*/ 338667 w 1371600"/>
                <a:gd name="connsiteY21" fmla="*/ 474133 h 575733"/>
                <a:gd name="connsiteX22" fmla="*/ 330200 w 1371600"/>
                <a:gd name="connsiteY22" fmla="*/ 550333 h 575733"/>
                <a:gd name="connsiteX23" fmla="*/ 381000 w 1371600"/>
                <a:gd name="connsiteY23" fmla="*/ 533400 h 575733"/>
                <a:gd name="connsiteX24" fmla="*/ 406400 w 1371600"/>
                <a:gd name="connsiteY24" fmla="*/ 524933 h 575733"/>
                <a:gd name="connsiteX25" fmla="*/ 448734 w 1371600"/>
                <a:gd name="connsiteY25" fmla="*/ 499533 h 575733"/>
                <a:gd name="connsiteX26" fmla="*/ 499534 w 1371600"/>
                <a:gd name="connsiteY26" fmla="*/ 465667 h 575733"/>
                <a:gd name="connsiteX27" fmla="*/ 508000 w 1371600"/>
                <a:gd name="connsiteY27" fmla="*/ 491067 h 575733"/>
                <a:gd name="connsiteX28" fmla="*/ 524934 w 1371600"/>
                <a:gd name="connsiteY28" fmla="*/ 550333 h 575733"/>
                <a:gd name="connsiteX29" fmla="*/ 541867 w 1371600"/>
                <a:gd name="connsiteY29" fmla="*/ 575733 h 575733"/>
                <a:gd name="connsiteX30" fmla="*/ 567267 w 1371600"/>
                <a:gd name="connsiteY30" fmla="*/ 567267 h 575733"/>
                <a:gd name="connsiteX31" fmla="*/ 584200 w 1371600"/>
                <a:gd name="connsiteY31" fmla="*/ 499533 h 575733"/>
                <a:gd name="connsiteX32" fmla="*/ 592667 w 1371600"/>
                <a:gd name="connsiteY32" fmla="*/ 474133 h 575733"/>
                <a:gd name="connsiteX33" fmla="*/ 651934 w 1371600"/>
                <a:gd name="connsiteY33" fmla="*/ 524933 h 575733"/>
                <a:gd name="connsiteX34" fmla="*/ 677334 w 1371600"/>
                <a:gd name="connsiteY34" fmla="*/ 516467 h 575733"/>
                <a:gd name="connsiteX35" fmla="*/ 694267 w 1371600"/>
                <a:gd name="connsiteY35" fmla="*/ 457200 h 575733"/>
                <a:gd name="connsiteX36" fmla="*/ 702734 w 1371600"/>
                <a:gd name="connsiteY36" fmla="*/ 364067 h 575733"/>
                <a:gd name="connsiteX37" fmla="*/ 736600 w 1371600"/>
                <a:gd name="connsiteY37" fmla="*/ 414867 h 575733"/>
                <a:gd name="connsiteX38" fmla="*/ 753534 w 1371600"/>
                <a:gd name="connsiteY38" fmla="*/ 431800 h 575733"/>
                <a:gd name="connsiteX39" fmla="*/ 778934 w 1371600"/>
                <a:gd name="connsiteY39" fmla="*/ 448733 h 575733"/>
                <a:gd name="connsiteX40" fmla="*/ 821267 w 1371600"/>
                <a:gd name="connsiteY40" fmla="*/ 491067 h 575733"/>
                <a:gd name="connsiteX41" fmla="*/ 872067 w 1371600"/>
                <a:gd name="connsiteY41" fmla="*/ 508000 h 575733"/>
                <a:gd name="connsiteX42" fmla="*/ 948267 w 1371600"/>
                <a:gd name="connsiteY42" fmla="*/ 558800 h 575733"/>
                <a:gd name="connsiteX43" fmla="*/ 990600 w 1371600"/>
                <a:gd name="connsiteY43" fmla="*/ 550333 h 575733"/>
                <a:gd name="connsiteX44" fmla="*/ 965200 w 1371600"/>
                <a:gd name="connsiteY44" fmla="*/ 524933 h 575733"/>
                <a:gd name="connsiteX45" fmla="*/ 948267 w 1371600"/>
                <a:gd name="connsiteY45" fmla="*/ 499533 h 575733"/>
                <a:gd name="connsiteX46" fmla="*/ 922867 w 1371600"/>
                <a:gd name="connsiteY46" fmla="*/ 465667 h 575733"/>
                <a:gd name="connsiteX47" fmla="*/ 889000 w 1371600"/>
                <a:gd name="connsiteY47" fmla="*/ 431800 h 575733"/>
                <a:gd name="connsiteX48" fmla="*/ 872067 w 1371600"/>
                <a:gd name="connsiteY48" fmla="*/ 406400 h 575733"/>
                <a:gd name="connsiteX49" fmla="*/ 897467 w 1371600"/>
                <a:gd name="connsiteY49" fmla="*/ 423333 h 575733"/>
                <a:gd name="connsiteX50" fmla="*/ 965200 w 1371600"/>
                <a:gd name="connsiteY50" fmla="*/ 440267 h 575733"/>
                <a:gd name="connsiteX51" fmla="*/ 990600 w 1371600"/>
                <a:gd name="connsiteY51" fmla="*/ 448733 h 575733"/>
                <a:gd name="connsiteX52" fmla="*/ 1032934 w 1371600"/>
                <a:gd name="connsiteY52" fmla="*/ 474133 h 575733"/>
                <a:gd name="connsiteX53" fmla="*/ 1100667 w 1371600"/>
                <a:gd name="connsiteY53" fmla="*/ 491067 h 575733"/>
                <a:gd name="connsiteX54" fmla="*/ 1151467 w 1371600"/>
                <a:gd name="connsiteY54" fmla="*/ 508000 h 575733"/>
                <a:gd name="connsiteX55" fmla="*/ 1134534 w 1371600"/>
                <a:gd name="connsiteY55" fmla="*/ 482600 h 575733"/>
                <a:gd name="connsiteX56" fmla="*/ 1083734 w 1371600"/>
                <a:gd name="connsiteY56" fmla="*/ 431800 h 575733"/>
                <a:gd name="connsiteX57" fmla="*/ 1049867 w 1371600"/>
                <a:gd name="connsiteY57" fmla="*/ 381000 h 575733"/>
                <a:gd name="connsiteX58" fmla="*/ 1032934 w 1371600"/>
                <a:gd name="connsiteY58" fmla="*/ 355600 h 575733"/>
                <a:gd name="connsiteX59" fmla="*/ 1016000 w 1371600"/>
                <a:gd name="connsiteY59" fmla="*/ 338667 h 575733"/>
                <a:gd name="connsiteX60" fmla="*/ 1075267 w 1371600"/>
                <a:gd name="connsiteY60" fmla="*/ 389467 h 575733"/>
                <a:gd name="connsiteX61" fmla="*/ 1134534 w 1371600"/>
                <a:gd name="connsiteY61" fmla="*/ 414867 h 575733"/>
                <a:gd name="connsiteX62" fmla="*/ 1159934 w 1371600"/>
                <a:gd name="connsiteY62" fmla="*/ 431800 h 575733"/>
                <a:gd name="connsiteX63" fmla="*/ 1244600 w 1371600"/>
                <a:gd name="connsiteY63" fmla="*/ 448733 h 575733"/>
                <a:gd name="connsiteX64" fmla="*/ 1354667 w 1371600"/>
                <a:gd name="connsiteY64" fmla="*/ 423333 h 575733"/>
                <a:gd name="connsiteX65" fmla="*/ 1371600 w 1371600"/>
                <a:gd name="connsiteY65" fmla="*/ 397933 h 575733"/>
                <a:gd name="connsiteX66" fmla="*/ 1363134 w 1371600"/>
                <a:gd name="connsiteY66" fmla="*/ 372533 h 575733"/>
                <a:gd name="connsiteX67" fmla="*/ 1337734 w 1371600"/>
                <a:gd name="connsiteY67" fmla="*/ 364067 h 575733"/>
                <a:gd name="connsiteX68" fmla="*/ 1312334 w 1371600"/>
                <a:gd name="connsiteY68" fmla="*/ 347133 h 575733"/>
                <a:gd name="connsiteX69" fmla="*/ 1261534 w 1371600"/>
                <a:gd name="connsiteY69" fmla="*/ 330200 h 575733"/>
                <a:gd name="connsiteX70" fmla="*/ 1185334 w 1371600"/>
                <a:gd name="connsiteY70" fmla="*/ 287867 h 575733"/>
                <a:gd name="connsiteX71" fmla="*/ 1117600 w 1371600"/>
                <a:gd name="connsiteY71" fmla="*/ 228600 h 575733"/>
                <a:gd name="connsiteX72" fmla="*/ 1083734 w 1371600"/>
                <a:gd name="connsiteY72" fmla="*/ 194733 h 575733"/>
                <a:gd name="connsiteX73" fmla="*/ 1049867 w 1371600"/>
                <a:gd name="connsiteY73" fmla="*/ 152400 h 575733"/>
                <a:gd name="connsiteX74" fmla="*/ 1024467 w 1371600"/>
                <a:gd name="connsiteY74" fmla="*/ 143933 h 575733"/>
                <a:gd name="connsiteX75" fmla="*/ 973667 w 1371600"/>
                <a:gd name="connsiteY75" fmla="*/ 110067 h 575733"/>
                <a:gd name="connsiteX76" fmla="*/ 922867 w 1371600"/>
                <a:gd name="connsiteY76" fmla="*/ 93133 h 575733"/>
                <a:gd name="connsiteX77" fmla="*/ 897467 w 1371600"/>
                <a:gd name="connsiteY77" fmla="*/ 84667 h 575733"/>
                <a:gd name="connsiteX78" fmla="*/ 846667 w 1371600"/>
                <a:gd name="connsiteY78" fmla="*/ 42333 h 575733"/>
                <a:gd name="connsiteX79" fmla="*/ 812800 w 1371600"/>
                <a:gd name="connsiteY79" fmla="*/ 0 h 575733"/>
                <a:gd name="connsiteX80" fmla="*/ 812800 w 1371600"/>
                <a:gd name="connsiteY80" fmla="*/ 8467 h 575733"/>
                <a:gd name="connsiteX81" fmla="*/ 491067 w 1371600"/>
                <a:gd name="connsiteY81" fmla="*/ 42333 h 575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371600" h="575733">
                  <a:moveTo>
                    <a:pt x="491067" y="42333"/>
                  </a:moveTo>
                  <a:lnTo>
                    <a:pt x="491067" y="42333"/>
                  </a:lnTo>
                  <a:cubicBezTo>
                    <a:pt x="488245" y="73378"/>
                    <a:pt x="489132" y="104986"/>
                    <a:pt x="482600" y="135467"/>
                  </a:cubicBezTo>
                  <a:cubicBezTo>
                    <a:pt x="479916" y="147994"/>
                    <a:pt x="448280" y="180543"/>
                    <a:pt x="440267" y="186267"/>
                  </a:cubicBezTo>
                  <a:cubicBezTo>
                    <a:pt x="429996" y="193603"/>
                    <a:pt x="418119" y="198513"/>
                    <a:pt x="406400" y="203200"/>
                  </a:cubicBezTo>
                  <a:cubicBezTo>
                    <a:pt x="389827" y="209829"/>
                    <a:pt x="355600" y="220133"/>
                    <a:pt x="355600" y="220133"/>
                  </a:cubicBezTo>
                  <a:cubicBezTo>
                    <a:pt x="335541" y="240193"/>
                    <a:pt x="316592" y="261358"/>
                    <a:pt x="287867" y="270933"/>
                  </a:cubicBezTo>
                  <a:cubicBezTo>
                    <a:pt x="265271" y="278465"/>
                    <a:pt x="228800" y="292066"/>
                    <a:pt x="203200" y="296333"/>
                  </a:cubicBezTo>
                  <a:cubicBezTo>
                    <a:pt x="180756" y="300074"/>
                    <a:pt x="158045" y="301978"/>
                    <a:pt x="135467" y="304800"/>
                  </a:cubicBezTo>
                  <a:cubicBezTo>
                    <a:pt x="57759" y="330702"/>
                    <a:pt x="102428" y="319957"/>
                    <a:pt x="0" y="330200"/>
                  </a:cubicBezTo>
                  <a:cubicBezTo>
                    <a:pt x="2822" y="338667"/>
                    <a:pt x="3516" y="348174"/>
                    <a:pt x="8467" y="355600"/>
                  </a:cubicBezTo>
                  <a:cubicBezTo>
                    <a:pt x="16863" y="368194"/>
                    <a:pt x="44470" y="391356"/>
                    <a:pt x="59267" y="397933"/>
                  </a:cubicBezTo>
                  <a:cubicBezTo>
                    <a:pt x="75578" y="405182"/>
                    <a:pt x="93134" y="409223"/>
                    <a:pt x="110067" y="414867"/>
                  </a:cubicBezTo>
                  <a:cubicBezTo>
                    <a:pt x="157047" y="430527"/>
                    <a:pt x="126626" y="422228"/>
                    <a:pt x="203200" y="431800"/>
                  </a:cubicBezTo>
                  <a:cubicBezTo>
                    <a:pt x="194733" y="437444"/>
                    <a:pt x="184157" y="440787"/>
                    <a:pt x="177800" y="448733"/>
                  </a:cubicBezTo>
                  <a:cubicBezTo>
                    <a:pt x="172225" y="455702"/>
                    <a:pt x="173926" y="466480"/>
                    <a:pt x="169334" y="474133"/>
                  </a:cubicBezTo>
                  <a:cubicBezTo>
                    <a:pt x="165227" y="480978"/>
                    <a:pt x="158045" y="485422"/>
                    <a:pt x="152400" y="491067"/>
                  </a:cubicBezTo>
                  <a:cubicBezTo>
                    <a:pt x="160867" y="493889"/>
                    <a:pt x="168875" y="499533"/>
                    <a:pt x="177800" y="499533"/>
                  </a:cubicBezTo>
                  <a:cubicBezTo>
                    <a:pt x="197232" y="499533"/>
                    <a:pt x="258881" y="497093"/>
                    <a:pt x="287867" y="482600"/>
                  </a:cubicBezTo>
                  <a:cubicBezTo>
                    <a:pt x="296968" y="478049"/>
                    <a:pt x="305321" y="472024"/>
                    <a:pt x="313267" y="465667"/>
                  </a:cubicBezTo>
                  <a:cubicBezTo>
                    <a:pt x="319500" y="460680"/>
                    <a:pt x="324556" y="454378"/>
                    <a:pt x="330200" y="448733"/>
                  </a:cubicBezTo>
                  <a:cubicBezTo>
                    <a:pt x="333022" y="457200"/>
                    <a:pt x="338667" y="465208"/>
                    <a:pt x="338667" y="474133"/>
                  </a:cubicBezTo>
                  <a:cubicBezTo>
                    <a:pt x="338667" y="499689"/>
                    <a:pt x="315346" y="529537"/>
                    <a:pt x="330200" y="550333"/>
                  </a:cubicBezTo>
                  <a:cubicBezTo>
                    <a:pt x="340575" y="564858"/>
                    <a:pt x="364067" y="539044"/>
                    <a:pt x="381000" y="533400"/>
                  </a:cubicBezTo>
                  <a:lnTo>
                    <a:pt x="406400" y="524933"/>
                  </a:lnTo>
                  <a:cubicBezTo>
                    <a:pt x="444392" y="486944"/>
                    <a:pt x="399274" y="527011"/>
                    <a:pt x="448734" y="499533"/>
                  </a:cubicBezTo>
                  <a:cubicBezTo>
                    <a:pt x="466524" y="489650"/>
                    <a:pt x="499534" y="465667"/>
                    <a:pt x="499534" y="465667"/>
                  </a:cubicBezTo>
                  <a:cubicBezTo>
                    <a:pt x="502356" y="474134"/>
                    <a:pt x="505548" y="482486"/>
                    <a:pt x="508000" y="491067"/>
                  </a:cubicBezTo>
                  <a:cubicBezTo>
                    <a:pt x="511617" y="503726"/>
                    <a:pt x="518167" y="536800"/>
                    <a:pt x="524934" y="550333"/>
                  </a:cubicBezTo>
                  <a:cubicBezTo>
                    <a:pt x="529485" y="559434"/>
                    <a:pt x="536223" y="567266"/>
                    <a:pt x="541867" y="575733"/>
                  </a:cubicBezTo>
                  <a:cubicBezTo>
                    <a:pt x="550334" y="572911"/>
                    <a:pt x="562933" y="575069"/>
                    <a:pt x="567267" y="567267"/>
                  </a:cubicBezTo>
                  <a:cubicBezTo>
                    <a:pt x="578569" y="546923"/>
                    <a:pt x="576840" y="521611"/>
                    <a:pt x="584200" y="499533"/>
                  </a:cubicBezTo>
                  <a:lnTo>
                    <a:pt x="592667" y="474133"/>
                  </a:lnTo>
                  <a:cubicBezTo>
                    <a:pt x="633729" y="515195"/>
                    <a:pt x="613250" y="499144"/>
                    <a:pt x="651934" y="524933"/>
                  </a:cubicBezTo>
                  <a:cubicBezTo>
                    <a:pt x="660401" y="522111"/>
                    <a:pt x="671023" y="522778"/>
                    <a:pt x="677334" y="516467"/>
                  </a:cubicBezTo>
                  <a:cubicBezTo>
                    <a:pt x="681381" y="512420"/>
                    <a:pt x="694194" y="457490"/>
                    <a:pt x="694267" y="457200"/>
                  </a:cubicBezTo>
                  <a:cubicBezTo>
                    <a:pt x="697089" y="426156"/>
                    <a:pt x="680692" y="386109"/>
                    <a:pt x="702734" y="364067"/>
                  </a:cubicBezTo>
                  <a:cubicBezTo>
                    <a:pt x="717124" y="349677"/>
                    <a:pt x="722209" y="400477"/>
                    <a:pt x="736600" y="414867"/>
                  </a:cubicBezTo>
                  <a:cubicBezTo>
                    <a:pt x="742245" y="420511"/>
                    <a:pt x="747301" y="426813"/>
                    <a:pt x="753534" y="431800"/>
                  </a:cubicBezTo>
                  <a:cubicBezTo>
                    <a:pt x="761480" y="438157"/>
                    <a:pt x="771276" y="442032"/>
                    <a:pt x="778934" y="448733"/>
                  </a:cubicBezTo>
                  <a:cubicBezTo>
                    <a:pt x="793953" y="461874"/>
                    <a:pt x="802335" y="484756"/>
                    <a:pt x="821267" y="491067"/>
                  </a:cubicBezTo>
                  <a:lnTo>
                    <a:pt x="872067" y="508000"/>
                  </a:lnTo>
                  <a:cubicBezTo>
                    <a:pt x="885151" y="517813"/>
                    <a:pt x="933423" y="555831"/>
                    <a:pt x="948267" y="558800"/>
                  </a:cubicBezTo>
                  <a:lnTo>
                    <a:pt x="990600" y="550333"/>
                  </a:lnTo>
                  <a:cubicBezTo>
                    <a:pt x="982133" y="541866"/>
                    <a:pt x="972865" y="534131"/>
                    <a:pt x="965200" y="524933"/>
                  </a:cubicBezTo>
                  <a:cubicBezTo>
                    <a:pt x="958686" y="517116"/>
                    <a:pt x="954181" y="507813"/>
                    <a:pt x="948267" y="499533"/>
                  </a:cubicBezTo>
                  <a:cubicBezTo>
                    <a:pt x="940065" y="488050"/>
                    <a:pt x="932159" y="476287"/>
                    <a:pt x="922867" y="465667"/>
                  </a:cubicBezTo>
                  <a:cubicBezTo>
                    <a:pt x="912354" y="453652"/>
                    <a:pt x="897856" y="445084"/>
                    <a:pt x="889000" y="431800"/>
                  </a:cubicBezTo>
                  <a:cubicBezTo>
                    <a:pt x="883356" y="423333"/>
                    <a:pt x="864872" y="413595"/>
                    <a:pt x="872067" y="406400"/>
                  </a:cubicBezTo>
                  <a:cubicBezTo>
                    <a:pt x="879262" y="399205"/>
                    <a:pt x="888366" y="418782"/>
                    <a:pt x="897467" y="423333"/>
                  </a:cubicBezTo>
                  <a:cubicBezTo>
                    <a:pt x="916821" y="433010"/>
                    <a:pt x="945877" y="435436"/>
                    <a:pt x="965200" y="440267"/>
                  </a:cubicBezTo>
                  <a:cubicBezTo>
                    <a:pt x="973858" y="442431"/>
                    <a:pt x="982618" y="444742"/>
                    <a:pt x="990600" y="448733"/>
                  </a:cubicBezTo>
                  <a:cubicBezTo>
                    <a:pt x="1005319" y="456092"/>
                    <a:pt x="1017574" y="468225"/>
                    <a:pt x="1032934" y="474133"/>
                  </a:cubicBezTo>
                  <a:cubicBezTo>
                    <a:pt x="1054655" y="482487"/>
                    <a:pt x="1078589" y="483708"/>
                    <a:pt x="1100667" y="491067"/>
                  </a:cubicBezTo>
                  <a:lnTo>
                    <a:pt x="1151467" y="508000"/>
                  </a:lnTo>
                  <a:cubicBezTo>
                    <a:pt x="1145823" y="499533"/>
                    <a:pt x="1141294" y="490205"/>
                    <a:pt x="1134534" y="482600"/>
                  </a:cubicBezTo>
                  <a:cubicBezTo>
                    <a:pt x="1118624" y="464701"/>
                    <a:pt x="1097018" y="451725"/>
                    <a:pt x="1083734" y="431800"/>
                  </a:cubicBezTo>
                  <a:lnTo>
                    <a:pt x="1049867" y="381000"/>
                  </a:lnTo>
                  <a:cubicBezTo>
                    <a:pt x="1044223" y="372533"/>
                    <a:pt x="1040129" y="362795"/>
                    <a:pt x="1032934" y="355600"/>
                  </a:cubicBezTo>
                  <a:cubicBezTo>
                    <a:pt x="1027289" y="349956"/>
                    <a:pt x="1008860" y="335097"/>
                    <a:pt x="1016000" y="338667"/>
                  </a:cubicBezTo>
                  <a:cubicBezTo>
                    <a:pt x="1064361" y="362849"/>
                    <a:pt x="1035718" y="361218"/>
                    <a:pt x="1075267" y="389467"/>
                  </a:cubicBezTo>
                  <a:cubicBezTo>
                    <a:pt x="1116372" y="418827"/>
                    <a:pt x="1097687" y="396444"/>
                    <a:pt x="1134534" y="414867"/>
                  </a:cubicBezTo>
                  <a:cubicBezTo>
                    <a:pt x="1143635" y="419418"/>
                    <a:pt x="1150833" y="427249"/>
                    <a:pt x="1159934" y="431800"/>
                  </a:cubicBezTo>
                  <a:cubicBezTo>
                    <a:pt x="1183580" y="443623"/>
                    <a:pt x="1222753" y="445612"/>
                    <a:pt x="1244600" y="448733"/>
                  </a:cubicBezTo>
                  <a:cubicBezTo>
                    <a:pt x="1312860" y="442528"/>
                    <a:pt x="1324098" y="461546"/>
                    <a:pt x="1354667" y="423333"/>
                  </a:cubicBezTo>
                  <a:cubicBezTo>
                    <a:pt x="1361024" y="415387"/>
                    <a:pt x="1365956" y="406400"/>
                    <a:pt x="1371600" y="397933"/>
                  </a:cubicBezTo>
                  <a:cubicBezTo>
                    <a:pt x="1368778" y="389466"/>
                    <a:pt x="1369445" y="378844"/>
                    <a:pt x="1363134" y="372533"/>
                  </a:cubicBezTo>
                  <a:cubicBezTo>
                    <a:pt x="1356823" y="366222"/>
                    <a:pt x="1345716" y="368058"/>
                    <a:pt x="1337734" y="364067"/>
                  </a:cubicBezTo>
                  <a:cubicBezTo>
                    <a:pt x="1328632" y="359516"/>
                    <a:pt x="1321633" y="351266"/>
                    <a:pt x="1312334" y="347133"/>
                  </a:cubicBezTo>
                  <a:cubicBezTo>
                    <a:pt x="1296023" y="339884"/>
                    <a:pt x="1276385" y="340101"/>
                    <a:pt x="1261534" y="330200"/>
                  </a:cubicBezTo>
                  <a:cubicBezTo>
                    <a:pt x="1203308" y="291382"/>
                    <a:pt x="1230041" y="302768"/>
                    <a:pt x="1185334" y="287867"/>
                  </a:cubicBezTo>
                  <a:cubicBezTo>
                    <a:pt x="1135805" y="238338"/>
                    <a:pt x="1159605" y="256603"/>
                    <a:pt x="1117600" y="228600"/>
                  </a:cubicBezTo>
                  <a:cubicBezTo>
                    <a:pt x="1102550" y="183446"/>
                    <a:pt x="1121363" y="217310"/>
                    <a:pt x="1083734" y="194733"/>
                  </a:cubicBezTo>
                  <a:cubicBezTo>
                    <a:pt x="1049208" y="174017"/>
                    <a:pt x="1084481" y="180092"/>
                    <a:pt x="1049867" y="152400"/>
                  </a:cubicBezTo>
                  <a:cubicBezTo>
                    <a:pt x="1042898" y="146825"/>
                    <a:pt x="1032269" y="148267"/>
                    <a:pt x="1024467" y="143933"/>
                  </a:cubicBezTo>
                  <a:cubicBezTo>
                    <a:pt x="1006677" y="134050"/>
                    <a:pt x="992974" y="116503"/>
                    <a:pt x="973667" y="110067"/>
                  </a:cubicBezTo>
                  <a:lnTo>
                    <a:pt x="922867" y="93133"/>
                  </a:lnTo>
                  <a:lnTo>
                    <a:pt x="897467" y="84667"/>
                  </a:lnTo>
                  <a:cubicBezTo>
                    <a:pt x="872493" y="68017"/>
                    <a:pt x="867038" y="66779"/>
                    <a:pt x="846667" y="42333"/>
                  </a:cubicBezTo>
                  <a:cubicBezTo>
                    <a:pt x="793274" y="-21739"/>
                    <a:pt x="862058" y="49255"/>
                    <a:pt x="812800" y="0"/>
                  </a:cubicBezTo>
                  <a:lnTo>
                    <a:pt x="812800" y="8467"/>
                  </a:lnTo>
                  <a:lnTo>
                    <a:pt x="491067" y="42333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accent5">
                    <a:lumMod val="40000"/>
                    <a:lumOff val="60000"/>
                  </a:schemeClr>
                </a:gs>
              </a:gsLst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110A0CDB-83C4-46E7-A21F-3F88538E84E3}"/>
                </a:ext>
              </a:extLst>
            </p:cNvPr>
            <p:cNvSpPr/>
            <p:nvPr/>
          </p:nvSpPr>
          <p:spPr>
            <a:xfrm>
              <a:off x="7755466" y="2977179"/>
              <a:ext cx="635000" cy="981529"/>
            </a:xfrm>
            <a:custGeom>
              <a:avLst/>
              <a:gdLst>
                <a:gd name="connsiteX0" fmla="*/ 228600 w 635000"/>
                <a:gd name="connsiteY0" fmla="*/ 0 h 632194"/>
                <a:gd name="connsiteX1" fmla="*/ 228600 w 635000"/>
                <a:gd name="connsiteY1" fmla="*/ 0 h 632194"/>
                <a:gd name="connsiteX2" fmla="*/ 211667 w 635000"/>
                <a:gd name="connsiteY2" fmla="*/ 143933 h 632194"/>
                <a:gd name="connsiteX3" fmla="*/ 186267 w 635000"/>
                <a:gd name="connsiteY3" fmla="*/ 228600 h 632194"/>
                <a:gd name="connsiteX4" fmla="*/ 177800 w 635000"/>
                <a:gd name="connsiteY4" fmla="*/ 254000 h 632194"/>
                <a:gd name="connsiteX5" fmla="*/ 152400 w 635000"/>
                <a:gd name="connsiteY5" fmla="*/ 304800 h 632194"/>
                <a:gd name="connsiteX6" fmla="*/ 127000 w 635000"/>
                <a:gd name="connsiteY6" fmla="*/ 321733 h 632194"/>
                <a:gd name="connsiteX7" fmla="*/ 93133 w 635000"/>
                <a:gd name="connsiteY7" fmla="*/ 355600 h 632194"/>
                <a:gd name="connsiteX8" fmla="*/ 67733 w 635000"/>
                <a:gd name="connsiteY8" fmla="*/ 372533 h 632194"/>
                <a:gd name="connsiteX9" fmla="*/ 25400 w 635000"/>
                <a:gd name="connsiteY9" fmla="*/ 406400 h 632194"/>
                <a:gd name="connsiteX10" fmla="*/ 0 w 635000"/>
                <a:gd name="connsiteY10" fmla="*/ 457200 h 632194"/>
                <a:gd name="connsiteX11" fmla="*/ 8467 w 635000"/>
                <a:gd name="connsiteY11" fmla="*/ 491067 h 632194"/>
                <a:gd name="connsiteX12" fmla="*/ 42333 w 635000"/>
                <a:gd name="connsiteY12" fmla="*/ 499533 h 632194"/>
                <a:gd name="connsiteX13" fmla="*/ 93133 w 635000"/>
                <a:gd name="connsiteY13" fmla="*/ 508000 h 632194"/>
                <a:gd name="connsiteX14" fmla="*/ 101600 w 635000"/>
                <a:gd name="connsiteY14" fmla="*/ 533400 h 632194"/>
                <a:gd name="connsiteX15" fmla="*/ 110067 w 635000"/>
                <a:gd name="connsiteY15" fmla="*/ 626533 h 632194"/>
                <a:gd name="connsiteX16" fmla="*/ 169333 w 635000"/>
                <a:gd name="connsiteY16" fmla="*/ 618067 h 632194"/>
                <a:gd name="connsiteX17" fmla="*/ 211667 w 635000"/>
                <a:gd name="connsiteY17" fmla="*/ 584200 h 632194"/>
                <a:gd name="connsiteX18" fmla="*/ 228600 w 635000"/>
                <a:gd name="connsiteY18" fmla="*/ 558800 h 632194"/>
                <a:gd name="connsiteX19" fmla="*/ 254000 w 635000"/>
                <a:gd name="connsiteY19" fmla="*/ 567267 h 632194"/>
                <a:gd name="connsiteX20" fmla="*/ 287867 w 635000"/>
                <a:gd name="connsiteY20" fmla="*/ 601133 h 632194"/>
                <a:gd name="connsiteX21" fmla="*/ 372533 w 635000"/>
                <a:gd name="connsiteY21" fmla="*/ 575733 h 632194"/>
                <a:gd name="connsiteX22" fmla="*/ 389467 w 635000"/>
                <a:gd name="connsiteY22" fmla="*/ 550333 h 632194"/>
                <a:gd name="connsiteX23" fmla="*/ 406400 w 635000"/>
                <a:gd name="connsiteY23" fmla="*/ 499533 h 632194"/>
                <a:gd name="connsiteX24" fmla="*/ 440267 w 635000"/>
                <a:gd name="connsiteY24" fmla="*/ 533400 h 632194"/>
                <a:gd name="connsiteX25" fmla="*/ 465667 w 635000"/>
                <a:gd name="connsiteY25" fmla="*/ 541867 h 632194"/>
                <a:gd name="connsiteX26" fmla="*/ 491067 w 635000"/>
                <a:gd name="connsiteY26" fmla="*/ 533400 h 632194"/>
                <a:gd name="connsiteX27" fmla="*/ 524933 w 635000"/>
                <a:gd name="connsiteY27" fmla="*/ 516467 h 632194"/>
                <a:gd name="connsiteX28" fmla="*/ 541867 w 635000"/>
                <a:gd name="connsiteY28" fmla="*/ 533400 h 632194"/>
                <a:gd name="connsiteX29" fmla="*/ 592667 w 635000"/>
                <a:gd name="connsiteY29" fmla="*/ 550333 h 632194"/>
                <a:gd name="connsiteX30" fmla="*/ 635000 w 635000"/>
                <a:gd name="connsiteY30" fmla="*/ 508000 h 632194"/>
                <a:gd name="connsiteX31" fmla="*/ 618067 w 635000"/>
                <a:gd name="connsiteY31" fmla="*/ 448733 h 632194"/>
                <a:gd name="connsiteX32" fmla="*/ 592667 w 635000"/>
                <a:gd name="connsiteY32" fmla="*/ 440267 h 632194"/>
                <a:gd name="connsiteX33" fmla="*/ 575733 w 635000"/>
                <a:gd name="connsiteY33" fmla="*/ 423333 h 632194"/>
                <a:gd name="connsiteX34" fmla="*/ 524933 w 635000"/>
                <a:gd name="connsiteY34" fmla="*/ 389467 h 632194"/>
                <a:gd name="connsiteX35" fmla="*/ 482600 w 635000"/>
                <a:gd name="connsiteY35" fmla="*/ 364067 h 632194"/>
                <a:gd name="connsiteX36" fmla="*/ 448733 w 635000"/>
                <a:gd name="connsiteY36" fmla="*/ 330200 h 632194"/>
                <a:gd name="connsiteX37" fmla="*/ 406400 w 635000"/>
                <a:gd name="connsiteY37" fmla="*/ 296333 h 632194"/>
                <a:gd name="connsiteX38" fmla="*/ 389467 w 635000"/>
                <a:gd name="connsiteY38" fmla="*/ 270933 h 632194"/>
                <a:gd name="connsiteX39" fmla="*/ 372533 w 635000"/>
                <a:gd name="connsiteY39" fmla="*/ 254000 h 632194"/>
                <a:gd name="connsiteX40" fmla="*/ 330200 w 635000"/>
                <a:gd name="connsiteY40" fmla="*/ 203200 h 632194"/>
                <a:gd name="connsiteX41" fmla="*/ 304800 w 635000"/>
                <a:gd name="connsiteY41" fmla="*/ 152400 h 632194"/>
                <a:gd name="connsiteX42" fmla="*/ 296333 w 635000"/>
                <a:gd name="connsiteY42" fmla="*/ 127000 h 632194"/>
                <a:gd name="connsiteX43" fmla="*/ 262467 w 635000"/>
                <a:gd name="connsiteY43" fmla="*/ 76200 h 632194"/>
                <a:gd name="connsiteX44" fmla="*/ 228600 w 635000"/>
                <a:gd name="connsiteY44" fmla="*/ 0 h 632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35000" h="632194">
                  <a:moveTo>
                    <a:pt x="228600" y="0"/>
                  </a:moveTo>
                  <a:lnTo>
                    <a:pt x="228600" y="0"/>
                  </a:lnTo>
                  <a:cubicBezTo>
                    <a:pt x="226336" y="20372"/>
                    <a:pt x="215542" y="120680"/>
                    <a:pt x="211667" y="143933"/>
                  </a:cubicBezTo>
                  <a:cubicBezTo>
                    <a:pt x="207403" y="169520"/>
                    <a:pt x="193793" y="206023"/>
                    <a:pt x="186267" y="228600"/>
                  </a:cubicBezTo>
                  <a:lnTo>
                    <a:pt x="177800" y="254000"/>
                  </a:lnTo>
                  <a:cubicBezTo>
                    <a:pt x="170914" y="274657"/>
                    <a:pt x="168812" y="288388"/>
                    <a:pt x="152400" y="304800"/>
                  </a:cubicBezTo>
                  <a:cubicBezTo>
                    <a:pt x="145205" y="311995"/>
                    <a:pt x="134726" y="315111"/>
                    <a:pt x="127000" y="321733"/>
                  </a:cubicBezTo>
                  <a:cubicBezTo>
                    <a:pt x="114878" y="332123"/>
                    <a:pt x="106417" y="346744"/>
                    <a:pt x="93133" y="355600"/>
                  </a:cubicBezTo>
                  <a:cubicBezTo>
                    <a:pt x="84666" y="361244"/>
                    <a:pt x="75679" y="366176"/>
                    <a:pt x="67733" y="372533"/>
                  </a:cubicBezTo>
                  <a:cubicBezTo>
                    <a:pt x="7412" y="420790"/>
                    <a:pt x="103578" y="354282"/>
                    <a:pt x="25400" y="406400"/>
                  </a:cubicBezTo>
                  <a:cubicBezTo>
                    <a:pt x="16839" y="419241"/>
                    <a:pt x="0" y="439674"/>
                    <a:pt x="0" y="457200"/>
                  </a:cubicBezTo>
                  <a:cubicBezTo>
                    <a:pt x="0" y="468836"/>
                    <a:pt x="239" y="482839"/>
                    <a:pt x="8467" y="491067"/>
                  </a:cubicBezTo>
                  <a:cubicBezTo>
                    <a:pt x="16695" y="499295"/>
                    <a:pt x="30923" y="497251"/>
                    <a:pt x="42333" y="499533"/>
                  </a:cubicBezTo>
                  <a:cubicBezTo>
                    <a:pt x="59167" y="502900"/>
                    <a:pt x="76200" y="505178"/>
                    <a:pt x="93133" y="508000"/>
                  </a:cubicBezTo>
                  <a:cubicBezTo>
                    <a:pt x="95955" y="516467"/>
                    <a:pt x="100338" y="524565"/>
                    <a:pt x="101600" y="533400"/>
                  </a:cubicBezTo>
                  <a:cubicBezTo>
                    <a:pt x="106009" y="564259"/>
                    <a:pt x="90594" y="602191"/>
                    <a:pt x="110067" y="626533"/>
                  </a:cubicBezTo>
                  <a:cubicBezTo>
                    <a:pt x="122533" y="642116"/>
                    <a:pt x="149578" y="620889"/>
                    <a:pt x="169333" y="618067"/>
                  </a:cubicBezTo>
                  <a:cubicBezTo>
                    <a:pt x="188189" y="605496"/>
                    <a:pt x="197881" y="601432"/>
                    <a:pt x="211667" y="584200"/>
                  </a:cubicBezTo>
                  <a:cubicBezTo>
                    <a:pt x="218024" y="576254"/>
                    <a:pt x="222956" y="567267"/>
                    <a:pt x="228600" y="558800"/>
                  </a:cubicBezTo>
                  <a:cubicBezTo>
                    <a:pt x="237067" y="561622"/>
                    <a:pt x="247689" y="560956"/>
                    <a:pt x="254000" y="567267"/>
                  </a:cubicBezTo>
                  <a:cubicBezTo>
                    <a:pt x="299154" y="612421"/>
                    <a:pt x="220136" y="578558"/>
                    <a:pt x="287867" y="601133"/>
                  </a:cubicBezTo>
                  <a:cubicBezTo>
                    <a:pt x="317646" y="596170"/>
                    <a:pt x="347921" y="596244"/>
                    <a:pt x="372533" y="575733"/>
                  </a:cubicBezTo>
                  <a:cubicBezTo>
                    <a:pt x="380350" y="569219"/>
                    <a:pt x="383822" y="558800"/>
                    <a:pt x="389467" y="550333"/>
                  </a:cubicBezTo>
                  <a:cubicBezTo>
                    <a:pt x="395111" y="533400"/>
                    <a:pt x="393779" y="486912"/>
                    <a:pt x="406400" y="499533"/>
                  </a:cubicBezTo>
                  <a:cubicBezTo>
                    <a:pt x="417689" y="510822"/>
                    <a:pt x="425121" y="528351"/>
                    <a:pt x="440267" y="533400"/>
                  </a:cubicBezTo>
                  <a:lnTo>
                    <a:pt x="465667" y="541867"/>
                  </a:lnTo>
                  <a:cubicBezTo>
                    <a:pt x="474134" y="539045"/>
                    <a:pt x="484756" y="539711"/>
                    <a:pt x="491067" y="533400"/>
                  </a:cubicBezTo>
                  <a:cubicBezTo>
                    <a:pt x="519288" y="505178"/>
                    <a:pt x="474133" y="499533"/>
                    <a:pt x="524933" y="516467"/>
                  </a:cubicBezTo>
                  <a:cubicBezTo>
                    <a:pt x="530578" y="522111"/>
                    <a:pt x="534727" y="529830"/>
                    <a:pt x="541867" y="533400"/>
                  </a:cubicBezTo>
                  <a:cubicBezTo>
                    <a:pt x="557832" y="541382"/>
                    <a:pt x="592667" y="550333"/>
                    <a:pt x="592667" y="550333"/>
                  </a:cubicBezTo>
                  <a:cubicBezTo>
                    <a:pt x="606927" y="540827"/>
                    <a:pt x="632029" y="528796"/>
                    <a:pt x="635000" y="508000"/>
                  </a:cubicBezTo>
                  <a:cubicBezTo>
                    <a:pt x="635027" y="507810"/>
                    <a:pt x="622038" y="452704"/>
                    <a:pt x="618067" y="448733"/>
                  </a:cubicBezTo>
                  <a:cubicBezTo>
                    <a:pt x="611756" y="442422"/>
                    <a:pt x="601134" y="443089"/>
                    <a:pt x="592667" y="440267"/>
                  </a:cubicBezTo>
                  <a:cubicBezTo>
                    <a:pt x="587022" y="434622"/>
                    <a:pt x="582119" y="428123"/>
                    <a:pt x="575733" y="423333"/>
                  </a:cubicBezTo>
                  <a:cubicBezTo>
                    <a:pt x="559452" y="411122"/>
                    <a:pt x="539323" y="403858"/>
                    <a:pt x="524933" y="389467"/>
                  </a:cubicBezTo>
                  <a:cubicBezTo>
                    <a:pt x="501690" y="366222"/>
                    <a:pt x="515573" y="375057"/>
                    <a:pt x="482600" y="364067"/>
                  </a:cubicBezTo>
                  <a:cubicBezTo>
                    <a:pt x="471311" y="352778"/>
                    <a:pt x="462017" y="339056"/>
                    <a:pt x="448733" y="330200"/>
                  </a:cubicBezTo>
                  <a:cubicBezTo>
                    <a:pt x="429871" y="317625"/>
                    <a:pt x="420189" y="313570"/>
                    <a:pt x="406400" y="296333"/>
                  </a:cubicBezTo>
                  <a:cubicBezTo>
                    <a:pt x="400043" y="288387"/>
                    <a:pt x="395824" y="278879"/>
                    <a:pt x="389467" y="270933"/>
                  </a:cubicBezTo>
                  <a:cubicBezTo>
                    <a:pt x="384480" y="264700"/>
                    <a:pt x="377520" y="260233"/>
                    <a:pt x="372533" y="254000"/>
                  </a:cubicBezTo>
                  <a:cubicBezTo>
                    <a:pt x="325377" y="195056"/>
                    <a:pt x="390544" y="263544"/>
                    <a:pt x="330200" y="203200"/>
                  </a:cubicBezTo>
                  <a:cubicBezTo>
                    <a:pt x="308918" y="139356"/>
                    <a:pt x="337626" y="218052"/>
                    <a:pt x="304800" y="152400"/>
                  </a:cubicBezTo>
                  <a:cubicBezTo>
                    <a:pt x="300809" y="144418"/>
                    <a:pt x="300667" y="134802"/>
                    <a:pt x="296333" y="127000"/>
                  </a:cubicBezTo>
                  <a:cubicBezTo>
                    <a:pt x="286450" y="109210"/>
                    <a:pt x="268903" y="95507"/>
                    <a:pt x="262467" y="76200"/>
                  </a:cubicBezTo>
                  <a:cubicBezTo>
                    <a:pt x="242856" y="17368"/>
                    <a:pt x="234244" y="12700"/>
                    <a:pt x="2286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100000">
                  <a:schemeClr val="accent5">
                    <a:lumMod val="40000"/>
                    <a:lumOff val="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</p:spTree>
    <p:extLst>
      <p:ext uri="{BB962C8B-B14F-4D97-AF65-F5344CB8AC3E}">
        <p14:creationId xmlns:p14="http://schemas.microsoft.com/office/powerpoint/2010/main" val="384628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">
        <p:fade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1.42005 1.23635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3" y="618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1.43619 -1.2831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789" y="-7185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-1.97448 -1.82778 " pathEditMode="relative" rAng="0" ptsTypes="AA">
                                      <p:cBhvr>
                                        <p:cTn id="10" dur="1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37" y="-9907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53 0.02569 L -1.19128 -1.04491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391" y="-5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5000"/>
                <a:lumOff val="95000"/>
              </a:schemeClr>
            </a:gs>
            <a:gs pos="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2C1C551-BB97-458A-AA91-897CFBBF67FC}"/>
              </a:ext>
            </a:extLst>
          </p:cNvPr>
          <p:cNvSpPr/>
          <p:nvPr/>
        </p:nvSpPr>
        <p:spPr>
          <a:xfrm>
            <a:off x="-162560" y="2592264"/>
            <a:ext cx="12517120" cy="4380035"/>
          </a:xfrm>
          <a:custGeom>
            <a:avLst/>
            <a:gdLst>
              <a:gd name="connsiteX0" fmla="*/ 101600 w 12517120"/>
              <a:gd name="connsiteY0" fmla="*/ 20320 h 3647440"/>
              <a:gd name="connsiteX1" fmla="*/ 101600 w 12517120"/>
              <a:gd name="connsiteY1" fmla="*/ 20320 h 3647440"/>
              <a:gd name="connsiteX2" fmla="*/ 182880 w 12517120"/>
              <a:gd name="connsiteY2" fmla="*/ 50800 h 3647440"/>
              <a:gd name="connsiteX3" fmla="*/ 243840 w 12517120"/>
              <a:gd name="connsiteY3" fmla="*/ 91440 h 3647440"/>
              <a:gd name="connsiteX4" fmla="*/ 274320 w 12517120"/>
              <a:gd name="connsiteY4" fmla="*/ 111760 h 3647440"/>
              <a:gd name="connsiteX5" fmla="*/ 304800 w 12517120"/>
              <a:gd name="connsiteY5" fmla="*/ 132080 h 3647440"/>
              <a:gd name="connsiteX6" fmla="*/ 345440 w 12517120"/>
              <a:gd name="connsiteY6" fmla="*/ 162560 h 3647440"/>
              <a:gd name="connsiteX7" fmla="*/ 406400 w 12517120"/>
              <a:gd name="connsiteY7" fmla="*/ 213360 h 3647440"/>
              <a:gd name="connsiteX8" fmla="*/ 436880 w 12517120"/>
              <a:gd name="connsiteY8" fmla="*/ 223520 h 3647440"/>
              <a:gd name="connsiteX9" fmla="*/ 538480 w 12517120"/>
              <a:gd name="connsiteY9" fmla="*/ 294640 h 3647440"/>
              <a:gd name="connsiteX10" fmla="*/ 599440 w 12517120"/>
              <a:gd name="connsiteY10" fmla="*/ 325120 h 3647440"/>
              <a:gd name="connsiteX11" fmla="*/ 629920 w 12517120"/>
              <a:gd name="connsiteY11" fmla="*/ 335280 h 3647440"/>
              <a:gd name="connsiteX12" fmla="*/ 731520 w 12517120"/>
              <a:gd name="connsiteY12" fmla="*/ 406400 h 3647440"/>
              <a:gd name="connsiteX13" fmla="*/ 762000 w 12517120"/>
              <a:gd name="connsiteY13" fmla="*/ 426720 h 3647440"/>
              <a:gd name="connsiteX14" fmla="*/ 822960 w 12517120"/>
              <a:gd name="connsiteY14" fmla="*/ 447040 h 3647440"/>
              <a:gd name="connsiteX15" fmla="*/ 924560 w 12517120"/>
              <a:gd name="connsiteY15" fmla="*/ 508000 h 3647440"/>
              <a:gd name="connsiteX16" fmla="*/ 985520 w 12517120"/>
              <a:gd name="connsiteY16" fmla="*/ 528320 h 3647440"/>
              <a:gd name="connsiteX17" fmla="*/ 1046480 w 12517120"/>
              <a:gd name="connsiteY17" fmla="*/ 568960 h 3647440"/>
              <a:gd name="connsiteX18" fmla="*/ 1137920 w 12517120"/>
              <a:gd name="connsiteY18" fmla="*/ 599440 h 3647440"/>
              <a:gd name="connsiteX19" fmla="*/ 1168400 w 12517120"/>
              <a:gd name="connsiteY19" fmla="*/ 609600 h 3647440"/>
              <a:gd name="connsiteX20" fmla="*/ 1219200 w 12517120"/>
              <a:gd name="connsiteY20" fmla="*/ 619760 h 3647440"/>
              <a:gd name="connsiteX21" fmla="*/ 1249680 w 12517120"/>
              <a:gd name="connsiteY21" fmla="*/ 629920 h 3647440"/>
              <a:gd name="connsiteX22" fmla="*/ 1483360 w 12517120"/>
              <a:gd name="connsiteY22" fmla="*/ 629920 h 3647440"/>
              <a:gd name="connsiteX23" fmla="*/ 1747520 w 12517120"/>
              <a:gd name="connsiteY23" fmla="*/ 883920 h 3647440"/>
              <a:gd name="connsiteX24" fmla="*/ 2387600 w 12517120"/>
              <a:gd name="connsiteY24" fmla="*/ 629920 h 3647440"/>
              <a:gd name="connsiteX25" fmla="*/ 2854960 w 12517120"/>
              <a:gd name="connsiteY25" fmla="*/ 304800 h 3647440"/>
              <a:gd name="connsiteX26" fmla="*/ 3271520 w 12517120"/>
              <a:gd name="connsiteY26" fmla="*/ 690880 h 3647440"/>
              <a:gd name="connsiteX27" fmla="*/ 3484880 w 12517120"/>
              <a:gd name="connsiteY27" fmla="*/ 579120 h 3647440"/>
              <a:gd name="connsiteX28" fmla="*/ 4267200 w 12517120"/>
              <a:gd name="connsiteY28" fmla="*/ 1016000 h 3647440"/>
              <a:gd name="connsiteX29" fmla="*/ 4572000 w 12517120"/>
              <a:gd name="connsiteY29" fmla="*/ 894080 h 3647440"/>
              <a:gd name="connsiteX30" fmla="*/ 4632960 w 12517120"/>
              <a:gd name="connsiteY30" fmla="*/ 975360 h 3647440"/>
              <a:gd name="connsiteX31" fmla="*/ 5374640 w 12517120"/>
              <a:gd name="connsiteY31" fmla="*/ 619760 h 3647440"/>
              <a:gd name="connsiteX32" fmla="*/ 5486400 w 12517120"/>
              <a:gd name="connsiteY32" fmla="*/ 680720 h 3647440"/>
              <a:gd name="connsiteX33" fmla="*/ 5994400 w 12517120"/>
              <a:gd name="connsiteY33" fmla="*/ 619760 h 3647440"/>
              <a:gd name="connsiteX34" fmla="*/ 6177280 w 12517120"/>
              <a:gd name="connsiteY34" fmla="*/ 863600 h 3647440"/>
              <a:gd name="connsiteX35" fmla="*/ 6410960 w 12517120"/>
              <a:gd name="connsiteY35" fmla="*/ 1117600 h 3647440"/>
              <a:gd name="connsiteX36" fmla="*/ 6604000 w 12517120"/>
              <a:gd name="connsiteY36" fmla="*/ 934720 h 3647440"/>
              <a:gd name="connsiteX37" fmla="*/ 6990080 w 12517120"/>
              <a:gd name="connsiteY37" fmla="*/ 1270000 h 3647440"/>
              <a:gd name="connsiteX38" fmla="*/ 7752080 w 12517120"/>
              <a:gd name="connsiteY38" fmla="*/ 1127760 h 3647440"/>
              <a:gd name="connsiteX39" fmla="*/ 8107680 w 12517120"/>
              <a:gd name="connsiteY39" fmla="*/ 914400 h 3647440"/>
              <a:gd name="connsiteX40" fmla="*/ 8321040 w 12517120"/>
              <a:gd name="connsiteY40" fmla="*/ 721360 h 3647440"/>
              <a:gd name="connsiteX41" fmla="*/ 8442960 w 12517120"/>
              <a:gd name="connsiteY41" fmla="*/ 772160 h 3647440"/>
              <a:gd name="connsiteX42" fmla="*/ 8524240 w 12517120"/>
              <a:gd name="connsiteY42" fmla="*/ 1056640 h 3647440"/>
              <a:gd name="connsiteX43" fmla="*/ 8829040 w 12517120"/>
              <a:gd name="connsiteY43" fmla="*/ 1097280 h 3647440"/>
              <a:gd name="connsiteX44" fmla="*/ 9001760 w 12517120"/>
              <a:gd name="connsiteY44" fmla="*/ 995680 h 3647440"/>
              <a:gd name="connsiteX45" fmla="*/ 9164320 w 12517120"/>
              <a:gd name="connsiteY45" fmla="*/ 1148080 h 3647440"/>
              <a:gd name="connsiteX46" fmla="*/ 9702800 w 12517120"/>
              <a:gd name="connsiteY46" fmla="*/ 650240 h 3647440"/>
              <a:gd name="connsiteX47" fmla="*/ 10007600 w 12517120"/>
              <a:gd name="connsiteY47" fmla="*/ 853440 h 3647440"/>
              <a:gd name="connsiteX48" fmla="*/ 10292080 w 12517120"/>
              <a:gd name="connsiteY48" fmla="*/ 772160 h 3647440"/>
              <a:gd name="connsiteX49" fmla="*/ 10789920 w 12517120"/>
              <a:gd name="connsiteY49" fmla="*/ 1026160 h 3647440"/>
              <a:gd name="connsiteX50" fmla="*/ 11115040 w 12517120"/>
              <a:gd name="connsiteY50" fmla="*/ 802640 h 3647440"/>
              <a:gd name="connsiteX51" fmla="*/ 11714480 w 12517120"/>
              <a:gd name="connsiteY51" fmla="*/ 934720 h 3647440"/>
              <a:gd name="connsiteX52" fmla="*/ 11988800 w 12517120"/>
              <a:gd name="connsiteY52" fmla="*/ 741680 h 3647440"/>
              <a:gd name="connsiteX53" fmla="*/ 12232640 w 12517120"/>
              <a:gd name="connsiteY53" fmla="*/ 924560 h 3647440"/>
              <a:gd name="connsiteX54" fmla="*/ 12435840 w 12517120"/>
              <a:gd name="connsiteY54" fmla="*/ 894080 h 3647440"/>
              <a:gd name="connsiteX55" fmla="*/ 12517120 w 12517120"/>
              <a:gd name="connsiteY55" fmla="*/ 3566160 h 3647440"/>
              <a:gd name="connsiteX56" fmla="*/ 0 w 12517120"/>
              <a:gd name="connsiteY56" fmla="*/ 3647440 h 3647440"/>
              <a:gd name="connsiteX57" fmla="*/ 40640 w 12517120"/>
              <a:gd name="connsiteY57" fmla="*/ 0 h 3647440"/>
              <a:gd name="connsiteX58" fmla="*/ 101600 w 12517120"/>
              <a:gd name="connsiteY58" fmla="*/ 20320 h 36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517120" h="3647440">
                <a:moveTo>
                  <a:pt x="101600" y="20320"/>
                </a:moveTo>
                <a:lnTo>
                  <a:pt x="101600" y="20320"/>
                </a:lnTo>
                <a:cubicBezTo>
                  <a:pt x="128693" y="30480"/>
                  <a:pt x="156999" y="37860"/>
                  <a:pt x="182880" y="50800"/>
                </a:cubicBezTo>
                <a:cubicBezTo>
                  <a:pt x="204723" y="61722"/>
                  <a:pt x="223520" y="77893"/>
                  <a:pt x="243840" y="91440"/>
                </a:cubicBezTo>
                <a:lnTo>
                  <a:pt x="274320" y="111760"/>
                </a:lnTo>
                <a:cubicBezTo>
                  <a:pt x="284480" y="118533"/>
                  <a:pt x="295031" y="124754"/>
                  <a:pt x="304800" y="132080"/>
                </a:cubicBezTo>
                <a:cubicBezTo>
                  <a:pt x="318347" y="142240"/>
                  <a:pt x="332583" y="151540"/>
                  <a:pt x="345440" y="162560"/>
                </a:cubicBezTo>
                <a:cubicBezTo>
                  <a:pt x="376898" y="189524"/>
                  <a:pt x="370472" y="195396"/>
                  <a:pt x="406400" y="213360"/>
                </a:cubicBezTo>
                <a:cubicBezTo>
                  <a:pt x="415979" y="218149"/>
                  <a:pt x="426720" y="220133"/>
                  <a:pt x="436880" y="223520"/>
                </a:cubicBezTo>
                <a:cubicBezTo>
                  <a:pt x="455427" y="237431"/>
                  <a:pt x="523470" y="289637"/>
                  <a:pt x="538480" y="294640"/>
                </a:cubicBezTo>
                <a:cubicBezTo>
                  <a:pt x="615092" y="320177"/>
                  <a:pt x="520658" y="285729"/>
                  <a:pt x="599440" y="325120"/>
                </a:cubicBezTo>
                <a:cubicBezTo>
                  <a:pt x="609019" y="329909"/>
                  <a:pt x="620558" y="330079"/>
                  <a:pt x="629920" y="335280"/>
                </a:cubicBezTo>
                <a:cubicBezTo>
                  <a:pt x="671962" y="358637"/>
                  <a:pt x="694229" y="379764"/>
                  <a:pt x="731520" y="406400"/>
                </a:cubicBezTo>
                <a:cubicBezTo>
                  <a:pt x="741456" y="413497"/>
                  <a:pt x="750842" y="421761"/>
                  <a:pt x="762000" y="426720"/>
                </a:cubicBezTo>
                <a:cubicBezTo>
                  <a:pt x="781573" y="435419"/>
                  <a:pt x="805138" y="435159"/>
                  <a:pt x="822960" y="447040"/>
                </a:cubicBezTo>
                <a:cubicBezTo>
                  <a:pt x="858740" y="470893"/>
                  <a:pt x="885508" y="492379"/>
                  <a:pt x="924560" y="508000"/>
                </a:cubicBezTo>
                <a:cubicBezTo>
                  <a:pt x="944447" y="515955"/>
                  <a:pt x="967698" y="516439"/>
                  <a:pt x="985520" y="528320"/>
                </a:cubicBezTo>
                <a:cubicBezTo>
                  <a:pt x="1005840" y="541867"/>
                  <a:pt x="1023312" y="561237"/>
                  <a:pt x="1046480" y="568960"/>
                </a:cubicBezTo>
                <a:lnTo>
                  <a:pt x="1137920" y="599440"/>
                </a:lnTo>
                <a:cubicBezTo>
                  <a:pt x="1148080" y="602827"/>
                  <a:pt x="1157898" y="607500"/>
                  <a:pt x="1168400" y="609600"/>
                </a:cubicBezTo>
                <a:cubicBezTo>
                  <a:pt x="1185333" y="612987"/>
                  <a:pt x="1202447" y="615572"/>
                  <a:pt x="1219200" y="619760"/>
                </a:cubicBezTo>
                <a:cubicBezTo>
                  <a:pt x="1229590" y="622357"/>
                  <a:pt x="1238978" y="629508"/>
                  <a:pt x="1249680" y="629920"/>
                </a:cubicBezTo>
                <a:cubicBezTo>
                  <a:pt x="1327516" y="632914"/>
                  <a:pt x="1405467" y="629920"/>
                  <a:pt x="1483360" y="629920"/>
                </a:cubicBezTo>
                <a:lnTo>
                  <a:pt x="1747520" y="883920"/>
                </a:lnTo>
                <a:lnTo>
                  <a:pt x="2387600" y="629920"/>
                </a:lnTo>
                <a:lnTo>
                  <a:pt x="2854960" y="304800"/>
                </a:lnTo>
                <a:lnTo>
                  <a:pt x="3271520" y="690880"/>
                </a:lnTo>
                <a:lnTo>
                  <a:pt x="3484880" y="579120"/>
                </a:lnTo>
                <a:lnTo>
                  <a:pt x="4267200" y="1016000"/>
                </a:lnTo>
                <a:lnTo>
                  <a:pt x="4572000" y="894080"/>
                </a:lnTo>
                <a:lnTo>
                  <a:pt x="4632960" y="975360"/>
                </a:lnTo>
                <a:lnTo>
                  <a:pt x="5374640" y="619760"/>
                </a:lnTo>
                <a:lnTo>
                  <a:pt x="5486400" y="680720"/>
                </a:lnTo>
                <a:lnTo>
                  <a:pt x="5994400" y="619760"/>
                </a:lnTo>
                <a:lnTo>
                  <a:pt x="6177280" y="863600"/>
                </a:lnTo>
                <a:lnTo>
                  <a:pt x="6410960" y="1117600"/>
                </a:lnTo>
                <a:lnTo>
                  <a:pt x="6604000" y="934720"/>
                </a:lnTo>
                <a:lnTo>
                  <a:pt x="6990080" y="1270000"/>
                </a:lnTo>
                <a:lnTo>
                  <a:pt x="7752080" y="1127760"/>
                </a:lnTo>
                <a:lnTo>
                  <a:pt x="8107680" y="914400"/>
                </a:lnTo>
                <a:lnTo>
                  <a:pt x="8321040" y="721360"/>
                </a:lnTo>
                <a:lnTo>
                  <a:pt x="8442960" y="772160"/>
                </a:lnTo>
                <a:lnTo>
                  <a:pt x="8524240" y="1056640"/>
                </a:lnTo>
                <a:lnTo>
                  <a:pt x="8829040" y="1097280"/>
                </a:lnTo>
                <a:lnTo>
                  <a:pt x="9001760" y="995680"/>
                </a:lnTo>
                <a:lnTo>
                  <a:pt x="9164320" y="1148080"/>
                </a:lnTo>
                <a:lnTo>
                  <a:pt x="9702800" y="650240"/>
                </a:lnTo>
                <a:lnTo>
                  <a:pt x="10007600" y="853440"/>
                </a:lnTo>
                <a:lnTo>
                  <a:pt x="10292080" y="772160"/>
                </a:lnTo>
                <a:lnTo>
                  <a:pt x="10789920" y="1026160"/>
                </a:lnTo>
                <a:lnTo>
                  <a:pt x="11115040" y="802640"/>
                </a:lnTo>
                <a:lnTo>
                  <a:pt x="11714480" y="934720"/>
                </a:lnTo>
                <a:lnTo>
                  <a:pt x="11988800" y="741680"/>
                </a:lnTo>
                <a:lnTo>
                  <a:pt x="12232640" y="924560"/>
                </a:lnTo>
                <a:lnTo>
                  <a:pt x="12435840" y="894080"/>
                </a:lnTo>
                <a:lnTo>
                  <a:pt x="12517120" y="3566160"/>
                </a:lnTo>
                <a:lnTo>
                  <a:pt x="0" y="3647440"/>
                </a:lnTo>
                <a:lnTo>
                  <a:pt x="40640" y="0"/>
                </a:lnTo>
                <a:lnTo>
                  <a:pt x="101600" y="20320"/>
                </a:lnTo>
                <a:close/>
              </a:path>
            </a:pathLst>
          </a:custGeom>
          <a:gradFill flip="none" rotWithShape="1">
            <a:gsLst>
              <a:gs pos="22000">
                <a:srgbClr val="FFFFFF"/>
              </a:gs>
              <a:gs pos="58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6C5CDBA1-B70D-48E5-8AC2-C656A1041BA4}"/>
              </a:ext>
            </a:extLst>
          </p:cNvPr>
          <p:cNvSpPr/>
          <p:nvPr/>
        </p:nvSpPr>
        <p:spPr>
          <a:xfrm>
            <a:off x="-162560" y="2463800"/>
            <a:ext cx="9293860" cy="4508499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2000">
                <a:schemeClr val="bg1"/>
              </a:gs>
            </a:gsLst>
            <a:lin ang="18000000" scaled="0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53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">
        <p:fade/>
      </p:transition>
    </mc:Choice>
    <mc:Fallback xmlns="">
      <p:transition advClick="0" advTm="2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79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">
        <p14:flythrough/>
      </p:transition>
    </mc:Choice>
    <mc:Fallback xmlns="">
      <p:transition spd="slow" advClick="0" advTm="3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12949B9-1B3C-43A0-B2AF-3D9C13D9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185" y="2018661"/>
            <a:ext cx="5499069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6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5000"/>
                <a:lumOff val="95000"/>
              </a:schemeClr>
            </a:gs>
            <a:gs pos="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2C1C551-BB97-458A-AA91-897CFBBF67FC}"/>
              </a:ext>
            </a:extLst>
          </p:cNvPr>
          <p:cNvSpPr/>
          <p:nvPr/>
        </p:nvSpPr>
        <p:spPr>
          <a:xfrm>
            <a:off x="-162560" y="2592265"/>
            <a:ext cx="12517120" cy="3647440"/>
          </a:xfrm>
          <a:custGeom>
            <a:avLst/>
            <a:gdLst>
              <a:gd name="connsiteX0" fmla="*/ 101600 w 12517120"/>
              <a:gd name="connsiteY0" fmla="*/ 20320 h 3647440"/>
              <a:gd name="connsiteX1" fmla="*/ 101600 w 12517120"/>
              <a:gd name="connsiteY1" fmla="*/ 20320 h 3647440"/>
              <a:gd name="connsiteX2" fmla="*/ 182880 w 12517120"/>
              <a:gd name="connsiteY2" fmla="*/ 50800 h 3647440"/>
              <a:gd name="connsiteX3" fmla="*/ 243840 w 12517120"/>
              <a:gd name="connsiteY3" fmla="*/ 91440 h 3647440"/>
              <a:gd name="connsiteX4" fmla="*/ 274320 w 12517120"/>
              <a:gd name="connsiteY4" fmla="*/ 111760 h 3647440"/>
              <a:gd name="connsiteX5" fmla="*/ 304800 w 12517120"/>
              <a:gd name="connsiteY5" fmla="*/ 132080 h 3647440"/>
              <a:gd name="connsiteX6" fmla="*/ 345440 w 12517120"/>
              <a:gd name="connsiteY6" fmla="*/ 162560 h 3647440"/>
              <a:gd name="connsiteX7" fmla="*/ 406400 w 12517120"/>
              <a:gd name="connsiteY7" fmla="*/ 213360 h 3647440"/>
              <a:gd name="connsiteX8" fmla="*/ 436880 w 12517120"/>
              <a:gd name="connsiteY8" fmla="*/ 223520 h 3647440"/>
              <a:gd name="connsiteX9" fmla="*/ 538480 w 12517120"/>
              <a:gd name="connsiteY9" fmla="*/ 294640 h 3647440"/>
              <a:gd name="connsiteX10" fmla="*/ 599440 w 12517120"/>
              <a:gd name="connsiteY10" fmla="*/ 325120 h 3647440"/>
              <a:gd name="connsiteX11" fmla="*/ 629920 w 12517120"/>
              <a:gd name="connsiteY11" fmla="*/ 335280 h 3647440"/>
              <a:gd name="connsiteX12" fmla="*/ 731520 w 12517120"/>
              <a:gd name="connsiteY12" fmla="*/ 406400 h 3647440"/>
              <a:gd name="connsiteX13" fmla="*/ 762000 w 12517120"/>
              <a:gd name="connsiteY13" fmla="*/ 426720 h 3647440"/>
              <a:gd name="connsiteX14" fmla="*/ 822960 w 12517120"/>
              <a:gd name="connsiteY14" fmla="*/ 447040 h 3647440"/>
              <a:gd name="connsiteX15" fmla="*/ 924560 w 12517120"/>
              <a:gd name="connsiteY15" fmla="*/ 508000 h 3647440"/>
              <a:gd name="connsiteX16" fmla="*/ 985520 w 12517120"/>
              <a:gd name="connsiteY16" fmla="*/ 528320 h 3647440"/>
              <a:gd name="connsiteX17" fmla="*/ 1046480 w 12517120"/>
              <a:gd name="connsiteY17" fmla="*/ 568960 h 3647440"/>
              <a:gd name="connsiteX18" fmla="*/ 1137920 w 12517120"/>
              <a:gd name="connsiteY18" fmla="*/ 599440 h 3647440"/>
              <a:gd name="connsiteX19" fmla="*/ 1168400 w 12517120"/>
              <a:gd name="connsiteY19" fmla="*/ 609600 h 3647440"/>
              <a:gd name="connsiteX20" fmla="*/ 1219200 w 12517120"/>
              <a:gd name="connsiteY20" fmla="*/ 619760 h 3647440"/>
              <a:gd name="connsiteX21" fmla="*/ 1249680 w 12517120"/>
              <a:gd name="connsiteY21" fmla="*/ 629920 h 3647440"/>
              <a:gd name="connsiteX22" fmla="*/ 1483360 w 12517120"/>
              <a:gd name="connsiteY22" fmla="*/ 629920 h 3647440"/>
              <a:gd name="connsiteX23" fmla="*/ 1747520 w 12517120"/>
              <a:gd name="connsiteY23" fmla="*/ 883920 h 3647440"/>
              <a:gd name="connsiteX24" fmla="*/ 2387600 w 12517120"/>
              <a:gd name="connsiteY24" fmla="*/ 629920 h 3647440"/>
              <a:gd name="connsiteX25" fmla="*/ 2854960 w 12517120"/>
              <a:gd name="connsiteY25" fmla="*/ 304800 h 3647440"/>
              <a:gd name="connsiteX26" fmla="*/ 3271520 w 12517120"/>
              <a:gd name="connsiteY26" fmla="*/ 690880 h 3647440"/>
              <a:gd name="connsiteX27" fmla="*/ 3484880 w 12517120"/>
              <a:gd name="connsiteY27" fmla="*/ 579120 h 3647440"/>
              <a:gd name="connsiteX28" fmla="*/ 4267200 w 12517120"/>
              <a:gd name="connsiteY28" fmla="*/ 1016000 h 3647440"/>
              <a:gd name="connsiteX29" fmla="*/ 4572000 w 12517120"/>
              <a:gd name="connsiteY29" fmla="*/ 894080 h 3647440"/>
              <a:gd name="connsiteX30" fmla="*/ 4632960 w 12517120"/>
              <a:gd name="connsiteY30" fmla="*/ 975360 h 3647440"/>
              <a:gd name="connsiteX31" fmla="*/ 5374640 w 12517120"/>
              <a:gd name="connsiteY31" fmla="*/ 619760 h 3647440"/>
              <a:gd name="connsiteX32" fmla="*/ 5486400 w 12517120"/>
              <a:gd name="connsiteY32" fmla="*/ 680720 h 3647440"/>
              <a:gd name="connsiteX33" fmla="*/ 5994400 w 12517120"/>
              <a:gd name="connsiteY33" fmla="*/ 619760 h 3647440"/>
              <a:gd name="connsiteX34" fmla="*/ 6177280 w 12517120"/>
              <a:gd name="connsiteY34" fmla="*/ 863600 h 3647440"/>
              <a:gd name="connsiteX35" fmla="*/ 6410960 w 12517120"/>
              <a:gd name="connsiteY35" fmla="*/ 1117600 h 3647440"/>
              <a:gd name="connsiteX36" fmla="*/ 6604000 w 12517120"/>
              <a:gd name="connsiteY36" fmla="*/ 934720 h 3647440"/>
              <a:gd name="connsiteX37" fmla="*/ 6990080 w 12517120"/>
              <a:gd name="connsiteY37" fmla="*/ 1270000 h 3647440"/>
              <a:gd name="connsiteX38" fmla="*/ 7752080 w 12517120"/>
              <a:gd name="connsiteY38" fmla="*/ 1127760 h 3647440"/>
              <a:gd name="connsiteX39" fmla="*/ 8107680 w 12517120"/>
              <a:gd name="connsiteY39" fmla="*/ 914400 h 3647440"/>
              <a:gd name="connsiteX40" fmla="*/ 8321040 w 12517120"/>
              <a:gd name="connsiteY40" fmla="*/ 721360 h 3647440"/>
              <a:gd name="connsiteX41" fmla="*/ 8442960 w 12517120"/>
              <a:gd name="connsiteY41" fmla="*/ 772160 h 3647440"/>
              <a:gd name="connsiteX42" fmla="*/ 8524240 w 12517120"/>
              <a:gd name="connsiteY42" fmla="*/ 1056640 h 3647440"/>
              <a:gd name="connsiteX43" fmla="*/ 8829040 w 12517120"/>
              <a:gd name="connsiteY43" fmla="*/ 1097280 h 3647440"/>
              <a:gd name="connsiteX44" fmla="*/ 9001760 w 12517120"/>
              <a:gd name="connsiteY44" fmla="*/ 995680 h 3647440"/>
              <a:gd name="connsiteX45" fmla="*/ 9164320 w 12517120"/>
              <a:gd name="connsiteY45" fmla="*/ 1148080 h 3647440"/>
              <a:gd name="connsiteX46" fmla="*/ 9702800 w 12517120"/>
              <a:gd name="connsiteY46" fmla="*/ 650240 h 3647440"/>
              <a:gd name="connsiteX47" fmla="*/ 10007600 w 12517120"/>
              <a:gd name="connsiteY47" fmla="*/ 853440 h 3647440"/>
              <a:gd name="connsiteX48" fmla="*/ 10292080 w 12517120"/>
              <a:gd name="connsiteY48" fmla="*/ 772160 h 3647440"/>
              <a:gd name="connsiteX49" fmla="*/ 10789920 w 12517120"/>
              <a:gd name="connsiteY49" fmla="*/ 1026160 h 3647440"/>
              <a:gd name="connsiteX50" fmla="*/ 11115040 w 12517120"/>
              <a:gd name="connsiteY50" fmla="*/ 802640 h 3647440"/>
              <a:gd name="connsiteX51" fmla="*/ 11714480 w 12517120"/>
              <a:gd name="connsiteY51" fmla="*/ 934720 h 3647440"/>
              <a:gd name="connsiteX52" fmla="*/ 11988800 w 12517120"/>
              <a:gd name="connsiteY52" fmla="*/ 741680 h 3647440"/>
              <a:gd name="connsiteX53" fmla="*/ 12232640 w 12517120"/>
              <a:gd name="connsiteY53" fmla="*/ 924560 h 3647440"/>
              <a:gd name="connsiteX54" fmla="*/ 12435840 w 12517120"/>
              <a:gd name="connsiteY54" fmla="*/ 894080 h 3647440"/>
              <a:gd name="connsiteX55" fmla="*/ 12517120 w 12517120"/>
              <a:gd name="connsiteY55" fmla="*/ 3566160 h 3647440"/>
              <a:gd name="connsiteX56" fmla="*/ 0 w 12517120"/>
              <a:gd name="connsiteY56" fmla="*/ 3647440 h 3647440"/>
              <a:gd name="connsiteX57" fmla="*/ 40640 w 12517120"/>
              <a:gd name="connsiteY57" fmla="*/ 0 h 3647440"/>
              <a:gd name="connsiteX58" fmla="*/ 101600 w 12517120"/>
              <a:gd name="connsiteY58" fmla="*/ 20320 h 36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517120" h="3647440">
                <a:moveTo>
                  <a:pt x="101600" y="20320"/>
                </a:moveTo>
                <a:lnTo>
                  <a:pt x="101600" y="20320"/>
                </a:lnTo>
                <a:cubicBezTo>
                  <a:pt x="128693" y="30480"/>
                  <a:pt x="156999" y="37860"/>
                  <a:pt x="182880" y="50800"/>
                </a:cubicBezTo>
                <a:cubicBezTo>
                  <a:pt x="204723" y="61722"/>
                  <a:pt x="223520" y="77893"/>
                  <a:pt x="243840" y="91440"/>
                </a:cubicBezTo>
                <a:lnTo>
                  <a:pt x="274320" y="111760"/>
                </a:lnTo>
                <a:cubicBezTo>
                  <a:pt x="284480" y="118533"/>
                  <a:pt x="295031" y="124754"/>
                  <a:pt x="304800" y="132080"/>
                </a:cubicBezTo>
                <a:cubicBezTo>
                  <a:pt x="318347" y="142240"/>
                  <a:pt x="332583" y="151540"/>
                  <a:pt x="345440" y="162560"/>
                </a:cubicBezTo>
                <a:cubicBezTo>
                  <a:pt x="376898" y="189524"/>
                  <a:pt x="370472" y="195396"/>
                  <a:pt x="406400" y="213360"/>
                </a:cubicBezTo>
                <a:cubicBezTo>
                  <a:pt x="415979" y="218149"/>
                  <a:pt x="426720" y="220133"/>
                  <a:pt x="436880" y="223520"/>
                </a:cubicBezTo>
                <a:cubicBezTo>
                  <a:pt x="455427" y="237431"/>
                  <a:pt x="523470" y="289637"/>
                  <a:pt x="538480" y="294640"/>
                </a:cubicBezTo>
                <a:cubicBezTo>
                  <a:pt x="615092" y="320177"/>
                  <a:pt x="520658" y="285729"/>
                  <a:pt x="599440" y="325120"/>
                </a:cubicBezTo>
                <a:cubicBezTo>
                  <a:pt x="609019" y="329909"/>
                  <a:pt x="620558" y="330079"/>
                  <a:pt x="629920" y="335280"/>
                </a:cubicBezTo>
                <a:cubicBezTo>
                  <a:pt x="671962" y="358637"/>
                  <a:pt x="694229" y="379764"/>
                  <a:pt x="731520" y="406400"/>
                </a:cubicBezTo>
                <a:cubicBezTo>
                  <a:pt x="741456" y="413497"/>
                  <a:pt x="750842" y="421761"/>
                  <a:pt x="762000" y="426720"/>
                </a:cubicBezTo>
                <a:cubicBezTo>
                  <a:pt x="781573" y="435419"/>
                  <a:pt x="805138" y="435159"/>
                  <a:pt x="822960" y="447040"/>
                </a:cubicBezTo>
                <a:cubicBezTo>
                  <a:pt x="858740" y="470893"/>
                  <a:pt x="885508" y="492379"/>
                  <a:pt x="924560" y="508000"/>
                </a:cubicBezTo>
                <a:cubicBezTo>
                  <a:pt x="944447" y="515955"/>
                  <a:pt x="967698" y="516439"/>
                  <a:pt x="985520" y="528320"/>
                </a:cubicBezTo>
                <a:cubicBezTo>
                  <a:pt x="1005840" y="541867"/>
                  <a:pt x="1023312" y="561237"/>
                  <a:pt x="1046480" y="568960"/>
                </a:cubicBezTo>
                <a:lnTo>
                  <a:pt x="1137920" y="599440"/>
                </a:lnTo>
                <a:cubicBezTo>
                  <a:pt x="1148080" y="602827"/>
                  <a:pt x="1157898" y="607500"/>
                  <a:pt x="1168400" y="609600"/>
                </a:cubicBezTo>
                <a:cubicBezTo>
                  <a:pt x="1185333" y="612987"/>
                  <a:pt x="1202447" y="615572"/>
                  <a:pt x="1219200" y="619760"/>
                </a:cubicBezTo>
                <a:cubicBezTo>
                  <a:pt x="1229590" y="622357"/>
                  <a:pt x="1238978" y="629508"/>
                  <a:pt x="1249680" y="629920"/>
                </a:cubicBezTo>
                <a:cubicBezTo>
                  <a:pt x="1327516" y="632914"/>
                  <a:pt x="1405467" y="629920"/>
                  <a:pt x="1483360" y="629920"/>
                </a:cubicBezTo>
                <a:lnTo>
                  <a:pt x="1747520" y="883920"/>
                </a:lnTo>
                <a:lnTo>
                  <a:pt x="2387600" y="629920"/>
                </a:lnTo>
                <a:lnTo>
                  <a:pt x="2854960" y="304800"/>
                </a:lnTo>
                <a:lnTo>
                  <a:pt x="3271520" y="690880"/>
                </a:lnTo>
                <a:lnTo>
                  <a:pt x="3484880" y="579120"/>
                </a:lnTo>
                <a:lnTo>
                  <a:pt x="4267200" y="1016000"/>
                </a:lnTo>
                <a:lnTo>
                  <a:pt x="4572000" y="894080"/>
                </a:lnTo>
                <a:lnTo>
                  <a:pt x="4632960" y="975360"/>
                </a:lnTo>
                <a:lnTo>
                  <a:pt x="5374640" y="619760"/>
                </a:lnTo>
                <a:lnTo>
                  <a:pt x="5486400" y="680720"/>
                </a:lnTo>
                <a:lnTo>
                  <a:pt x="5994400" y="619760"/>
                </a:lnTo>
                <a:lnTo>
                  <a:pt x="6177280" y="863600"/>
                </a:lnTo>
                <a:lnTo>
                  <a:pt x="6410960" y="1117600"/>
                </a:lnTo>
                <a:lnTo>
                  <a:pt x="6604000" y="934720"/>
                </a:lnTo>
                <a:lnTo>
                  <a:pt x="6990080" y="1270000"/>
                </a:lnTo>
                <a:lnTo>
                  <a:pt x="7752080" y="1127760"/>
                </a:lnTo>
                <a:lnTo>
                  <a:pt x="8107680" y="914400"/>
                </a:lnTo>
                <a:lnTo>
                  <a:pt x="8321040" y="721360"/>
                </a:lnTo>
                <a:lnTo>
                  <a:pt x="8442960" y="772160"/>
                </a:lnTo>
                <a:lnTo>
                  <a:pt x="8524240" y="1056640"/>
                </a:lnTo>
                <a:lnTo>
                  <a:pt x="8829040" y="1097280"/>
                </a:lnTo>
                <a:lnTo>
                  <a:pt x="9001760" y="995680"/>
                </a:lnTo>
                <a:lnTo>
                  <a:pt x="9164320" y="1148080"/>
                </a:lnTo>
                <a:lnTo>
                  <a:pt x="9702800" y="650240"/>
                </a:lnTo>
                <a:lnTo>
                  <a:pt x="10007600" y="853440"/>
                </a:lnTo>
                <a:lnTo>
                  <a:pt x="10292080" y="772160"/>
                </a:lnTo>
                <a:lnTo>
                  <a:pt x="10789920" y="1026160"/>
                </a:lnTo>
                <a:lnTo>
                  <a:pt x="11115040" y="802640"/>
                </a:lnTo>
                <a:lnTo>
                  <a:pt x="11714480" y="934720"/>
                </a:lnTo>
                <a:lnTo>
                  <a:pt x="11988800" y="741680"/>
                </a:lnTo>
                <a:lnTo>
                  <a:pt x="12232640" y="924560"/>
                </a:lnTo>
                <a:lnTo>
                  <a:pt x="12435840" y="894080"/>
                </a:lnTo>
                <a:lnTo>
                  <a:pt x="12517120" y="3566160"/>
                </a:lnTo>
                <a:lnTo>
                  <a:pt x="0" y="3647440"/>
                </a:lnTo>
                <a:lnTo>
                  <a:pt x="40640" y="0"/>
                </a:lnTo>
                <a:lnTo>
                  <a:pt x="101600" y="20320"/>
                </a:lnTo>
                <a:close/>
              </a:path>
            </a:pathLst>
          </a:custGeom>
          <a:gradFill flip="none" rotWithShape="1">
            <a:gsLst>
              <a:gs pos="22000">
                <a:srgbClr val="FFFFFF"/>
              </a:gs>
              <a:gs pos="58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6C5CDBA1-B70D-48E5-8AC2-C656A1041BA4}"/>
              </a:ext>
            </a:extLst>
          </p:cNvPr>
          <p:cNvSpPr/>
          <p:nvPr/>
        </p:nvSpPr>
        <p:spPr>
          <a:xfrm>
            <a:off x="0" y="2511972"/>
            <a:ext cx="7723319" cy="3990427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2000">
                <a:schemeClr val="bg1"/>
              </a:gs>
            </a:gsLst>
            <a:lin ang="18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3" name="Freihandform: Form 692">
            <a:extLst>
              <a:ext uri="{FF2B5EF4-FFF2-40B4-BE49-F238E27FC236}">
                <a16:creationId xmlns:a16="http://schemas.microsoft.com/office/drawing/2014/main" id="{4C56A6B3-860A-4F44-81FF-BEFE7E194500}"/>
              </a:ext>
            </a:extLst>
          </p:cNvPr>
          <p:cNvSpPr/>
          <p:nvPr/>
        </p:nvSpPr>
        <p:spPr>
          <a:xfrm flipH="1">
            <a:off x="-667850" y="5913754"/>
            <a:ext cx="12918331" cy="1810008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hteck 202">
            <a:extLst>
              <a:ext uri="{FF2B5EF4-FFF2-40B4-BE49-F238E27FC236}">
                <a16:creationId xmlns:a16="http://schemas.microsoft.com/office/drawing/2014/main" id="{35CC7D15-DD41-4FF9-9207-CA9FF63E6B9A}"/>
              </a:ext>
            </a:extLst>
          </p:cNvPr>
          <p:cNvSpPr/>
          <p:nvPr/>
        </p:nvSpPr>
        <p:spPr>
          <a:xfrm rot="16200000">
            <a:off x="964087" y="6391685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hteck 203">
            <a:extLst>
              <a:ext uri="{FF2B5EF4-FFF2-40B4-BE49-F238E27FC236}">
                <a16:creationId xmlns:a16="http://schemas.microsoft.com/office/drawing/2014/main" id="{08A35E4D-3A57-48CA-99EC-E8A1CDEBD6A7}"/>
              </a:ext>
            </a:extLst>
          </p:cNvPr>
          <p:cNvSpPr/>
          <p:nvPr/>
        </p:nvSpPr>
        <p:spPr>
          <a:xfrm rot="16200000">
            <a:off x="2489431" y="6255190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1292E12C-4776-454C-981F-2CD48879F8E2}"/>
              </a:ext>
            </a:extLst>
          </p:cNvPr>
          <p:cNvSpPr/>
          <p:nvPr/>
        </p:nvSpPr>
        <p:spPr>
          <a:xfrm rot="16200000">
            <a:off x="4084633" y="6317584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hteck 205">
            <a:extLst>
              <a:ext uri="{FF2B5EF4-FFF2-40B4-BE49-F238E27FC236}">
                <a16:creationId xmlns:a16="http://schemas.microsoft.com/office/drawing/2014/main" id="{78919D5E-4996-497A-A021-22F0AFC86BBD}"/>
              </a:ext>
            </a:extLst>
          </p:cNvPr>
          <p:cNvSpPr/>
          <p:nvPr/>
        </p:nvSpPr>
        <p:spPr>
          <a:xfrm rot="16200000">
            <a:off x="5443702" y="6233875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hteck 206">
            <a:extLst>
              <a:ext uri="{FF2B5EF4-FFF2-40B4-BE49-F238E27FC236}">
                <a16:creationId xmlns:a16="http://schemas.microsoft.com/office/drawing/2014/main" id="{4C766A4A-A291-491F-A129-E94FC50BF823}"/>
              </a:ext>
            </a:extLst>
          </p:cNvPr>
          <p:cNvSpPr/>
          <p:nvPr/>
        </p:nvSpPr>
        <p:spPr>
          <a:xfrm rot="16200000">
            <a:off x="8142122" y="6288797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hteck 207">
            <a:extLst>
              <a:ext uri="{FF2B5EF4-FFF2-40B4-BE49-F238E27FC236}">
                <a16:creationId xmlns:a16="http://schemas.microsoft.com/office/drawing/2014/main" id="{EF70BDB7-E783-410D-A4EC-0D758CB22021}"/>
              </a:ext>
            </a:extLst>
          </p:cNvPr>
          <p:cNvSpPr/>
          <p:nvPr/>
        </p:nvSpPr>
        <p:spPr>
          <a:xfrm rot="16200000">
            <a:off x="9511302" y="6352639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hteck 208">
            <a:extLst>
              <a:ext uri="{FF2B5EF4-FFF2-40B4-BE49-F238E27FC236}">
                <a16:creationId xmlns:a16="http://schemas.microsoft.com/office/drawing/2014/main" id="{8418B663-B945-42A5-9F75-DD3933D73D5E}"/>
              </a:ext>
            </a:extLst>
          </p:cNvPr>
          <p:cNvSpPr/>
          <p:nvPr/>
        </p:nvSpPr>
        <p:spPr>
          <a:xfrm rot="16200000">
            <a:off x="6772617" y="6308321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hteck 209">
            <a:extLst>
              <a:ext uri="{FF2B5EF4-FFF2-40B4-BE49-F238E27FC236}">
                <a16:creationId xmlns:a16="http://schemas.microsoft.com/office/drawing/2014/main" id="{086F1364-1D39-487D-B5E8-FB7BA83B54EC}"/>
              </a:ext>
            </a:extLst>
          </p:cNvPr>
          <p:cNvSpPr/>
          <p:nvPr/>
        </p:nvSpPr>
        <p:spPr>
          <a:xfrm rot="16200000">
            <a:off x="10810633" y="6317584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hteck 210">
            <a:extLst>
              <a:ext uri="{FF2B5EF4-FFF2-40B4-BE49-F238E27FC236}">
                <a16:creationId xmlns:a16="http://schemas.microsoft.com/office/drawing/2014/main" id="{495E6F9F-4FEB-420B-A92F-50E8007C1D45}"/>
              </a:ext>
            </a:extLst>
          </p:cNvPr>
          <p:cNvSpPr/>
          <p:nvPr/>
        </p:nvSpPr>
        <p:spPr>
          <a:xfrm rot="16200000">
            <a:off x="10836109" y="5688073"/>
            <a:ext cx="1446873" cy="18177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5B36BC0D-4C5D-4E42-B2CB-0EC353DAE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161" y="5529255"/>
            <a:ext cx="1054699" cy="731583"/>
          </a:xfrm>
          <a:prstGeom prst="rect">
            <a:avLst/>
          </a:prstGeom>
        </p:spPr>
      </p:pic>
      <p:pic>
        <p:nvPicPr>
          <p:cNvPr id="673" name="Grafik 672">
            <a:extLst>
              <a:ext uri="{FF2B5EF4-FFF2-40B4-BE49-F238E27FC236}">
                <a16:creationId xmlns:a16="http://schemas.microsoft.com/office/drawing/2014/main" id="{8B32B3E0-895B-4631-BD8C-7F99E66CA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633" y="5601037"/>
            <a:ext cx="1054699" cy="725487"/>
          </a:xfrm>
          <a:prstGeom prst="rect">
            <a:avLst/>
          </a:prstGeom>
        </p:spPr>
      </p:pic>
      <p:pic>
        <p:nvPicPr>
          <p:cNvPr id="684" name="Grafik 683">
            <a:extLst>
              <a:ext uri="{FF2B5EF4-FFF2-40B4-BE49-F238E27FC236}">
                <a16:creationId xmlns:a16="http://schemas.microsoft.com/office/drawing/2014/main" id="{5BF168DA-0B7A-4332-A0E2-91BB86E52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6584" y="5582930"/>
            <a:ext cx="1054699" cy="725487"/>
          </a:xfrm>
          <a:prstGeom prst="rect">
            <a:avLst/>
          </a:prstGeom>
        </p:spPr>
      </p:pic>
      <p:pic>
        <p:nvPicPr>
          <p:cNvPr id="688" name="Grafik 687">
            <a:extLst>
              <a:ext uri="{FF2B5EF4-FFF2-40B4-BE49-F238E27FC236}">
                <a16:creationId xmlns:a16="http://schemas.microsoft.com/office/drawing/2014/main" id="{C8C7BCEC-DC22-4A38-8B23-29D18B843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3933" y="4531139"/>
            <a:ext cx="1054699" cy="731583"/>
          </a:xfrm>
          <a:prstGeom prst="rect">
            <a:avLst/>
          </a:prstGeom>
        </p:spPr>
      </p:pic>
      <p:sp>
        <p:nvSpPr>
          <p:cNvPr id="184" name="Freihandform: Form 183">
            <a:extLst>
              <a:ext uri="{FF2B5EF4-FFF2-40B4-BE49-F238E27FC236}">
                <a16:creationId xmlns:a16="http://schemas.microsoft.com/office/drawing/2014/main" id="{9E7E5657-69D4-429C-997D-5E3B70C36720}"/>
              </a:ext>
            </a:extLst>
          </p:cNvPr>
          <p:cNvSpPr/>
          <p:nvPr/>
        </p:nvSpPr>
        <p:spPr>
          <a:xfrm>
            <a:off x="5078055" y="5355496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ihandform: Form 188">
            <a:extLst>
              <a:ext uri="{FF2B5EF4-FFF2-40B4-BE49-F238E27FC236}">
                <a16:creationId xmlns:a16="http://schemas.microsoft.com/office/drawing/2014/main" id="{C1B47BC2-C858-482A-99E8-7EC5430CCD6F}"/>
              </a:ext>
            </a:extLst>
          </p:cNvPr>
          <p:cNvSpPr/>
          <p:nvPr/>
        </p:nvSpPr>
        <p:spPr>
          <a:xfrm>
            <a:off x="6414379" y="5419947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ihandform: Form 191">
            <a:extLst>
              <a:ext uri="{FF2B5EF4-FFF2-40B4-BE49-F238E27FC236}">
                <a16:creationId xmlns:a16="http://schemas.microsoft.com/office/drawing/2014/main" id="{ED750175-7F92-426F-A962-49BC5F384023}"/>
              </a:ext>
            </a:extLst>
          </p:cNvPr>
          <p:cNvSpPr/>
          <p:nvPr/>
        </p:nvSpPr>
        <p:spPr>
          <a:xfrm flipH="1">
            <a:off x="10951706" y="4374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ihandform: Form 194">
            <a:extLst>
              <a:ext uri="{FF2B5EF4-FFF2-40B4-BE49-F238E27FC236}">
                <a16:creationId xmlns:a16="http://schemas.microsoft.com/office/drawing/2014/main" id="{2BB4E729-9618-4B4E-A563-3FEF5CE40047}"/>
              </a:ext>
            </a:extLst>
          </p:cNvPr>
          <p:cNvSpPr/>
          <p:nvPr/>
        </p:nvSpPr>
        <p:spPr>
          <a:xfrm rot="207948" flipH="1">
            <a:off x="10461134" y="541994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38" name="Gruppieren 2137">
            <a:extLst>
              <a:ext uri="{FF2B5EF4-FFF2-40B4-BE49-F238E27FC236}">
                <a16:creationId xmlns:a16="http://schemas.microsoft.com/office/drawing/2014/main" id="{24D69A08-3243-4F2F-ABE2-19E5A027FD1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315452" y="3461538"/>
            <a:ext cx="1829150" cy="2692518"/>
            <a:chOff x="0" y="0"/>
            <a:chExt cx="5423358" cy="7976923"/>
          </a:xfrm>
        </p:grpSpPr>
        <p:grpSp>
          <p:nvGrpSpPr>
            <p:cNvPr id="2139" name="Gruppieren 2138">
              <a:extLst>
                <a:ext uri="{FF2B5EF4-FFF2-40B4-BE49-F238E27FC236}">
                  <a16:creationId xmlns:a16="http://schemas.microsoft.com/office/drawing/2014/main" id="{545C20E5-2DB8-4BF9-96E7-2225C6A4F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208939"/>
              <a:ext cx="5423358" cy="4767984"/>
              <a:chOff x="0" y="0"/>
              <a:chExt cx="5060425" cy="4448810"/>
            </a:xfrm>
          </p:grpSpPr>
          <p:sp>
            <p:nvSpPr>
              <p:cNvPr id="2152" name="Ellipse 2151">
                <a:extLst>
                  <a:ext uri="{FF2B5EF4-FFF2-40B4-BE49-F238E27FC236}">
                    <a16:creationId xmlns:a16="http://schemas.microsoft.com/office/drawing/2014/main" id="{F5EDDC58-DAD8-4D39-A0B6-7098FBB00BC5}"/>
                  </a:ext>
                </a:extLst>
              </p:cNvPr>
              <p:cNvSpPr/>
              <p:nvPr/>
            </p:nvSpPr>
            <p:spPr>
              <a:xfrm>
                <a:off x="3531476" y="157656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3" name="Ellipse 2152">
                <a:extLst>
                  <a:ext uri="{FF2B5EF4-FFF2-40B4-BE49-F238E27FC236}">
                    <a16:creationId xmlns:a16="http://schemas.microsoft.com/office/drawing/2014/main" id="{B2B4095A-1849-428E-8E57-564597F7A6A6}"/>
                  </a:ext>
                </a:extLst>
              </p:cNvPr>
              <p:cNvSpPr/>
              <p:nvPr/>
            </p:nvSpPr>
            <p:spPr>
              <a:xfrm>
                <a:off x="0" y="0"/>
                <a:ext cx="5016500" cy="44488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4" name="Ellipse 2153">
                <a:extLst>
                  <a:ext uri="{FF2B5EF4-FFF2-40B4-BE49-F238E27FC236}">
                    <a16:creationId xmlns:a16="http://schemas.microsoft.com/office/drawing/2014/main" id="{0C9A4470-A0AF-4F9D-A685-87074318FDF6}"/>
                  </a:ext>
                </a:extLst>
              </p:cNvPr>
              <p:cNvSpPr/>
              <p:nvPr/>
            </p:nvSpPr>
            <p:spPr>
              <a:xfrm rot="20527534">
                <a:off x="2986252" y="712733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5" name="Ellipse 2154">
                <a:extLst>
                  <a:ext uri="{FF2B5EF4-FFF2-40B4-BE49-F238E27FC236}">
                    <a16:creationId xmlns:a16="http://schemas.microsoft.com/office/drawing/2014/main" id="{EA4A05B9-651F-429E-9353-9FF377FB6337}"/>
                  </a:ext>
                </a:extLst>
              </p:cNvPr>
              <p:cNvSpPr/>
              <p:nvPr/>
            </p:nvSpPr>
            <p:spPr>
              <a:xfrm rot="20966179">
                <a:off x="3298278" y="1579837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6" name="Ellipse 2155">
                <a:extLst>
                  <a:ext uri="{FF2B5EF4-FFF2-40B4-BE49-F238E27FC236}">
                    <a16:creationId xmlns:a16="http://schemas.microsoft.com/office/drawing/2014/main" id="{22C5CDB5-A063-4D5E-8978-D0E6C4A527C3}"/>
                  </a:ext>
                </a:extLst>
              </p:cNvPr>
              <p:cNvSpPr/>
              <p:nvPr/>
            </p:nvSpPr>
            <p:spPr>
              <a:xfrm rot="20206565">
                <a:off x="94593" y="731783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EAF2FA"/>
                  </a:gs>
                  <a:gs pos="100000">
                    <a:srgbClr val="EAF2FA"/>
                  </a:gs>
                  <a:gs pos="15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40" name="Gruppieren 2139">
              <a:extLst>
                <a:ext uri="{FF2B5EF4-FFF2-40B4-BE49-F238E27FC236}">
                  <a16:creationId xmlns:a16="http://schemas.microsoft.com/office/drawing/2014/main" id="{8A131157-4A7F-477D-9122-DFBB2E3470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8993" y="954470"/>
              <a:ext cx="3293896" cy="2848812"/>
              <a:chOff x="0" y="0"/>
              <a:chExt cx="3073400" cy="2658110"/>
            </a:xfrm>
          </p:grpSpPr>
          <p:sp>
            <p:nvSpPr>
              <p:cNvPr id="2145" name="Ellipse 2144">
                <a:extLst>
                  <a:ext uri="{FF2B5EF4-FFF2-40B4-BE49-F238E27FC236}">
                    <a16:creationId xmlns:a16="http://schemas.microsoft.com/office/drawing/2014/main" id="{14B04787-1C6C-4BEC-858F-079079F37B72}"/>
                  </a:ext>
                </a:extLst>
              </p:cNvPr>
              <p:cNvSpPr/>
              <p:nvPr/>
            </p:nvSpPr>
            <p:spPr>
              <a:xfrm>
                <a:off x="0" y="0"/>
                <a:ext cx="3073400" cy="26581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6" name="Ellipse 2145">
                <a:extLst>
                  <a:ext uri="{FF2B5EF4-FFF2-40B4-BE49-F238E27FC236}">
                    <a16:creationId xmlns:a16="http://schemas.microsoft.com/office/drawing/2014/main" id="{47C66693-862F-49C4-A078-9E0B003A7625}"/>
                  </a:ext>
                </a:extLst>
              </p:cNvPr>
              <p:cNvSpPr/>
              <p:nvPr/>
            </p:nvSpPr>
            <p:spPr>
              <a:xfrm>
                <a:off x="1115251" y="940828"/>
                <a:ext cx="254000" cy="457200"/>
              </a:xfrm>
              <a:prstGeom prst="ellipse">
                <a:avLst/>
              </a:prstGeom>
              <a:solidFill>
                <a:srgbClr val="4472C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7" name="Ellipse 2146">
                <a:extLst>
                  <a:ext uri="{FF2B5EF4-FFF2-40B4-BE49-F238E27FC236}">
                    <a16:creationId xmlns:a16="http://schemas.microsoft.com/office/drawing/2014/main" id="{6B89776C-9E7E-4468-8F66-FEDA581F277E}"/>
                  </a:ext>
                </a:extLst>
              </p:cNvPr>
              <p:cNvSpPr/>
              <p:nvPr/>
            </p:nvSpPr>
            <p:spPr>
              <a:xfrm>
                <a:off x="2056079" y="914400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48" name="Gruppieren 2147">
                <a:extLst>
                  <a:ext uri="{FF2B5EF4-FFF2-40B4-BE49-F238E27FC236}">
                    <a16:creationId xmlns:a16="http://schemas.microsoft.com/office/drawing/2014/main" id="{666A967F-282A-4955-A021-DB4B61B17368}"/>
                  </a:ext>
                </a:extLst>
              </p:cNvPr>
              <p:cNvGrpSpPr/>
              <p:nvPr/>
            </p:nvGrpSpPr>
            <p:grpSpPr>
              <a:xfrm>
                <a:off x="1607908" y="1216777"/>
                <a:ext cx="1398028" cy="523269"/>
                <a:chOff x="0" y="0"/>
                <a:chExt cx="1548367" cy="518945"/>
              </a:xfr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50" name="Gleichschenkliges Dreieck 2149">
                  <a:extLst>
                    <a:ext uri="{FF2B5EF4-FFF2-40B4-BE49-F238E27FC236}">
                      <a16:creationId xmlns:a16="http://schemas.microsoft.com/office/drawing/2014/main" id="{F48851D9-D5DE-4EA9-A849-42AC7AA66BF8}"/>
                    </a:ext>
                  </a:extLst>
                </p:cNvPr>
                <p:cNvSpPr/>
                <p:nvPr/>
              </p:nvSpPr>
              <p:spPr>
                <a:xfrm>
                  <a:off x="173183" y="16364"/>
                  <a:ext cx="1375184" cy="501650"/>
                </a:xfrm>
                <a:prstGeom prst="triangle">
                  <a:avLst>
                    <a:gd name="adj" fmla="val 623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1" name="Ellipse 2150">
                  <a:extLst>
                    <a:ext uri="{FF2B5EF4-FFF2-40B4-BE49-F238E27FC236}">
                      <a16:creationId xmlns:a16="http://schemas.microsoft.com/office/drawing/2014/main" id="{4AFF714D-78BE-477E-B2CF-2CDEB5EC93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1192" cy="5189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41" name="Gruppieren 2140">
              <a:extLst>
                <a:ext uri="{FF2B5EF4-FFF2-40B4-BE49-F238E27FC236}">
                  <a16:creationId xmlns:a16="http://schemas.microsoft.com/office/drawing/2014/main" id="{D33AAE37-018E-44EA-8CE2-57F230F0FFEC}"/>
                </a:ext>
              </a:extLst>
            </p:cNvPr>
            <p:cNvGrpSpPr>
              <a:grpSpLocks noChangeAspect="1"/>
            </p:cNvGrpSpPr>
            <p:nvPr/>
          </p:nvGrpSpPr>
          <p:grpSpPr>
            <a:xfrm rot="975702">
              <a:off x="1933904" y="0"/>
              <a:ext cx="2475186" cy="1877657"/>
              <a:chOff x="0" y="0"/>
              <a:chExt cx="2309785" cy="1752267"/>
            </a:xfrm>
          </p:grpSpPr>
          <p:sp>
            <p:nvSpPr>
              <p:cNvPr id="2142" name="Flussdiagramm: Magnetplattenspeicher 2141">
                <a:extLst>
                  <a:ext uri="{FF2B5EF4-FFF2-40B4-BE49-F238E27FC236}">
                    <a16:creationId xmlns:a16="http://schemas.microsoft.com/office/drawing/2014/main" id="{90F2AAF0-191F-4BD4-82CF-2642CA9CE6FB}"/>
                  </a:ext>
                </a:extLst>
              </p:cNvPr>
              <p:cNvSpPr/>
              <p:nvPr/>
            </p:nvSpPr>
            <p:spPr>
              <a:xfrm>
                <a:off x="0" y="0"/>
                <a:ext cx="2309785" cy="1752267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3" name="Halbbogen 2142">
                <a:extLst>
                  <a:ext uri="{FF2B5EF4-FFF2-40B4-BE49-F238E27FC236}">
                    <a16:creationId xmlns:a16="http://schemas.microsoft.com/office/drawing/2014/main" id="{4C934EDD-CF5B-47A4-8172-8FC7C7F440BF}"/>
                  </a:ext>
                </a:extLst>
              </p:cNvPr>
              <p:cNvSpPr/>
              <p:nvPr/>
            </p:nvSpPr>
            <p:spPr>
              <a:xfrm rot="11791213">
                <a:off x="118441" y="667909"/>
                <a:ext cx="778510" cy="932180"/>
              </a:xfrm>
              <a:prstGeom prst="blockArc">
                <a:avLst>
                  <a:gd name="adj1" fmla="val 9684492"/>
                  <a:gd name="adj2" fmla="val 628043"/>
                  <a:gd name="adj3" fmla="val 23013"/>
                </a:avLst>
              </a:prstGeom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4" name="Ellipse 2143">
                <a:extLst>
                  <a:ext uri="{FF2B5EF4-FFF2-40B4-BE49-F238E27FC236}">
                    <a16:creationId xmlns:a16="http://schemas.microsoft.com/office/drawing/2014/main" id="{24BF14CB-1C85-4823-86F5-E18916FC24C1}"/>
                  </a:ext>
                </a:extLst>
              </p:cNvPr>
              <p:cNvSpPr/>
              <p:nvPr/>
            </p:nvSpPr>
            <p:spPr>
              <a:xfrm>
                <a:off x="15902" y="0"/>
                <a:ext cx="2281473" cy="57646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5" name="Grafik 24">
            <a:extLst>
              <a:ext uri="{FF2B5EF4-FFF2-40B4-BE49-F238E27FC236}">
                <a16:creationId xmlns:a16="http://schemas.microsoft.com/office/drawing/2014/main" id="{D95F0831-5C28-40CE-AE2B-09E70D41BB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4090" y="5478795"/>
            <a:ext cx="1054699" cy="731583"/>
          </a:xfrm>
          <a:prstGeom prst="rect">
            <a:avLst/>
          </a:prstGeom>
        </p:spPr>
      </p:pic>
      <p:sp>
        <p:nvSpPr>
          <p:cNvPr id="182" name="Freihandform: Form 181">
            <a:extLst>
              <a:ext uri="{FF2B5EF4-FFF2-40B4-BE49-F238E27FC236}">
                <a16:creationId xmlns:a16="http://schemas.microsoft.com/office/drawing/2014/main" id="{AC3B545C-04E6-43F8-8907-DED40D6F9202}"/>
              </a:ext>
            </a:extLst>
          </p:cNvPr>
          <p:cNvSpPr/>
          <p:nvPr/>
        </p:nvSpPr>
        <p:spPr>
          <a:xfrm flipH="1">
            <a:off x="2147987" y="5317268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hteck 201">
            <a:extLst>
              <a:ext uri="{FF2B5EF4-FFF2-40B4-BE49-F238E27FC236}">
                <a16:creationId xmlns:a16="http://schemas.microsoft.com/office/drawing/2014/main" id="{4381746A-01EC-4853-9544-9E17ECA19C8B}"/>
              </a:ext>
            </a:extLst>
          </p:cNvPr>
          <p:cNvSpPr/>
          <p:nvPr/>
        </p:nvSpPr>
        <p:spPr>
          <a:xfrm rot="16200000">
            <a:off x="110145" y="5704846"/>
            <a:ext cx="1642722" cy="18529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3CC8832-7E5B-465A-BACC-4EADE4120995}"/>
              </a:ext>
            </a:extLst>
          </p:cNvPr>
          <p:cNvSpPr/>
          <p:nvPr/>
        </p:nvSpPr>
        <p:spPr>
          <a:xfrm rot="16200000">
            <a:off x="-593103" y="5147758"/>
            <a:ext cx="2325888" cy="19906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EF79B6C-A4E7-4AFC-A4A6-FFAFD6DC88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33" y="3497806"/>
            <a:ext cx="1054699" cy="85961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3FBAC2B-7155-4B51-BAEB-22DC79796F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156" y="4586768"/>
            <a:ext cx="1054699" cy="73158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A83259B1-32C0-4E1A-8C9D-E2FE8743D1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103" y="5656210"/>
            <a:ext cx="1054699" cy="731583"/>
          </a:xfrm>
          <a:prstGeom prst="rect">
            <a:avLst/>
          </a:prstGeom>
        </p:spPr>
      </p:pic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78E45E-4DFE-40B3-AF42-6FF7B6971106}"/>
              </a:ext>
            </a:extLst>
          </p:cNvPr>
          <p:cNvSpPr/>
          <p:nvPr/>
        </p:nvSpPr>
        <p:spPr>
          <a:xfrm>
            <a:off x="597692" y="5513881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reihandform: Form 184">
            <a:extLst>
              <a:ext uri="{FF2B5EF4-FFF2-40B4-BE49-F238E27FC236}">
                <a16:creationId xmlns:a16="http://schemas.microsoft.com/office/drawing/2014/main" id="{3EE1DFD1-8828-42E9-BAA6-34FE6143AE1D}"/>
              </a:ext>
            </a:extLst>
          </p:cNvPr>
          <p:cNvSpPr/>
          <p:nvPr/>
        </p:nvSpPr>
        <p:spPr>
          <a:xfrm rot="231405" flipH="1">
            <a:off x="338185" y="4403321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ihandform: Form 197">
            <a:extLst>
              <a:ext uri="{FF2B5EF4-FFF2-40B4-BE49-F238E27FC236}">
                <a16:creationId xmlns:a16="http://schemas.microsoft.com/office/drawing/2014/main" id="{902B0CC1-FF73-48AB-A3FD-F228C85F9DE2}"/>
              </a:ext>
            </a:extLst>
          </p:cNvPr>
          <p:cNvSpPr/>
          <p:nvPr/>
        </p:nvSpPr>
        <p:spPr>
          <a:xfrm>
            <a:off x="1283" y="3302730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4EA3EFCC-A4BA-41EC-BF61-E7AF36BD8C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1232" y="5547962"/>
            <a:ext cx="1054699" cy="731583"/>
          </a:xfrm>
          <a:prstGeom prst="rect">
            <a:avLst/>
          </a:prstGeom>
        </p:spPr>
      </p:pic>
      <p:sp>
        <p:nvSpPr>
          <p:cNvPr id="201" name="Freihandform: Form 200">
            <a:extLst>
              <a:ext uri="{FF2B5EF4-FFF2-40B4-BE49-F238E27FC236}">
                <a16:creationId xmlns:a16="http://schemas.microsoft.com/office/drawing/2014/main" id="{BD8AED68-1A09-4642-8A9C-54EAB331E5ED}"/>
              </a:ext>
            </a:extLst>
          </p:cNvPr>
          <p:cNvSpPr/>
          <p:nvPr/>
        </p:nvSpPr>
        <p:spPr>
          <a:xfrm rot="21368595">
            <a:off x="3706499" y="5396024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6" name="Grafik 675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E45B4E5A-1E29-439C-AA20-C4CC812689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38486" y="5484891"/>
            <a:ext cx="1054699" cy="725487"/>
          </a:xfrm>
          <a:prstGeom prst="rect">
            <a:avLst/>
          </a:prstGeom>
        </p:spPr>
      </p:pic>
      <p:pic>
        <p:nvPicPr>
          <p:cNvPr id="680" name="Grafik 679">
            <a:extLst>
              <a:ext uri="{FF2B5EF4-FFF2-40B4-BE49-F238E27FC236}">
                <a16:creationId xmlns:a16="http://schemas.microsoft.com/office/drawing/2014/main" id="{99BEADD7-0E09-43DB-87ED-BA0D645851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60875" y="5717019"/>
            <a:ext cx="1060796" cy="725487"/>
          </a:xfrm>
          <a:prstGeom prst="rect">
            <a:avLst/>
          </a:prstGeom>
        </p:spPr>
      </p:pic>
      <p:sp>
        <p:nvSpPr>
          <p:cNvPr id="683" name="Freihandform: Form 682">
            <a:extLst>
              <a:ext uri="{FF2B5EF4-FFF2-40B4-BE49-F238E27FC236}">
                <a16:creationId xmlns:a16="http://schemas.microsoft.com/office/drawing/2014/main" id="{73ED9615-77ED-4D6F-85AB-4401AB348A33}"/>
              </a:ext>
            </a:extLst>
          </p:cNvPr>
          <p:cNvSpPr/>
          <p:nvPr/>
        </p:nvSpPr>
        <p:spPr>
          <a:xfrm rot="207948" flipH="1">
            <a:off x="7777574" y="532146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5" name="Freihandform: Form 684">
            <a:extLst>
              <a:ext uri="{FF2B5EF4-FFF2-40B4-BE49-F238E27FC236}">
                <a16:creationId xmlns:a16="http://schemas.microsoft.com/office/drawing/2014/main" id="{F2E037B5-263D-49C2-9255-2B75F10685E2}"/>
              </a:ext>
            </a:extLst>
          </p:cNvPr>
          <p:cNvSpPr/>
          <p:nvPr/>
        </p:nvSpPr>
        <p:spPr>
          <a:xfrm flipH="1">
            <a:off x="9156667" y="5643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29ED12F-CC76-4702-BF4A-7ACD1EA28BEE}"/>
              </a:ext>
            </a:extLst>
          </p:cNvPr>
          <p:cNvSpPr/>
          <p:nvPr/>
        </p:nvSpPr>
        <p:spPr>
          <a:xfrm>
            <a:off x="9009899" y="4479783"/>
            <a:ext cx="405958" cy="154820"/>
          </a:xfrm>
          <a:prstGeom prst="ellipse">
            <a:avLst/>
          </a:prstGeom>
          <a:solidFill>
            <a:srgbClr val="4472C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6DDC21-D372-4FE3-BEBA-BBD268C6914A}"/>
              </a:ext>
            </a:extLst>
          </p:cNvPr>
          <p:cNvSpPr/>
          <p:nvPr/>
        </p:nvSpPr>
        <p:spPr>
          <a:xfrm>
            <a:off x="8950207" y="4457168"/>
            <a:ext cx="552657" cy="154820"/>
          </a:xfrm>
          <a:prstGeom prst="ellipse">
            <a:avLst/>
          </a:prstGeom>
          <a:gradFill flip="none" rotWithShape="1">
            <a:gsLst>
              <a:gs pos="48000">
                <a:schemeClr val="accent5">
                  <a:lumMod val="20000"/>
                  <a:lumOff val="80000"/>
                </a:schemeClr>
              </a:gs>
              <a:gs pos="100000">
                <a:srgbClr val="F9FBF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97D6C0D-2DD4-4F61-B061-D40CAE35A349}"/>
              </a:ext>
            </a:extLst>
          </p:cNvPr>
          <p:cNvGrpSpPr/>
          <p:nvPr/>
        </p:nvGrpSpPr>
        <p:grpSpPr>
          <a:xfrm>
            <a:off x="8596848" y="205406"/>
            <a:ext cx="3235837" cy="899135"/>
            <a:chOff x="8596848" y="205406"/>
            <a:chExt cx="3235837" cy="899135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4970BB2F-5845-406B-BF80-CB3B3F9AEEFE}"/>
                </a:ext>
              </a:extLst>
            </p:cNvPr>
            <p:cNvGrpSpPr/>
            <p:nvPr/>
          </p:nvGrpSpPr>
          <p:grpSpPr>
            <a:xfrm>
              <a:off x="8596848" y="205406"/>
              <a:ext cx="1348875" cy="683394"/>
              <a:chOff x="7887200" y="205406"/>
              <a:chExt cx="1348875" cy="683394"/>
            </a:xfrm>
          </p:grpSpPr>
          <p:sp>
            <p:nvSpPr>
              <p:cNvPr id="5" name="Wolke 4">
                <a:extLst>
                  <a:ext uri="{FF2B5EF4-FFF2-40B4-BE49-F238E27FC236}">
                    <a16:creationId xmlns:a16="http://schemas.microsoft.com/office/drawing/2014/main" id="{A8B7BDCE-E796-42E8-934D-571A86AEE34F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08E82047-2F31-45FB-86A2-EFA9DABCD11F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AT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62" name="Gruppieren 61">
              <a:extLst>
                <a:ext uri="{FF2B5EF4-FFF2-40B4-BE49-F238E27FC236}">
                  <a16:creationId xmlns:a16="http://schemas.microsoft.com/office/drawing/2014/main" id="{987C0984-CC1B-402C-985A-B773A867EDF7}"/>
                </a:ext>
              </a:extLst>
            </p:cNvPr>
            <p:cNvGrpSpPr/>
            <p:nvPr/>
          </p:nvGrpSpPr>
          <p:grpSpPr>
            <a:xfrm>
              <a:off x="10483810" y="421147"/>
              <a:ext cx="1348875" cy="683394"/>
              <a:chOff x="7887200" y="205406"/>
              <a:chExt cx="1348875" cy="683394"/>
            </a:xfrm>
          </p:grpSpPr>
          <p:sp>
            <p:nvSpPr>
              <p:cNvPr id="63" name="Wolke 62">
                <a:extLst>
                  <a:ext uri="{FF2B5EF4-FFF2-40B4-BE49-F238E27FC236}">
                    <a16:creationId xmlns:a16="http://schemas.microsoft.com/office/drawing/2014/main" id="{59422FE4-535C-43E9-BD60-EA943A6455FD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2F5416B9-BB52-4CD3-BEB9-1F7EBCFFE2C4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de-AT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52390162"/>
      </p:ext>
    </p:extLst>
  </p:cSld>
  <p:clrMapOvr>
    <a:masterClrMapping/>
  </p:clrMapOvr>
  <p:transition spd="med" advClick="0" advTm="2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5000"/>
                <a:lumOff val="95000"/>
              </a:schemeClr>
            </a:gs>
            <a:gs pos="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2C1C551-BB97-458A-AA91-897CFBBF67FC}"/>
              </a:ext>
            </a:extLst>
          </p:cNvPr>
          <p:cNvSpPr/>
          <p:nvPr/>
        </p:nvSpPr>
        <p:spPr>
          <a:xfrm>
            <a:off x="-162560" y="2592265"/>
            <a:ext cx="12517120" cy="3647440"/>
          </a:xfrm>
          <a:custGeom>
            <a:avLst/>
            <a:gdLst>
              <a:gd name="connsiteX0" fmla="*/ 101600 w 12517120"/>
              <a:gd name="connsiteY0" fmla="*/ 20320 h 3647440"/>
              <a:gd name="connsiteX1" fmla="*/ 101600 w 12517120"/>
              <a:gd name="connsiteY1" fmla="*/ 20320 h 3647440"/>
              <a:gd name="connsiteX2" fmla="*/ 182880 w 12517120"/>
              <a:gd name="connsiteY2" fmla="*/ 50800 h 3647440"/>
              <a:gd name="connsiteX3" fmla="*/ 243840 w 12517120"/>
              <a:gd name="connsiteY3" fmla="*/ 91440 h 3647440"/>
              <a:gd name="connsiteX4" fmla="*/ 274320 w 12517120"/>
              <a:gd name="connsiteY4" fmla="*/ 111760 h 3647440"/>
              <a:gd name="connsiteX5" fmla="*/ 304800 w 12517120"/>
              <a:gd name="connsiteY5" fmla="*/ 132080 h 3647440"/>
              <a:gd name="connsiteX6" fmla="*/ 345440 w 12517120"/>
              <a:gd name="connsiteY6" fmla="*/ 162560 h 3647440"/>
              <a:gd name="connsiteX7" fmla="*/ 406400 w 12517120"/>
              <a:gd name="connsiteY7" fmla="*/ 213360 h 3647440"/>
              <a:gd name="connsiteX8" fmla="*/ 436880 w 12517120"/>
              <a:gd name="connsiteY8" fmla="*/ 223520 h 3647440"/>
              <a:gd name="connsiteX9" fmla="*/ 538480 w 12517120"/>
              <a:gd name="connsiteY9" fmla="*/ 294640 h 3647440"/>
              <a:gd name="connsiteX10" fmla="*/ 599440 w 12517120"/>
              <a:gd name="connsiteY10" fmla="*/ 325120 h 3647440"/>
              <a:gd name="connsiteX11" fmla="*/ 629920 w 12517120"/>
              <a:gd name="connsiteY11" fmla="*/ 335280 h 3647440"/>
              <a:gd name="connsiteX12" fmla="*/ 731520 w 12517120"/>
              <a:gd name="connsiteY12" fmla="*/ 406400 h 3647440"/>
              <a:gd name="connsiteX13" fmla="*/ 762000 w 12517120"/>
              <a:gd name="connsiteY13" fmla="*/ 426720 h 3647440"/>
              <a:gd name="connsiteX14" fmla="*/ 822960 w 12517120"/>
              <a:gd name="connsiteY14" fmla="*/ 447040 h 3647440"/>
              <a:gd name="connsiteX15" fmla="*/ 924560 w 12517120"/>
              <a:gd name="connsiteY15" fmla="*/ 508000 h 3647440"/>
              <a:gd name="connsiteX16" fmla="*/ 985520 w 12517120"/>
              <a:gd name="connsiteY16" fmla="*/ 528320 h 3647440"/>
              <a:gd name="connsiteX17" fmla="*/ 1046480 w 12517120"/>
              <a:gd name="connsiteY17" fmla="*/ 568960 h 3647440"/>
              <a:gd name="connsiteX18" fmla="*/ 1137920 w 12517120"/>
              <a:gd name="connsiteY18" fmla="*/ 599440 h 3647440"/>
              <a:gd name="connsiteX19" fmla="*/ 1168400 w 12517120"/>
              <a:gd name="connsiteY19" fmla="*/ 609600 h 3647440"/>
              <a:gd name="connsiteX20" fmla="*/ 1219200 w 12517120"/>
              <a:gd name="connsiteY20" fmla="*/ 619760 h 3647440"/>
              <a:gd name="connsiteX21" fmla="*/ 1249680 w 12517120"/>
              <a:gd name="connsiteY21" fmla="*/ 629920 h 3647440"/>
              <a:gd name="connsiteX22" fmla="*/ 1483360 w 12517120"/>
              <a:gd name="connsiteY22" fmla="*/ 629920 h 3647440"/>
              <a:gd name="connsiteX23" fmla="*/ 1747520 w 12517120"/>
              <a:gd name="connsiteY23" fmla="*/ 883920 h 3647440"/>
              <a:gd name="connsiteX24" fmla="*/ 2387600 w 12517120"/>
              <a:gd name="connsiteY24" fmla="*/ 629920 h 3647440"/>
              <a:gd name="connsiteX25" fmla="*/ 2854960 w 12517120"/>
              <a:gd name="connsiteY25" fmla="*/ 304800 h 3647440"/>
              <a:gd name="connsiteX26" fmla="*/ 3271520 w 12517120"/>
              <a:gd name="connsiteY26" fmla="*/ 690880 h 3647440"/>
              <a:gd name="connsiteX27" fmla="*/ 3484880 w 12517120"/>
              <a:gd name="connsiteY27" fmla="*/ 579120 h 3647440"/>
              <a:gd name="connsiteX28" fmla="*/ 4267200 w 12517120"/>
              <a:gd name="connsiteY28" fmla="*/ 1016000 h 3647440"/>
              <a:gd name="connsiteX29" fmla="*/ 4572000 w 12517120"/>
              <a:gd name="connsiteY29" fmla="*/ 894080 h 3647440"/>
              <a:gd name="connsiteX30" fmla="*/ 4632960 w 12517120"/>
              <a:gd name="connsiteY30" fmla="*/ 975360 h 3647440"/>
              <a:gd name="connsiteX31" fmla="*/ 5374640 w 12517120"/>
              <a:gd name="connsiteY31" fmla="*/ 619760 h 3647440"/>
              <a:gd name="connsiteX32" fmla="*/ 5486400 w 12517120"/>
              <a:gd name="connsiteY32" fmla="*/ 680720 h 3647440"/>
              <a:gd name="connsiteX33" fmla="*/ 5994400 w 12517120"/>
              <a:gd name="connsiteY33" fmla="*/ 619760 h 3647440"/>
              <a:gd name="connsiteX34" fmla="*/ 6177280 w 12517120"/>
              <a:gd name="connsiteY34" fmla="*/ 863600 h 3647440"/>
              <a:gd name="connsiteX35" fmla="*/ 6410960 w 12517120"/>
              <a:gd name="connsiteY35" fmla="*/ 1117600 h 3647440"/>
              <a:gd name="connsiteX36" fmla="*/ 6604000 w 12517120"/>
              <a:gd name="connsiteY36" fmla="*/ 934720 h 3647440"/>
              <a:gd name="connsiteX37" fmla="*/ 6990080 w 12517120"/>
              <a:gd name="connsiteY37" fmla="*/ 1270000 h 3647440"/>
              <a:gd name="connsiteX38" fmla="*/ 7752080 w 12517120"/>
              <a:gd name="connsiteY38" fmla="*/ 1127760 h 3647440"/>
              <a:gd name="connsiteX39" fmla="*/ 8107680 w 12517120"/>
              <a:gd name="connsiteY39" fmla="*/ 914400 h 3647440"/>
              <a:gd name="connsiteX40" fmla="*/ 8321040 w 12517120"/>
              <a:gd name="connsiteY40" fmla="*/ 721360 h 3647440"/>
              <a:gd name="connsiteX41" fmla="*/ 8442960 w 12517120"/>
              <a:gd name="connsiteY41" fmla="*/ 772160 h 3647440"/>
              <a:gd name="connsiteX42" fmla="*/ 8524240 w 12517120"/>
              <a:gd name="connsiteY42" fmla="*/ 1056640 h 3647440"/>
              <a:gd name="connsiteX43" fmla="*/ 8829040 w 12517120"/>
              <a:gd name="connsiteY43" fmla="*/ 1097280 h 3647440"/>
              <a:gd name="connsiteX44" fmla="*/ 9001760 w 12517120"/>
              <a:gd name="connsiteY44" fmla="*/ 995680 h 3647440"/>
              <a:gd name="connsiteX45" fmla="*/ 9164320 w 12517120"/>
              <a:gd name="connsiteY45" fmla="*/ 1148080 h 3647440"/>
              <a:gd name="connsiteX46" fmla="*/ 9702800 w 12517120"/>
              <a:gd name="connsiteY46" fmla="*/ 650240 h 3647440"/>
              <a:gd name="connsiteX47" fmla="*/ 10007600 w 12517120"/>
              <a:gd name="connsiteY47" fmla="*/ 853440 h 3647440"/>
              <a:gd name="connsiteX48" fmla="*/ 10292080 w 12517120"/>
              <a:gd name="connsiteY48" fmla="*/ 772160 h 3647440"/>
              <a:gd name="connsiteX49" fmla="*/ 10789920 w 12517120"/>
              <a:gd name="connsiteY49" fmla="*/ 1026160 h 3647440"/>
              <a:gd name="connsiteX50" fmla="*/ 11115040 w 12517120"/>
              <a:gd name="connsiteY50" fmla="*/ 802640 h 3647440"/>
              <a:gd name="connsiteX51" fmla="*/ 11714480 w 12517120"/>
              <a:gd name="connsiteY51" fmla="*/ 934720 h 3647440"/>
              <a:gd name="connsiteX52" fmla="*/ 11988800 w 12517120"/>
              <a:gd name="connsiteY52" fmla="*/ 741680 h 3647440"/>
              <a:gd name="connsiteX53" fmla="*/ 12232640 w 12517120"/>
              <a:gd name="connsiteY53" fmla="*/ 924560 h 3647440"/>
              <a:gd name="connsiteX54" fmla="*/ 12435840 w 12517120"/>
              <a:gd name="connsiteY54" fmla="*/ 894080 h 3647440"/>
              <a:gd name="connsiteX55" fmla="*/ 12517120 w 12517120"/>
              <a:gd name="connsiteY55" fmla="*/ 3566160 h 3647440"/>
              <a:gd name="connsiteX56" fmla="*/ 0 w 12517120"/>
              <a:gd name="connsiteY56" fmla="*/ 3647440 h 3647440"/>
              <a:gd name="connsiteX57" fmla="*/ 40640 w 12517120"/>
              <a:gd name="connsiteY57" fmla="*/ 0 h 3647440"/>
              <a:gd name="connsiteX58" fmla="*/ 101600 w 12517120"/>
              <a:gd name="connsiteY58" fmla="*/ 20320 h 36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517120" h="3647440">
                <a:moveTo>
                  <a:pt x="101600" y="20320"/>
                </a:moveTo>
                <a:lnTo>
                  <a:pt x="101600" y="20320"/>
                </a:lnTo>
                <a:cubicBezTo>
                  <a:pt x="128693" y="30480"/>
                  <a:pt x="156999" y="37860"/>
                  <a:pt x="182880" y="50800"/>
                </a:cubicBezTo>
                <a:cubicBezTo>
                  <a:pt x="204723" y="61722"/>
                  <a:pt x="223520" y="77893"/>
                  <a:pt x="243840" y="91440"/>
                </a:cubicBezTo>
                <a:lnTo>
                  <a:pt x="274320" y="111760"/>
                </a:lnTo>
                <a:cubicBezTo>
                  <a:pt x="284480" y="118533"/>
                  <a:pt x="295031" y="124754"/>
                  <a:pt x="304800" y="132080"/>
                </a:cubicBezTo>
                <a:cubicBezTo>
                  <a:pt x="318347" y="142240"/>
                  <a:pt x="332583" y="151540"/>
                  <a:pt x="345440" y="162560"/>
                </a:cubicBezTo>
                <a:cubicBezTo>
                  <a:pt x="376898" y="189524"/>
                  <a:pt x="370472" y="195396"/>
                  <a:pt x="406400" y="213360"/>
                </a:cubicBezTo>
                <a:cubicBezTo>
                  <a:pt x="415979" y="218149"/>
                  <a:pt x="426720" y="220133"/>
                  <a:pt x="436880" y="223520"/>
                </a:cubicBezTo>
                <a:cubicBezTo>
                  <a:pt x="455427" y="237431"/>
                  <a:pt x="523470" y="289637"/>
                  <a:pt x="538480" y="294640"/>
                </a:cubicBezTo>
                <a:cubicBezTo>
                  <a:pt x="615092" y="320177"/>
                  <a:pt x="520658" y="285729"/>
                  <a:pt x="599440" y="325120"/>
                </a:cubicBezTo>
                <a:cubicBezTo>
                  <a:pt x="609019" y="329909"/>
                  <a:pt x="620558" y="330079"/>
                  <a:pt x="629920" y="335280"/>
                </a:cubicBezTo>
                <a:cubicBezTo>
                  <a:pt x="671962" y="358637"/>
                  <a:pt x="694229" y="379764"/>
                  <a:pt x="731520" y="406400"/>
                </a:cubicBezTo>
                <a:cubicBezTo>
                  <a:pt x="741456" y="413497"/>
                  <a:pt x="750842" y="421761"/>
                  <a:pt x="762000" y="426720"/>
                </a:cubicBezTo>
                <a:cubicBezTo>
                  <a:pt x="781573" y="435419"/>
                  <a:pt x="805138" y="435159"/>
                  <a:pt x="822960" y="447040"/>
                </a:cubicBezTo>
                <a:cubicBezTo>
                  <a:pt x="858740" y="470893"/>
                  <a:pt x="885508" y="492379"/>
                  <a:pt x="924560" y="508000"/>
                </a:cubicBezTo>
                <a:cubicBezTo>
                  <a:pt x="944447" y="515955"/>
                  <a:pt x="967698" y="516439"/>
                  <a:pt x="985520" y="528320"/>
                </a:cubicBezTo>
                <a:cubicBezTo>
                  <a:pt x="1005840" y="541867"/>
                  <a:pt x="1023312" y="561237"/>
                  <a:pt x="1046480" y="568960"/>
                </a:cubicBezTo>
                <a:lnTo>
                  <a:pt x="1137920" y="599440"/>
                </a:lnTo>
                <a:cubicBezTo>
                  <a:pt x="1148080" y="602827"/>
                  <a:pt x="1157898" y="607500"/>
                  <a:pt x="1168400" y="609600"/>
                </a:cubicBezTo>
                <a:cubicBezTo>
                  <a:pt x="1185333" y="612987"/>
                  <a:pt x="1202447" y="615572"/>
                  <a:pt x="1219200" y="619760"/>
                </a:cubicBezTo>
                <a:cubicBezTo>
                  <a:pt x="1229590" y="622357"/>
                  <a:pt x="1238978" y="629508"/>
                  <a:pt x="1249680" y="629920"/>
                </a:cubicBezTo>
                <a:cubicBezTo>
                  <a:pt x="1327516" y="632914"/>
                  <a:pt x="1405467" y="629920"/>
                  <a:pt x="1483360" y="629920"/>
                </a:cubicBezTo>
                <a:lnTo>
                  <a:pt x="1747520" y="883920"/>
                </a:lnTo>
                <a:lnTo>
                  <a:pt x="2387600" y="629920"/>
                </a:lnTo>
                <a:lnTo>
                  <a:pt x="2854960" y="304800"/>
                </a:lnTo>
                <a:lnTo>
                  <a:pt x="3271520" y="690880"/>
                </a:lnTo>
                <a:lnTo>
                  <a:pt x="3484880" y="579120"/>
                </a:lnTo>
                <a:lnTo>
                  <a:pt x="4267200" y="1016000"/>
                </a:lnTo>
                <a:lnTo>
                  <a:pt x="4572000" y="894080"/>
                </a:lnTo>
                <a:lnTo>
                  <a:pt x="4632960" y="975360"/>
                </a:lnTo>
                <a:lnTo>
                  <a:pt x="5374640" y="619760"/>
                </a:lnTo>
                <a:lnTo>
                  <a:pt x="5486400" y="680720"/>
                </a:lnTo>
                <a:lnTo>
                  <a:pt x="5994400" y="619760"/>
                </a:lnTo>
                <a:lnTo>
                  <a:pt x="6177280" y="863600"/>
                </a:lnTo>
                <a:lnTo>
                  <a:pt x="6410960" y="1117600"/>
                </a:lnTo>
                <a:lnTo>
                  <a:pt x="6604000" y="934720"/>
                </a:lnTo>
                <a:lnTo>
                  <a:pt x="6990080" y="1270000"/>
                </a:lnTo>
                <a:lnTo>
                  <a:pt x="7752080" y="1127760"/>
                </a:lnTo>
                <a:lnTo>
                  <a:pt x="8107680" y="914400"/>
                </a:lnTo>
                <a:lnTo>
                  <a:pt x="8321040" y="721360"/>
                </a:lnTo>
                <a:lnTo>
                  <a:pt x="8442960" y="772160"/>
                </a:lnTo>
                <a:lnTo>
                  <a:pt x="8524240" y="1056640"/>
                </a:lnTo>
                <a:lnTo>
                  <a:pt x="8829040" y="1097280"/>
                </a:lnTo>
                <a:lnTo>
                  <a:pt x="9001760" y="995680"/>
                </a:lnTo>
                <a:lnTo>
                  <a:pt x="9164320" y="1148080"/>
                </a:lnTo>
                <a:lnTo>
                  <a:pt x="9702800" y="650240"/>
                </a:lnTo>
                <a:lnTo>
                  <a:pt x="10007600" y="853440"/>
                </a:lnTo>
                <a:lnTo>
                  <a:pt x="10292080" y="772160"/>
                </a:lnTo>
                <a:lnTo>
                  <a:pt x="10789920" y="1026160"/>
                </a:lnTo>
                <a:lnTo>
                  <a:pt x="11115040" y="802640"/>
                </a:lnTo>
                <a:lnTo>
                  <a:pt x="11714480" y="934720"/>
                </a:lnTo>
                <a:lnTo>
                  <a:pt x="11988800" y="741680"/>
                </a:lnTo>
                <a:lnTo>
                  <a:pt x="12232640" y="924560"/>
                </a:lnTo>
                <a:lnTo>
                  <a:pt x="12435840" y="894080"/>
                </a:lnTo>
                <a:lnTo>
                  <a:pt x="12517120" y="3566160"/>
                </a:lnTo>
                <a:lnTo>
                  <a:pt x="0" y="3647440"/>
                </a:lnTo>
                <a:lnTo>
                  <a:pt x="40640" y="0"/>
                </a:lnTo>
                <a:lnTo>
                  <a:pt x="101600" y="20320"/>
                </a:lnTo>
                <a:close/>
              </a:path>
            </a:pathLst>
          </a:custGeom>
          <a:gradFill flip="none" rotWithShape="1">
            <a:gsLst>
              <a:gs pos="22000">
                <a:srgbClr val="FFFFFF"/>
              </a:gs>
              <a:gs pos="58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6C5CDBA1-B70D-48E5-8AC2-C656A1041BA4}"/>
              </a:ext>
            </a:extLst>
          </p:cNvPr>
          <p:cNvSpPr/>
          <p:nvPr/>
        </p:nvSpPr>
        <p:spPr>
          <a:xfrm>
            <a:off x="0" y="2511972"/>
            <a:ext cx="7723319" cy="3990427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2000">
                <a:schemeClr val="bg1"/>
              </a:gs>
            </a:gsLst>
            <a:lin ang="18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3" name="Freihandform: Form 692">
            <a:extLst>
              <a:ext uri="{FF2B5EF4-FFF2-40B4-BE49-F238E27FC236}">
                <a16:creationId xmlns:a16="http://schemas.microsoft.com/office/drawing/2014/main" id="{4C56A6B3-860A-4F44-81FF-BEFE7E194500}"/>
              </a:ext>
            </a:extLst>
          </p:cNvPr>
          <p:cNvSpPr/>
          <p:nvPr/>
        </p:nvSpPr>
        <p:spPr>
          <a:xfrm flipH="1">
            <a:off x="-667850" y="5913754"/>
            <a:ext cx="12918331" cy="1810008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hteck 202">
            <a:extLst>
              <a:ext uri="{FF2B5EF4-FFF2-40B4-BE49-F238E27FC236}">
                <a16:creationId xmlns:a16="http://schemas.microsoft.com/office/drawing/2014/main" id="{35CC7D15-DD41-4FF9-9207-CA9FF63E6B9A}"/>
              </a:ext>
            </a:extLst>
          </p:cNvPr>
          <p:cNvSpPr/>
          <p:nvPr/>
        </p:nvSpPr>
        <p:spPr>
          <a:xfrm rot="16200000">
            <a:off x="964087" y="6391685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hteck 203">
            <a:extLst>
              <a:ext uri="{FF2B5EF4-FFF2-40B4-BE49-F238E27FC236}">
                <a16:creationId xmlns:a16="http://schemas.microsoft.com/office/drawing/2014/main" id="{08A35E4D-3A57-48CA-99EC-E8A1CDEBD6A7}"/>
              </a:ext>
            </a:extLst>
          </p:cNvPr>
          <p:cNvSpPr/>
          <p:nvPr/>
        </p:nvSpPr>
        <p:spPr>
          <a:xfrm rot="16200000">
            <a:off x="2489431" y="6255190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1292E12C-4776-454C-981F-2CD48879F8E2}"/>
              </a:ext>
            </a:extLst>
          </p:cNvPr>
          <p:cNvSpPr/>
          <p:nvPr/>
        </p:nvSpPr>
        <p:spPr>
          <a:xfrm rot="16200000">
            <a:off x="4084633" y="6317584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hteck 205">
            <a:extLst>
              <a:ext uri="{FF2B5EF4-FFF2-40B4-BE49-F238E27FC236}">
                <a16:creationId xmlns:a16="http://schemas.microsoft.com/office/drawing/2014/main" id="{78919D5E-4996-497A-A021-22F0AFC86BBD}"/>
              </a:ext>
            </a:extLst>
          </p:cNvPr>
          <p:cNvSpPr/>
          <p:nvPr/>
        </p:nvSpPr>
        <p:spPr>
          <a:xfrm rot="16200000">
            <a:off x="5443702" y="6233875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hteck 206">
            <a:extLst>
              <a:ext uri="{FF2B5EF4-FFF2-40B4-BE49-F238E27FC236}">
                <a16:creationId xmlns:a16="http://schemas.microsoft.com/office/drawing/2014/main" id="{4C766A4A-A291-491F-A129-E94FC50BF823}"/>
              </a:ext>
            </a:extLst>
          </p:cNvPr>
          <p:cNvSpPr/>
          <p:nvPr/>
        </p:nvSpPr>
        <p:spPr>
          <a:xfrm rot="16200000">
            <a:off x="8142122" y="6288797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hteck 207">
            <a:extLst>
              <a:ext uri="{FF2B5EF4-FFF2-40B4-BE49-F238E27FC236}">
                <a16:creationId xmlns:a16="http://schemas.microsoft.com/office/drawing/2014/main" id="{EF70BDB7-E783-410D-A4EC-0D758CB22021}"/>
              </a:ext>
            </a:extLst>
          </p:cNvPr>
          <p:cNvSpPr/>
          <p:nvPr/>
        </p:nvSpPr>
        <p:spPr>
          <a:xfrm rot="16200000">
            <a:off x="9511302" y="6352639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hteck 208">
            <a:extLst>
              <a:ext uri="{FF2B5EF4-FFF2-40B4-BE49-F238E27FC236}">
                <a16:creationId xmlns:a16="http://schemas.microsoft.com/office/drawing/2014/main" id="{8418B663-B945-42A5-9F75-DD3933D73D5E}"/>
              </a:ext>
            </a:extLst>
          </p:cNvPr>
          <p:cNvSpPr/>
          <p:nvPr/>
        </p:nvSpPr>
        <p:spPr>
          <a:xfrm rot="16200000">
            <a:off x="6772617" y="6308321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hteck 209">
            <a:extLst>
              <a:ext uri="{FF2B5EF4-FFF2-40B4-BE49-F238E27FC236}">
                <a16:creationId xmlns:a16="http://schemas.microsoft.com/office/drawing/2014/main" id="{086F1364-1D39-487D-B5E8-FB7BA83B54EC}"/>
              </a:ext>
            </a:extLst>
          </p:cNvPr>
          <p:cNvSpPr/>
          <p:nvPr/>
        </p:nvSpPr>
        <p:spPr>
          <a:xfrm rot="16200000">
            <a:off x="10810633" y="6317584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hteck 210">
            <a:extLst>
              <a:ext uri="{FF2B5EF4-FFF2-40B4-BE49-F238E27FC236}">
                <a16:creationId xmlns:a16="http://schemas.microsoft.com/office/drawing/2014/main" id="{495E6F9F-4FEB-420B-A92F-50E8007C1D45}"/>
              </a:ext>
            </a:extLst>
          </p:cNvPr>
          <p:cNvSpPr/>
          <p:nvPr/>
        </p:nvSpPr>
        <p:spPr>
          <a:xfrm rot="16200000">
            <a:off x="10836109" y="5688073"/>
            <a:ext cx="1446873" cy="18177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fik 29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5B36BC0D-4C5D-4E42-B2CB-0EC353DAE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3161" y="5529255"/>
            <a:ext cx="1054699" cy="731583"/>
          </a:xfrm>
          <a:prstGeom prst="rect">
            <a:avLst/>
          </a:prstGeom>
        </p:spPr>
      </p:pic>
      <p:pic>
        <p:nvPicPr>
          <p:cNvPr id="673" name="Grafik 672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8B32B3E0-895B-4631-BD8C-7F99E66CA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6633" y="5601037"/>
            <a:ext cx="1054699" cy="725487"/>
          </a:xfrm>
          <a:prstGeom prst="rect">
            <a:avLst/>
          </a:prstGeom>
        </p:spPr>
      </p:pic>
      <p:pic>
        <p:nvPicPr>
          <p:cNvPr id="684" name="Grafik 683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5BF168DA-0B7A-4332-A0E2-91BB86E529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36584" y="5582930"/>
            <a:ext cx="1054699" cy="725487"/>
          </a:xfrm>
          <a:prstGeom prst="rect">
            <a:avLst/>
          </a:prstGeom>
        </p:spPr>
      </p:pic>
      <p:pic>
        <p:nvPicPr>
          <p:cNvPr id="688" name="Grafik 687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C8C7BCEC-DC22-4A38-8B23-29D18B8433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63933" y="4531139"/>
            <a:ext cx="1054699" cy="731583"/>
          </a:xfrm>
          <a:prstGeom prst="rect">
            <a:avLst/>
          </a:prstGeom>
        </p:spPr>
      </p:pic>
      <p:sp>
        <p:nvSpPr>
          <p:cNvPr id="184" name="Freihandform: Form 183">
            <a:extLst>
              <a:ext uri="{FF2B5EF4-FFF2-40B4-BE49-F238E27FC236}">
                <a16:creationId xmlns:a16="http://schemas.microsoft.com/office/drawing/2014/main" id="{9E7E5657-69D4-429C-997D-5E3B70C36720}"/>
              </a:ext>
            </a:extLst>
          </p:cNvPr>
          <p:cNvSpPr/>
          <p:nvPr/>
        </p:nvSpPr>
        <p:spPr>
          <a:xfrm>
            <a:off x="5078055" y="5355496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ihandform: Form 188">
            <a:extLst>
              <a:ext uri="{FF2B5EF4-FFF2-40B4-BE49-F238E27FC236}">
                <a16:creationId xmlns:a16="http://schemas.microsoft.com/office/drawing/2014/main" id="{C1B47BC2-C858-482A-99E8-7EC5430CCD6F}"/>
              </a:ext>
            </a:extLst>
          </p:cNvPr>
          <p:cNvSpPr/>
          <p:nvPr/>
        </p:nvSpPr>
        <p:spPr>
          <a:xfrm>
            <a:off x="6414379" y="5419947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ihandform: Form 191">
            <a:extLst>
              <a:ext uri="{FF2B5EF4-FFF2-40B4-BE49-F238E27FC236}">
                <a16:creationId xmlns:a16="http://schemas.microsoft.com/office/drawing/2014/main" id="{ED750175-7F92-426F-A962-49BC5F384023}"/>
              </a:ext>
            </a:extLst>
          </p:cNvPr>
          <p:cNvSpPr/>
          <p:nvPr/>
        </p:nvSpPr>
        <p:spPr>
          <a:xfrm flipH="1">
            <a:off x="10951706" y="4374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ihandform: Form 194">
            <a:extLst>
              <a:ext uri="{FF2B5EF4-FFF2-40B4-BE49-F238E27FC236}">
                <a16:creationId xmlns:a16="http://schemas.microsoft.com/office/drawing/2014/main" id="{2BB4E729-9618-4B4E-A563-3FEF5CE40047}"/>
              </a:ext>
            </a:extLst>
          </p:cNvPr>
          <p:cNvSpPr/>
          <p:nvPr/>
        </p:nvSpPr>
        <p:spPr>
          <a:xfrm rot="207948" flipH="1">
            <a:off x="10461134" y="541994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38" name="Gruppieren 2137">
            <a:extLst>
              <a:ext uri="{FF2B5EF4-FFF2-40B4-BE49-F238E27FC236}">
                <a16:creationId xmlns:a16="http://schemas.microsoft.com/office/drawing/2014/main" id="{24D69A08-3243-4F2F-ABE2-19E5A027FD1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315452" y="3461538"/>
            <a:ext cx="1829150" cy="2692518"/>
            <a:chOff x="0" y="0"/>
            <a:chExt cx="5423358" cy="7976923"/>
          </a:xfrm>
        </p:grpSpPr>
        <p:grpSp>
          <p:nvGrpSpPr>
            <p:cNvPr id="2139" name="Gruppieren 2138">
              <a:extLst>
                <a:ext uri="{FF2B5EF4-FFF2-40B4-BE49-F238E27FC236}">
                  <a16:creationId xmlns:a16="http://schemas.microsoft.com/office/drawing/2014/main" id="{545C20E5-2DB8-4BF9-96E7-2225C6A4F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208939"/>
              <a:ext cx="5423358" cy="4767984"/>
              <a:chOff x="0" y="0"/>
              <a:chExt cx="5060425" cy="4448810"/>
            </a:xfrm>
          </p:grpSpPr>
          <p:sp>
            <p:nvSpPr>
              <p:cNvPr id="2152" name="Ellipse 2151">
                <a:extLst>
                  <a:ext uri="{FF2B5EF4-FFF2-40B4-BE49-F238E27FC236}">
                    <a16:creationId xmlns:a16="http://schemas.microsoft.com/office/drawing/2014/main" id="{F5EDDC58-DAD8-4D39-A0B6-7098FBB00BC5}"/>
                  </a:ext>
                </a:extLst>
              </p:cNvPr>
              <p:cNvSpPr/>
              <p:nvPr/>
            </p:nvSpPr>
            <p:spPr>
              <a:xfrm>
                <a:off x="3531476" y="157656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3" name="Ellipse 2152">
                <a:extLst>
                  <a:ext uri="{FF2B5EF4-FFF2-40B4-BE49-F238E27FC236}">
                    <a16:creationId xmlns:a16="http://schemas.microsoft.com/office/drawing/2014/main" id="{B2B4095A-1849-428E-8E57-564597F7A6A6}"/>
                  </a:ext>
                </a:extLst>
              </p:cNvPr>
              <p:cNvSpPr/>
              <p:nvPr/>
            </p:nvSpPr>
            <p:spPr>
              <a:xfrm>
                <a:off x="0" y="0"/>
                <a:ext cx="5016500" cy="44488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4" name="Ellipse 2153">
                <a:extLst>
                  <a:ext uri="{FF2B5EF4-FFF2-40B4-BE49-F238E27FC236}">
                    <a16:creationId xmlns:a16="http://schemas.microsoft.com/office/drawing/2014/main" id="{0C9A4470-A0AF-4F9D-A685-87074318FDF6}"/>
                  </a:ext>
                </a:extLst>
              </p:cNvPr>
              <p:cNvSpPr/>
              <p:nvPr/>
            </p:nvSpPr>
            <p:spPr>
              <a:xfrm rot="20527534">
                <a:off x="2986252" y="712733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5" name="Ellipse 2154">
                <a:extLst>
                  <a:ext uri="{FF2B5EF4-FFF2-40B4-BE49-F238E27FC236}">
                    <a16:creationId xmlns:a16="http://schemas.microsoft.com/office/drawing/2014/main" id="{EA4A05B9-651F-429E-9353-9FF377FB6337}"/>
                  </a:ext>
                </a:extLst>
              </p:cNvPr>
              <p:cNvSpPr/>
              <p:nvPr/>
            </p:nvSpPr>
            <p:spPr>
              <a:xfrm rot="20966179">
                <a:off x="3298278" y="1579837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6" name="Ellipse 2155">
                <a:extLst>
                  <a:ext uri="{FF2B5EF4-FFF2-40B4-BE49-F238E27FC236}">
                    <a16:creationId xmlns:a16="http://schemas.microsoft.com/office/drawing/2014/main" id="{22C5CDB5-A063-4D5E-8978-D0E6C4A527C3}"/>
                  </a:ext>
                </a:extLst>
              </p:cNvPr>
              <p:cNvSpPr/>
              <p:nvPr/>
            </p:nvSpPr>
            <p:spPr>
              <a:xfrm rot="20206565">
                <a:off x="94593" y="731783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EAF2FA"/>
                  </a:gs>
                  <a:gs pos="100000">
                    <a:srgbClr val="EAF2FA"/>
                  </a:gs>
                  <a:gs pos="15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40" name="Gruppieren 2139">
              <a:extLst>
                <a:ext uri="{FF2B5EF4-FFF2-40B4-BE49-F238E27FC236}">
                  <a16:creationId xmlns:a16="http://schemas.microsoft.com/office/drawing/2014/main" id="{8A131157-4A7F-477D-9122-DFBB2E3470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8993" y="954470"/>
              <a:ext cx="3293896" cy="2848812"/>
              <a:chOff x="0" y="0"/>
              <a:chExt cx="3073400" cy="2658110"/>
            </a:xfrm>
          </p:grpSpPr>
          <p:sp>
            <p:nvSpPr>
              <p:cNvPr id="2145" name="Ellipse 2144">
                <a:extLst>
                  <a:ext uri="{FF2B5EF4-FFF2-40B4-BE49-F238E27FC236}">
                    <a16:creationId xmlns:a16="http://schemas.microsoft.com/office/drawing/2014/main" id="{14B04787-1C6C-4BEC-858F-079079F37B72}"/>
                  </a:ext>
                </a:extLst>
              </p:cNvPr>
              <p:cNvSpPr/>
              <p:nvPr/>
            </p:nvSpPr>
            <p:spPr>
              <a:xfrm>
                <a:off x="0" y="0"/>
                <a:ext cx="3073400" cy="26581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6" name="Ellipse 2145">
                <a:extLst>
                  <a:ext uri="{FF2B5EF4-FFF2-40B4-BE49-F238E27FC236}">
                    <a16:creationId xmlns:a16="http://schemas.microsoft.com/office/drawing/2014/main" id="{47C66693-862F-49C4-A078-9E0B003A7625}"/>
                  </a:ext>
                </a:extLst>
              </p:cNvPr>
              <p:cNvSpPr/>
              <p:nvPr/>
            </p:nvSpPr>
            <p:spPr>
              <a:xfrm>
                <a:off x="1115251" y="940828"/>
                <a:ext cx="254000" cy="457200"/>
              </a:xfrm>
              <a:prstGeom prst="ellipse">
                <a:avLst/>
              </a:prstGeom>
              <a:solidFill>
                <a:srgbClr val="4472C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7" name="Ellipse 2146">
                <a:extLst>
                  <a:ext uri="{FF2B5EF4-FFF2-40B4-BE49-F238E27FC236}">
                    <a16:creationId xmlns:a16="http://schemas.microsoft.com/office/drawing/2014/main" id="{6B89776C-9E7E-4468-8F66-FEDA581F277E}"/>
                  </a:ext>
                </a:extLst>
              </p:cNvPr>
              <p:cNvSpPr/>
              <p:nvPr/>
            </p:nvSpPr>
            <p:spPr>
              <a:xfrm>
                <a:off x="2056079" y="914400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48" name="Gruppieren 2147">
                <a:extLst>
                  <a:ext uri="{FF2B5EF4-FFF2-40B4-BE49-F238E27FC236}">
                    <a16:creationId xmlns:a16="http://schemas.microsoft.com/office/drawing/2014/main" id="{666A967F-282A-4955-A021-DB4B61B17368}"/>
                  </a:ext>
                </a:extLst>
              </p:cNvPr>
              <p:cNvGrpSpPr/>
              <p:nvPr/>
            </p:nvGrpSpPr>
            <p:grpSpPr>
              <a:xfrm>
                <a:off x="1607908" y="1216777"/>
                <a:ext cx="1398028" cy="523269"/>
                <a:chOff x="0" y="0"/>
                <a:chExt cx="1548367" cy="518945"/>
              </a:xfr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50" name="Gleichschenkliges Dreieck 2149">
                  <a:extLst>
                    <a:ext uri="{FF2B5EF4-FFF2-40B4-BE49-F238E27FC236}">
                      <a16:creationId xmlns:a16="http://schemas.microsoft.com/office/drawing/2014/main" id="{F48851D9-D5DE-4EA9-A849-42AC7AA66BF8}"/>
                    </a:ext>
                  </a:extLst>
                </p:cNvPr>
                <p:cNvSpPr/>
                <p:nvPr/>
              </p:nvSpPr>
              <p:spPr>
                <a:xfrm>
                  <a:off x="173183" y="16364"/>
                  <a:ext cx="1375184" cy="501650"/>
                </a:xfrm>
                <a:prstGeom prst="triangle">
                  <a:avLst>
                    <a:gd name="adj" fmla="val 623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1" name="Ellipse 2150">
                  <a:extLst>
                    <a:ext uri="{FF2B5EF4-FFF2-40B4-BE49-F238E27FC236}">
                      <a16:creationId xmlns:a16="http://schemas.microsoft.com/office/drawing/2014/main" id="{4AFF714D-78BE-477E-B2CF-2CDEB5EC93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1192" cy="5189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41" name="Gruppieren 2140">
              <a:extLst>
                <a:ext uri="{FF2B5EF4-FFF2-40B4-BE49-F238E27FC236}">
                  <a16:creationId xmlns:a16="http://schemas.microsoft.com/office/drawing/2014/main" id="{D33AAE37-018E-44EA-8CE2-57F230F0FFEC}"/>
                </a:ext>
              </a:extLst>
            </p:cNvPr>
            <p:cNvGrpSpPr>
              <a:grpSpLocks noChangeAspect="1"/>
            </p:cNvGrpSpPr>
            <p:nvPr/>
          </p:nvGrpSpPr>
          <p:grpSpPr>
            <a:xfrm rot="975702">
              <a:off x="1933904" y="0"/>
              <a:ext cx="2475186" cy="1877657"/>
              <a:chOff x="0" y="0"/>
              <a:chExt cx="2309785" cy="1752267"/>
            </a:xfrm>
          </p:grpSpPr>
          <p:sp>
            <p:nvSpPr>
              <p:cNvPr id="2142" name="Flussdiagramm: Magnetplattenspeicher 2141">
                <a:extLst>
                  <a:ext uri="{FF2B5EF4-FFF2-40B4-BE49-F238E27FC236}">
                    <a16:creationId xmlns:a16="http://schemas.microsoft.com/office/drawing/2014/main" id="{90F2AAF0-191F-4BD4-82CF-2642CA9CE6FB}"/>
                  </a:ext>
                </a:extLst>
              </p:cNvPr>
              <p:cNvSpPr/>
              <p:nvPr/>
            </p:nvSpPr>
            <p:spPr>
              <a:xfrm>
                <a:off x="0" y="0"/>
                <a:ext cx="2309785" cy="1752267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3" name="Halbbogen 2142">
                <a:extLst>
                  <a:ext uri="{FF2B5EF4-FFF2-40B4-BE49-F238E27FC236}">
                    <a16:creationId xmlns:a16="http://schemas.microsoft.com/office/drawing/2014/main" id="{4C934EDD-CF5B-47A4-8172-8FC7C7F440BF}"/>
                  </a:ext>
                </a:extLst>
              </p:cNvPr>
              <p:cNvSpPr/>
              <p:nvPr/>
            </p:nvSpPr>
            <p:spPr>
              <a:xfrm rot="11791213">
                <a:off x="118441" y="667909"/>
                <a:ext cx="778510" cy="932180"/>
              </a:xfrm>
              <a:prstGeom prst="blockArc">
                <a:avLst>
                  <a:gd name="adj1" fmla="val 9684492"/>
                  <a:gd name="adj2" fmla="val 628043"/>
                  <a:gd name="adj3" fmla="val 23013"/>
                </a:avLst>
              </a:prstGeom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4" name="Ellipse 2143">
                <a:extLst>
                  <a:ext uri="{FF2B5EF4-FFF2-40B4-BE49-F238E27FC236}">
                    <a16:creationId xmlns:a16="http://schemas.microsoft.com/office/drawing/2014/main" id="{24BF14CB-1C85-4823-86F5-E18916FC24C1}"/>
                  </a:ext>
                </a:extLst>
              </p:cNvPr>
              <p:cNvSpPr/>
              <p:nvPr/>
            </p:nvSpPr>
            <p:spPr>
              <a:xfrm>
                <a:off x="15902" y="0"/>
                <a:ext cx="2281473" cy="57646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5" name="Grafik 24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D95F0831-5C28-40CE-AE2B-09E70D41B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4090" y="5478795"/>
            <a:ext cx="1054699" cy="731583"/>
          </a:xfrm>
          <a:prstGeom prst="rect">
            <a:avLst/>
          </a:prstGeom>
        </p:spPr>
      </p:pic>
      <p:sp>
        <p:nvSpPr>
          <p:cNvPr id="182" name="Freihandform: Form 181">
            <a:extLst>
              <a:ext uri="{FF2B5EF4-FFF2-40B4-BE49-F238E27FC236}">
                <a16:creationId xmlns:a16="http://schemas.microsoft.com/office/drawing/2014/main" id="{AC3B545C-04E6-43F8-8907-DED40D6F9202}"/>
              </a:ext>
            </a:extLst>
          </p:cNvPr>
          <p:cNvSpPr/>
          <p:nvPr/>
        </p:nvSpPr>
        <p:spPr>
          <a:xfrm flipH="1">
            <a:off x="2147987" y="5317268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hteck 201">
            <a:extLst>
              <a:ext uri="{FF2B5EF4-FFF2-40B4-BE49-F238E27FC236}">
                <a16:creationId xmlns:a16="http://schemas.microsoft.com/office/drawing/2014/main" id="{4381746A-01EC-4853-9544-9E17ECA19C8B}"/>
              </a:ext>
            </a:extLst>
          </p:cNvPr>
          <p:cNvSpPr/>
          <p:nvPr/>
        </p:nvSpPr>
        <p:spPr>
          <a:xfrm rot="16200000">
            <a:off x="110145" y="5704846"/>
            <a:ext cx="1642722" cy="18529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3CC8832-7E5B-465A-BACC-4EADE4120995}"/>
              </a:ext>
            </a:extLst>
          </p:cNvPr>
          <p:cNvSpPr/>
          <p:nvPr/>
        </p:nvSpPr>
        <p:spPr>
          <a:xfrm rot="16200000">
            <a:off x="-593103" y="5147758"/>
            <a:ext cx="2325888" cy="19906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fik 16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7EF79B6C-A4E7-4AFC-A4A6-FFAFD6DC88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33" y="3497806"/>
            <a:ext cx="1054699" cy="859611"/>
          </a:xfrm>
          <a:prstGeom prst="rect">
            <a:avLst/>
          </a:prstGeom>
        </p:spPr>
      </p:pic>
      <p:pic>
        <p:nvPicPr>
          <p:cNvPr id="19" name="Grafik 18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03FBAC2B-7155-4B51-BAEB-22DC79796F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4156" y="4586768"/>
            <a:ext cx="1054699" cy="731583"/>
          </a:xfrm>
          <a:prstGeom prst="rect">
            <a:avLst/>
          </a:prstGeom>
        </p:spPr>
      </p:pic>
      <p:pic>
        <p:nvPicPr>
          <p:cNvPr id="23" name="Grafik 22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A83259B1-32C0-4E1A-8C9D-E2FE8743D1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6103" y="5656210"/>
            <a:ext cx="1054699" cy="731583"/>
          </a:xfrm>
          <a:prstGeom prst="rect">
            <a:avLst/>
          </a:prstGeom>
        </p:spPr>
      </p:pic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78E45E-4DFE-40B3-AF42-6FF7B6971106}"/>
              </a:ext>
            </a:extLst>
          </p:cNvPr>
          <p:cNvSpPr/>
          <p:nvPr/>
        </p:nvSpPr>
        <p:spPr>
          <a:xfrm>
            <a:off x="597692" y="5513881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reihandform: Form 184">
            <a:extLst>
              <a:ext uri="{FF2B5EF4-FFF2-40B4-BE49-F238E27FC236}">
                <a16:creationId xmlns:a16="http://schemas.microsoft.com/office/drawing/2014/main" id="{3EE1DFD1-8828-42E9-BAA6-34FE6143AE1D}"/>
              </a:ext>
            </a:extLst>
          </p:cNvPr>
          <p:cNvSpPr/>
          <p:nvPr/>
        </p:nvSpPr>
        <p:spPr>
          <a:xfrm rot="231405" flipH="1">
            <a:off x="338185" y="4403321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ihandform: Form 197">
            <a:extLst>
              <a:ext uri="{FF2B5EF4-FFF2-40B4-BE49-F238E27FC236}">
                <a16:creationId xmlns:a16="http://schemas.microsoft.com/office/drawing/2014/main" id="{902B0CC1-FF73-48AB-A3FD-F228C85F9DE2}"/>
              </a:ext>
            </a:extLst>
          </p:cNvPr>
          <p:cNvSpPr/>
          <p:nvPr/>
        </p:nvSpPr>
        <p:spPr>
          <a:xfrm>
            <a:off x="1283" y="3302730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 26">
            <a:hlinkClick r:id="" action="ppaction://hlinkshowjump?jump=nextslide">
              <a:snd r:embed="rId13" name="richtig 2.wav"/>
            </a:hlinkClick>
            <a:extLst>
              <a:ext uri="{FF2B5EF4-FFF2-40B4-BE49-F238E27FC236}">
                <a16:creationId xmlns:a16="http://schemas.microsoft.com/office/drawing/2014/main" id="{4EA3EFCC-A4BA-41EC-BF61-E7AF36BD8C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81232" y="5547962"/>
            <a:ext cx="1054699" cy="731583"/>
          </a:xfrm>
          <a:prstGeom prst="rect">
            <a:avLst/>
          </a:prstGeom>
        </p:spPr>
      </p:pic>
      <p:sp>
        <p:nvSpPr>
          <p:cNvPr id="201" name="Freihandform: Form 200">
            <a:extLst>
              <a:ext uri="{FF2B5EF4-FFF2-40B4-BE49-F238E27FC236}">
                <a16:creationId xmlns:a16="http://schemas.microsoft.com/office/drawing/2014/main" id="{BD8AED68-1A09-4642-8A9C-54EAB331E5ED}"/>
              </a:ext>
            </a:extLst>
          </p:cNvPr>
          <p:cNvSpPr/>
          <p:nvPr/>
        </p:nvSpPr>
        <p:spPr>
          <a:xfrm rot="21368595">
            <a:off x="3706499" y="5396024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6" name="Grafik 675">
            <a:hlinkClick r:id="" action="ppaction://hlinkshowjump?jump=nextslide">
              <a:snd r:embed="rId15" name="richtig.wav"/>
            </a:hlinkClick>
            <a:extLst>
              <a:ext uri="{FF2B5EF4-FFF2-40B4-BE49-F238E27FC236}">
                <a16:creationId xmlns:a16="http://schemas.microsoft.com/office/drawing/2014/main" id="{E45B4E5A-1E29-439C-AA20-C4CC8126897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38486" y="5484891"/>
            <a:ext cx="1054699" cy="725487"/>
          </a:xfrm>
          <a:prstGeom prst="rect">
            <a:avLst/>
          </a:prstGeom>
        </p:spPr>
      </p:pic>
      <p:pic>
        <p:nvPicPr>
          <p:cNvPr id="680" name="Grafik 679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99BEADD7-0E09-43DB-87ED-BA0D6458513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60875" y="5717019"/>
            <a:ext cx="1060796" cy="725487"/>
          </a:xfrm>
          <a:prstGeom prst="rect">
            <a:avLst/>
          </a:prstGeom>
        </p:spPr>
      </p:pic>
      <p:sp>
        <p:nvSpPr>
          <p:cNvPr id="683" name="Freihandform: Form 682">
            <a:extLst>
              <a:ext uri="{FF2B5EF4-FFF2-40B4-BE49-F238E27FC236}">
                <a16:creationId xmlns:a16="http://schemas.microsoft.com/office/drawing/2014/main" id="{73ED9615-77ED-4D6F-85AB-4401AB348A33}"/>
              </a:ext>
            </a:extLst>
          </p:cNvPr>
          <p:cNvSpPr/>
          <p:nvPr/>
        </p:nvSpPr>
        <p:spPr>
          <a:xfrm rot="207948" flipH="1">
            <a:off x="7777574" y="532146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5" name="Freihandform: Form 684">
            <a:extLst>
              <a:ext uri="{FF2B5EF4-FFF2-40B4-BE49-F238E27FC236}">
                <a16:creationId xmlns:a16="http://schemas.microsoft.com/office/drawing/2014/main" id="{F2E037B5-263D-49C2-9255-2B75F10685E2}"/>
              </a:ext>
            </a:extLst>
          </p:cNvPr>
          <p:cNvSpPr/>
          <p:nvPr/>
        </p:nvSpPr>
        <p:spPr>
          <a:xfrm flipH="1">
            <a:off x="9156667" y="5643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29ED12F-CC76-4702-BF4A-7ACD1EA28BEE}"/>
              </a:ext>
            </a:extLst>
          </p:cNvPr>
          <p:cNvSpPr/>
          <p:nvPr/>
        </p:nvSpPr>
        <p:spPr>
          <a:xfrm>
            <a:off x="9009899" y="4479783"/>
            <a:ext cx="405958" cy="154820"/>
          </a:xfrm>
          <a:prstGeom prst="ellipse">
            <a:avLst/>
          </a:prstGeom>
          <a:solidFill>
            <a:srgbClr val="4472C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6DDC21-D372-4FE3-BEBA-BBD268C6914A}"/>
              </a:ext>
            </a:extLst>
          </p:cNvPr>
          <p:cNvSpPr/>
          <p:nvPr/>
        </p:nvSpPr>
        <p:spPr>
          <a:xfrm>
            <a:off x="8950207" y="4457168"/>
            <a:ext cx="552657" cy="154820"/>
          </a:xfrm>
          <a:prstGeom prst="ellipse">
            <a:avLst/>
          </a:prstGeom>
          <a:gradFill flip="none" rotWithShape="1">
            <a:gsLst>
              <a:gs pos="48000">
                <a:schemeClr val="accent5">
                  <a:lumMod val="20000"/>
                  <a:lumOff val="80000"/>
                </a:schemeClr>
              </a:gs>
              <a:gs pos="100000">
                <a:srgbClr val="F9FBF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0B3E687F-1ED1-4D97-9BD2-8DEBA9F79872}"/>
              </a:ext>
            </a:extLst>
          </p:cNvPr>
          <p:cNvGrpSpPr/>
          <p:nvPr/>
        </p:nvGrpSpPr>
        <p:grpSpPr>
          <a:xfrm>
            <a:off x="8596848" y="205406"/>
            <a:ext cx="3235837" cy="899135"/>
            <a:chOff x="8596848" y="205406"/>
            <a:chExt cx="3235837" cy="899135"/>
          </a:xfrm>
        </p:grpSpPr>
        <p:grpSp>
          <p:nvGrpSpPr>
            <p:cNvPr id="59" name="Gruppieren 58">
              <a:extLst>
                <a:ext uri="{FF2B5EF4-FFF2-40B4-BE49-F238E27FC236}">
                  <a16:creationId xmlns:a16="http://schemas.microsoft.com/office/drawing/2014/main" id="{1D3458A0-BC5C-4500-9879-C7A2510A7D88}"/>
                </a:ext>
              </a:extLst>
            </p:cNvPr>
            <p:cNvGrpSpPr/>
            <p:nvPr/>
          </p:nvGrpSpPr>
          <p:grpSpPr>
            <a:xfrm>
              <a:off x="8596848" y="205406"/>
              <a:ext cx="1348875" cy="683394"/>
              <a:chOff x="7887200" y="205406"/>
              <a:chExt cx="1348875" cy="683394"/>
            </a:xfrm>
          </p:grpSpPr>
          <p:sp>
            <p:nvSpPr>
              <p:cNvPr id="64" name="Wolke 63">
                <a:extLst>
                  <a:ext uri="{FF2B5EF4-FFF2-40B4-BE49-F238E27FC236}">
                    <a16:creationId xmlns:a16="http://schemas.microsoft.com/office/drawing/2014/main" id="{85AAC45E-897C-4E58-9E96-C12E48C3B73E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feld 64">
                <a:extLst>
                  <a:ext uri="{FF2B5EF4-FFF2-40B4-BE49-F238E27FC236}">
                    <a16:creationId xmlns:a16="http://schemas.microsoft.com/office/drawing/2014/main" id="{F61B76E6-EECF-490D-9075-0FAFA88CA7AA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CB837977-8EF6-42F5-B3BE-98F26033DFC3}"/>
                </a:ext>
              </a:extLst>
            </p:cNvPr>
            <p:cNvGrpSpPr/>
            <p:nvPr/>
          </p:nvGrpSpPr>
          <p:grpSpPr>
            <a:xfrm>
              <a:off x="10483810" y="421147"/>
              <a:ext cx="1348875" cy="683394"/>
              <a:chOff x="7887200" y="205406"/>
              <a:chExt cx="1348875" cy="683394"/>
            </a:xfrm>
          </p:grpSpPr>
          <p:sp>
            <p:nvSpPr>
              <p:cNvPr id="62" name="Wolke 61">
                <a:extLst>
                  <a:ext uri="{FF2B5EF4-FFF2-40B4-BE49-F238E27FC236}">
                    <a16:creationId xmlns:a16="http://schemas.microsoft.com/office/drawing/2014/main" id="{85DE5446-5224-421E-B455-DE9DC81B8E70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3CAA1FA2-BCA7-46DB-80C5-81D5C7F132AB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778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  <p:sndAc>
          <p:stSnd>
            <p:snd r:embed="rId2" name="6.wav"/>
          </p:stSnd>
        </p:sndAc>
      </p:transition>
    </mc:Choice>
    <mc:Fallback xmlns="">
      <p:transition>
        <p:fade/>
        <p:sndAc>
          <p:stSnd>
            <p:snd r:embed="rId18" name="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-4.07407E-6 C -0.00091 0.00232 -0.00091 0.00186 2.29167E-6 0.0044 C 2.29167E-6 0.00463 2.29167E-6 0.00463 2.29167E-6 0.00487 C 0.00091 0.00787 0.00039 0.00672 0.00091 0.00463 C 0.00143 0.00371 0.00143 0.00417 0.00182 0.00348 C 0.00234 0.00348 0.00234 0.00301 0.00234 0.00278 C 0.00286 0.00278 0.00286 0.00255 0.00286 0.00232 C 0.00377 0.00093 0.00039 0.00024 2.29167E-6 -4.07407E-6 Z " pathEditMode="relative" rAng="0" ptsTypes="AAAAAAAAA">
                                      <p:cBhvr>
                                        <p:cTn id="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0" y="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5000"/>
                <a:lumOff val="95000"/>
              </a:schemeClr>
            </a:gs>
            <a:gs pos="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2C1C551-BB97-458A-AA91-897CFBBF67FC}"/>
              </a:ext>
            </a:extLst>
          </p:cNvPr>
          <p:cNvSpPr/>
          <p:nvPr/>
        </p:nvSpPr>
        <p:spPr>
          <a:xfrm>
            <a:off x="-162560" y="2592265"/>
            <a:ext cx="12517120" cy="3647440"/>
          </a:xfrm>
          <a:custGeom>
            <a:avLst/>
            <a:gdLst>
              <a:gd name="connsiteX0" fmla="*/ 101600 w 12517120"/>
              <a:gd name="connsiteY0" fmla="*/ 20320 h 3647440"/>
              <a:gd name="connsiteX1" fmla="*/ 101600 w 12517120"/>
              <a:gd name="connsiteY1" fmla="*/ 20320 h 3647440"/>
              <a:gd name="connsiteX2" fmla="*/ 182880 w 12517120"/>
              <a:gd name="connsiteY2" fmla="*/ 50800 h 3647440"/>
              <a:gd name="connsiteX3" fmla="*/ 243840 w 12517120"/>
              <a:gd name="connsiteY3" fmla="*/ 91440 h 3647440"/>
              <a:gd name="connsiteX4" fmla="*/ 274320 w 12517120"/>
              <a:gd name="connsiteY4" fmla="*/ 111760 h 3647440"/>
              <a:gd name="connsiteX5" fmla="*/ 304800 w 12517120"/>
              <a:gd name="connsiteY5" fmla="*/ 132080 h 3647440"/>
              <a:gd name="connsiteX6" fmla="*/ 345440 w 12517120"/>
              <a:gd name="connsiteY6" fmla="*/ 162560 h 3647440"/>
              <a:gd name="connsiteX7" fmla="*/ 406400 w 12517120"/>
              <a:gd name="connsiteY7" fmla="*/ 213360 h 3647440"/>
              <a:gd name="connsiteX8" fmla="*/ 436880 w 12517120"/>
              <a:gd name="connsiteY8" fmla="*/ 223520 h 3647440"/>
              <a:gd name="connsiteX9" fmla="*/ 538480 w 12517120"/>
              <a:gd name="connsiteY9" fmla="*/ 294640 h 3647440"/>
              <a:gd name="connsiteX10" fmla="*/ 599440 w 12517120"/>
              <a:gd name="connsiteY10" fmla="*/ 325120 h 3647440"/>
              <a:gd name="connsiteX11" fmla="*/ 629920 w 12517120"/>
              <a:gd name="connsiteY11" fmla="*/ 335280 h 3647440"/>
              <a:gd name="connsiteX12" fmla="*/ 731520 w 12517120"/>
              <a:gd name="connsiteY12" fmla="*/ 406400 h 3647440"/>
              <a:gd name="connsiteX13" fmla="*/ 762000 w 12517120"/>
              <a:gd name="connsiteY13" fmla="*/ 426720 h 3647440"/>
              <a:gd name="connsiteX14" fmla="*/ 822960 w 12517120"/>
              <a:gd name="connsiteY14" fmla="*/ 447040 h 3647440"/>
              <a:gd name="connsiteX15" fmla="*/ 924560 w 12517120"/>
              <a:gd name="connsiteY15" fmla="*/ 508000 h 3647440"/>
              <a:gd name="connsiteX16" fmla="*/ 985520 w 12517120"/>
              <a:gd name="connsiteY16" fmla="*/ 528320 h 3647440"/>
              <a:gd name="connsiteX17" fmla="*/ 1046480 w 12517120"/>
              <a:gd name="connsiteY17" fmla="*/ 568960 h 3647440"/>
              <a:gd name="connsiteX18" fmla="*/ 1137920 w 12517120"/>
              <a:gd name="connsiteY18" fmla="*/ 599440 h 3647440"/>
              <a:gd name="connsiteX19" fmla="*/ 1168400 w 12517120"/>
              <a:gd name="connsiteY19" fmla="*/ 609600 h 3647440"/>
              <a:gd name="connsiteX20" fmla="*/ 1219200 w 12517120"/>
              <a:gd name="connsiteY20" fmla="*/ 619760 h 3647440"/>
              <a:gd name="connsiteX21" fmla="*/ 1249680 w 12517120"/>
              <a:gd name="connsiteY21" fmla="*/ 629920 h 3647440"/>
              <a:gd name="connsiteX22" fmla="*/ 1483360 w 12517120"/>
              <a:gd name="connsiteY22" fmla="*/ 629920 h 3647440"/>
              <a:gd name="connsiteX23" fmla="*/ 1747520 w 12517120"/>
              <a:gd name="connsiteY23" fmla="*/ 883920 h 3647440"/>
              <a:gd name="connsiteX24" fmla="*/ 2387600 w 12517120"/>
              <a:gd name="connsiteY24" fmla="*/ 629920 h 3647440"/>
              <a:gd name="connsiteX25" fmla="*/ 2854960 w 12517120"/>
              <a:gd name="connsiteY25" fmla="*/ 304800 h 3647440"/>
              <a:gd name="connsiteX26" fmla="*/ 3271520 w 12517120"/>
              <a:gd name="connsiteY26" fmla="*/ 690880 h 3647440"/>
              <a:gd name="connsiteX27" fmla="*/ 3484880 w 12517120"/>
              <a:gd name="connsiteY27" fmla="*/ 579120 h 3647440"/>
              <a:gd name="connsiteX28" fmla="*/ 4267200 w 12517120"/>
              <a:gd name="connsiteY28" fmla="*/ 1016000 h 3647440"/>
              <a:gd name="connsiteX29" fmla="*/ 4572000 w 12517120"/>
              <a:gd name="connsiteY29" fmla="*/ 894080 h 3647440"/>
              <a:gd name="connsiteX30" fmla="*/ 4632960 w 12517120"/>
              <a:gd name="connsiteY30" fmla="*/ 975360 h 3647440"/>
              <a:gd name="connsiteX31" fmla="*/ 5374640 w 12517120"/>
              <a:gd name="connsiteY31" fmla="*/ 619760 h 3647440"/>
              <a:gd name="connsiteX32" fmla="*/ 5486400 w 12517120"/>
              <a:gd name="connsiteY32" fmla="*/ 680720 h 3647440"/>
              <a:gd name="connsiteX33" fmla="*/ 5994400 w 12517120"/>
              <a:gd name="connsiteY33" fmla="*/ 619760 h 3647440"/>
              <a:gd name="connsiteX34" fmla="*/ 6177280 w 12517120"/>
              <a:gd name="connsiteY34" fmla="*/ 863600 h 3647440"/>
              <a:gd name="connsiteX35" fmla="*/ 6410960 w 12517120"/>
              <a:gd name="connsiteY35" fmla="*/ 1117600 h 3647440"/>
              <a:gd name="connsiteX36" fmla="*/ 6604000 w 12517120"/>
              <a:gd name="connsiteY36" fmla="*/ 934720 h 3647440"/>
              <a:gd name="connsiteX37" fmla="*/ 6990080 w 12517120"/>
              <a:gd name="connsiteY37" fmla="*/ 1270000 h 3647440"/>
              <a:gd name="connsiteX38" fmla="*/ 7752080 w 12517120"/>
              <a:gd name="connsiteY38" fmla="*/ 1127760 h 3647440"/>
              <a:gd name="connsiteX39" fmla="*/ 8107680 w 12517120"/>
              <a:gd name="connsiteY39" fmla="*/ 914400 h 3647440"/>
              <a:gd name="connsiteX40" fmla="*/ 8321040 w 12517120"/>
              <a:gd name="connsiteY40" fmla="*/ 721360 h 3647440"/>
              <a:gd name="connsiteX41" fmla="*/ 8442960 w 12517120"/>
              <a:gd name="connsiteY41" fmla="*/ 772160 h 3647440"/>
              <a:gd name="connsiteX42" fmla="*/ 8524240 w 12517120"/>
              <a:gd name="connsiteY42" fmla="*/ 1056640 h 3647440"/>
              <a:gd name="connsiteX43" fmla="*/ 8829040 w 12517120"/>
              <a:gd name="connsiteY43" fmla="*/ 1097280 h 3647440"/>
              <a:gd name="connsiteX44" fmla="*/ 9001760 w 12517120"/>
              <a:gd name="connsiteY44" fmla="*/ 995680 h 3647440"/>
              <a:gd name="connsiteX45" fmla="*/ 9164320 w 12517120"/>
              <a:gd name="connsiteY45" fmla="*/ 1148080 h 3647440"/>
              <a:gd name="connsiteX46" fmla="*/ 9702800 w 12517120"/>
              <a:gd name="connsiteY46" fmla="*/ 650240 h 3647440"/>
              <a:gd name="connsiteX47" fmla="*/ 10007600 w 12517120"/>
              <a:gd name="connsiteY47" fmla="*/ 853440 h 3647440"/>
              <a:gd name="connsiteX48" fmla="*/ 10292080 w 12517120"/>
              <a:gd name="connsiteY48" fmla="*/ 772160 h 3647440"/>
              <a:gd name="connsiteX49" fmla="*/ 10789920 w 12517120"/>
              <a:gd name="connsiteY49" fmla="*/ 1026160 h 3647440"/>
              <a:gd name="connsiteX50" fmla="*/ 11115040 w 12517120"/>
              <a:gd name="connsiteY50" fmla="*/ 802640 h 3647440"/>
              <a:gd name="connsiteX51" fmla="*/ 11714480 w 12517120"/>
              <a:gd name="connsiteY51" fmla="*/ 934720 h 3647440"/>
              <a:gd name="connsiteX52" fmla="*/ 11988800 w 12517120"/>
              <a:gd name="connsiteY52" fmla="*/ 741680 h 3647440"/>
              <a:gd name="connsiteX53" fmla="*/ 12232640 w 12517120"/>
              <a:gd name="connsiteY53" fmla="*/ 924560 h 3647440"/>
              <a:gd name="connsiteX54" fmla="*/ 12435840 w 12517120"/>
              <a:gd name="connsiteY54" fmla="*/ 894080 h 3647440"/>
              <a:gd name="connsiteX55" fmla="*/ 12517120 w 12517120"/>
              <a:gd name="connsiteY55" fmla="*/ 3566160 h 3647440"/>
              <a:gd name="connsiteX56" fmla="*/ 0 w 12517120"/>
              <a:gd name="connsiteY56" fmla="*/ 3647440 h 3647440"/>
              <a:gd name="connsiteX57" fmla="*/ 40640 w 12517120"/>
              <a:gd name="connsiteY57" fmla="*/ 0 h 3647440"/>
              <a:gd name="connsiteX58" fmla="*/ 101600 w 12517120"/>
              <a:gd name="connsiteY58" fmla="*/ 20320 h 36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517120" h="3647440">
                <a:moveTo>
                  <a:pt x="101600" y="20320"/>
                </a:moveTo>
                <a:lnTo>
                  <a:pt x="101600" y="20320"/>
                </a:lnTo>
                <a:cubicBezTo>
                  <a:pt x="128693" y="30480"/>
                  <a:pt x="156999" y="37860"/>
                  <a:pt x="182880" y="50800"/>
                </a:cubicBezTo>
                <a:cubicBezTo>
                  <a:pt x="204723" y="61722"/>
                  <a:pt x="223520" y="77893"/>
                  <a:pt x="243840" y="91440"/>
                </a:cubicBezTo>
                <a:lnTo>
                  <a:pt x="274320" y="111760"/>
                </a:lnTo>
                <a:cubicBezTo>
                  <a:pt x="284480" y="118533"/>
                  <a:pt x="295031" y="124754"/>
                  <a:pt x="304800" y="132080"/>
                </a:cubicBezTo>
                <a:cubicBezTo>
                  <a:pt x="318347" y="142240"/>
                  <a:pt x="332583" y="151540"/>
                  <a:pt x="345440" y="162560"/>
                </a:cubicBezTo>
                <a:cubicBezTo>
                  <a:pt x="376898" y="189524"/>
                  <a:pt x="370472" y="195396"/>
                  <a:pt x="406400" y="213360"/>
                </a:cubicBezTo>
                <a:cubicBezTo>
                  <a:pt x="415979" y="218149"/>
                  <a:pt x="426720" y="220133"/>
                  <a:pt x="436880" y="223520"/>
                </a:cubicBezTo>
                <a:cubicBezTo>
                  <a:pt x="455427" y="237431"/>
                  <a:pt x="523470" y="289637"/>
                  <a:pt x="538480" y="294640"/>
                </a:cubicBezTo>
                <a:cubicBezTo>
                  <a:pt x="615092" y="320177"/>
                  <a:pt x="520658" y="285729"/>
                  <a:pt x="599440" y="325120"/>
                </a:cubicBezTo>
                <a:cubicBezTo>
                  <a:pt x="609019" y="329909"/>
                  <a:pt x="620558" y="330079"/>
                  <a:pt x="629920" y="335280"/>
                </a:cubicBezTo>
                <a:cubicBezTo>
                  <a:pt x="671962" y="358637"/>
                  <a:pt x="694229" y="379764"/>
                  <a:pt x="731520" y="406400"/>
                </a:cubicBezTo>
                <a:cubicBezTo>
                  <a:pt x="741456" y="413497"/>
                  <a:pt x="750842" y="421761"/>
                  <a:pt x="762000" y="426720"/>
                </a:cubicBezTo>
                <a:cubicBezTo>
                  <a:pt x="781573" y="435419"/>
                  <a:pt x="805138" y="435159"/>
                  <a:pt x="822960" y="447040"/>
                </a:cubicBezTo>
                <a:cubicBezTo>
                  <a:pt x="858740" y="470893"/>
                  <a:pt x="885508" y="492379"/>
                  <a:pt x="924560" y="508000"/>
                </a:cubicBezTo>
                <a:cubicBezTo>
                  <a:pt x="944447" y="515955"/>
                  <a:pt x="967698" y="516439"/>
                  <a:pt x="985520" y="528320"/>
                </a:cubicBezTo>
                <a:cubicBezTo>
                  <a:pt x="1005840" y="541867"/>
                  <a:pt x="1023312" y="561237"/>
                  <a:pt x="1046480" y="568960"/>
                </a:cubicBezTo>
                <a:lnTo>
                  <a:pt x="1137920" y="599440"/>
                </a:lnTo>
                <a:cubicBezTo>
                  <a:pt x="1148080" y="602827"/>
                  <a:pt x="1157898" y="607500"/>
                  <a:pt x="1168400" y="609600"/>
                </a:cubicBezTo>
                <a:cubicBezTo>
                  <a:pt x="1185333" y="612987"/>
                  <a:pt x="1202447" y="615572"/>
                  <a:pt x="1219200" y="619760"/>
                </a:cubicBezTo>
                <a:cubicBezTo>
                  <a:pt x="1229590" y="622357"/>
                  <a:pt x="1238978" y="629508"/>
                  <a:pt x="1249680" y="629920"/>
                </a:cubicBezTo>
                <a:cubicBezTo>
                  <a:pt x="1327516" y="632914"/>
                  <a:pt x="1405467" y="629920"/>
                  <a:pt x="1483360" y="629920"/>
                </a:cubicBezTo>
                <a:lnTo>
                  <a:pt x="1747520" y="883920"/>
                </a:lnTo>
                <a:lnTo>
                  <a:pt x="2387600" y="629920"/>
                </a:lnTo>
                <a:lnTo>
                  <a:pt x="2854960" y="304800"/>
                </a:lnTo>
                <a:lnTo>
                  <a:pt x="3271520" y="690880"/>
                </a:lnTo>
                <a:lnTo>
                  <a:pt x="3484880" y="579120"/>
                </a:lnTo>
                <a:lnTo>
                  <a:pt x="4267200" y="1016000"/>
                </a:lnTo>
                <a:lnTo>
                  <a:pt x="4572000" y="894080"/>
                </a:lnTo>
                <a:lnTo>
                  <a:pt x="4632960" y="975360"/>
                </a:lnTo>
                <a:lnTo>
                  <a:pt x="5374640" y="619760"/>
                </a:lnTo>
                <a:lnTo>
                  <a:pt x="5486400" y="680720"/>
                </a:lnTo>
                <a:lnTo>
                  <a:pt x="5994400" y="619760"/>
                </a:lnTo>
                <a:lnTo>
                  <a:pt x="6177280" y="863600"/>
                </a:lnTo>
                <a:lnTo>
                  <a:pt x="6410960" y="1117600"/>
                </a:lnTo>
                <a:lnTo>
                  <a:pt x="6604000" y="934720"/>
                </a:lnTo>
                <a:lnTo>
                  <a:pt x="6990080" y="1270000"/>
                </a:lnTo>
                <a:lnTo>
                  <a:pt x="7752080" y="1127760"/>
                </a:lnTo>
                <a:lnTo>
                  <a:pt x="8107680" y="914400"/>
                </a:lnTo>
                <a:lnTo>
                  <a:pt x="8321040" y="721360"/>
                </a:lnTo>
                <a:lnTo>
                  <a:pt x="8442960" y="772160"/>
                </a:lnTo>
                <a:lnTo>
                  <a:pt x="8524240" y="1056640"/>
                </a:lnTo>
                <a:lnTo>
                  <a:pt x="8829040" y="1097280"/>
                </a:lnTo>
                <a:lnTo>
                  <a:pt x="9001760" y="995680"/>
                </a:lnTo>
                <a:lnTo>
                  <a:pt x="9164320" y="1148080"/>
                </a:lnTo>
                <a:lnTo>
                  <a:pt x="9702800" y="650240"/>
                </a:lnTo>
                <a:lnTo>
                  <a:pt x="10007600" y="853440"/>
                </a:lnTo>
                <a:lnTo>
                  <a:pt x="10292080" y="772160"/>
                </a:lnTo>
                <a:lnTo>
                  <a:pt x="10789920" y="1026160"/>
                </a:lnTo>
                <a:lnTo>
                  <a:pt x="11115040" y="802640"/>
                </a:lnTo>
                <a:lnTo>
                  <a:pt x="11714480" y="934720"/>
                </a:lnTo>
                <a:lnTo>
                  <a:pt x="11988800" y="741680"/>
                </a:lnTo>
                <a:lnTo>
                  <a:pt x="12232640" y="924560"/>
                </a:lnTo>
                <a:lnTo>
                  <a:pt x="12435840" y="894080"/>
                </a:lnTo>
                <a:lnTo>
                  <a:pt x="12517120" y="3566160"/>
                </a:lnTo>
                <a:lnTo>
                  <a:pt x="0" y="3647440"/>
                </a:lnTo>
                <a:lnTo>
                  <a:pt x="40640" y="0"/>
                </a:lnTo>
                <a:lnTo>
                  <a:pt x="101600" y="20320"/>
                </a:lnTo>
                <a:close/>
              </a:path>
            </a:pathLst>
          </a:custGeom>
          <a:gradFill flip="none" rotWithShape="1">
            <a:gsLst>
              <a:gs pos="22000">
                <a:srgbClr val="FFFFFF"/>
              </a:gs>
              <a:gs pos="58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6C5CDBA1-B70D-48E5-8AC2-C656A1041BA4}"/>
              </a:ext>
            </a:extLst>
          </p:cNvPr>
          <p:cNvSpPr/>
          <p:nvPr/>
        </p:nvSpPr>
        <p:spPr>
          <a:xfrm>
            <a:off x="0" y="2511972"/>
            <a:ext cx="7723319" cy="3990427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2000">
                <a:schemeClr val="bg1"/>
              </a:gs>
            </a:gsLst>
            <a:lin ang="18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3" name="Freihandform: Form 692">
            <a:extLst>
              <a:ext uri="{FF2B5EF4-FFF2-40B4-BE49-F238E27FC236}">
                <a16:creationId xmlns:a16="http://schemas.microsoft.com/office/drawing/2014/main" id="{4C56A6B3-860A-4F44-81FF-BEFE7E194500}"/>
              </a:ext>
            </a:extLst>
          </p:cNvPr>
          <p:cNvSpPr/>
          <p:nvPr/>
        </p:nvSpPr>
        <p:spPr>
          <a:xfrm flipH="1">
            <a:off x="-667850" y="5913754"/>
            <a:ext cx="12918331" cy="1810008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hteck 202">
            <a:extLst>
              <a:ext uri="{FF2B5EF4-FFF2-40B4-BE49-F238E27FC236}">
                <a16:creationId xmlns:a16="http://schemas.microsoft.com/office/drawing/2014/main" id="{35CC7D15-DD41-4FF9-9207-CA9FF63E6B9A}"/>
              </a:ext>
            </a:extLst>
          </p:cNvPr>
          <p:cNvSpPr/>
          <p:nvPr/>
        </p:nvSpPr>
        <p:spPr>
          <a:xfrm rot="16200000">
            <a:off x="964087" y="6391685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hteck 203">
            <a:extLst>
              <a:ext uri="{FF2B5EF4-FFF2-40B4-BE49-F238E27FC236}">
                <a16:creationId xmlns:a16="http://schemas.microsoft.com/office/drawing/2014/main" id="{08A35E4D-3A57-48CA-99EC-E8A1CDEBD6A7}"/>
              </a:ext>
            </a:extLst>
          </p:cNvPr>
          <p:cNvSpPr/>
          <p:nvPr/>
        </p:nvSpPr>
        <p:spPr>
          <a:xfrm rot="16200000">
            <a:off x="2489431" y="6255190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1292E12C-4776-454C-981F-2CD48879F8E2}"/>
              </a:ext>
            </a:extLst>
          </p:cNvPr>
          <p:cNvSpPr/>
          <p:nvPr/>
        </p:nvSpPr>
        <p:spPr>
          <a:xfrm rot="16200000">
            <a:off x="4084633" y="6317584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hteck 205">
            <a:extLst>
              <a:ext uri="{FF2B5EF4-FFF2-40B4-BE49-F238E27FC236}">
                <a16:creationId xmlns:a16="http://schemas.microsoft.com/office/drawing/2014/main" id="{78919D5E-4996-497A-A021-22F0AFC86BBD}"/>
              </a:ext>
            </a:extLst>
          </p:cNvPr>
          <p:cNvSpPr/>
          <p:nvPr/>
        </p:nvSpPr>
        <p:spPr>
          <a:xfrm rot="16200000">
            <a:off x="5443702" y="6233875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hteck 206">
            <a:extLst>
              <a:ext uri="{FF2B5EF4-FFF2-40B4-BE49-F238E27FC236}">
                <a16:creationId xmlns:a16="http://schemas.microsoft.com/office/drawing/2014/main" id="{4C766A4A-A291-491F-A129-E94FC50BF823}"/>
              </a:ext>
            </a:extLst>
          </p:cNvPr>
          <p:cNvSpPr/>
          <p:nvPr/>
        </p:nvSpPr>
        <p:spPr>
          <a:xfrm rot="16200000">
            <a:off x="8142122" y="6288797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hteck 207">
            <a:extLst>
              <a:ext uri="{FF2B5EF4-FFF2-40B4-BE49-F238E27FC236}">
                <a16:creationId xmlns:a16="http://schemas.microsoft.com/office/drawing/2014/main" id="{EF70BDB7-E783-410D-A4EC-0D758CB22021}"/>
              </a:ext>
            </a:extLst>
          </p:cNvPr>
          <p:cNvSpPr/>
          <p:nvPr/>
        </p:nvSpPr>
        <p:spPr>
          <a:xfrm rot="16200000">
            <a:off x="9511302" y="6352639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hteck 208">
            <a:extLst>
              <a:ext uri="{FF2B5EF4-FFF2-40B4-BE49-F238E27FC236}">
                <a16:creationId xmlns:a16="http://schemas.microsoft.com/office/drawing/2014/main" id="{8418B663-B945-42A5-9F75-DD3933D73D5E}"/>
              </a:ext>
            </a:extLst>
          </p:cNvPr>
          <p:cNvSpPr/>
          <p:nvPr/>
        </p:nvSpPr>
        <p:spPr>
          <a:xfrm rot="16200000">
            <a:off x="6772617" y="6308321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hteck 209">
            <a:extLst>
              <a:ext uri="{FF2B5EF4-FFF2-40B4-BE49-F238E27FC236}">
                <a16:creationId xmlns:a16="http://schemas.microsoft.com/office/drawing/2014/main" id="{086F1364-1D39-487D-B5E8-FB7BA83B54EC}"/>
              </a:ext>
            </a:extLst>
          </p:cNvPr>
          <p:cNvSpPr/>
          <p:nvPr/>
        </p:nvSpPr>
        <p:spPr>
          <a:xfrm rot="16200000">
            <a:off x="10810633" y="6317584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hteck 210">
            <a:extLst>
              <a:ext uri="{FF2B5EF4-FFF2-40B4-BE49-F238E27FC236}">
                <a16:creationId xmlns:a16="http://schemas.microsoft.com/office/drawing/2014/main" id="{495E6F9F-4FEB-420B-A92F-50E8007C1D45}"/>
              </a:ext>
            </a:extLst>
          </p:cNvPr>
          <p:cNvSpPr/>
          <p:nvPr/>
        </p:nvSpPr>
        <p:spPr>
          <a:xfrm rot="16200000">
            <a:off x="10836109" y="5688073"/>
            <a:ext cx="1446873" cy="18177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5B36BC0D-4C5D-4E42-B2CB-0EC353DAE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161" y="5529255"/>
            <a:ext cx="1054699" cy="731583"/>
          </a:xfrm>
          <a:prstGeom prst="rect">
            <a:avLst/>
          </a:prstGeom>
        </p:spPr>
      </p:pic>
      <p:pic>
        <p:nvPicPr>
          <p:cNvPr id="673" name="Grafik 672">
            <a:extLst>
              <a:ext uri="{FF2B5EF4-FFF2-40B4-BE49-F238E27FC236}">
                <a16:creationId xmlns:a16="http://schemas.microsoft.com/office/drawing/2014/main" id="{8B32B3E0-895B-4631-BD8C-7F99E66CA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633" y="5601037"/>
            <a:ext cx="1054699" cy="725487"/>
          </a:xfrm>
          <a:prstGeom prst="rect">
            <a:avLst/>
          </a:prstGeom>
        </p:spPr>
      </p:pic>
      <p:pic>
        <p:nvPicPr>
          <p:cNvPr id="684" name="Grafik 683">
            <a:extLst>
              <a:ext uri="{FF2B5EF4-FFF2-40B4-BE49-F238E27FC236}">
                <a16:creationId xmlns:a16="http://schemas.microsoft.com/office/drawing/2014/main" id="{5BF168DA-0B7A-4332-A0E2-91BB86E52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6584" y="5582930"/>
            <a:ext cx="1054699" cy="725487"/>
          </a:xfrm>
          <a:prstGeom prst="rect">
            <a:avLst/>
          </a:prstGeom>
        </p:spPr>
      </p:pic>
      <p:pic>
        <p:nvPicPr>
          <p:cNvPr id="688" name="Grafik 687">
            <a:extLst>
              <a:ext uri="{FF2B5EF4-FFF2-40B4-BE49-F238E27FC236}">
                <a16:creationId xmlns:a16="http://schemas.microsoft.com/office/drawing/2014/main" id="{C8C7BCEC-DC22-4A38-8B23-29D18B843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3933" y="4531139"/>
            <a:ext cx="1054699" cy="731583"/>
          </a:xfrm>
          <a:prstGeom prst="rect">
            <a:avLst/>
          </a:prstGeom>
        </p:spPr>
      </p:pic>
      <p:sp>
        <p:nvSpPr>
          <p:cNvPr id="184" name="Freihandform: Form 183">
            <a:extLst>
              <a:ext uri="{FF2B5EF4-FFF2-40B4-BE49-F238E27FC236}">
                <a16:creationId xmlns:a16="http://schemas.microsoft.com/office/drawing/2014/main" id="{9E7E5657-69D4-429C-997D-5E3B70C36720}"/>
              </a:ext>
            </a:extLst>
          </p:cNvPr>
          <p:cNvSpPr/>
          <p:nvPr/>
        </p:nvSpPr>
        <p:spPr>
          <a:xfrm>
            <a:off x="5078055" y="5355496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ihandform: Form 188">
            <a:extLst>
              <a:ext uri="{FF2B5EF4-FFF2-40B4-BE49-F238E27FC236}">
                <a16:creationId xmlns:a16="http://schemas.microsoft.com/office/drawing/2014/main" id="{C1B47BC2-C858-482A-99E8-7EC5430CCD6F}"/>
              </a:ext>
            </a:extLst>
          </p:cNvPr>
          <p:cNvSpPr/>
          <p:nvPr/>
        </p:nvSpPr>
        <p:spPr>
          <a:xfrm>
            <a:off x="6414379" y="5419947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ihandform: Form 191">
            <a:extLst>
              <a:ext uri="{FF2B5EF4-FFF2-40B4-BE49-F238E27FC236}">
                <a16:creationId xmlns:a16="http://schemas.microsoft.com/office/drawing/2014/main" id="{ED750175-7F92-426F-A962-49BC5F384023}"/>
              </a:ext>
            </a:extLst>
          </p:cNvPr>
          <p:cNvSpPr/>
          <p:nvPr/>
        </p:nvSpPr>
        <p:spPr>
          <a:xfrm flipH="1">
            <a:off x="10951706" y="4374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ihandform: Form 194">
            <a:extLst>
              <a:ext uri="{FF2B5EF4-FFF2-40B4-BE49-F238E27FC236}">
                <a16:creationId xmlns:a16="http://schemas.microsoft.com/office/drawing/2014/main" id="{2BB4E729-9618-4B4E-A563-3FEF5CE40047}"/>
              </a:ext>
            </a:extLst>
          </p:cNvPr>
          <p:cNvSpPr/>
          <p:nvPr/>
        </p:nvSpPr>
        <p:spPr>
          <a:xfrm rot="207948" flipH="1">
            <a:off x="10461134" y="541994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38" name="Gruppieren 2137">
            <a:extLst>
              <a:ext uri="{FF2B5EF4-FFF2-40B4-BE49-F238E27FC236}">
                <a16:creationId xmlns:a16="http://schemas.microsoft.com/office/drawing/2014/main" id="{24D69A08-3243-4F2F-ABE2-19E5A027FD1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315452" y="3461538"/>
            <a:ext cx="1829150" cy="2692518"/>
            <a:chOff x="0" y="0"/>
            <a:chExt cx="5423358" cy="7976923"/>
          </a:xfrm>
        </p:grpSpPr>
        <p:grpSp>
          <p:nvGrpSpPr>
            <p:cNvPr id="2139" name="Gruppieren 2138">
              <a:extLst>
                <a:ext uri="{FF2B5EF4-FFF2-40B4-BE49-F238E27FC236}">
                  <a16:creationId xmlns:a16="http://schemas.microsoft.com/office/drawing/2014/main" id="{545C20E5-2DB8-4BF9-96E7-2225C6A4F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208939"/>
              <a:ext cx="5423358" cy="4767984"/>
              <a:chOff x="0" y="0"/>
              <a:chExt cx="5060425" cy="4448810"/>
            </a:xfrm>
          </p:grpSpPr>
          <p:sp>
            <p:nvSpPr>
              <p:cNvPr id="2152" name="Ellipse 2151">
                <a:extLst>
                  <a:ext uri="{FF2B5EF4-FFF2-40B4-BE49-F238E27FC236}">
                    <a16:creationId xmlns:a16="http://schemas.microsoft.com/office/drawing/2014/main" id="{F5EDDC58-DAD8-4D39-A0B6-7098FBB00BC5}"/>
                  </a:ext>
                </a:extLst>
              </p:cNvPr>
              <p:cNvSpPr/>
              <p:nvPr/>
            </p:nvSpPr>
            <p:spPr>
              <a:xfrm>
                <a:off x="3531476" y="157656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3" name="Ellipse 2152">
                <a:extLst>
                  <a:ext uri="{FF2B5EF4-FFF2-40B4-BE49-F238E27FC236}">
                    <a16:creationId xmlns:a16="http://schemas.microsoft.com/office/drawing/2014/main" id="{B2B4095A-1849-428E-8E57-564597F7A6A6}"/>
                  </a:ext>
                </a:extLst>
              </p:cNvPr>
              <p:cNvSpPr/>
              <p:nvPr/>
            </p:nvSpPr>
            <p:spPr>
              <a:xfrm>
                <a:off x="0" y="0"/>
                <a:ext cx="5016500" cy="44488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4" name="Ellipse 2153">
                <a:extLst>
                  <a:ext uri="{FF2B5EF4-FFF2-40B4-BE49-F238E27FC236}">
                    <a16:creationId xmlns:a16="http://schemas.microsoft.com/office/drawing/2014/main" id="{0C9A4470-A0AF-4F9D-A685-87074318FDF6}"/>
                  </a:ext>
                </a:extLst>
              </p:cNvPr>
              <p:cNvSpPr/>
              <p:nvPr/>
            </p:nvSpPr>
            <p:spPr>
              <a:xfrm rot="20527534">
                <a:off x="2986252" y="712733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5" name="Ellipse 2154">
                <a:extLst>
                  <a:ext uri="{FF2B5EF4-FFF2-40B4-BE49-F238E27FC236}">
                    <a16:creationId xmlns:a16="http://schemas.microsoft.com/office/drawing/2014/main" id="{EA4A05B9-651F-429E-9353-9FF377FB6337}"/>
                  </a:ext>
                </a:extLst>
              </p:cNvPr>
              <p:cNvSpPr/>
              <p:nvPr/>
            </p:nvSpPr>
            <p:spPr>
              <a:xfrm rot="20966179">
                <a:off x="3298278" y="1579837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6" name="Ellipse 2155">
                <a:extLst>
                  <a:ext uri="{FF2B5EF4-FFF2-40B4-BE49-F238E27FC236}">
                    <a16:creationId xmlns:a16="http://schemas.microsoft.com/office/drawing/2014/main" id="{22C5CDB5-A063-4D5E-8978-D0E6C4A527C3}"/>
                  </a:ext>
                </a:extLst>
              </p:cNvPr>
              <p:cNvSpPr/>
              <p:nvPr/>
            </p:nvSpPr>
            <p:spPr>
              <a:xfrm rot="20206565">
                <a:off x="94593" y="731783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EAF2FA"/>
                  </a:gs>
                  <a:gs pos="100000">
                    <a:srgbClr val="EAF2FA"/>
                  </a:gs>
                  <a:gs pos="15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40" name="Gruppieren 2139">
              <a:extLst>
                <a:ext uri="{FF2B5EF4-FFF2-40B4-BE49-F238E27FC236}">
                  <a16:creationId xmlns:a16="http://schemas.microsoft.com/office/drawing/2014/main" id="{8A131157-4A7F-477D-9122-DFBB2E3470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8993" y="954470"/>
              <a:ext cx="3293896" cy="2848812"/>
              <a:chOff x="0" y="0"/>
              <a:chExt cx="3073400" cy="2658110"/>
            </a:xfrm>
          </p:grpSpPr>
          <p:sp>
            <p:nvSpPr>
              <p:cNvPr id="2145" name="Ellipse 2144">
                <a:extLst>
                  <a:ext uri="{FF2B5EF4-FFF2-40B4-BE49-F238E27FC236}">
                    <a16:creationId xmlns:a16="http://schemas.microsoft.com/office/drawing/2014/main" id="{14B04787-1C6C-4BEC-858F-079079F37B72}"/>
                  </a:ext>
                </a:extLst>
              </p:cNvPr>
              <p:cNvSpPr/>
              <p:nvPr/>
            </p:nvSpPr>
            <p:spPr>
              <a:xfrm>
                <a:off x="0" y="0"/>
                <a:ext cx="3073400" cy="26581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6" name="Ellipse 2145">
                <a:extLst>
                  <a:ext uri="{FF2B5EF4-FFF2-40B4-BE49-F238E27FC236}">
                    <a16:creationId xmlns:a16="http://schemas.microsoft.com/office/drawing/2014/main" id="{47C66693-862F-49C4-A078-9E0B003A7625}"/>
                  </a:ext>
                </a:extLst>
              </p:cNvPr>
              <p:cNvSpPr/>
              <p:nvPr/>
            </p:nvSpPr>
            <p:spPr>
              <a:xfrm>
                <a:off x="1115251" y="940828"/>
                <a:ext cx="254000" cy="457200"/>
              </a:xfrm>
              <a:prstGeom prst="ellipse">
                <a:avLst/>
              </a:prstGeom>
              <a:solidFill>
                <a:srgbClr val="4472C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7" name="Ellipse 2146">
                <a:extLst>
                  <a:ext uri="{FF2B5EF4-FFF2-40B4-BE49-F238E27FC236}">
                    <a16:creationId xmlns:a16="http://schemas.microsoft.com/office/drawing/2014/main" id="{6B89776C-9E7E-4468-8F66-FEDA581F277E}"/>
                  </a:ext>
                </a:extLst>
              </p:cNvPr>
              <p:cNvSpPr/>
              <p:nvPr/>
            </p:nvSpPr>
            <p:spPr>
              <a:xfrm>
                <a:off x="2056079" y="914400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48" name="Gruppieren 2147">
                <a:extLst>
                  <a:ext uri="{FF2B5EF4-FFF2-40B4-BE49-F238E27FC236}">
                    <a16:creationId xmlns:a16="http://schemas.microsoft.com/office/drawing/2014/main" id="{666A967F-282A-4955-A021-DB4B61B17368}"/>
                  </a:ext>
                </a:extLst>
              </p:cNvPr>
              <p:cNvGrpSpPr/>
              <p:nvPr/>
            </p:nvGrpSpPr>
            <p:grpSpPr>
              <a:xfrm>
                <a:off x="1607908" y="1216777"/>
                <a:ext cx="1398028" cy="523269"/>
                <a:chOff x="0" y="0"/>
                <a:chExt cx="1548367" cy="518945"/>
              </a:xfr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50" name="Gleichschenkliges Dreieck 2149">
                  <a:extLst>
                    <a:ext uri="{FF2B5EF4-FFF2-40B4-BE49-F238E27FC236}">
                      <a16:creationId xmlns:a16="http://schemas.microsoft.com/office/drawing/2014/main" id="{F48851D9-D5DE-4EA9-A849-42AC7AA66BF8}"/>
                    </a:ext>
                  </a:extLst>
                </p:cNvPr>
                <p:cNvSpPr/>
                <p:nvPr/>
              </p:nvSpPr>
              <p:spPr>
                <a:xfrm>
                  <a:off x="173183" y="16364"/>
                  <a:ext cx="1375184" cy="501650"/>
                </a:xfrm>
                <a:prstGeom prst="triangle">
                  <a:avLst>
                    <a:gd name="adj" fmla="val 623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1" name="Ellipse 2150">
                  <a:extLst>
                    <a:ext uri="{FF2B5EF4-FFF2-40B4-BE49-F238E27FC236}">
                      <a16:creationId xmlns:a16="http://schemas.microsoft.com/office/drawing/2014/main" id="{4AFF714D-78BE-477E-B2CF-2CDEB5EC93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1192" cy="5189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41" name="Gruppieren 2140">
              <a:extLst>
                <a:ext uri="{FF2B5EF4-FFF2-40B4-BE49-F238E27FC236}">
                  <a16:creationId xmlns:a16="http://schemas.microsoft.com/office/drawing/2014/main" id="{D33AAE37-018E-44EA-8CE2-57F230F0FFEC}"/>
                </a:ext>
              </a:extLst>
            </p:cNvPr>
            <p:cNvGrpSpPr>
              <a:grpSpLocks noChangeAspect="1"/>
            </p:cNvGrpSpPr>
            <p:nvPr/>
          </p:nvGrpSpPr>
          <p:grpSpPr>
            <a:xfrm rot="975702">
              <a:off x="1933904" y="0"/>
              <a:ext cx="2475186" cy="1877657"/>
              <a:chOff x="0" y="0"/>
              <a:chExt cx="2309785" cy="1752267"/>
            </a:xfrm>
          </p:grpSpPr>
          <p:sp>
            <p:nvSpPr>
              <p:cNvPr id="2142" name="Flussdiagramm: Magnetplattenspeicher 2141">
                <a:extLst>
                  <a:ext uri="{FF2B5EF4-FFF2-40B4-BE49-F238E27FC236}">
                    <a16:creationId xmlns:a16="http://schemas.microsoft.com/office/drawing/2014/main" id="{90F2AAF0-191F-4BD4-82CF-2642CA9CE6FB}"/>
                  </a:ext>
                </a:extLst>
              </p:cNvPr>
              <p:cNvSpPr/>
              <p:nvPr/>
            </p:nvSpPr>
            <p:spPr>
              <a:xfrm>
                <a:off x="0" y="0"/>
                <a:ext cx="2309785" cy="1752267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3" name="Halbbogen 2142">
                <a:extLst>
                  <a:ext uri="{FF2B5EF4-FFF2-40B4-BE49-F238E27FC236}">
                    <a16:creationId xmlns:a16="http://schemas.microsoft.com/office/drawing/2014/main" id="{4C934EDD-CF5B-47A4-8172-8FC7C7F440BF}"/>
                  </a:ext>
                </a:extLst>
              </p:cNvPr>
              <p:cNvSpPr/>
              <p:nvPr/>
            </p:nvSpPr>
            <p:spPr>
              <a:xfrm rot="11791213">
                <a:off x="118441" y="667909"/>
                <a:ext cx="778510" cy="932180"/>
              </a:xfrm>
              <a:prstGeom prst="blockArc">
                <a:avLst>
                  <a:gd name="adj1" fmla="val 9684492"/>
                  <a:gd name="adj2" fmla="val 628043"/>
                  <a:gd name="adj3" fmla="val 23013"/>
                </a:avLst>
              </a:prstGeom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4" name="Ellipse 2143">
                <a:extLst>
                  <a:ext uri="{FF2B5EF4-FFF2-40B4-BE49-F238E27FC236}">
                    <a16:creationId xmlns:a16="http://schemas.microsoft.com/office/drawing/2014/main" id="{24BF14CB-1C85-4823-86F5-E18916FC24C1}"/>
                  </a:ext>
                </a:extLst>
              </p:cNvPr>
              <p:cNvSpPr/>
              <p:nvPr/>
            </p:nvSpPr>
            <p:spPr>
              <a:xfrm>
                <a:off x="15902" y="0"/>
                <a:ext cx="2281473" cy="57646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5" name="Grafik 24">
            <a:extLst>
              <a:ext uri="{FF2B5EF4-FFF2-40B4-BE49-F238E27FC236}">
                <a16:creationId xmlns:a16="http://schemas.microsoft.com/office/drawing/2014/main" id="{D95F0831-5C28-40CE-AE2B-09E70D41BB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4090" y="5478795"/>
            <a:ext cx="1054699" cy="731583"/>
          </a:xfrm>
          <a:prstGeom prst="rect">
            <a:avLst/>
          </a:prstGeom>
        </p:spPr>
      </p:pic>
      <p:sp>
        <p:nvSpPr>
          <p:cNvPr id="182" name="Freihandform: Form 181">
            <a:extLst>
              <a:ext uri="{FF2B5EF4-FFF2-40B4-BE49-F238E27FC236}">
                <a16:creationId xmlns:a16="http://schemas.microsoft.com/office/drawing/2014/main" id="{AC3B545C-04E6-43F8-8907-DED40D6F9202}"/>
              </a:ext>
            </a:extLst>
          </p:cNvPr>
          <p:cNvSpPr/>
          <p:nvPr/>
        </p:nvSpPr>
        <p:spPr>
          <a:xfrm flipH="1">
            <a:off x="2147987" y="5317268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hteck 201">
            <a:extLst>
              <a:ext uri="{FF2B5EF4-FFF2-40B4-BE49-F238E27FC236}">
                <a16:creationId xmlns:a16="http://schemas.microsoft.com/office/drawing/2014/main" id="{4381746A-01EC-4853-9544-9E17ECA19C8B}"/>
              </a:ext>
            </a:extLst>
          </p:cNvPr>
          <p:cNvSpPr/>
          <p:nvPr/>
        </p:nvSpPr>
        <p:spPr>
          <a:xfrm rot="16200000">
            <a:off x="110145" y="5704846"/>
            <a:ext cx="1642722" cy="18529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3CC8832-7E5B-465A-BACC-4EADE4120995}"/>
              </a:ext>
            </a:extLst>
          </p:cNvPr>
          <p:cNvSpPr/>
          <p:nvPr/>
        </p:nvSpPr>
        <p:spPr>
          <a:xfrm rot="16200000">
            <a:off x="-593103" y="5147758"/>
            <a:ext cx="2325888" cy="19906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EF79B6C-A4E7-4AFC-A4A6-FFAFD6DC88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33" y="3497806"/>
            <a:ext cx="1054699" cy="85961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3FBAC2B-7155-4B51-BAEB-22DC79796F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156" y="4586768"/>
            <a:ext cx="1054699" cy="73158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A83259B1-32C0-4E1A-8C9D-E2FE8743D1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103" y="5656210"/>
            <a:ext cx="1054699" cy="731583"/>
          </a:xfrm>
          <a:prstGeom prst="rect">
            <a:avLst/>
          </a:prstGeom>
        </p:spPr>
      </p:pic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78E45E-4DFE-40B3-AF42-6FF7B6971106}"/>
              </a:ext>
            </a:extLst>
          </p:cNvPr>
          <p:cNvSpPr/>
          <p:nvPr/>
        </p:nvSpPr>
        <p:spPr>
          <a:xfrm>
            <a:off x="597692" y="5513881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reihandform: Form 184">
            <a:extLst>
              <a:ext uri="{FF2B5EF4-FFF2-40B4-BE49-F238E27FC236}">
                <a16:creationId xmlns:a16="http://schemas.microsoft.com/office/drawing/2014/main" id="{3EE1DFD1-8828-42E9-BAA6-34FE6143AE1D}"/>
              </a:ext>
            </a:extLst>
          </p:cNvPr>
          <p:cNvSpPr/>
          <p:nvPr/>
        </p:nvSpPr>
        <p:spPr>
          <a:xfrm rot="231405" flipH="1">
            <a:off x="338185" y="4403321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ihandform: Form 197">
            <a:extLst>
              <a:ext uri="{FF2B5EF4-FFF2-40B4-BE49-F238E27FC236}">
                <a16:creationId xmlns:a16="http://schemas.microsoft.com/office/drawing/2014/main" id="{902B0CC1-FF73-48AB-A3FD-F228C85F9DE2}"/>
              </a:ext>
            </a:extLst>
          </p:cNvPr>
          <p:cNvSpPr/>
          <p:nvPr/>
        </p:nvSpPr>
        <p:spPr>
          <a:xfrm>
            <a:off x="1283" y="3302730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4EA3EFCC-A4BA-41EC-BF61-E7AF36BD8C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1232" y="5547962"/>
            <a:ext cx="1054699" cy="731583"/>
          </a:xfrm>
          <a:prstGeom prst="rect">
            <a:avLst/>
          </a:prstGeom>
        </p:spPr>
      </p:pic>
      <p:sp>
        <p:nvSpPr>
          <p:cNvPr id="201" name="Freihandform: Form 200">
            <a:extLst>
              <a:ext uri="{FF2B5EF4-FFF2-40B4-BE49-F238E27FC236}">
                <a16:creationId xmlns:a16="http://schemas.microsoft.com/office/drawing/2014/main" id="{BD8AED68-1A09-4642-8A9C-54EAB331E5ED}"/>
              </a:ext>
            </a:extLst>
          </p:cNvPr>
          <p:cNvSpPr/>
          <p:nvPr/>
        </p:nvSpPr>
        <p:spPr>
          <a:xfrm rot="21368595">
            <a:off x="3706499" y="5396024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6" name="Grafik 675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E45B4E5A-1E29-439C-AA20-C4CC812689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38486" y="5484891"/>
            <a:ext cx="1054699" cy="725487"/>
          </a:xfrm>
          <a:prstGeom prst="rect">
            <a:avLst/>
          </a:prstGeom>
        </p:spPr>
      </p:pic>
      <p:pic>
        <p:nvPicPr>
          <p:cNvPr id="680" name="Grafik 679">
            <a:extLst>
              <a:ext uri="{FF2B5EF4-FFF2-40B4-BE49-F238E27FC236}">
                <a16:creationId xmlns:a16="http://schemas.microsoft.com/office/drawing/2014/main" id="{99BEADD7-0E09-43DB-87ED-BA0D645851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60875" y="5717019"/>
            <a:ext cx="1060796" cy="725487"/>
          </a:xfrm>
          <a:prstGeom prst="rect">
            <a:avLst/>
          </a:prstGeom>
        </p:spPr>
      </p:pic>
      <p:sp>
        <p:nvSpPr>
          <p:cNvPr id="683" name="Freihandform: Form 682">
            <a:extLst>
              <a:ext uri="{FF2B5EF4-FFF2-40B4-BE49-F238E27FC236}">
                <a16:creationId xmlns:a16="http://schemas.microsoft.com/office/drawing/2014/main" id="{73ED9615-77ED-4D6F-85AB-4401AB348A33}"/>
              </a:ext>
            </a:extLst>
          </p:cNvPr>
          <p:cNvSpPr/>
          <p:nvPr/>
        </p:nvSpPr>
        <p:spPr>
          <a:xfrm rot="207948" flipH="1">
            <a:off x="7777574" y="532146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5" name="Freihandform: Form 684">
            <a:extLst>
              <a:ext uri="{FF2B5EF4-FFF2-40B4-BE49-F238E27FC236}">
                <a16:creationId xmlns:a16="http://schemas.microsoft.com/office/drawing/2014/main" id="{F2E037B5-263D-49C2-9255-2B75F10685E2}"/>
              </a:ext>
            </a:extLst>
          </p:cNvPr>
          <p:cNvSpPr/>
          <p:nvPr/>
        </p:nvSpPr>
        <p:spPr>
          <a:xfrm flipH="1">
            <a:off x="9156667" y="5643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29ED12F-CC76-4702-BF4A-7ACD1EA28BEE}"/>
              </a:ext>
            </a:extLst>
          </p:cNvPr>
          <p:cNvSpPr/>
          <p:nvPr/>
        </p:nvSpPr>
        <p:spPr>
          <a:xfrm>
            <a:off x="9009899" y="4479783"/>
            <a:ext cx="405958" cy="154820"/>
          </a:xfrm>
          <a:prstGeom prst="ellipse">
            <a:avLst/>
          </a:prstGeom>
          <a:solidFill>
            <a:srgbClr val="4472C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6DDC21-D372-4FE3-BEBA-BBD268C6914A}"/>
              </a:ext>
            </a:extLst>
          </p:cNvPr>
          <p:cNvSpPr/>
          <p:nvPr/>
        </p:nvSpPr>
        <p:spPr>
          <a:xfrm>
            <a:off x="8950207" y="4457168"/>
            <a:ext cx="552657" cy="154820"/>
          </a:xfrm>
          <a:prstGeom prst="ellipse">
            <a:avLst/>
          </a:prstGeom>
          <a:gradFill flip="none" rotWithShape="1">
            <a:gsLst>
              <a:gs pos="48000">
                <a:schemeClr val="accent5">
                  <a:lumMod val="20000"/>
                  <a:lumOff val="80000"/>
                </a:schemeClr>
              </a:gs>
              <a:gs pos="100000">
                <a:srgbClr val="F9FBF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97D6C0D-2DD4-4F61-B061-D40CAE35A349}"/>
              </a:ext>
            </a:extLst>
          </p:cNvPr>
          <p:cNvGrpSpPr/>
          <p:nvPr/>
        </p:nvGrpSpPr>
        <p:grpSpPr>
          <a:xfrm>
            <a:off x="8596848" y="205406"/>
            <a:ext cx="3235837" cy="899135"/>
            <a:chOff x="8596848" y="205406"/>
            <a:chExt cx="3235837" cy="899135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4970BB2F-5845-406B-BF80-CB3B3F9AEEFE}"/>
                </a:ext>
              </a:extLst>
            </p:cNvPr>
            <p:cNvGrpSpPr/>
            <p:nvPr/>
          </p:nvGrpSpPr>
          <p:grpSpPr>
            <a:xfrm>
              <a:off x="8596848" y="205406"/>
              <a:ext cx="1348875" cy="683394"/>
              <a:chOff x="7887200" y="205406"/>
              <a:chExt cx="1348875" cy="683394"/>
            </a:xfrm>
          </p:grpSpPr>
          <p:sp>
            <p:nvSpPr>
              <p:cNvPr id="5" name="Wolke 4">
                <a:extLst>
                  <a:ext uri="{FF2B5EF4-FFF2-40B4-BE49-F238E27FC236}">
                    <a16:creationId xmlns:a16="http://schemas.microsoft.com/office/drawing/2014/main" id="{A8B7BDCE-E796-42E8-934D-571A86AEE34F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08E82047-2F31-45FB-86A2-EFA9DABCD11F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grpSp>
          <p:nvGrpSpPr>
            <p:cNvPr id="62" name="Gruppieren 61">
              <a:extLst>
                <a:ext uri="{FF2B5EF4-FFF2-40B4-BE49-F238E27FC236}">
                  <a16:creationId xmlns:a16="http://schemas.microsoft.com/office/drawing/2014/main" id="{987C0984-CC1B-402C-985A-B773A867EDF7}"/>
                </a:ext>
              </a:extLst>
            </p:cNvPr>
            <p:cNvGrpSpPr/>
            <p:nvPr/>
          </p:nvGrpSpPr>
          <p:grpSpPr>
            <a:xfrm>
              <a:off x="10483810" y="421147"/>
              <a:ext cx="1348875" cy="683394"/>
              <a:chOff x="7887200" y="205406"/>
              <a:chExt cx="1348875" cy="683394"/>
            </a:xfrm>
          </p:grpSpPr>
          <p:sp>
            <p:nvSpPr>
              <p:cNvPr id="63" name="Wolke 62">
                <a:extLst>
                  <a:ext uri="{FF2B5EF4-FFF2-40B4-BE49-F238E27FC236}">
                    <a16:creationId xmlns:a16="http://schemas.microsoft.com/office/drawing/2014/main" id="{59422FE4-535C-43E9-BD60-EA943A6455FD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2F5416B9-BB52-4CD3-BEB9-1F7EBCFFE2C4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6176914"/>
      </p:ext>
    </p:extLst>
  </p:cSld>
  <p:clrMapOvr>
    <a:masterClrMapping/>
  </p:clrMapOvr>
  <p:transition spd="med" advClick="0" advTm="2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5000"/>
                <a:lumOff val="95000"/>
              </a:schemeClr>
            </a:gs>
            <a:gs pos="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2C1C551-BB97-458A-AA91-897CFBBF67FC}"/>
              </a:ext>
            </a:extLst>
          </p:cNvPr>
          <p:cNvSpPr/>
          <p:nvPr/>
        </p:nvSpPr>
        <p:spPr>
          <a:xfrm>
            <a:off x="-162560" y="2592265"/>
            <a:ext cx="12517120" cy="3647440"/>
          </a:xfrm>
          <a:custGeom>
            <a:avLst/>
            <a:gdLst>
              <a:gd name="connsiteX0" fmla="*/ 101600 w 12517120"/>
              <a:gd name="connsiteY0" fmla="*/ 20320 h 3647440"/>
              <a:gd name="connsiteX1" fmla="*/ 101600 w 12517120"/>
              <a:gd name="connsiteY1" fmla="*/ 20320 h 3647440"/>
              <a:gd name="connsiteX2" fmla="*/ 182880 w 12517120"/>
              <a:gd name="connsiteY2" fmla="*/ 50800 h 3647440"/>
              <a:gd name="connsiteX3" fmla="*/ 243840 w 12517120"/>
              <a:gd name="connsiteY3" fmla="*/ 91440 h 3647440"/>
              <a:gd name="connsiteX4" fmla="*/ 274320 w 12517120"/>
              <a:gd name="connsiteY4" fmla="*/ 111760 h 3647440"/>
              <a:gd name="connsiteX5" fmla="*/ 304800 w 12517120"/>
              <a:gd name="connsiteY5" fmla="*/ 132080 h 3647440"/>
              <a:gd name="connsiteX6" fmla="*/ 345440 w 12517120"/>
              <a:gd name="connsiteY6" fmla="*/ 162560 h 3647440"/>
              <a:gd name="connsiteX7" fmla="*/ 406400 w 12517120"/>
              <a:gd name="connsiteY7" fmla="*/ 213360 h 3647440"/>
              <a:gd name="connsiteX8" fmla="*/ 436880 w 12517120"/>
              <a:gd name="connsiteY8" fmla="*/ 223520 h 3647440"/>
              <a:gd name="connsiteX9" fmla="*/ 538480 w 12517120"/>
              <a:gd name="connsiteY9" fmla="*/ 294640 h 3647440"/>
              <a:gd name="connsiteX10" fmla="*/ 599440 w 12517120"/>
              <a:gd name="connsiteY10" fmla="*/ 325120 h 3647440"/>
              <a:gd name="connsiteX11" fmla="*/ 629920 w 12517120"/>
              <a:gd name="connsiteY11" fmla="*/ 335280 h 3647440"/>
              <a:gd name="connsiteX12" fmla="*/ 731520 w 12517120"/>
              <a:gd name="connsiteY12" fmla="*/ 406400 h 3647440"/>
              <a:gd name="connsiteX13" fmla="*/ 762000 w 12517120"/>
              <a:gd name="connsiteY13" fmla="*/ 426720 h 3647440"/>
              <a:gd name="connsiteX14" fmla="*/ 822960 w 12517120"/>
              <a:gd name="connsiteY14" fmla="*/ 447040 h 3647440"/>
              <a:gd name="connsiteX15" fmla="*/ 924560 w 12517120"/>
              <a:gd name="connsiteY15" fmla="*/ 508000 h 3647440"/>
              <a:gd name="connsiteX16" fmla="*/ 985520 w 12517120"/>
              <a:gd name="connsiteY16" fmla="*/ 528320 h 3647440"/>
              <a:gd name="connsiteX17" fmla="*/ 1046480 w 12517120"/>
              <a:gd name="connsiteY17" fmla="*/ 568960 h 3647440"/>
              <a:gd name="connsiteX18" fmla="*/ 1137920 w 12517120"/>
              <a:gd name="connsiteY18" fmla="*/ 599440 h 3647440"/>
              <a:gd name="connsiteX19" fmla="*/ 1168400 w 12517120"/>
              <a:gd name="connsiteY19" fmla="*/ 609600 h 3647440"/>
              <a:gd name="connsiteX20" fmla="*/ 1219200 w 12517120"/>
              <a:gd name="connsiteY20" fmla="*/ 619760 h 3647440"/>
              <a:gd name="connsiteX21" fmla="*/ 1249680 w 12517120"/>
              <a:gd name="connsiteY21" fmla="*/ 629920 h 3647440"/>
              <a:gd name="connsiteX22" fmla="*/ 1483360 w 12517120"/>
              <a:gd name="connsiteY22" fmla="*/ 629920 h 3647440"/>
              <a:gd name="connsiteX23" fmla="*/ 1747520 w 12517120"/>
              <a:gd name="connsiteY23" fmla="*/ 883920 h 3647440"/>
              <a:gd name="connsiteX24" fmla="*/ 2387600 w 12517120"/>
              <a:gd name="connsiteY24" fmla="*/ 629920 h 3647440"/>
              <a:gd name="connsiteX25" fmla="*/ 2854960 w 12517120"/>
              <a:gd name="connsiteY25" fmla="*/ 304800 h 3647440"/>
              <a:gd name="connsiteX26" fmla="*/ 3271520 w 12517120"/>
              <a:gd name="connsiteY26" fmla="*/ 690880 h 3647440"/>
              <a:gd name="connsiteX27" fmla="*/ 3484880 w 12517120"/>
              <a:gd name="connsiteY27" fmla="*/ 579120 h 3647440"/>
              <a:gd name="connsiteX28" fmla="*/ 4267200 w 12517120"/>
              <a:gd name="connsiteY28" fmla="*/ 1016000 h 3647440"/>
              <a:gd name="connsiteX29" fmla="*/ 4572000 w 12517120"/>
              <a:gd name="connsiteY29" fmla="*/ 894080 h 3647440"/>
              <a:gd name="connsiteX30" fmla="*/ 4632960 w 12517120"/>
              <a:gd name="connsiteY30" fmla="*/ 975360 h 3647440"/>
              <a:gd name="connsiteX31" fmla="*/ 5374640 w 12517120"/>
              <a:gd name="connsiteY31" fmla="*/ 619760 h 3647440"/>
              <a:gd name="connsiteX32" fmla="*/ 5486400 w 12517120"/>
              <a:gd name="connsiteY32" fmla="*/ 680720 h 3647440"/>
              <a:gd name="connsiteX33" fmla="*/ 5994400 w 12517120"/>
              <a:gd name="connsiteY33" fmla="*/ 619760 h 3647440"/>
              <a:gd name="connsiteX34" fmla="*/ 6177280 w 12517120"/>
              <a:gd name="connsiteY34" fmla="*/ 863600 h 3647440"/>
              <a:gd name="connsiteX35" fmla="*/ 6410960 w 12517120"/>
              <a:gd name="connsiteY35" fmla="*/ 1117600 h 3647440"/>
              <a:gd name="connsiteX36" fmla="*/ 6604000 w 12517120"/>
              <a:gd name="connsiteY36" fmla="*/ 934720 h 3647440"/>
              <a:gd name="connsiteX37" fmla="*/ 6990080 w 12517120"/>
              <a:gd name="connsiteY37" fmla="*/ 1270000 h 3647440"/>
              <a:gd name="connsiteX38" fmla="*/ 7752080 w 12517120"/>
              <a:gd name="connsiteY38" fmla="*/ 1127760 h 3647440"/>
              <a:gd name="connsiteX39" fmla="*/ 8107680 w 12517120"/>
              <a:gd name="connsiteY39" fmla="*/ 914400 h 3647440"/>
              <a:gd name="connsiteX40" fmla="*/ 8321040 w 12517120"/>
              <a:gd name="connsiteY40" fmla="*/ 721360 h 3647440"/>
              <a:gd name="connsiteX41" fmla="*/ 8442960 w 12517120"/>
              <a:gd name="connsiteY41" fmla="*/ 772160 h 3647440"/>
              <a:gd name="connsiteX42" fmla="*/ 8524240 w 12517120"/>
              <a:gd name="connsiteY42" fmla="*/ 1056640 h 3647440"/>
              <a:gd name="connsiteX43" fmla="*/ 8829040 w 12517120"/>
              <a:gd name="connsiteY43" fmla="*/ 1097280 h 3647440"/>
              <a:gd name="connsiteX44" fmla="*/ 9001760 w 12517120"/>
              <a:gd name="connsiteY44" fmla="*/ 995680 h 3647440"/>
              <a:gd name="connsiteX45" fmla="*/ 9164320 w 12517120"/>
              <a:gd name="connsiteY45" fmla="*/ 1148080 h 3647440"/>
              <a:gd name="connsiteX46" fmla="*/ 9702800 w 12517120"/>
              <a:gd name="connsiteY46" fmla="*/ 650240 h 3647440"/>
              <a:gd name="connsiteX47" fmla="*/ 10007600 w 12517120"/>
              <a:gd name="connsiteY47" fmla="*/ 853440 h 3647440"/>
              <a:gd name="connsiteX48" fmla="*/ 10292080 w 12517120"/>
              <a:gd name="connsiteY48" fmla="*/ 772160 h 3647440"/>
              <a:gd name="connsiteX49" fmla="*/ 10789920 w 12517120"/>
              <a:gd name="connsiteY49" fmla="*/ 1026160 h 3647440"/>
              <a:gd name="connsiteX50" fmla="*/ 11115040 w 12517120"/>
              <a:gd name="connsiteY50" fmla="*/ 802640 h 3647440"/>
              <a:gd name="connsiteX51" fmla="*/ 11714480 w 12517120"/>
              <a:gd name="connsiteY51" fmla="*/ 934720 h 3647440"/>
              <a:gd name="connsiteX52" fmla="*/ 11988800 w 12517120"/>
              <a:gd name="connsiteY52" fmla="*/ 741680 h 3647440"/>
              <a:gd name="connsiteX53" fmla="*/ 12232640 w 12517120"/>
              <a:gd name="connsiteY53" fmla="*/ 924560 h 3647440"/>
              <a:gd name="connsiteX54" fmla="*/ 12435840 w 12517120"/>
              <a:gd name="connsiteY54" fmla="*/ 894080 h 3647440"/>
              <a:gd name="connsiteX55" fmla="*/ 12517120 w 12517120"/>
              <a:gd name="connsiteY55" fmla="*/ 3566160 h 3647440"/>
              <a:gd name="connsiteX56" fmla="*/ 0 w 12517120"/>
              <a:gd name="connsiteY56" fmla="*/ 3647440 h 3647440"/>
              <a:gd name="connsiteX57" fmla="*/ 40640 w 12517120"/>
              <a:gd name="connsiteY57" fmla="*/ 0 h 3647440"/>
              <a:gd name="connsiteX58" fmla="*/ 101600 w 12517120"/>
              <a:gd name="connsiteY58" fmla="*/ 20320 h 36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517120" h="3647440">
                <a:moveTo>
                  <a:pt x="101600" y="20320"/>
                </a:moveTo>
                <a:lnTo>
                  <a:pt x="101600" y="20320"/>
                </a:lnTo>
                <a:cubicBezTo>
                  <a:pt x="128693" y="30480"/>
                  <a:pt x="156999" y="37860"/>
                  <a:pt x="182880" y="50800"/>
                </a:cubicBezTo>
                <a:cubicBezTo>
                  <a:pt x="204723" y="61722"/>
                  <a:pt x="223520" y="77893"/>
                  <a:pt x="243840" y="91440"/>
                </a:cubicBezTo>
                <a:lnTo>
                  <a:pt x="274320" y="111760"/>
                </a:lnTo>
                <a:cubicBezTo>
                  <a:pt x="284480" y="118533"/>
                  <a:pt x="295031" y="124754"/>
                  <a:pt x="304800" y="132080"/>
                </a:cubicBezTo>
                <a:cubicBezTo>
                  <a:pt x="318347" y="142240"/>
                  <a:pt x="332583" y="151540"/>
                  <a:pt x="345440" y="162560"/>
                </a:cubicBezTo>
                <a:cubicBezTo>
                  <a:pt x="376898" y="189524"/>
                  <a:pt x="370472" y="195396"/>
                  <a:pt x="406400" y="213360"/>
                </a:cubicBezTo>
                <a:cubicBezTo>
                  <a:pt x="415979" y="218149"/>
                  <a:pt x="426720" y="220133"/>
                  <a:pt x="436880" y="223520"/>
                </a:cubicBezTo>
                <a:cubicBezTo>
                  <a:pt x="455427" y="237431"/>
                  <a:pt x="523470" y="289637"/>
                  <a:pt x="538480" y="294640"/>
                </a:cubicBezTo>
                <a:cubicBezTo>
                  <a:pt x="615092" y="320177"/>
                  <a:pt x="520658" y="285729"/>
                  <a:pt x="599440" y="325120"/>
                </a:cubicBezTo>
                <a:cubicBezTo>
                  <a:pt x="609019" y="329909"/>
                  <a:pt x="620558" y="330079"/>
                  <a:pt x="629920" y="335280"/>
                </a:cubicBezTo>
                <a:cubicBezTo>
                  <a:pt x="671962" y="358637"/>
                  <a:pt x="694229" y="379764"/>
                  <a:pt x="731520" y="406400"/>
                </a:cubicBezTo>
                <a:cubicBezTo>
                  <a:pt x="741456" y="413497"/>
                  <a:pt x="750842" y="421761"/>
                  <a:pt x="762000" y="426720"/>
                </a:cubicBezTo>
                <a:cubicBezTo>
                  <a:pt x="781573" y="435419"/>
                  <a:pt x="805138" y="435159"/>
                  <a:pt x="822960" y="447040"/>
                </a:cubicBezTo>
                <a:cubicBezTo>
                  <a:pt x="858740" y="470893"/>
                  <a:pt x="885508" y="492379"/>
                  <a:pt x="924560" y="508000"/>
                </a:cubicBezTo>
                <a:cubicBezTo>
                  <a:pt x="944447" y="515955"/>
                  <a:pt x="967698" y="516439"/>
                  <a:pt x="985520" y="528320"/>
                </a:cubicBezTo>
                <a:cubicBezTo>
                  <a:pt x="1005840" y="541867"/>
                  <a:pt x="1023312" y="561237"/>
                  <a:pt x="1046480" y="568960"/>
                </a:cubicBezTo>
                <a:lnTo>
                  <a:pt x="1137920" y="599440"/>
                </a:lnTo>
                <a:cubicBezTo>
                  <a:pt x="1148080" y="602827"/>
                  <a:pt x="1157898" y="607500"/>
                  <a:pt x="1168400" y="609600"/>
                </a:cubicBezTo>
                <a:cubicBezTo>
                  <a:pt x="1185333" y="612987"/>
                  <a:pt x="1202447" y="615572"/>
                  <a:pt x="1219200" y="619760"/>
                </a:cubicBezTo>
                <a:cubicBezTo>
                  <a:pt x="1229590" y="622357"/>
                  <a:pt x="1238978" y="629508"/>
                  <a:pt x="1249680" y="629920"/>
                </a:cubicBezTo>
                <a:cubicBezTo>
                  <a:pt x="1327516" y="632914"/>
                  <a:pt x="1405467" y="629920"/>
                  <a:pt x="1483360" y="629920"/>
                </a:cubicBezTo>
                <a:lnTo>
                  <a:pt x="1747520" y="883920"/>
                </a:lnTo>
                <a:lnTo>
                  <a:pt x="2387600" y="629920"/>
                </a:lnTo>
                <a:lnTo>
                  <a:pt x="2854960" y="304800"/>
                </a:lnTo>
                <a:lnTo>
                  <a:pt x="3271520" y="690880"/>
                </a:lnTo>
                <a:lnTo>
                  <a:pt x="3484880" y="579120"/>
                </a:lnTo>
                <a:lnTo>
                  <a:pt x="4267200" y="1016000"/>
                </a:lnTo>
                <a:lnTo>
                  <a:pt x="4572000" y="894080"/>
                </a:lnTo>
                <a:lnTo>
                  <a:pt x="4632960" y="975360"/>
                </a:lnTo>
                <a:lnTo>
                  <a:pt x="5374640" y="619760"/>
                </a:lnTo>
                <a:lnTo>
                  <a:pt x="5486400" y="680720"/>
                </a:lnTo>
                <a:lnTo>
                  <a:pt x="5994400" y="619760"/>
                </a:lnTo>
                <a:lnTo>
                  <a:pt x="6177280" y="863600"/>
                </a:lnTo>
                <a:lnTo>
                  <a:pt x="6410960" y="1117600"/>
                </a:lnTo>
                <a:lnTo>
                  <a:pt x="6604000" y="934720"/>
                </a:lnTo>
                <a:lnTo>
                  <a:pt x="6990080" y="1270000"/>
                </a:lnTo>
                <a:lnTo>
                  <a:pt x="7752080" y="1127760"/>
                </a:lnTo>
                <a:lnTo>
                  <a:pt x="8107680" y="914400"/>
                </a:lnTo>
                <a:lnTo>
                  <a:pt x="8321040" y="721360"/>
                </a:lnTo>
                <a:lnTo>
                  <a:pt x="8442960" y="772160"/>
                </a:lnTo>
                <a:lnTo>
                  <a:pt x="8524240" y="1056640"/>
                </a:lnTo>
                <a:lnTo>
                  <a:pt x="8829040" y="1097280"/>
                </a:lnTo>
                <a:lnTo>
                  <a:pt x="9001760" y="995680"/>
                </a:lnTo>
                <a:lnTo>
                  <a:pt x="9164320" y="1148080"/>
                </a:lnTo>
                <a:lnTo>
                  <a:pt x="9702800" y="650240"/>
                </a:lnTo>
                <a:lnTo>
                  <a:pt x="10007600" y="853440"/>
                </a:lnTo>
                <a:lnTo>
                  <a:pt x="10292080" y="772160"/>
                </a:lnTo>
                <a:lnTo>
                  <a:pt x="10789920" y="1026160"/>
                </a:lnTo>
                <a:lnTo>
                  <a:pt x="11115040" y="802640"/>
                </a:lnTo>
                <a:lnTo>
                  <a:pt x="11714480" y="934720"/>
                </a:lnTo>
                <a:lnTo>
                  <a:pt x="11988800" y="741680"/>
                </a:lnTo>
                <a:lnTo>
                  <a:pt x="12232640" y="924560"/>
                </a:lnTo>
                <a:lnTo>
                  <a:pt x="12435840" y="894080"/>
                </a:lnTo>
                <a:lnTo>
                  <a:pt x="12517120" y="3566160"/>
                </a:lnTo>
                <a:lnTo>
                  <a:pt x="0" y="3647440"/>
                </a:lnTo>
                <a:lnTo>
                  <a:pt x="40640" y="0"/>
                </a:lnTo>
                <a:lnTo>
                  <a:pt x="101600" y="20320"/>
                </a:lnTo>
                <a:close/>
              </a:path>
            </a:pathLst>
          </a:custGeom>
          <a:gradFill flip="none" rotWithShape="1">
            <a:gsLst>
              <a:gs pos="22000">
                <a:srgbClr val="FFFFFF"/>
              </a:gs>
              <a:gs pos="58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6C5CDBA1-B70D-48E5-8AC2-C656A1041BA4}"/>
              </a:ext>
            </a:extLst>
          </p:cNvPr>
          <p:cNvSpPr/>
          <p:nvPr/>
        </p:nvSpPr>
        <p:spPr>
          <a:xfrm>
            <a:off x="0" y="2511972"/>
            <a:ext cx="7723319" cy="3990427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2000">
                <a:schemeClr val="bg1"/>
              </a:gs>
            </a:gsLst>
            <a:lin ang="18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3" name="Freihandform: Form 692">
            <a:extLst>
              <a:ext uri="{FF2B5EF4-FFF2-40B4-BE49-F238E27FC236}">
                <a16:creationId xmlns:a16="http://schemas.microsoft.com/office/drawing/2014/main" id="{4C56A6B3-860A-4F44-81FF-BEFE7E194500}"/>
              </a:ext>
            </a:extLst>
          </p:cNvPr>
          <p:cNvSpPr/>
          <p:nvPr/>
        </p:nvSpPr>
        <p:spPr>
          <a:xfrm flipH="1">
            <a:off x="-667850" y="5913754"/>
            <a:ext cx="12918331" cy="1810008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hteck 202">
            <a:extLst>
              <a:ext uri="{FF2B5EF4-FFF2-40B4-BE49-F238E27FC236}">
                <a16:creationId xmlns:a16="http://schemas.microsoft.com/office/drawing/2014/main" id="{35CC7D15-DD41-4FF9-9207-CA9FF63E6B9A}"/>
              </a:ext>
            </a:extLst>
          </p:cNvPr>
          <p:cNvSpPr/>
          <p:nvPr/>
        </p:nvSpPr>
        <p:spPr>
          <a:xfrm rot="16200000">
            <a:off x="964087" y="6391685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hteck 203">
            <a:extLst>
              <a:ext uri="{FF2B5EF4-FFF2-40B4-BE49-F238E27FC236}">
                <a16:creationId xmlns:a16="http://schemas.microsoft.com/office/drawing/2014/main" id="{08A35E4D-3A57-48CA-99EC-E8A1CDEBD6A7}"/>
              </a:ext>
            </a:extLst>
          </p:cNvPr>
          <p:cNvSpPr/>
          <p:nvPr/>
        </p:nvSpPr>
        <p:spPr>
          <a:xfrm rot="16200000">
            <a:off x="2489431" y="6255190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1292E12C-4776-454C-981F-2CD48879F8E2}"/>
              </a:ext>
            </a:extLst>
          </p:cNvPr>
          <p:cNvSpPr/>
          <p:nvPr/>
        </p:nvSpPr>
        <p:spPr>
          <a:xfrm rot="16200000">
            <a:off x="4084633" y="6317584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hteck 205">
            <a:extLst>
              <a:ext uri="{FF2B5EF4-FFF2-40B4-BE49-F238E27FC236}">
                <a16:creationId xmlns:a16="http://schemas.microsoft.com/office/drawing/2014/main" id="{78919D5E-4996-497A-A021-22F0AFC86BBD}"/>
              </a:ext>
            </a:extLst>
          </p:cNvPr>
          <p:cNvSpPr/>
          <p:nvPr/>
        </p:nvSpPr>
        <p:spPr>
          <a:xfrm rot="16200000">
            <a:off x="5443702" y="6233875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hteck 206">
            <a:extLst>
              <a:ext uri="{FF2B5EF4-FFF2-40B4-BE49-F238E27FC236}">
                <a16:creationId xmlns:a16="http://schemas.microsoft.com/office/drawing/2014/main" id="{4C766A4A-A291-491F-A129-E94FC50BF823}"/>
              </a:ext>
            </a:extLst>
          </p:cNvPr>
          <p:cNvSpPr/>
          <p:nvPr/>
        </p:nvSpPr>
        <p:spPr>
          <a:xfrm rot="16200000">
            <a:off x="8142122" y="6288797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hteck 207">
            <a:extLst>
              <a:ext uri="{FF2B5EF4-FFF2-40B4-BE49-F238E27FC236}">
                <a16:creationId xmlns:a16="http://schemas.microsoft.com/office/drawing/2014/main" id="{EF70BDB7-E783-410D-A4EC-0D758CB22021}"/>
              </a:ext>
            </a:extLst>
          </p:cNvPr>
          <p:cNvSpPr/>
          <p:nvPr/>
        </p:nvSpPr>
        <p:spPr>
          <a:xfrm rot="16200000">
            <a:off x="9511302" y="6352639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hteck 208">
            <a:extLst>
              <a:ext uri="{FF2B5EF4-FFF2-40B4-BE49-F238E27FC236}">
                <a16:creationId xmlns:a16="http://schemas.microsoft.com/office/drawing/2014/main" id="{8418B663-B945-42A5-9F75-DD3933D73D5E}"/>
              </a:ext>
            </a:extLst>
          </p:cNvPr>
          <p:cNvSpPr/>
          <p:nvPr/>
        </p:nvSpPr>
        <p:spPr>
          <a:xfrm rot="16200000">
            <a:off x="6772617" y="6308321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hteck 209">
            <a:extLst>
              <a:ext uri="{FF2B5EF4-FFF2-40B4-BE49-F238E27FC236}">
                <a16:creationId xmlns:a16="http://schemas.microsoft.com/office/drawing/2014/main" id="{086F1364-1D39-487D-B5E8-FB7BA83B54EC}"/>
              </a:ext>
            </a:extLst>
          </p:cNvPr>
          <p:cNvSpPr/>
          <p:nvPr/>
        </p:nvSpPr>
        <p:spPr>
          <a:xfrm rot="16200000">
            <a:off x="10810633" y="6317584"/>
            <a:ext cx="509930" cy="185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hteck 210">
            <a:extLst>
              <a:ext uri="{FF2B5EF4-FFF2-40B4-BE49-F238E27FC236}">
                <a16:creationId xmlns:a16="http://schemas.microsoft.com/office/drawing/2014/main" id="{495E6F9F-4FEB-420B-A92F-50E8007C1D45}"/>
              </a:ext>
            </a:extLst>
          </p:cNvPr>
          <p:cNvSpPr/>
          <p:nvPr/>
        </p:nvSpPr>
        <p:spPr>
          <a:xfrm rot="16200000">
            <a:off x="10836109" y="5688073"/>
            <a:ext cx="1446873" cy="18177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fik 29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5B36BC0D-4C5D-4E42-B2CB-0EC353DAE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3161" y="5529255"/>
            <a:ext cx="1054699" cy="731583"/>
          </a:xfrm>
          <a:prstGeom prst="rect">
            <a:avLst/>
          </a:prstGeom>
        </p:spPr>
      </p:pic>
      <p:pic>
        <p:nvPicPr>
          <p:cNvPr id="673" name="Grafik 672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8B32B3E0-895B-4631-BD8C-7F99E66CA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6633" y="5601037"/>
            <a:ext cx="1054699" cy="725487"/>
          </a:xfrm>
          <a:prstGeom prst="rect">
            <a:avLst/>
          </a:prstGeom>
        </p:spPr>
      </p:pic>
      <p:pic>
        <p:nvPicPr>
          <p:cNvPr id="684" name="Grafik 683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5BF168DA-0B7A-4332-A0E2-91BB86E529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36584" y="5582930"/>
            <a:ext cx="1054699" cy="725487"/>
          </a:xfrm>
          <a:prstGeom prst="rect">
            <a:avLst/>
          </a:prstGeom>
        </p:spPr>
      </p:pic>
      <p:pic>
        <p:nvPicPr>
          <p:cNvPr id="688" name="Grafik 687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C8C7BCEC-DC22-4A38-8B23-29D18B8433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63933" y="4531139"/>
            <a:ext cx="1054699" cy="731583"/>
          </a:xfrm>
          <a:prstGeom prst="rect">
            <a:avLst/>
          </a:prstGeom>
        </p:spPr>
      </p:pic>
      <p:sp>
        <p:nvSpPr>
          <p:cNvPr id="184" name="Freihandform: Form 183">
            <a:extLst>
              <a:ext uri="{FF2B5EF4-FFF2-40B4-BE49-F238E27FC236}">
                <a16:creationId xmlns:a16="http://schemas.microsoft.com/office/drawing/2014/main" id="{9E7E5657-69D4-429C-997D-5E3B70C36720}"/>
              </a:ext>
            </a:extLst>
          </p:cNvPr>
          <p:cNvSpPr/>
          <p:nvPr/>
        </p:nvSpPr>
        <p:spPr>
          <a:xfrm>
            <a:off x="5078055" y="5355496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ihandform: Form 188">
            <a:extLst>
              <a:ext uri="{FF2B5EF4-FFF2-40B4-BE49-F238E27FC236}">
                <a16:creationId xmlns:a16="http://schemas.microsoft.com/office/drawing/2014/main" id="{C1B47BC2-C858-482A-99E8-7EC5430CCD6F}"/>
              </a:ext>
            </a:extLst>
          </p:cNvPr>
          <p:cNvSpPr/>
          <p:nvPr/>
        </p:nvSpPr>
        <p:spPr>
          <a:xfrm>
            <a:off x="6414379" y="5419947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ihandform: Form 191">
            <a:extLst>
              <a:ext uri="{FF2B5EF4-FFF2-40B4-BE49-F238E27FC236}">
                <a16:creationId xmlns:a16="http://schemas.microsoft.com/office/drawing/2014/main" id="{ED750175-7F92-426F-A962-49BC5F384023}"/>
              </a:ext>
            </a:extLst>
          </p:cNvPr>
          <p:cNvSpPr/>
          <p:nvPr/>
        </p:nvSpPr>
        <p:spPr>
          <a:xfrm flipH="1">
            <a:off x="10951706" y="4374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ihandform: Form 194">
            <a:extLst>
              <a:ext uri="{FF2B5EF4-FFF2-40B4-BE49-F238E27FC236}">
                <a16:creationId xmlns:a16="http://schemas.microsoft.com/office/drawing/2014/main" id="{2BB4E729-9618-4B4E-A563-3FEF5CE40047}"/>
              </a:ext>
            </a:extLst>
          </p:cNvPr>
          <p:cNvSpPr/>
          <p:nvPr/>
        </p:nvSpPr>
        <p:spPr>
          <a:xfrm rot="207948" flipH="1">
            <a:off x="10461134" y="541994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38" name="Gruppieren 2137">
            <a:extLst>
              <a:ext uri="{FF2B5EF4-FFF2-40B4-BE49-F238E27FC236}">
                <a16:creationId xmlns:a16="http://schemas.microsoft.com/office/drawing/2014/main" id="{24D69A08-3243-4F2F-ABE2-19E5A027FD1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315452" y="3461538"/>
            <a:ext cx="1829150" cy="2692518"/>
            <a:chOff x="0" y="0"/>
            <a:chExt cx="5423358" cy="7976923"/>
          </a:xfrm>
        </p:grpSpPr>
        <p:grpSp>
          <p:nvGrpSpPr>
            <p:cNvPr id="2139" name="Gruppieren 2138">
              <a:extLst>
                <a:ext uri="{FF2B5EF4-FFF2-40B4-BE49-F238E27FC236}">
                  <a16:creationId xmlns:a16="http://schemas.microsoft.com/office/drawing/2014/main" id="{545C20E5-2DB8-4BF9-96E7-2225C6A4F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208939"/>
              <a:ext cx="5423358" cy="4767984"/>
              <a:chOff x="0" y="0"/>
              <a:chExt cx="5060425" cy="4448810"/>
            </a:xfrm>
          </p:grpSpPr>
          <p:sp>
            <p:nvSpPr>
              <p:cNvPr id="2152" name="Ellipse 2151">
                <a:extLst>
                  <a:ext uri="{FF2B5EF4-FFF2-40B4-BE49-F238E27FC236}">
                    <a16:creationId xmlns:a16="http://schemas.microsoft.com/office/drawing/2014/main" id="{F5EDDC58-DAD8-4D39-A0B6-7098FBB00BC5}"/>
                  </a:ext>
                </a:extLst>
              </p:cNvPr>
              <p:cNvSpPr/>
              <p:nvPr/>
            </p:nvSpPr>
            <p:spPr>
              <a:xfrm>
                <a:off x="3531476" y="157656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3" name="Ellipse 2152">
                <a:extLst>
                  <a:ext uri="{FF2B5EF4-FFF2-40B4-BE49-F238E27FC236}">
                    <a16:creationId xmlns:a16="http://schemas.microsoft.com/office/drawing/2014/main" id="{B2B4095A-1849-428E-8E57-564597F7A6A6}"/>
                  </a:ext>
                </a:extLst>
              </p:cNvPr>
              <p:cNvSpPr/>
              <p:nvPr/>
            </p:nvSpPr>
            <p:spPr>
              <a:xfrm>
                <a:off x="0" y="0"/>
                <a:ext cx="5016500" cy="44488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4" name="Ellipse 2153">
                <a:extLst>
                  <a:ext uri="{FF2B5EF4-FFF2-40B4-BE49-F238E27FC236}">
                    <a16:creationId xmlns:a16="http://schemas.microsoft.com/office/drawing/2014/main" id="{0C9A4470-A0AF-4F9D-A685-87074318FDF6}"/>
                  </a:ext>
                </a:extLst>
              </p:cNvPr>
              <p:cNvSpPr/>
              <p:nvPr/>
            </p:nvSpPr>
            <p:spPr>
              <a:xfrm rot="20527534">
                <a:off x="2986252" y="712733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5" name="Ellipse 2154">
                <a:extLst>
                  <a:ext uri="{FF2B5EF4-FFF2-40B4-BE49-F238E27FC236}">
                    <a16:creationId xmlns:a16="http://schemas.microsoft.com/office/drawing/2014/main" id="{EA4A05B9-651F-429E-9353-9FF377FB6337}"/>
                  </a:ext>
                </a:extLst>
              </p:cNvPr>
              <p:cNvSpPr/>
              <p:nvPr/>
            </p:nvSpPr>
            <p:spPr>
              <a:xfrm rot="20966179">
                <a:off x="3298278" y="1579837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6" name="Ellipse 2155">
                <a:extLst>
                  <a:ext uri="{FF2B5EF4-FFF2-40B4-BE49-F238E27FC236}">
                    <a16:creationId xmlns:a16="http://schemas.microsoft.com/office/drawing/2014/main" id="{22C5CDB5-A063-4D5E-8978-D0E6C4A527C3}"/>
                  </a:ext>
                </a:extLst>
              </p:cNvPr>
              <p:cNvSpPr/>
              <p:nvPr/>
            </p:nvSpPr>
            <p:spPr>
              <a:xfrm rot="20206565">
                <a:off x="94593" y="731783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EAF2FA"/>
                  </a:gs>
                  <a:gs pos="100000">
                    <a:srgbClr val="EAF2FA"/>
                  </a:gs>
                  <a:gs pos="15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40" name="Gruppieren 2139">
              <a:extLst>
                <a:ext uri="{FF2B5EF4-FFF2-40B4-BE49-F238E27FC236}">
                  <a16:creationId xmlns:a16="http://schemas.microsoft.com/office/drawing/2014/main" id="{8A131157-4A7F-477D-9122-DFBB2E3470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8993" y="954470"/>
              <a:ext cx="3293896" cy="2848812"/>
              <a:chOff x="0" y="0"/>
              <a:chExt cx="3073400" cy="2658110"/>
            </a:xfrm>
          </p:grpSpPr>
          <p:sp>
            <p:nvSpPr>
              <p:cNvPr id="2145" name="Ellipse 2144">
                <a:extLst>
                  <a:ext uri="{FF2B5EF4-FFF2-40B4-BE49-F238E27FC236}">
                    <a16:creationId xmlns:a16="http://schemas.microsoft.com/office/drawing/2014/main" id="{14B04787-1C6C-4BEC-858F-079079F37B72}"/>
                  </a:ext>
                </a:extLst>
              </p:cNvPr>
              <p:cNvSpPr/>
              <p:nvPr/>
            </p:nvSpPr>
            <p:spPr>
              <a:xfrm>
                <a:off x="0" y="0"/>
                <a:ext cx="3073400" cy="26581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6" name="Ellipse 2145">
                <a:extLst>
                  <a:ext uri="{FF2B5EF4-FFF2-40B4-BE49-F238E27FC236}">
                    <a16:creationId xmlns:a16="http://schemas.microsoft.com/office/drawing/2014/main" id="{47C66693-862F-49C4-A078-9E0B003A7625}"/>
                  </a:ext>
                </a:extLst>
              </p:cNvPr>
              <p:cNvSpPr/>
              <p:nvPr/>
            </p:nvSpPr>
            <p:spPr>
              <a:xfrm>
                <a:off x="1115251" y="940828"/>
                <a:ext cx="254000" cy="457200"/>
              </a:xfrm>
              <a:prstGeom prst="ellipse">
                <a:avLst/>
              </a:prstGeom>
              <a:solidFill>
                <a:srgbClr val="4472C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7" name="Ellipse 2146">
                <a:extLst>
                  <a:ext uri="{FF2B5EF4-FFF2-40B4-BE49-F238E27FC236}">
                    <a16:creationId xmlns:a16="http://schemas.microsoft.com/office/drawing/2014/main" id="{6B89776C-9E7E-4468-8F66-FEDA581F277E}"/>
                  </a:ext>
                </a:extLst>
              </p:cNvPr>
              <p:cNvSpPr/>
              <p:nvPr/>
            </p:nvSpPr>
            <p:spPr>
              <a:xfrm>
                <a:off x="2056079" y="914400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48" name="Gruppieren 2147">
                <a:extLst>
                  <a:ext uri="{FF2B5EF4-FFF2-40B4-BE49-F238E27FC236}">
                    <a16:creationId xmlns:a16="http://schemas.microsoft.com/office/drawing/2014/main" id="{666A967F-282A-4955-A021-DB4B61B17368}"/>
                  </a:ext>
                </a:extLst>
              </p:cNvPr>
              <p:cNvGrpSpPr/>
              <p:nvPr/>
            </p:nvGrpSpPr>
            <p:grpSpPr>
              <a:xfrm>
                <a:off x="1607908" y="1216777"/>
                <a:ext cx="1398028" cy="523269"/>
                <a:chOff x="0" y="0"/>
                <a:chExt cx="1548367" cy="518945"/>
              </a:xfr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50" name="Gleichschenkliges Dreieck 2149">
                  <a:extLst>
                    <a:ext uri="{FF2B5EF4-FFF2-40B4-BE49-F238E27FC236}">
                      <a16:creationId xmlns:a16="http://schemas.microsoft.com/office/drawing/2014/main" id="{F48851D9-D5DE-4EA9-A849-42AC7AA66BF8}"/>
                    </a:ext>
                  </a:extLst>
                </p:cNvPr>
                <p:cNvSpPr/>
                <p:nvPr/>
              </p:nvSpPr>
              <p:spPr>
                <a:xfrm>
                  <a:off x="173183" y="16364"/>
                  <a:ext cx="1375184" cy="501650"/>
                </a:xfrm>
                <a:prstGeom prst="triangle">
                  <a:avLst>
                    <a:gd name="adj" fmla="val 623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1" name="Ellipse 2150">
                  <a:extLst>
                    <a:ext uri="{FF2B5EF4-FFF2-40B4-BE49-F238E27FC236}">
                      <a16:creationId xmlns:a16="http://schemas.microsoft.com/office/drawing/2014/main" id="{4AFF714D-78BE-477E-B2CF-2CDEB5EC93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1192" cy="5189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41" name="Gruppieren 2140">
              <a:extLst>
                <a:ext uri="{FF2B5EF4-FFF2-40B4-BE49-F238E27FC236}">
                  <a16:creationId xmlns:a16="http://schemas.microsoft.com/office/drawing/2014/main" id="{D33AAE37-018E-44EA-8CE2-57F230F0FFEC}"/>
                </a:ext>
              </a:extLst>
            </p:cNvPr>
            <p:cNvGrpSpPr>
              <a:grpSpLocks noChangeAspect="1"/>
            </p:cNvGrpSpPr>
            <p:nvPr/>
          </p:nvGrpSpPr>
          <p:grpSpPr>
            <a:xfrm rot="975702">
              <a:off x="1933904" y="0"/>
              <a:ext cx="2475186" cy="1877657"/>
              <a:chOff x="0" y="0"/>
              <a:chExt cx="2309785" cy="1752267"/>
            </a:xfrm>
          </p:grpSpPr>
          <p:sp>
            <p:nvSpPr>
              <p:cNvPr id="2142" name="Flussdiagramm: Magnetplattenspeicher 2141">
                <a:extLst>
                  <a:ext uri="{FF2B5EF4-FFF2-40B4-BE49-F238E27FC236}">
                    <a16:creationId xmlns:a16="http://schemas.microsoft.com/office/drawing/2014/main" id="{90F2AAF0-191F-4BD4-82CF-2642CA9CE6FB}"/>
                  </a:ext>
                </a:extLst>
              </p:cNvPr>
              <p:cNvSpPr/>
              <p:nvPr/>
            </p:nvSpPr>
            <p:spPr>
              <a:xfrm>
                <a:off x="0" y="0"/>
                <a:ext cx="2309785" cy="1752267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3" name="Halbbogen 2142">
                <a:extLst>
                  <a:ext uri="{FF2B5EF4-FFF2-40B4-BE49-F238E27FC236}">
                    <a16:creationId xmlns:a16="http://schemas.microsoft.com/office/drawing/2014/main" id="{4C934EDD-CF5B-47A4-8172-8FC7C7F440BF}"/>
                  </a:ext>
                </a:extLst>
              </p:cNvPr>
              <p:cNvSpPr/>
              <p:nvPr/>
            </p:nvSpPr>
            <p:spPr>
              <a:xfrm rot="11791213">
                <a:off x="118441" y="667909"/>
                <a:ext cx="778510" cy="932180"/>
              </a:xfrm>
              <a:prstGeom prst="blockArc">
                <a:avLst>
                  <a:gd name="adj1" fmla="val 9684492"/>
                  <a:gd name="adj2" fmla="val 628043"/>
                  <a:gd name="adj3" fmla="val 23013"/>
                </a:avLst>
              </a:prstGeom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4" name="Ellipse 2143">
                <a:extLst>
                  <a:ext uri="{FF2B5EF4-FFF2-40B4-BE49-F238E27FC236}">
                    <a16:creationId xmlns:a16="http://schemas.microsoft.com/office/drawing/2014/main" id="{24BF14CB-1C85-4823-86F5-E18916FC24C1}"/>
                  </a:ext>
                </a:extLst>
              </p:cNvPr>
              <p:cNvSpPr/>
              <p:nvPr/>
            </p:nvSpPr>
            <p:spPr>
              <a:xfrm>
                <a:off x="15902" y="0"/>
                <a:ext cx="2281473" cy="57646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5" name="Grafik 24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D95F0831-5C28-40CE-AE2B-09E70D41B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4090" y="5478795"/>
            <a:ext cx="1054699" cy="731583"/>
          </a:xfrm>
          <a:prstGeom prst="rect">
            <a:avLst/>
          </a:prstGeom>
        </p:spPr>
      </p:pic>
      <p:sp>
        <p:nvSpPr>
          <p:cNvPr id="182" name="Freihandform: Form 181">
            <a:extLst>
              <a:ext uri="{FF2B5EF4-FFF2-40B4-BE49-F238E27FC236}">
                <a16:creationId xmlns:a16="http://schemas.microsoft.com/office/drawing/2014/main" id="{AC3B545C-04E6-43F8-8907-DED40D6F9202}"/>
              </a:ext>
            </a:extLst>
          </p:cNvPr>
          <p:cNvSpPr/>
          <p:nvPr/>
        </p:nvSpPr>
        <p:spPr>
          <a:xfrm flipH="1">
            <a:off x="2147987" y="5317268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hteck 201">
            <a:extLst>
              <a:ext uri="{FF2B5EF4-FFF2-40B4-BE49-F238E27FC236}">
                <a16:creationId xmlns:a16="http://schemas.microsoft.com/office/drawing/2014/main" id="{4381746A-01EC-4853-9544-9E17ECA19C8B}"/>
              </a:ext>
            </a:extLst>
          </p:cNvPr>
          <p:cNvSpPr/>
          <p:nvPr/>
        </p:nvSpPr>
        <p:spPr>
          <a:xfrm rot="16200000">
            <a:off x="110145" y="5704846"/>
            <a:ext cx="1642722" cy="18529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3CC8832-7E5B-465A-BACC-4EADE4120995}"/>
              </a:ext>
            </a:extLst>
          </p:cNvPr>
          <p:cNvSpPr/>
          <p:nvPr/>
        </p:nvSpPr>
        <p:spPr>
          <a:xfrm rot="16200000">
            <a:off x="-593103" y="5147758"/>
            <a:ext cx="2325888" cy="19906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fik 16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7EF79B6C-A4E7-4AFC-A4A6-FFAFD6DC88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33" y="3497806"/>
            <a:ext cx="1054699" cy="859611"/>
          </a:xfrm>
          <a:prstGeom prst="rect">
            <a:avLst/>
          </a:prstGeom>
        </p:spPr>
      </p:pic>
      <p:pic>
        <p:nvPicPr>
          <p:cNvPr id="19" name="Grafik 18">
            <a:hlinkClick r:id="" action="ppaction://hlinkshowjump?jump=nextslide">
              <a:snd r:embed="rId11" name="richtig 2.wav"/>
            </a:hlinkClick>
            <a:extLst>
              <a:ext uri="{FF2B5EF4-FFF2-40B4-BE49-F238E27FC236}">
                <a16:creationId xmlns:a16="http://schemas.microsoft.com/office/drawing/2014/main" id="{03FBAC2B-7155-4B51-BAEB-22DC79796F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156" y="4586768"/>
            <a:ext cx="1054699" cy="731583"/>
          </a:xfrm>
          <a:prstGeom prst="rect">
            <a:avLst/>
          </a:prstGeom>
        </p:spPr>
      </p:pic>
      <p:pic>
        <p:nvPicPr>
          <p:cNvPr id="23" name="Grafik 22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A83259B1-32C0-4E1A-8C9D-E2FE8743D1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6103" y="5656210"/>
            <a:ext cx="1054699" cy="731583"/>
          </a:xfrm>
          <a:prstGeom prst="rect">
            <a:avLst/>
          </a:prstGeom>
        </p:spPr>
      </p:pic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78E45E-4DFE-40B3-AF42-6FF7B6971106}"/>
              </a:ext>
            </a:extLst>
          </p:cNvPr>
          <p:cNvSpPr/>
          <p:nvPr/>
        </p:nvSpPr>
        <p:spPr>
          <a:xfrm>
            <a:off x="597692" y="5513881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reihandform: Form 184">
            <a:extLst>
              <a:ext uri="{FF2B5EF4-FFF2-40B4-BE49-F238E27FC236}">
                <a16:creationId xmlns:a16="http://schemas.microsoft.com/office/drawing/2014/main" id="{3EE1DFD1-8828-42E9-BAA6-34FE6143AE1D}"/>
              </a:ext>
            </a:extLst>
          </p:cNvPr>
          <p:cNvSpPr/>
          <p:nvPr/>
        </p:nvSpPr>
        <p:spPr>
          <a:xfrm rot="231405" flipH="1">
            <a:off x="338185" y="4403321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ihandform: Form 197">
            <a:extLst>
              <a:ext uri="{FF2B5EF4-FFF2-40B4-BE49-F238E27FC236}">
                <a16:creationId xmlns:a16="http://schemas.microsoft.com/office/drawing/2014/main" id="{902B0CC1-FF73-48AB-A3FD-F228C85F9DE2}"/>
              </a:ext>
            </a:extLst>
          </p:cNvPr>
          <p:cNvSpPr/>
          <p:nvPr/>
        </p:nvSpPr>
        <p:spPr>
          <a:xfrm>
            <a:off x="1283" y="3302730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 26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4EA3EFCC-A4BA-41EC-BF61-E7AF36BD8C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81232" y="5547962"/>
            <a:ext cx="1054699" cy="731583"/>
          </a:xfrm>
          <a:prstGeom prst="rect">
            <a:avLst/>
          </a:prstGeom>
        </p:spPr>
      </p:pic>
      <p:sp>
        <p:nvSpPr>
          <p:cNvPr id="201" name="Freihandform: Form 200">
            <a:extLst>
              <a:ext uri="{FF2B5EF4-FFF2-40B4-BE49-F238E27FC236}">
                <a16:creationId xmlns:a16="http://schemas.microsoft.com/office/drawing/2014/main" id="{BD8AED68-1A09-4642-8A9C-54EAB331E5ED}"/>
              </a:ext>
            </a:extLst>
          </p:cNvPr>
          <p:cNvSpPr/>
          <p:nvPr/>
        </p:nvSpPr>
        <p:spPr>
          <a:xfrm rot="21368595">
            <a:off x="3706499" y="5396024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6" name="Grafik 675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E45B4E5A-1E29-439C-AA20-C4CC812689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38486" y="5484891"/>
            <a:ext cx="1054699" cy="725487"/>
          </a:xfrm>
          <a:prstGeom prst="rect">
            <a:avLst/>
          </a:prstGeom>
        </p:spPr>
      </p:pic>
      <p:pic>
        <p:nvPicPr>
          <p:cNvPr id="680" name="Grafik 679">
            <a:hlinkClick r:id="" action="ppaction://hlinkshowjump?jump=previousslide">
              <a:snd r:embed="rId4" name="cashreg.wav"/>
            </a:hlinkClick>
            <a:extLst>
              <a:ext uri="{FF2B5EF4-FFF2-40B4-BE49-F238E27FC236}">
                <a16:creationId xmlns:a16="http://schemas.microsoft.com/office/drawing/2014/main" id="{99BEADD7-0E09-43DB-87ED-BA0D645851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60875" y="5717019"/>
            <a:ext cx="1060796" cy="725487"/>
          </a:xfrm>
          <a:prstGeom prst="rect">
            <a:avLst/>
          </a:prstGeom>
        </p:spPr>
      </p:pic>
      <p:sp>
        <p:nvSpPr>
          <p:cNvPr id="683" name="Freihandform: Form 682">
            <a:extLst>
              <a:ext uri="{FF2B5EF4-FFF2-40B4-BE49-F238E27FC236}">
                <a16:creationId xmlns:a16="http://schemas.microsoft.com/office/drawing/2014/main" id="{73ED9615-77ED-4D6F-85AB-4401AB348A33}"/>
              </a:ext>
            </a:extLst>
          </p:cNvPr>
          <p:cNvSpPr/>
          <p:nvPr/>
        </p:nvSpPr>
        <p:spPr>
          <a:xfrm rot="207948" flipH="1">
            <a:off x="7777574" y="532146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5" name="Freihandform: Form 684">
            <a:extLst>
              <a:ext uri="{FF2B5EF4-FFF2-40B4-BE49-F238E27FC236}">
                <a16:creationId xmlns:a16="http://schemas.microsoft.com/office/drawing/2014/main" id="{F2E037B5-263D-49C2-9255-2B75F10685E2}"/>
              </a:ext>
            </a:extLst>
          </p:cNvPr>
          <p:cNvSpPr/>
          <p:nvPr/>
        </p:nvSpPr>
        <p:spPr>
          <a:xfrm flipH="1">
            <a:off x="9156667" y="5643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29ED12F-CC76-4702-BF4A-7ACD1EA28BEE}"/>
              </a:ext>
            </a:extLst>
          </p:cNvPr>
          <p:cNvSpPr/>
          <p:nvPr/>
        </p:nvSpPr>
        <p:spPr>
          <a:xfrm>
            <a:off x="9009899" y="4479783"/>
            <a:ext cx="405958" cy="154820"/>
          </a:xfrm>
          <a:prstGeom prst="ellipse">
            <a:avLst/>
          </a:prstGeom>
          <a:solidFill>
            <a:srgbClr val="4472C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6DDC21-D372-4FE3-BEBA-BBD268C6914A}"/>
              </a:ext>
            </a:extLst>
          </p:cNvPr>
          <p:cNvSpPr/>
          <p:nvPr/>
        </p:nvSpPr>
        <p:spPr>
          <a:xfrm>
            <a:off x="8950207" y="4457168"/>
            <a:ext cx="552657" cy="154820"/>
          </a:xfrm>
          <a:prstGeom prst="ellipse">
            <a:avLst/>
          </a:prstGeom>
          <a:gradFill flip="none" rotWithShape="1">
            <a:gsLst>
              <a:gs pos="48000">
                <a:schemeClr val="accent5">
                  <a:lumMod val="20000"/>
                  <a:lumOff val="80000"/>
                </a:schemeClr>
              </a:gs>
              <a:gs pos="100000">
                <a:srgbClr val="F9FBF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0B3E687F-1ED1-4D97-9BD2-8DEBA9F79872}"/>
              </a:ext>
            </a:extLst>
          </p:cNvPr>
          <p:cNvGrpSpPr/>
          <p:nvPr/>
        </p:nvGrpSpPr>
        <p:grpSpPr>
          <a:xfrm>
            <a:off x="8596848" y="205406"/>
            <a:ext cx="3235837" cy="899135"/>
            <a:chOff x="8596848" y="205406"/>
            <a:chExt cx="3235837" cy="899135"/>
          </a:xfrm>
        </p:grpSpPr>
        <p:grpSp>
          <p:nvGrpSpPr>
            <p:cNvPr id="59" name="Gruppieren 58">
              <a:extLst>
                <a:ext uri="{FF2B5EF4-FFF2-40B4-BE49-F238E27FC236}">
                  <a16:creationId xmlns:a16="http://schemas.microsoft.com/office/drawing/2014/main" id="{1D3458A0-BC5C-4500-9879-C7A2510A7D88}"/>
                </a:ext>
              </a:extLst>
            </p:cNvPr>
            <p:cNvGrpSpPr/>
            <p:nvPr/>
          </p:nvGrpSpPr>
          <p:grpSpPr>
            <a:xfrm>
              <a:off x="8596848" y="205406"/>
              <a:ext cx="1348875" cy="683394"/>
              <a:chOff x="7887200" y="205406"/>
              <a:chExt cx="1348875" cy="683394"/>
            </a:xfrm>
          </p:grpSpPr>
          <p:sp>
            <p:nvSpPr>
              <p:cNvPr id="64" name="Wolke 63">
                <a:extLst>
                  <a:ext uri="{FF2B5EF4-FFF2-40B4-BE49-F238E27FC236}">
                    <a16:creationId xmlns:a16="http://schemas.microsoft.com/office/drawing/2014/main" id="{85AAC45E-897C-4E58-9E96-C12E48C3B73E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feld 64">
                <a:extLst>
                  <a:ext uri="{FF2B5EF4-FFF2-40B4-BE49-F238E27FC236}">
                    <a16:creationId xmlns:a16="http://schemas.microsoft.com/office/drawing/2014/main" id="{F61B76E6-EECF-490D-9075-0FAFA88CA7AA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CB837977-8EF6-42F5-B3BE-98F26033DFC3}"/>
                </a:ext>
              </a:extLst>
            </p:cNvPr>
            <p:cNvGrpSpPr/>
            <p:nvPr/>
          </p:nvGrpSpPr>
          <p:grpSpPr>
            <a:xfrm>
              <a:off x="10483810" y="421147"/>
              <a:ext cx="1348875" cy="683394"/>
              <a:chOff x="7887200" y="205406"/>
              <a:chExt cx="1348875" cy="683394"/>
            </a:xfrm>
          </p:grpSpPr>
          <p:sp>
            <p:nvSpPr>
              <p:cNvPr id="62" name="Wolke 61">
                <a:extLst>
                  <a:ext uri="{FF2B5EF4-FFF2-40B4-BE49-F238E27FC236}">
                    <a16:creationId xmlns:a16="http://schemas.microsoft.com/office/drawing/2014/main" id="{85DE5446-5224-421E-B455-DE9DC81B8E70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3CAA1FA2-BCA7-46DB-80C5-81D5C7F132AB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584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  <p:sndAc>
          <p:stSnd>
            <p:snd r:embed="rId2" name="9.wav"/>
          </p:stSnd>
        </p:sndAc>
      </p:transition>
    </mc:Choice>
    <mc:Fallback xmlns="">
      <p:transition>
        <p:fade/>
        <p:sndAc>
          <p:stSnd>
            <p:snd r:embed="rId17" name="9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-4.07407E-6 C -0.00091 0.00232 -0.00091 0.00186 2.29167E-6 0.0044 C 2.29167E-6 0.00463 2.29167E-6 0.00463 2.29167E-6 0.00487 C 0.00091 0.00787 0.00039 0.00672 0.00091 0.00463 C 0.00143 0.00371 0.00143 0.00417 0.00182 0.00348 C 0.00234 0.00348 0.00234 0.00301 0.00234 0.00278 C 0.00286 0.00278 0.00286 0.00255 0.00286 0.00232 C 0.00377 0.00093 0.00039 0.00024 2.29167E-6 -4.07407E-6 Z " pathEditMode="relative" rAng="0" ptsTypes="AAAAAAAAA">
                                      <p:cBhvr>
                                        <p:cTn id="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0" y="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5000"/>
                <a:lumOff val="95000"/>
              </a:schemeClr>
            </a:gs>
            <a:gs pos="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2C1C551-BB97-458A-AA91-897CFBBF67FC}"/>
              </a:ext>
            </a:extLst>
          </p:cNvPr>
          <p:cNvSpPr/>
          <p:nvPr/>
        </p:nvSpPr>
        <p:spPr>
          <a:xfrm>
            <a:off x="-162560" y="2592265"/>
            <a:ext cx="12517120" cy="3647440"/>
          </a:xfrm>
          <a:custGeom>
            <a:avLst/>
            <a:gdLst>
              <a:gd name="connsiteX0" fmla="*/ 101600 w 12517120"/>
              <a:gd name="connsiteY0" fmla="*/ 20320 h 3647440"/>
              <a:gd name="connsiteX1" fmla="*/ 101600 w 12517120"/>
              <a:gd name="connsiteY1" fmla="*/ 20320 h 3647440"/>
              <a:gd name="connsiteX2" fmla="*/ 182880 w 12517120"/>
              <a:gd name="connsiteY2" fmla="*/ 50800 h 3647440"/>
              <a:gd name="connsiteX3" fmla="*/ 243840 w 12517120"/>
              <a:gd name="connsiteY3" fmla="*/ 91440 h 3647440"/>
              <a:gd name="connsiteX4" fmla="*/ 274320 w 12517120"/>
              <a:gd name="connsiteY4" fmla="*/ 111760 h 3647440"/>
              <a:gd name="connsiteX5" fmla="*/ 304800 w 12517120"/>
              <a:gd name="connsiteY5" fmla="*/ 132080 h 3647440"/>
              <a:gd name="connsiteX6" fmla="*/ 345440 w 12517120"/>
              <a:gd name="connsiteY6" fmla="*/ 162560 h 3647440"/>
              <a:gd name="connsiteX7" fmla="*/ 406400 w 12517120"/>
              <a:gd name="connsiteY7" fmla="*/ 213360 h 3647440"/>
              <a:gd name="connsiteX8" fmla="*/ 436880 w 12517120"/>
              <a:gd name="connsiteY8" fmla="*/ 223520 h 3647440"/>
              <a:gd name="connsiteX9" fmla="*/ 538480 w 12517120"/>
              <a:gd name="connsiteY9" fmla="*/ 294640 h 3647440"/>
              <a:gd name="connsiteX10" fmla="*/ 599440 w 12517120"/>
              <a:gd name="connsiteY10" fmla="*/ 325120 h 3647440"/>
              <a:gd name="connsiteX11" fmla="*/ 629920 w 12517120"/>
              <a:gd name="connsiteY11" fmla="*/ 335280 h 3647440"/>
              <a:gd name="connsiteX12" fmla="*/ 731520 w 12517120"/>
              <a:gd name="connsiteY12" fmla="*/ 406400 h 3647440"/>
              <a:gd name="connsiteX13" fmla="*/ 762000 w 12517120"/>
              <a:gd name="connsiteY13" fmla="*/ 426720 h 3647440"/>
              <a:gd name="connsiteX14" fmla="*/ 822960 w 12517120"/>
              <a:gd name="connsiteY14" fmla="*/ 447040 h 3647440"/>
              <a:gd name="connsiteX15" fmla="*/ 924560 w 12517120"/>
              <a:gd name="connsiteY15" fmla="*/ 508000 h 3647440"/>
              <a:gd name="connsiteX16" fmla="*/ 985520 w 12517120"/>
              <a:gd name="connsiteY16" fmla="*/ 528320 h 3647440"/>
              <a:gd name="connsiteX17" fmla="*/ 1046480 w 12517120"/>
              <a:gd name="connsiteY17" fmla="*/ 568960 h 3647440"/>
              <a:gd name="connsiteX18" fmla="*/ 1137920 w 12517120"/>
              <a:gd name="connsiteY18" fmla="*/ 599440 h 3647440"/>
              <a:gd name="connsiteX19" fmla="*/ 1168400 w 12517120"/>
              <a:gd name="connsiteY19" fmla="*/ 609600 h 3647440"/>
              <a:gd name="connsiteX20" fmla="*/ 1219200 w 12517120"/>
              <a:gd name="connsiteY20" fmla="*/ 619760 h 3647440"/>
              <a:gd name="connsiteX21" fmla="*/ 1249680 w 12517120"/>
              <a:gd name="connsiteY21" fmla="*/ 629920 h 3647440"/>
              <a:gd name="connsiteX22" fmla="*/ 1483360 w 12517120"/>
              <a:gd name="connsiteY22" fmla="*/ 629920 h 3647440"/>
              <a:gd name="connsiteX23" fmla="*/ 1747520 w 12517120"/>
              <a:gd name="connsiteY23" fmla="*/ 883920 h 3647440"/>
              <a:gd name="connsiteX24" fmla="*/ 2387600 w 12517120"/>
              <a:gd name="connsiteY24" fmla="*/ 629920 h 3647440"/>
              <a:gd name="connsiteX25" fmla="*/ 2854960 w 12517120"/>
              <a:gd name="connsiteY25" fmla="*/ 304800 h 3647440"/>
              <a:gd name="connsiteX26" fmla="*/ 3271520 w 12517120"/>
              <a:gd name="connsiteY26" fmla="*/ 690880 h 3647440"/>
              <a:gd name="connsiteX27" fmla="*/ 3484880 w 12517120"/>
              <a:gd name="connsiteY27" fmla="*/ 579120 h 3647440"/>
              <a:gd name="connsiteX28" fmla="*/ 4267200 w 12517120"/>
              <a:gd name="connsiteY28" fmla="*/ 1016000 h 3647440"/>
              <a:gd name="connsiteX29" fmla="*/ 4572000 w 12517120"/>
              <a:gd name="connsiteY29" fmla="*/ 894080 h 3647440"/>
              <a:gd name="connsiteX30" fmla="*/ 4632960 w 12517120"/>
              <a:gd name="connsiteY30" fmla="*/ 975360 h 3647440"/>
              <a:gd name="connsiteX31" fmla="*/ 5374640 w 12517120"/>
              <a:gd name="connsiteY31" fmla="*/ 619760 h 3647440"/>
              <a:gd name="connsiteX32" fmla="*/ 5486400 w 12517120"/>
              <a:gd name="connsiteY32" fmla="*/ 680720 h 3647440"/>
              <a:gd name="connsiteX33" fmla="*/ 5994400 w 12517120"/>
              <a:gd name="connsiteY33" fmla="*/ 619760 h 3647440"/>
              <a:gd name="connsiteX34" fmla="*/ 6177280 w 12517120"/>
              <a:gd name="connsiteY34" fmla="*/ 863600 h 3647440"/>
              <a:gd name="connsiteX35" fmla="*/ 6410960 w 12517120"/>
              <a:gd name="connsiteY35" fmla="*/ 1117600 h 3647440"/>
              <a:gd name="connsiteX36" fmla="*/ 6604000 w 12517120"/>
              <a:gd name="connsiteY36" fmla="*/ 934720 h 3647440"/>
              <a:gd name="connsiteX37" fmla="*/ 6990080 w 12517120"/>
              <a:gd name="connsiteY37" fmla="*/ 1270000 h 3647440"/>
              <a:gd name="connsiteX38" fmla="*/ 7752080 w 12517120"/>
              <a:gd name="connsiteY38" fmla="*/ 1127760 h 3647440"/>
              <a:gd name="connsiteX39" fmla="*/ 8107680 w 12517120"/>
              <a:gd name="connsiteY39" fmla="*/ 914400 h 3647440"/>
              <a:gd name="connsiteX40" fmla="*/ 8321040 w 12517120"/>
              <a:gd name="connsiteY40" fmla="*/ 721360 h 3647440"/>
              <a:gd name="connsiteX41" fmla="*/ 8442960 w 12517120"/>
              <a:gd name="connsiteY41" fmla="*/ 772160 h 3647440"/>
              <a:gd name="connsiteX42" fmla="*/ 8524240 w 12517120"/>
              <a:gd name="connsiteY42" fmla="*/ 1056640 h 3647440"/>
              <a:gd name="connsiteX43" fmla="*/ 8829040 w 12517120"/>
              <a:gd name="connsiteY43" fmla="*/ 1097280 h 3647440"/>
              <a:gd name="connsiteX44" fmla="*/ 9001760 w 12517120"/>
              <a:gd name="connsiteY44" fmla="*/ 995680 h 3647440"/>
              <a:gd name="connsiteX45" fmla="*/ 9164320 w 12517120"/>
              <a:gd name="connsiteY45" fmla="*/ 1148080 h 3647440"/>
              <a:gd name="connsiteX46" fmla="*/ 9702800 w 12517120"/>
              <a:gd name="connsiteY46" fmla="*/ 650240 h 3647440"/>
              <a:gd name="connsiteX47" fmla="*/ 10007600 w 12517120"/>
              <a:gd name="connsiteY47" fmla="*/ 853440 h 3647440"/>
              <a:gd name="connsiteX48" fmla="*/ 10292080 w 12517120"/>
              <a:gd name="connsiteY48" fmla="*/ 772160 h 3647440"/>
              <a:gd name="connsiteX49" fmla="*/ 10789920 w 12517120"/>
              <a:gd name="connsiteY49" fmla="*/ 1026160 h 3647440"/>
              <a:gd name="connsiteX50" fmla="*/ 11115040 w 12517120"/>
              <a:gd name="connsiteY50" fmla="*/ 802640 h 3647440"/>
              <a:gd name="connsiteX51" fmla="*/ 11714480 w 12517120"/>
              <a:gd name="connsiteY51" fmla="*/ 934720 h 3647440"/>
              <a:gd name="connsiteX52" fmla="*/ 11988800 w 12517120"/>
              <a:gd name="connsiteY52" fmla="*/ 741680 h 3647440"/>
              <a:gd name="connsiteX53" fmla="*/ 12232640 w 12517120"/>
              <a:gd name="connsiteY53" fmla="*/ 924560 h 3647440"/>
              <a:gd name="connsiteX54" fmla="*/ 12435840 w 12517120"/>
              <a:gd name="connsiteY54" fmla="*/ 894080 h 3647440"/>
              <a:gd name="connsiteX55" fmla="*/ 12517120 w 12517120"/>
              <a:gd name="connsiteY55" fmla="*/ 3566160 h 3647440"/>
              <a:gd name="connsiteX56" fmla="*/ 0 w 12517120"/>
              <a:gd name="connsiteY56" fmla="*/ 3647440 h 3647440"/>
              <a:gd name="connsiteX57" fmla="*/ 40640 w 12517120"/>
              <a:gd name="connsiteY57" fmla="*/ 0 h 3647440"/>
              <a:gd name="connsiteX58" fmla="*/ 101600 w 12517120"/>
              <a:gd name="connsiteY58" fmla="*/ 20320 h 36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517120" h="3647440">
                <a:moveTo>
                  <a:pt x="101600" y="20320"/>
                </a:moveTo>
                <a:lnTo>
                  <a:pt x="101600" y="20320"/>
                </a:lnTo>
                <a:cubicBezTo>
                  <a:pt x="128693" y="30480"/>
                  <a:pt x="156999" y="37860"/>
                  <a:pt x="182880" y="50800"/>
                </a:cubicBezTo>
                <a:cubicBezTo>
                  <a:pt x="204723" y="61722"/>
                  <a:pt x="223520" y="77893"/>
                  <a:pt x="243840" y="91440"/>
                </a:cubicBezTo>
                <a:lnTo>
                  <a:pt x="274320" y="111760"/>
                </a:lnTo>
                <a:cubicBezTo>
                  <a:pt x="284480" y="118533"/>
                  <a:pt x="295031" y="124754"/>
                  <a:pt x="304800" y="132080"/>
                </a:cubicBezTo>
                <a:cubicBezTo>
                  <a:pt x="318347" y="142240"/>
                  <a:pt x="332583" y="151540"/>
                  <a:pt x="345440" y="162560"/>
                </a:cubicBezTo>
                <a:cubicBezTo>
                  <a:pt x="376898" y="189524"/>
                  <a:pt x="370472" y="195396"/>
                  <a:pt x="406400" y="213360"/>
                </a:cubicBezTo>
                <a:cubicBezTo>
                  <a:pt x="415979" y="218149"/>
                  <a:pt x="426720" y="220133"/>
                  <a:pt x="436880" y="223520"/>
                </a:cubicBezTo>
                <a:cubicBezTo>
                  <a:pt x="455427" y="237431"/>
                  <a:pt x="523470" y="289637"/>
                  <a:pt x="538480" y="294640"/>
                </a:cubicBezTo>
                <a:cubicBezTo>
                  <a:pt x="615092" y="320177"/>
                  <a:pt x="520658" y="285729"/>
                  <a:pt x="599440" y="325120"/>
                </a:cubicBezTo>
                <a:cubicBezTo>
                  <a:pt x="609019" y="329909"/>
                  <a:pt x="620558" y="330079"/>
                  <a:pt x="629920" y="335280"/>
                </a:cubicBezTo>
                <a:cubicBezTo>
                  <a:pt x="671962" y="358637"/>
                  <a:pt x="694229" y="379764"/>
                  <a:pt x="731520" y="406400"/>
                </a:cubicBezTo>
                <a:cubicBezTo>
                  <a:pt x="741456" y="413497"/>
                  <a:pt x="750842" y="421761"/>
                  <a:pt x="762000" y="426720"/>
                </a:cubicBezTo>
                <a:cubicBezTo>
                  <a:pt x="781573" y="435419"/>
                  <a:pt x="805138" y="435159"/>
                  <a:pt x="822960" y="447040"/>
                </a:cubicBezTo>
                <a:cubicBezTo>
                  <a:pt x="858740" y="470893"/>
                  <a:pt x="885508" y="492379"/>
                  <a:pt x="924560" y="508000"/>
                </a:cubicBezTo>
                <a:cubicBezTo>
                  <a:pt x="944447" y="515955"/>
                  <a:pt x="967698" y="516439"/>
                  <a:pt x="985520" y="528320"/>
                </a:cubicBezTo>
                <a:cubicBezTo>
                  <a:pt x="1005840" y="541867"/>
                  <a:pt x="1023312" y="561237"/>
                  <a:pt x="1046480" y="568960"/>
                </a:cubicBezTo>
                <a:lnTo>
                  <a:pt x="1137920" y="599440"/>
                </a:lnTo>
                <a:cubicBezTo>
                  <a:pt x="1148080" y="602827"/>
                  <a:pt x="1157898" y="607500"/>
                  <a:pt x="1168400" y="609600"/>
                </a:cubicBezTo>
                <a:cubicBezTo>
                  <a:pt x="1185333" y="612987"/>
                  <a:pt x="1202447" y="615572"/>
                  <a:pt x="1219200" y="619760"/>
                </a:cubicBezTo>
                <a:cubicBezTo>
                  <a:pt x="1229590" y="622357"/>
                  <a:pt x="1238978" y="629508"/>
                  <a:pt x="1249680" y="629920"/>
                </a:cubicBezTo>
                <a:cubicBezTo>
                  <a:pt x="1327516" y="632914"/>
                  <a:pt x="1405467" y="629920"/>
                  <a:pt x="1483360" y="629920"/>
                </a:cubicBezTo>
                <a:lnTo>
                  <a:pt x="1747520" y="883920"/>
                </a:lnTo>
                <a:lnTo>
                  <a:pt x="2387600" y="629920"/>
                </a:lnTo>
                <a:lnTo>
                  <a:pt x="2854960" y="304800"/>
                </a:lnTo>
                <a:lnTo>
                  <a:pt x="3271520" y="690880"/>
                </a:lnTo>
                <a:lnTo>
                  <a:pt x="3484880" y="579120"/>
                </a:lnTo>
                <a:lnTo>
                  <a:pt x="4267200" y="1016000"/>
                </a:lnTo>
                <a:lnTo>
                  <a:pt x="4572000" y="894080"/>
                </a:lnTo>
                <a:lnTo>
                  <a:pt x="4632960" y="975360"/>
                </a:lnTo>
                <a:lnTo>
                  <a:pt x="5374640" y="619760"/>
                </a:lnTo>
                <a:lnTo>
                  <a:pt x="5486400" y="680720"/>
                </a:lnTo>
                <a:lnTo>
                  <a:pt x="5994400" y="619760"/>
                </a:lnTo>
                <a:lnTo>
                  <a:pt x="6177280" y="863600"/>
                </a:lnTo>
                <a:lnTo>
                  <a:pt x="6410960" y="1117600"/>
                </a:lnTo>
                <a:lnTo>
                  <a:pt x="6604000" y="934720"/>
                </a:lnTo>
                <a:lnTo>
                  <a:pt x="6990080" y="1270000"/>
                </a:lnTo>
                <a:lnTo>
                  <a:pt x="7752080" y="1127760"/>
                </a:lnTo>
                <a:lnTo>
                  <a:pt x="8107680" y="914400"/>
                </a:lnTo>
                <a:lnTo>
                  <a:pt x="8321040" y="721360"/>
                </a:lnTo>
                <a:lnTo>
                  <a:pt x="8442960" y="772160"/>
                </a:lnTo>
                <a:lnTo>
                  <a:pt x="8524240" y="1056640"/>
                </a:lnTo>
                <a:lnTo>
                  <a:pt x="8829040" y="1097280"/>
                </a:lnTo>
                <a:lnTo>
                  <a:pt x="9001760" y="995680"/>
                </a:lnTo>
                <a:lnTo>
                  <a:pt x="9164320" y="1148080"/>
                </a:lnTo>
                <a:lnTo>
                  <a:pt x="9702800" y="650240"/>
                </a:lnTo>
                <a:lnTo>
                  <a:pt x="10007600" y="853440"/>
                </a:lnTo>
                <a:lnTo>
                  <a:pt x="10292080" y="772160"/>
                </a:lnTo>
                <a:lnTo>
                  <a:pt x="10789920" y="1026160"/>
                </a:lnTo>
                <a:lnTo>
                  <a:pt x="11115040" y="802640"/>
                </a:lnTo>
                <a:lnTo>
                  <a:pt x="11714480" y="934720"/>
                </a:lnTo>
                <a:lnTo>
                  <a:pt x="11988800" y="741680"/>
                </a:lnTo>
                <a:lnTo>
                  <a:pt x="12232640" y="924560"/>
                </a:lnTo>
                <a:lnTo>
                  <a:pt x="12435840" y="894080"/>
                </a:lnTo>
                <a:lnTo>
                  <a:pt x="12517120" y="3566160"/>
                </a:lnTo>
                <a:lnTo>
                  <a:pt x="0" y="3647440"/>
                </a:lnTo>
                <a:lnTo>
                  <a:pt x="40640" y="0"/>
                </a:lnTo>
                <a:lnTo>
                  <a:pt x="101600" y="20320"/>
                </a:lnTo>
                <a:close/>
              </a:path>
            </a:pathLst>
          </a:custGeom>
          <a:gradFill flip="none" rotWithShape="1">
            <a:gsLst>
              <a:gs pos="22000">
                <a:srgbClr val="FFFFFF"/>
              </a:gs>
              <a:gs pos="58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6C5CDBA1-B70D-48E5-8AC2-C656A1041BA4}"/>
              </a:ext>
            </a:extLst>
          </p:cNvPr>
          <p:cNvSpPr/>
          <p:nvPr/>
        </p:nvSpPr>
        <p:spPr>
          <a:xfrm>
            <a:off x="0" y="2511972"/>
            <a:ext cx="7723319" cy="3990427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2000">
                <a:schemeClr val="bg1"/>
              </a:gs>
            </a:gsLst>
            <a:lin ang="18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3" name="Freihandform: Form 692">
            <a:extLst>
              <a:ext uri="{FF2B5EF4-FFF2-40B4-BE49-F238E27FC236}">
                <a16:creationId xmlns:a16="http://schemas.microsoft.com/office/drawing/2014/main" id="{4C56A6B3-860A-4F44-81FF-BEFE7E194500}"/>
              </a:ext>
            </a:extLst>
          </p:cNvPr>
          <p:cNvSpPr/>
          <p:nvPr/>
        </p:nvSpPr>
        <p:spPr>
          <a:xfrm flipH="1">
            <a:off x="-667850" y="5913754"/>
            <a:ext cx="12918331" cy="1810008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hteck 202">
            <a:extLst>
              <a:ext uri="{FF2B5EF4-FFF2-40B4-BE49-F238E27FC236}">
                <a16:creationId xmlns:a16="http://schemas.microsoft.com/office/drawing/2014/main" id="{35CC7D15-DD41-4FF9-9207-CA9FF63E6B9A}"/>
              </a:ext>
            </a:extLst>
          </p:cNvPr>
          <p:cNvSpPr/>
          <p:nvPr/>
        </p:nvSpPr>
        <p:spPr>
          <a:xfrm rot="16200000">
            <a:off x="964087" y="6391685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hteck 203">
            <a:extLst>
              <a:ext uri="{FF2B5EF4-FFF2-40B4-BE49-F238E27FC236}">
                <a16:creationId xmlns:a16="http://schemas.microsoft.com/office/drawing/2014/main" id="{08A35E4D-3A57-48CA-99EC-E8A1CDEBD6A7}"/>
              </a:ext>
            </a:extLst>
          </p:cNvPr>
          <p:cNvSpPr/>
          <p:nvPr/>
        </p:nvSpPr>
        <p:spPr>
          <a:xfrm rot="16200000">
            <a:off x="2489431" y="6255190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1292E12C-4776-454C-981F-2CD48879F8E2}"/>
              </a:ext>
            </a:extLst>
          </p:cNvPr>
          <p:cNvSpPr/>
          <p:nvPr/>
        </p:nvSpPr>
        <p:spPr>
          <a:xfrm rot="16200000">
            <a:off x="4084633" y="6317584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hteck 205">
            <a:extLst>
              <a:ext uri="{FF2B5EF4-FFF2-40B4-BE49-F238E27FC236}">
                <a16:creationId xmlns:a16="http://schemas.microsoft.com/office/drawing/2014/main" id="{78919D5E-4996-497A-A021-22F0AFC86BBD}"/>
              </a:ext>
            </a:extLst>
          </p:cNvPr>
          <p:cNvSpPr/>
          <p:nvPr/>
        </p:nvSpPr>
        <p:spPr>
          <a:xfrm rot="16200000">
            <a:off x="5443702" y="6233875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hteck 206">
            <a:extLst>
              <a:ext uri="{FF2B5EF4-FFF2-40B4-BE49-F238E27FC236}">
                <a16:creationId xmlns:a16="http://schemas.microsoft.com/office/drawing/2014/main" id="{4C766A4A-A291-491F-A129-E94FC50BF823}"/>
              </a:ext>
            </a:extLst>
          </p:cNvPr>
          <p:cNvSpPr/>
          <p:nvPr/>
        </p:nvSpPr>
        <p:spPr>
          <a:xfrm rot="16200000">
            <a:off x="8142122" y="6288797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hteck 207">
            <a:extLst>
              <a:ext uri="{FF2B5EF4-FFF2-40B4-BE49-F238E27FC236}">
                <a16:creationId xmlns:a16="http://schemas.microsoft.com/office/drawing/2014/main" id="{EF70BDB7-E783-410D-A4EC-0D758CB22021}"/>
              </a:ext>
            </a:extLst>
          </p:cNvPr>
          <p:cNvSpPr/>
          <p:nvPr/>
        </p:nvSpPr>
        <p:spPr>
          <a:xfrm rot="16200000">
            <a:off x="9511302" y="6352639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hteck 208">
            <a:extLst>
              <a:ext uri="{FF2B5EF4-FFF2-40B4-BE49-F238E27FC236}">
                <a16:creationId xmlns:a16="http://schemas.microsoft.com/office/drawing/2014/main" id="{8418B663-B945-42A5-9F75-DD3933D73D5E}"/>
              </a:ext>
            </a:extLst>
          </p:cNvPr>
          <p:cNvSpPr/>
          <p:nvPr/>
        </p:nvSpPr>
        <p:spPr>
          <a:xfrm rot="16200000">
            <a:off x="6772617" y="6308321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hteck 209">
            <a:extLst>
              <a:ext uri="{FF2B5EF4-FFF2-40B4-BE49-F238E27FC236}">
                <a16:creationId xmlns:a16="http://schemas.microsoft.com/office/drawing/2014/main" id="{086F1364-1D39-487D-B5E8-FB7BA83B54EC}"/>
              </a:ext>
            </a:extLst>
          </p:cNvPr>
          <p:cNvSpPr/>
          <p:nvPr/>
        </p:nvSpPr>
        <p:spPr>
          <a:xfrm rot="16200000">
            <a:off x="10810633" y="6317584"/>
            <a:ext cx="509930" cy="1853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hteck 210">
            <a:extLst>
              <a:ext uri="{FF2B5EF4-FFF2-40B4-BE49-F238E27FC236}">
                <a16:creationId xmlns:a16="http://schemas.microsoft.com/office/drawing/2014/main" id="{495E6F9F-4FEB-420B-A92F-50E8007C1D45}"/>
              </a:ext>
            </a:extLst>
          </p:cNvPr>
          <p:cNvSpPr/>
          <p:nvPr/>
        </p:nvSpPr>
        <p:spPr>
          <a:xfrm rot="16200000">
            <a:off x="10836109" y="5688073"/>
            <a:ext cx="1446873" cy="18177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5B36BC0D-4C5D-4E42-B2CB-0EC353DAE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161" y="5529255"/>
            <a:ext cx="1054699" cy="731583"/>
          </a:xfrm>
          <a:prstGeom prst="rect">
            <a:avLst/>
          </a:prstGeom>
        </p:spPr>
      </p:pic>
      <p:pic>
        <p:nvPicPr>
          <p:cNvPr id="673" name="Grafik 672">
            <a:extLst>
              <a:ext uri="{FF2B5EF4-FFF2-40B4-BE49-F238E27FC236}">
                <a16:creationId xmlns:a16="http://schemas.microsoft.com/office/drawing/2014/main" id="{8B32B3E0-895B-4631-BD8C-7F99E66CA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633" y="5601037"/>
            <a:ext cx="1054699" cy="725487"/>
          </a:xfrm>
          <a:prstGeom prst="rect">
            <a:avLst/>
          </a:prstGeom>
        </p:spPr>
      </p:pic>
      <p:pic>
        <p:nvPicPr>
          <p:cNvPr id="684" name="Grafik 683">
            <a:extLst>
              <a:ext uri="{FF2B5EF4-FFF2-40B4-BE49-F238E27FC236}">
                <a16:creationId xmlns:a16="http://schemas.microsoft.com/office/drawing/2014/main" id="{5BF168DA-0B7A-4332-A0E2-91BB86E52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6584" y="5582930"/>
            <a:ext cx="1054699" cy="725487"/>
          </a:xfrm>
          <a:prstGeom prst="rect">
            <a:avLst/>
          </a:prstGeom>
        </p:spPr>
      </p:pic>
      <p:pic>
        <p:nvPicPr>
          <p:cNvPr id="688" name="Grafik 687">
            <a:extLst>
              <a:ext uri="{FF2B5EF4-FFF2-40B4-BE49-F238E27FC236}">
                <a16:creationId xmlns:a16="http://schemas.microsoft.com/office/drawing/2014/main" id="{C8C7BCEC-DC22-4A38-8B23-29D18B843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3933" y="4531139"/>
            <a:ext cx="1054699" cy="731583"/>
          </a:xfrm>
          <a:prstGeom prst="rect">
            <a:avLst/>
          </a:prstGeom>
        </p:spPr>
      </p:pic>
      <p:sp>
        <p:nvSpPr>
          <p:cNvPr id="184" name="Freihandform: Form 183">
            <a:extLst>
              <a:ext uri="{FF2B5EF4-FFF2-40B4-BE49-F238E27FC236}">
                <a16:creationId xmlns:a16="http://schemas.microsoft.com/office/drawing/2014/main" id="{9E7E5657-69D4-429C-997D-5E3B70C36720}"/>
              </a:ext>
            </a:extLst>
          </p:cNvPr>
          <p:cNvSpPr/>
          <p:nvPr/>
        </p:nvSpPr>
        <p:spPr>
          <a:xfrm>
            <a:off x="5078055" y="5355496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ihandform: Form 188">
            <a:extLst>
              <a:ext uri="{FF2B5EF4-FFF2-40B4-BE49-F238E27FC236}">
                <a16:creationId xmlns:a16="http://schemas.microsoft.com/office/drawing/2014/main" id="{C1B47BC2-C858-482A-99E8-7EC5430CCD6F}"/>
              </a:ext>
            </a:extLst>
          </p:cNvPr>
          <p:cNvSpPr/>
          <p:nvPr/>
        </p:nvSpPr>
        <p:spPr>
          <a:xfrm>
            <a:off x="6414379" y="5419947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ihandform: Form 191">
            <a:extLst>
              <a:ext uri="{FF2B5EF4-FFF2-40B4-BE49-F238E27FC236}">
                <a16:creationId xmlns:a16="http://schemas.microsoft.com/office/drawing/2014/main" id="{ED750175-7F92-426F-A962-49BC5F384023}"/>
              </a:ext>
            </a:extLst>
          </p:cNvPr>
          <p:cNvSpPr/>
          <p:nvPr/>
        </p:nvSpPr>
        <p:spPr>
          <a:xfrm flipH="1">
            <a:off x="10951706" y="4374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ihandform: Form 194">
            <a:extLst>
              <a:ext uri="{FF2B5EF4-FFF2-40B4-BE49-F238E27FC236}">
                <a16:creationId xmlns:a16="http://schemas.microsoft.com/office/drawing/2014/main" id="{2BB4E729-9618-4B4E-A563-3FEF5CE40047}"/>
              </a:ext>
            </a:extLst>
          </p:cNvPr>
          <p:cNvSpPr/>
          <p:nvPr/>
        </p:nvSpPr>
        <p:spPr>
          <a:xfrm rot="207948" flipH="1">
            <a:off x="10461134" y="541994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38" name="Gruppieren 2137">
            <a:extLst>
              <a:ext uri="{FF2B5EF4-FFF2-40B4-BE49-F238E27FC236}">
                <a16:creationId xmlns:a16="http://schemas.microsoft.com/office/drawing/2014/main" id="{24D69A08-3243-4F2F-ABE2-19E5A027FD1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315452" y="3461538"/>
            <a:ext cx="1829150" cy="2692518"/>
            <a:chOff x="0" y="0"/>
            <a:chExt cx="5423358" cy="7976923"/>
          </a:xfrm>
        </p:grpSpPr>
        <p:grpSp>
          <p:nvGrpSpPr>
            <p:cNvPr id="2139" name="Gruppieren 2138">
              <a:extLst>
                <a:ext uri="{FF2B5EF4-FFF2-40B4-BE49-F238E27FC236}">
                  <a16:creationId xmlns:a16="http://schemas.microsoft.com/office/drawing/2014/main" id="{545C20E5-2DB8-4BF9-96E7-2225C6A4F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208939"/>
              <a:ext cx="5423358" cy="4767984"/>
              <a:chOff x="0" y="0"/>
              <a:chExt cx="5060425" cy="4448810"/>
            </a:xfrm>
          </p:grpSpPr>
          <p:sp>
            <p:nvSpPr>
              <p:cNvPr id="2152" name="Ellipse 2151">
                <a:extLst>
                  <a:ext uri="{FF2B5EF4-FFF2-40B4-BE49-F238E27FC236}">
                    <a16:creationId xmlns:a16="http://schemas.microsoft.com/office/drawing/2014/main" id="{F5EDDC58-DAD8-4D39-A0B6-7098FBB00BC5}"/>
                  </a:ext>
                </a:extLst>
              </p:cNvPr>
              <p:cNvSpPr/>
              <p:nvPr/>
            </p:nvSpPr>
            <p:spPr>
              <a:xfrm>
                <a:off x="3531476" y="157656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3" name="Ellipse 2152">
                <a:extLst>
                  <a:ext uri="{FF2B5EF4-FFF2-40B4-BE49-F238E27FC236}">
                    <a16:creationId xmlns:a16="http://schemas.microsoft.com/office/drawing/2014/main" id="{B2B4095A-1849-428E-8E57-564597F7A6A6}"/>
                  </a:ext>
                </a:extLst>
              </p:cNvPr>
              <p:cNvSpPr/>
              <p:nvPr/>
            </p:nvSpPr>
            <p:spPr>
              <a:xfrm>
                <a:off x="0" y="0"/>
                <a:ext cx="5016500" cy="44488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4" name="Ellipse 2153">
                <a:extLst>
                  <a:ext uri="{FF2B5EF4-FFF2-40B4-BE49-F238E27FC236}">
                    <a16:creationId xmlns:a16="http://schemas.microsoft.com/office/drawing/2014/main" id="{0C9A4470-A0AF-4F9D-A685-87074318FDF6}"/>
                  </a:ext>
                </a:extLst>
              </p:cNvPr>
              <p:cNvSpPr/>
              <p:nvPr/>
            </p:nvSpPr>
            <p:spPr>
              <a:xfrm rot="20527534">
                <a:off x="2986252" y="712733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5" name="Ellipse 2154">
                <a:extLst>
                  <a:ext uri="{FF2B5EF4-FFF2-40B4-BE49-F238E27FC236}">
                    <a16:creationId xmlns:a16="http://schemas.microsoft.com/office/drawing/2014/main" id="{EA4A05B9-651F-429E-9353-9FF377FB6337}"/>
                  </a:ext>
                </a:extLst>
              </p:cNvPr>
              <p:cNvSpPr/>
              <p:nvPr/>
            </p:nvSpPr>
            <p:spPr>
              <a:xfrm rot="20966179">
                <a:off x="3298278" y="1579837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6" name="Ellipse 2155">
                <a:extLst>
                  <a:ext uri="{FF2B5EF4-FFF2-40B4-BE49-F238E27FC236}">
                    <a16:creationId xmlns:a16="http://schemas.microsoft.com/office/drawing/2014/main" id="{22C5CDB5-A063-4D5E-8978-D0E6C4A527C3}"/>
                  </a:ext>
                </a:extLst>
              </p:cNvPr>
              <p:cNvSpPr/>
              <p:nvPr/>
            </p:nvSpPr>
            <p:spPr>
              <a:xfrm rot="20206565">
                <a:off x="94593" y="731783"/>
                <a:ext cx="1528949" cy="1323756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EAF2FA"/>
                  </a:gs>
                  <a:gs pos="100000">
                    <a:srgbClr val="EAF2FA"/>
                  </a:gs>
                  <a:gs pos="15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40" name="Gruppieren 2139">
              <a:extLst>
                <a:ext uri="{FF2B5EF4-FFF2-40B4-BE49-F238E27FC236}">
                  <a16:creationId xmlns:a16="http://schemas.microsoft.com/office/drawing/2014/main" id="{8A131157-4A7F-477D-9122-DFBB2E3470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8993" y="954470"/>
              <a:ext cx="3293896" cy="2848812"/>
              <a:chOff x="0" y="0"/>
              <a:chExt cx="3073400" cy="2658110"/>
            </a:xfrm>
          </p:grpSpPr>
          <p:sp>
            <p:nvSpPr>
              <p:cNvPr id="2145" name="Ellipse 2144">
                <a:extLst>
                  <a:ext uri="{FF2B5EF4-FFF2-40B4-BE49-F238E27FC236}">
                    <a16:creationId xmlns:a16="http://schemas.microsoft.com/office/drawing/2014/main" id="{14B04787-1C6C-4BEC-858F-079079F37B72}"/>
                  </a:ext>
                </a:extLst>
              </p:cNvPr>
              <p:cNvSpPr/>
              <p:nvPr/>
            </p:nvSpPr>
            <p:spPr>
              <a:xfrm>
                <a:off x="0" y="0"/>
                <a:ext cx="3073400" cy="265811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EAF2FA"/>
                  </a:gs>
                  <a:gs pos="0">
                    <a:srgbClr val="EAF2FA"/>
                  </a:gs>
                  <a:gs pos="31000">
                    <a:schemeClr val="accent5">
                      <a:lumMod val="40000"/>
                      <a:lumOff val="60000"/>
                    </a:schemeClr>
                  </a:gs>
                  <a:gs pos="6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355600" dist="533400" dir="2700000">
                  <a:srgbClr val="EAF2FA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6" name="Ellipse 2145">
                <a:extLst>
                  <a:ext uri="{FF2B5EF4-FFF2-40B4-BE49-F238E27FC236}">
                    <a16:creationId xmlns:a16="http://schemas.microsoft.com/office/drawing/2014/main" id="{47C66693-862F-49C4-A078-9E0B003A7625}"/>
                  </a:ext>
                </a:extLst>
              </p:cNvPr>
              <p:cNvSpPr/>
              <p:nvPr/>
            </p:nvSpPr>
            <p:spPr>
              <a:xfrm>
                <a:off x="1115251" y="940828"/>
                <a:ext cx="254000" cy="457200"/>
              </a:xfrm>
              <a:prstGeom prst="ellipse">
                <a:avLst/>
              </a:prstGeom>
              <a:solidFill>
                <a:srgbClr val="4472C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7" name="Ellipse 2146">
                <a:extLst>
                  <a:ext uri="{FF2B5EF4-FFF2-40B4-BE49-F238E27FC236}">
                    <a16:creationId xmlns:a16="http://schemas.microsoft.com/office/drawing/2014/main" id="{6B89776C-9E7E-4468-8F66-FEDA581F277E}"/>
                  </a:ext>
                </a:extLst>
              </p:cNvPr>
              <p:cNvSpPr/>
              <p:nvPr/>
            </p:nvSpPr>
            <p:spPr>
              <a:xfrm>
                <a:off x="2056079" y="914400"/>
                <a:ext cx="2540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48" name="Gruppieren 2147">
                <a:extLst>
                  <a:ext uri="{FF2B5EF4-FFF2-40B4-BE49-F238E27FC236}">
                    <a16:creationId xmlns:a16="http://schemas.microsoft.com/office/drawing/2014/main" id="{666A967F-282A-4955-A021-DB4B61B17368}"/>
                  </a:ext>
                </a:extLst>
              </p:cNvPr>
              <p:cNvGrpSpPr/>
              <p:nvPr/>
            </p:nvGrpSpPr>
            <p:grpSpPr>
              <a:xfrm>
                <a:off x="1607908" y="1216777"/>
                <a:ext cx="1398028" cy="523269"/>
                <a:chOff x="0" y="0"/>
                <a:chExt cx="1548367" cy="518945"/>
              </a:xfr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50" name="Gleichschenkliges Dreieck 2149">
                  <a:extLst>
                    <a:ext uri="{FF2B5EF4-FFF2-40B4-BE49-F238E27FC236}">
                      <a16:creationId xmlns:a16="http://schemas.microsoft.com/office/drawing/2014/main" id="{F48851D9-D5DE-4EA9-A849-42AC7AA66BF8}"/>
                    </a:ext>
                  </a:extLst>
                </p:cNvPr>
                <p:cNvSpPr/>
                <p:nvPr/>
              </p:nvSpPr>
              <p:spPr>
                <a:xfrm>
                  <a:off x="173183" y="16364"/>
                  <a:ext cx="1375184" cy="501650"/>
                </a:xfrm>
                <a:prstGeom prst="triangle">
                  <a:avLst>
                    <a:gd name="adj" fmla="val 623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1" name="Ellipse 2150">
                  <a:extLst>
                    <a:ext uri="{FF2B5EF4-FFF2-40B4-BE49-F238E27FC236}">
                      <a16:creationId xmlns:a16="http://schemas.microsoft.com/office/drawing/2014/main" id="{4AFF714D-78BE-477E-B2CF-2CDEB5EC93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1192" cy="5189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41" name="Gruppieren 2140">
              <a:extLst>
                <a:ext uri="{FF2B5EF4-FFF2-40B4-BE49-F238E27FC236}">
                  <a16:creationId xmlns:a16="http://schemas.microsoft.com/office/drawing/2014/main" id="{D33AAE37-018E-44EA-8CE2-57F230F0FFEC}"/>
                </a:ext>
              </a:extLst>
            </p:cNvPr>
            <p:cNvGrpSpPr>
              <a:grpSpLocks noChangeAspect="1"/>
            </p:cNvGrpSpPr>
            <p:nvPr/>
          </p:nvGrpSpPr>
          <p:grpSpPr>
            <a:xfrm rot="975702">
              <a:off x="1933904" y="0"/>
              <a:ext cx="2475186" cy="1877657"/>
              <a:chOff x="0" y="0"/>
              <a:chExt cx="2309785" cy="1752267"/>
            </a:xfrm>
          </p:grpSpPr>
          <p:sp>
            <p:nvSpPr>
              <p:cNvPr id="2142" name="Flussdiagramm: Magnetplattenspeicher 2141">
                <a:extLst>
                  <a:ext uri="{FF2B5EF4-FFF2-40B4-BE49-F238E27FC236}">
                    <a16:creationId xmlns:a16="http://schemas.microsoft.com/office/drawing/2014/main" id="{90F2AAF0-191F-4BD4-82CF-2642CA9CE6FB}"/>
                  </a:ext>
                </a:extLst>
              </p:cNvPr>
              <p:cNvSpPr/>
              <p:nvPr/>
            </p:nvSpPr>
            <p:spPr>
              <a:xfrm>
                <a:off x="0" y="0"/>
                <a:ext cx="2309785" cy="1752267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3" name="Halbbogen 2142">
                <a:extLst>
                  <a:ext uri="{FF2B5EF4-FFF2-40B4-BE49-F238E27FC236}">
                    <a16:creationId xmlns:a16="http://schemas.microsoft.com/office/drawing/2014/main" id="{4C934EDD-CF5B-47A4-8172-8FC7C7F440BF}"/>
                  </a:ext>
                </a:extLst>
              </p:cNvPr>
              <p:cNvSpPr/>
              <p:nvPr/>
            </p:nvSpPr>
            <p:spPr>
              <a:xfrm rot="11791213">
                <a:off x="118441" y="667909"/>
                <a:ext cx="778510" cy="932180"/>
              </a:xfrm>
              <a:prstGeom prst="blockArc">
                <a:avLst>
                  <a:gd name="adj1" fmla="val 9684492"/>
                  <a:gd name="adj2" fmla="val 628043"/>
                  <a:gd name="adj3" fmla="val 23013"/>
                </a:avLst>
              </a:prstGeom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4" name="Ellipse 2143">
                <a:extLst>
                  <a:ext uri="{FF2B5EF4-FFF2-40B4-BE49-F238E27FC236}">
                    <a16:creationId xmlns:a16="http://schemas.microsoft.com/office/drawing/2014/main" id="{24BF14CB-1C85-4823-86F5-E18916FC24C1}"/>
                  </a:ext>
                </a:extLst>
              </p:cNvPr>
              <p:cNvSpPr/>
              <p:nvPr/>
            </p:nvSpPr>
            <p:spPr>
              <a:xfrm>
                <a:off x="15902" y="0"/>
                <a:ext cx="2281473" cy="57646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5" name="Grafik 24">
            <a:extLst>
              <a:ext uri="{FF2B5EF4-FFF2-40B4-BE49-F238E27FC236}">
                <a16:creationId xmlns:a16="http://schemas.microsoft.com/office/drawing/2014/main" id="{D95F0831-5C28-40CE-AE2B-09E70D41BB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4090" y="5478795"/>
            <a:ext cx="1054699" cy="731583"/>
          </a:xfrm>
          <a:prstGeom prst="rect">
            <a:avLst/>
          </a:prstGeom>
        </p:spPr>
      </p:pic>
      <p:sp>
        <p:nvSpPr>
          <p:cNvPr id="182" name="Freihandform: Form 181">
            <a:extLst>
              <a:ext uri="{FF2B5EF4-FFF2-40B4-BE49-F238E27FC236}">
                <a16:creationId xmlns:a16="http://schemas.microsoft.com/office/drawing/2014/main" id="{AC3B545C-04E6-43F8-8907-DED40D6F9202}"/>
              </a:ext>
            </a:extLst>
          </p:cNvPr>
          <p:cNvSpPr/>
          <p:nvPr/>
        </p:nvSpPr>
        <p:spPr>
          <a:xfrm flipH="1">
            <a:off x="2147987" y="5317268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hteck 201">
            <a:extLst>
              <a:ext uri="{FF2B5EF4-FFF2-40B4-BE49-F238E27FC236}">
                <a16:creationId xmlns:a16="http://schemas.microsoft.com/office/drawing/2014/main" id="{4381746A-01EC-4853-9544-9E17ECA19C8B}"/>
              </a:ext>
            </a:extLst>
          </p:cNvPr>
          <p:cNvSpPr/>
          <p:nvPr/>
        </p:nvSpPr>
        <p:spPr>
          <a:xfrm rot="16200000">
            <a:off x="110145" y="5704846"/>
            <a:ext cx="1642722" cy="18529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3CC8832-7E5B-465A-BACC-4EADE4120995}"/>
              </a:ext>
            </a:extLst>
          </p:cNvPr>
          <p:cNvSpPr/>
          <p:nvPr/>
        </p:nvSpPr>
        <p:spPr>
          <a:xfrm rot="16200000">
            <a:off x="-593103" y="5147758"/>
            <a:ext cx="2325888" cy="19906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152400" dist="38100" dir="18900000" sy="23000" kx="-1200000" algn="bl" rotWithShape="0">
              <a:srgbClr val="0070C0">
                <a:alpha val="6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EF79B6C-A4E7-4AFC-A4A6-FFAFD6DC88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33" y="3497806"/>
            <a:ext cx="1054699" cy="85961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3FBAC2B-7155-4B51-BAEB-22DC79796F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156" y="4586768"/>
            <a:ext cx="1054699" cy="73158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A83259B1-32C0-4E1A-8C9D-E2FE8743D1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103" y="5656210"/>
            <a:ext cx="1054699" cy="731583"/>
          </a:xfrm>
          <a:prstGeom prst="rect">
            <a:avLst/>
          </a:prstGeom>
        </p:spPr>
      </p:pic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78E45E-4DFE-40B3-AF42-6FF7B6971106}"/>
              </a:ext>
            </a:extLst>
          </p:cNvPr>
          <p:cNvSpPr/>
          <p:nvPr/>
        </p:nvSpPr>
        <p:spPr>
          <a:xfrm>
            <a:off x="597692" y="5513881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reihandform: Form 184">
            <a:extLst>
              <a:ext uri="{FF2B5EF4-FFF2-40B4-BE49-F238E27FC236}">
                <a16:creationId xmlns:a16="http://schemas.microsoft.com/office/drawing/2014/main" id="{3EE1DFD1-8828-42E9-BAA6-34FE6143AE1D}"/>
              </a:ext>
            </a:extLst>
          </p:cNvPr>
          <p:cNvSpPr/>
          <p:nvPr/>
        </p:nvSpPr>
        <p:spPr>
          <a:xfrm rot="231405" flipH="1">
            <a:off x="338185" y="4403321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ihandform: Form 197">
            <a:extLst>
              <a:ext uri="{FF2B5EF4-FFF2-40B4-BE49-F238E27FC236}">
                <a16:creationId xmlns:a16="http://schemas.microsoft.com/office/drawing/2014/main" id="{902B0CC1-FF73-48AB-A3FD-F228C85F9DE2}"/>
              </a:ext>
            </a:extLst>
          </p:cNvPr>
          <p:cNvSpPr/>
          <p:nvPr/>
        </p:nvSpPr>
        <p:spPr>
          <a:xfrm>
            <a:off x="1283" y="3302730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4EA3EFCC-A4BA-41EC-BF61-E7AF36BD8C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1232" y="5547962"/>
            <a:ext cx="1054699" cy="731583"/>
          </a:xfrm>
          <a:prstGeom prst="rect">
            <a:avLst/>
          </a:prstGeom>
        </p:spPr>
      </p:pic>
      <p:sp>
        <p:nvSpPr>
          <p:cNvPr id="201" name="Freihandform: Form 200">
            <a:extLst>
              <a:ext uri="{FF2B5EF4-FFF2-40B4-BE49-F238E27FC236}">
                <a16:creationId xmlns:a16="http://schemas.microsoft.com/office/drawing/2014/main" id="{BD8AED68-1A09-4642-8A9C-54EAB331E5ED}"/>
              </a:ext>
            </a:extLst>
          </p:cNvPr>
          <p:cNvSpPr/>
          <p:nvPr/>
        </p:nvSpPr>
        <p:spPr>
          <a:xfrm rot="21368595">
            <a:off x="3706499" y="5396024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6" name="Grafik 675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E45B4E5A-1E29-439C-AA20-C4CC812689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38486" y="5484891"/>
            <a:ext cx="1054699" cy="725487"/>
          </a:xfrm>
          <a:prstGeom prst="rect">
            <a:avLst/>
          </a:prstGeom>
        </p:spPr>
      </p:pic>
      <p:pic>
        <p:nvPicPr>
          <p:cNvPr id="680" name="Grafik 679">
            <a:extLst>
              <a:ext uri="{FF2B5EF4-FFF2-40B4-BE49-F238E27FC236}">
                <a16:creationId xmlns:a16="http://schemas.microsoft.com/office/drawing/2014/main" id="{99BEADD7-0E09-43DB-87ED-BA0D645851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60875" y="5717019"/>
            <a:ext cx="1060796" cy="725487"/>
          </a:xfrm>
          <a:prstGeom prst="rect">
            <a:avLst/>
          </a:prstGeom>
        </p:spPr>
      </p:pic>
      <p:sp>
        <p:nvSpPr>
          <p:cNvPr id="683" name="Freihandform: Form 682">
            <a:extLst>
              <a:ext uri="{FF2B5EF4-FFF2-40B4-BE49-F238E27FC236}">
                <a16:creationId xmlns:a16="http://schemas.microsoft.com/office/drawing/2014/main" id="{73ED9615-77ED-4D6F-85AB-4401AB348A33}"/>
              </a:ext>
            </a:extLst>
          </p:cNvPr>
          <p:cNvSpPr/>
          <p:nvPr/>
        </p:nvSpPr>
        <p:spPr>
          <a:xfrm rot="207948" flipH="1">
            <a:off x="7777574" y="5321467"/>
            <a:ext cx="1219200" cy="419923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5" name="Freihandform: Form 684">
            <a:extLst>
              <a:ext uri="{FF2B5EF4-FFF2-40B4-BE49-F238E27FC236}">
                <a16:creationId xmlns:a16="http://schemas.microsoft.com/office/drawing/2014/main" id="{F2E037B5-263D-49C2-9255-2B75F10685E2}"/>
              </a:ext>
            </a:extLst>
          </p:cNvPr>
          <p:cNvSpPr/>
          <p:nvPr/>
        </p:nvSpPr>
        <p:spPr>
          <a:xfrm flipH="1">
            <a:off x="9156667" y="5643234"/>
            <a:ext cx="1219200" cy="325966"/>
          </a:xfrm>
          <a:custGeom>
            <a:avLst/>
            <a:gdLst>
              <a:gd name="connsiteX0" fmla="*/ 169333 w 1219200"/>
              <a:gd name="connsiteY0" fmla="*/ 186266 h 325966"/>
              <a:gd name="connsiteX1" fmla="*/ 169333 w 1219200"/>
              <a:gd name="connsiteY1" fmla="*/ 186266 h 325966"/>
              <a:gd name="connsiteX2" fmla="*/ 131233 w 1219200"/>
              <a:gd name="connsiteY2" fmla="*/ 190500 h 325966"/>
              <a:gd name="connsiteX3" fmla="*/ 118533 w 1219200"/>
              <a:gd name="connsiteY3" fmla="*/ 194733 h 325966"/>
              <a:gd name="connsiteX4" fmla="*/ 110067 w 1219200"/>
              <a:gd name="connsiteY4" fmla="*/ 207433 h 325966"/>
              <a:gd name="connsiteX5" fmla="*/ 105833 w 1219200"/>
              <a:gd name="connsiteY5" fmla="*/ 220133 h 325966"/>
              <a:gd name="connsiteX6" fmla="*/ 101600 w 1219200"/>
              <a:gd name="connsiteY6" fmla="*/ 249766 h 325966"/>
              <a:gd name="connsiteX7" fmla="*/ 63500 w 1219200"/>
              <a:gd name="connsiteY7" fmla="*/ 270933 h 325966"/>
              <a:gd name="connsiteX8" fmla="*/ 42333 w 1219200"/>
              <a:gd name="connsiteY8" fmla="*/ 254000 h 325966"/>
              <a:gd name="connsiteX9" fmla="*/ 21167 w 1219200"/>
              <a:gd name="connsiteY9" fmla="*/ 228600 h 325966"/>
              <a:gd name="connsiteX10" fmla="*/ 16933 w 1219200"/>
              <a:gd name="connsiteY10" fmla="*/ 215900 h 325966"/>
              <a:gd name="connsiteX11" fmla="*/ 8467 w 1219200"/>
              <a:gd name="connsiteY11" fmla="*/ 203200 h 325966"/>
              <a:gd name="connsiteX12" fmla="*/ 0 w 1219200"/>
              <a:gd name="connsiteY12" fmla="*/ 177800 h 325966"/>
              <a:gd name="connsiteX13" fmla="*/ 8467 w 1219200"/>
              <a:gd name="connsiteY13" fmla="*/ 101600 h 325966"/>
              <a:gd name="connsiteX14" fmla="*/ 16933 w 1219200"/>
              <a:gd name="connsiteY14" fmla="*/ 88900 h 325966"/>
              <a:gd name="connsiteX15" fmla="*/ 29633 w 1219200"/>
              <a:gd name="connsiteY15" fmla="*/ 80433 h 325966"/>
              <a:gd name="connsiteX16" fmla="*/ 50800 w 1219200"/>
              <a:gd name="connsiteY16" fmla="*/ 59266 h 325966"/>
              <a:gd name="connsiteX17" fmla="*/ 76200 w 1219200"/>
              <a:gd name="connsiteY17" fmla="*/ 42333 h 325966"/>
              <a:gd name="connsiteX18" fmla="*/ 88900 w 1219200"/>
              <a:gd name="connsiteY18" fmla="*/ 33866 h 325966"/>
              <a:gd name="connsiteX19" fmla="*/ 131233 w 1219200"/>
              <a:gd name="connsiteY19" fmla="*/ 21166 h 325966"/>
              <a:gd name="connsiteX20" fmla="*/ 173567 w 1219200"/>
              <a:gd name="connsiteY20" fmla="*/ 16933 h 325966"/>
              <a:gd name="connsiteX21" fmla="*/ 296333 w 1219200"/>
              <a:gd name="connsiteY21" fmla="*/ 8466 h 325966"/>
              <a:gd name="connsiteX22" fmla="*/ 524933 w 1219200"/>
              <a:gd name="connsiteY22" fmla="*/ 4233 h 325966"/>
              <a:gd name="connsiteX23" fmla="*/ 613833 w 1219200"/>
              <a:gd name="connsiteY23" fmla="*/ 0 h 325966"/>
              <a:gd name="connsiteX24" fmla="*/ 728133 w 1219200"/>
              <a:gd name="connsiteY24" fmla="*/ 4233 h 325966"/>
              <a:gd name="connsiteX25" fmla="*/ 876300 w 1219200"/>
              <a:gd name="connsiteY25" fmla="*/ 8466 h 325966"/>
              <a:gd name="connsiteX26" fmla="*/ 918633 w 1219200"/>
              <a:gd name="connsiteY26" fmla="*/ 12700 h 325966"/>
              <a:gd name="connsiteX27" fmla="*/ 931333 w 1219200"/>
              <a:gd name="connsiteY27" fmla="*/ 16933 h 325966"/>
              <a:gd name="connsiteX28" fmla="*/ 965200 w 1219200"/>
              <a:gd name="connsiteY28" fmla="*/ 21166 h 325966"/>
              <a:gd name="connsiteX29" fmla="*/ 986367 w 1219200"/>
              <a:gd name="connsiteY29" fmla="*/ 25400 h 325966"/>
              <a:gd name="connsiteX30" fmla="*/ 1041400 w 1219200"/>
              <a:gd name="connsiteY30" fmla="*/ 33866 h 325966"/>
              <a:gd name="connsiteX31" fmla="*/ 1079500 w 1219200"/>
              <a:gd name="connsiteY31" fmla="*/ 42333 h 325966"/>
              <a:gd name="connsiteX32" fmla="*/ 1092200 w 1219200"/>
              <a:gd name="connsiteY32" fmla="*/ 46566 h 325966"/>
              <a:gd name="connsiteX33" fmla="*/ 1117600 w 1219200"/>
              <a:gd name="connsiteY33" fmla="*/ 50800 h 325966"/>
              <a:gd name="connsiteX34" fmla="*/ 1143000 w 1219200"/>
              <a:gd name="connsiteY34" fmla="*/ 67733 h 325966"/>
              <a:gd name="connsiteX35" fmla="*/ 1168400 w 1219200"/>
              <a:gd name="connsiteY35" fmla="*/ 76200 h 325966"/>
              <a:gd name="connsiteX36" fmla="*/ 1193800 w 1219200"/>
              <a:gd name="connsiteY36" fmla="*/ 88900 h 325966"/>
              <a:gd name="connsiteX37" fmla="*/ 1210733 w 1219200"/>
              <a:gd name="connsiteY37" fmla="*/ 114300 h 325966"/>
              <a:gd name="connsiteX38" fmla="*/ 1219200 w 1219200"/>
              <a:gd name="connsiteY38" fmla="*/ 139700 h 325966"/>
              <a:gd name="connsiteX39" fmla="*/ 1214967 w 1219200"/>
              <a:gd name="connsiteY39" fmla="*/ 169333 h 325966"/>
              <a:gd name="connsiteX40" fmla="*/ 1193800 w 1219200"/>
              <a:gd name="connsiteY40" fmla="*/ 194733 h 325966"/>
              <a:gd name="connsiteX41" fmla="*/ 1181100 w 1219200"/>
              <a:gd name="connsiteY41" fmla="*/ 198966 h 325966"/>
              <a:gd name="connsiteX42" fmla="*/ 1168400 w 1219200"/>
              <a:gd name="connsiteY42" fmla="*/ 207433 h 325966"/>
              <a:gd name="connsiteX43" fmla="*/ 1155700 w 1219200"/>
              <a:gd name="connsiteY43" fmla="*/ 198966 h 325966"/>
              <a:gd name="connsiteX44" fmla="*/ 1130300 w 1219200"/>
              <a:gd name="connsiteY44" fmla="*/ 190500 h 325966"/>
              <a:gd name="connsiteX45" fmla="*/ 1117600 w 1219200"/>
              <a:gd name="connsiteY45" fmla="*/ 186266 h 325966"/>
              <a:gd name="connsiteX46" fmla="*/ 994833 w 1219200"/>
              <a:gd name="connsiteY46" fmla="*/ 190500 h 325966"/>
              <a:gd name="connsiteX47" fmla="*/ 982133 w 1219200"/>
              <a:gd name="connsiteY47" fmla="*/ 292100 h 325966"/>
              <a:gd name="connsiteX48" fmla="*/ 965200 w 1219200"/>
              <a:gd name="connsiteY48" fmla="*/ 186266 h 325966"/>
              <a:gd name="connsiteX49" fmla="*/ 512233 w 1219200"/>
              <a:gd name="connsiteY49" fmla="*/ 182033 h 325966"/>
              <a:gd name="connsiteX50" fmla="*/ 486833 w 1219200"/>
              <a:gd name="connsiteY50" fmla="*/ 325966 h 325966"/>
              <a:gd name="connsiteX51" fmla="*/ 474133 w 1219200"/>
              <a:gd name="connsiteY51" fmla="*/ 177800 h 325966"/>
              <a:gd name="connsiteX52" fmla="*/ 440267 w 1219200"/>
              <a:gd name="connsiteY52" fmla="*/ 182033 h 325966"/>
              <a:gd name="connsiteX53" fmla="*/ 427567 w 1219200"/>
              <a:gd name="connsiteY53" fmla="*/ 283633 h 325966"/>
              <a:gd name="connsiteX54" fmla="*/ 406400 w 1219200"/>
              <a:gd name="connsiteY54" fmla="*/ 182033 h 325966"/>
              <a:gd name="connsiteX55" fmla="*/ 169333 w 1219200"/>
              <a:gd name="connsiteY55" fmla="*/ 186266 h 3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" h="325966">
                <a:moveTo>
                  <a:pt x="169333" y="186266"/>
                </a:moveTo>
                <a:lnTo>
                  <a:pt x="169333" y="186266"/>
                </a:lnTo>
                <a:cubicBezTo>
                  <a:pt x="156633" y="187677"/>
                  <a:pt x="143837" y="188399"/>
                  <a:pt x="131233" y="190500"/>
                </a:cubicBezTo>
                <a:cubicBezTo>
                  <a:pt x="126831" y="191234"/>
                  <a:pt x="122017" y="191945"/>
                  <a:pt x="118533" y="194733"/>
                </a:cubicBezTo>
                <a:cubicBezTo>
                  <a:pt x="114560" y="197911"/>
                  <a:pt x="112342" y="202882"/>
                  <a:pt x="110067" y="207433"/>
                </a:cubicBezTo>
                <a:cubicBezTo>
                  <a:pt x="108071" y="211424"/>
                  <a:pt x="107244" y="215900"/>
                  <a:pt x="105833" y="220133"/>
                </a:cubicBezTo>
                <a:cubicBezTo>
                  <a:pt x="104422" y="230011"/>
                  <a:pt x="106957" y="241348"/>
                  <a:pt x="101600" y="249766"/>
                </a:cubicBezTo>
                <a:cubicBezTo>
                  <a:pt x="93761" y="262085"/>
                  <a:pt x="76525" y="266592"/>
                  <a:pt x="63500" y="270933"/>
                </a:cubicBezTo>
                <a:cubicBezTo>
                  <a:pt x="42652" y="263984"/>
                  <a:pt x="57062" y="271675"/>
                  <a:pt x="42333" y="254000"/>
                </a:cubicBezTo>
                <a:cubicBezTo>
                  <a:pt x="30628" y="239954"/>
                  <a:pt x="29051" y="244368"/>
                  <a:pt x="21167" y="228600"/>
                </a:cubicBezTo>
                <a:cubicBezTo>
                  <a:pt x="19171" y="224609"/>
                  <a:pt x="18929" y="219891"/>
                  <a:pt x="16933" y="215900"/>
                </a:cubicBezTo>
                <a:cubicBezTo>
                  <a:pt x="14658" y="211349"/>
                  <a:pt x="10533" y="207849"/>
                  <a:pt x="8467" y="203200"/>
                </a:cubicBezTo>
                <a:cubicBezTo>
                  <a:pt x="4842" y="195044"/>
                  <a:pt x="0" y="177800"/>
                  <a:pt x="0" y="177800"/>
                </a:cubicBezTo>
                <a:cubicBezTo>
                  <a:pt x="530" y="169845"/>
                  <a:pt x="-1635" y="121804"/>
                  <a:pt x="8467" y="101600"/>
                </a:cubicBezTo>
                <a:cubicBezTo>
                  <a:pt x="10742" y="97049"/>
                  <a:pt x="13336" y="92498"/>
                  <a:pt x="16933" y="88900"/>
                </a:cubicBezTo>
                <a:cubicBezTo>
                  <a:pt x="20531" y="85302"/>
                  <a:pt x="25400" y="83255"/>
                  <a:pt x="29633" y="80433"/>
                </a:cubicBezTo>
                <a:cubicBezTo>
                  <a:pt x="45156" y="57150"/>
                  <a:pt x="29633" y="76905"/>
                  <a:pt x="50800" y="59266"/>
                </a:cubicBezTo>
                <a:cubicBezTo>
                  <a:pt x="71940" y="41649"/>
                  <a:pt x="53882" y="49772"/>
                  <a:pt x="76200" y="42333"/>
                </a:cubicBezTo>
                <a:cubicBezTo>
                  <a:pt x="80433" y="39511"/>
                  <a:pt x="84251" y="35932"/>
                  <a:pt x="88900" y="33866"/>
                </a:cubicBezTo>
                <a:cubicBezTo>
                  <a:pt x="94474" y="31389"/>
                  <a:pt x="122165" y="22461"/>
                  <a:pt x="131233" y="21166"/>
                </a:cubicBezTo>
                <a:cubicBezTo>
                  <a:pt x="145272" y="19160"/>
                  <a:pt x="159482" y="18590"/>
                  <a:pt x="173567" y="16933"/>
                </a:cubicBezTo>
                <a:cubicBezTo>
                  <a:pt x="243698" y="8683"/>
                  <a:pt x="162917" y="11977"/>
                  <a:pt x="296333" y="8466"/>
                </a:cubicBezTo>
                <a:lnTo>
                  <a:pt x="524933" y="4233"/>
                </a:lnTo>
                <a:cubicBezTo>
                  <a:pt x="554566" y="2822"/>
                  <a:pt x="584166" y="0"/>
                  <a:pt x="613833" y="0"/>
                </a:cubicBezTo>
                <a:cubicBezTo>
                  <a:pt x="651959" y="0"/>
                  <a:pt x="690027" y="3004"/>
                  <a:pt x="728133" y="4233"/>
                </a:cubicBezTo>
                <a:lnTo>
                  <a:pt x="876300" y="8466"/>
                </a:lnTo>
                <a:cubicBezTo>
                  <a:pt x="890411" y="9877"/>
                  <a:pt x="904617" y="10544"/>
                  <a:pt x="918633" y="12700"/>
                </a:cubicBezTo>
                <a:cubicBezTo>
                  <a:pt x="923043" y="13379"/>
                  <a:pt x="926943" y="16135"/>
                  <a:pt x="931333" y="16933"/>
                </a:cubicBezTo>
                <a:cubicBezTo>
                  <a:pt x="942526" y="18968"/>
                  <a:pt x="953955" y="19436"/>
                  <a:pt x="965200" y="21166"/>
                </a:cubicBezTo>
                <a:cubicBezTo>
                  <a:pt x="972312" y="22260"/>
                  <a:pt x="979269" y="24217"/>
                  <a:pt x="986367" y="25400"/>
                </a:cubicBezTo>
                <a:cubicBezTo>
                  <a:pt x="1043439" y="34912"/>
                  <a:pt x="989864" y="24495"/>
                  <a:pt x="1041400" y="33866"/>
                </a:cubicBezTo>
                <a:cubicBezTo>
                  <a:pt x="1053395" y="36047"/>
                  <a:pt x="1067616" y="38938"/>
                  <a:pt x="1079500" y="42333"/>
                </a:cubicBezTo>
                <a:cubicBezTo>
                  <a:pt x="1083791" y="43559"/>
                  <a:pt x="1087844" y="45598"/>
                  <a:pt x="1092200" y="46566"/>
                </a:cubicBezTo>
                <a:cubicBezTo>
                  <a:pt x="1100579" y="48428"/>
                  <a:pt x="1109133" y="49389"/>
                  <a:pt x="1117600" y="50800"/>
                </a:cubicBezTo>
                <a:cubicBezTo>
                  <a:pt x="1126067" y="56444"/>
                  <a:pt x="1133347" y="64515"/>
                  <a:pt x="1143000" y="67733"/>
                </a:cubicBezTo>
                <a:cubicBezTo>
                  <a:pt x="1151467" y="70555"/>
                  <a:pt x="1160974" y="71250"/>
                  <a:pt x="1168400" y="76200"/>
                </a:cubicBezTo>
                <a:cubicBezTo>
                  <a:pt x="1184813" y="87141"/>
                  <a:pt x="1176273" y="83057"/>
                  <a:pt x="1193800" y="88900"/>
                </a:cubicBezTo>
                <a:cubicBezTo>
                  <a:pt x="1199444" y="97367"/>
                  <a:pt x="1207515" y="104647"/>
                  <a:pt x="1210733" y="114300"/>
                </a:cubicBezTo>
                <a:lnTo>
                  <a:pt x="1219200" y="139700"/>
                </a:lnTo>
                <a:cubicBezTo>
                  <a:pt x="1217789" y="149578"/>
                  <a:pt x="1217834" y="159776"/>
                  <a:pt x="1214967" y="169333"/>
                </a:cubicBezTo>
                <a:cubicBezTo>
                  <a:pt x="1213015" y="175840"/>
                  <a:pt x="1198524" y="191584"/>
                  <a:pt x="1193800" y="194733"/>
                </a:cubicBezTo>
                <a:cubicBezTo>
                  <a:pt x="1190087" y="197208"/>
                  <a:pt x="1185333" y="197555"/>
                  <a:pt x="1181100" y="198966"/>
                </a:cubicBezTo>
                <a:cubicBezTo>
                  <a:pt x="1176867" y="201788"/>
                  <a:pt x="1173488" y="207433"/>
                  <a:pt x="1168400" y="207433"/>
                </a:cubicBezTo>
                <a:cubicBezTo>
                  <a:pt x="1163312" y="207433"/>
                  <a:pt x="1160349" y="201032"/>
                  <a:pt x="1155700" y="198966"/>
                </a:cubicBezTo>
                <a:cubicBezTo>
                  <a:pt x="1147545" y="195341"/>
                  <a:pt x="1138767" y="193322"/>
                  <a:pt x="1130300" y="190500"/>
                </a:cubicBezTo>
                <a:lnTo>
                  <a:pt x="1117600" y="186266"/>
                </a:lnTo>
                <a:lnTo>
                  <a:pt x="994833" y="190500"/>
                </a:lnTo>
                <a:lnTo>
                  <a:pt x="982133" y="292100"/>
                </a:lnTo>
                <a:lnTo>
                  <a:pt x="965200" y="186266"/>
                </a:lnTo>
                <a:lnTo>
                  <a:pt x="512233" y="182033"/>
                </a:lnTo>
                <a:lnTo>
                  <a:pt x="486833" y="325966"/>
                </a:lnTo>
                <a:lnTo>
                  <a:pt x="474133" y="177800"/>
                </a:lnTo>
                <a:lnTo>
                  <a:pt x="440267" y="182033"/>
                </a:lnTo>
                <a:lnTo>
                  <a:pt x="427567" y="283633"/>
                </a:lnTo>
                <a:lnTo>
                  <a:pt x="406400" y="182033"/>
                </a:lnTo>
                <a:lnTo>
                  <a:pt x="169333" y="186266"/>
                </a:lnTo>
                <a:close/>
              </a:path>
            </a:pathLst>
          </a:custGeom>
          <a:gradFill>
            <a:gsLst>
              <a:gs pos="53000">
                <a:srgbClr val="8AA7DA"/>
              </a:gs>
              <a:gs pos="23000">
                <a:schemeClr val="bg1"/>
              </a:gs>
              <a:gs pos="78000">
                <a:srgbClr val="EBF0F9"/>
              </a:gs>
            </a:gsLst>
            <a:lin ang="5400000" scaled="1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29ED12F-CC76-4702-BF4A-7ACD1EA28BEE}"/>
              </a:ext>
            </a:extLst>
          </p:cNvPr>
          <p:cNvSpPr/>
          <p:nvPr/>
        </p:nvSpPr>
        <p:spPr>
          <a:xfrm>
            <a:off x="9009899" y="4479783"/>
            <a:ext cx="405958" cy="154820"/>
          </a:xfrm>
          <a:prstGeom prst="ellipse">
            <a:avLst/>
          </a:prstGeom>
          <a:solidFill>
            <a:srgbClr val="4472C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6DDC21-D372-4FE3-BEBA-BBD268C6914A}"/>
              </a:ext>
            </a:extLst>
          </p:cNvPr>
          <p:cNvSpPr/>
          <p:nvPr/>
        </p:nvSpPr>
        <p:spPr>
          <a:xfrm>
            <a:off x="8950207" y="4457168"/>
            <a:ext cx="552657" cy="154820"/>
          </a:xfrm>
          <a:prstGeom prst="ellipse">
            <a:avLst/>
          </a:prstGeom>
          <a:gradFill flip="none" rotWithShape="1">
            <a:gsLst>
              <a:gs pos="48000">
                <a:schemeClr val="accent5">
                  <a:lumMod val="20000"/>
                  <a:lumOff val="80000"/>
                </a:schemeClr>
              </a:gs>
              <a:gs pos="100000">
                <a:srgbClr val="F9FBF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97D6C0D-2DD4-4F61-B061-D40CAE35A349}"/>
              </a:ext>
            </a:extLst>
          </p:cNvPr>
          <p:cNvGrpSpPr/>
          <p:nvPr/>
        </p:nvGrpSpPr>
        <p:grpSpPr>
          <a:xfrm>
            <a:off x="8596848" y="205406"/>
            <a:ext cx="3235837" cy="899135"/>
            <a:chOff x="8596848" y="205406"/>
            <a:chExt cx="3235837" cy="899135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4970BB2F-5845-406B-BF80-CB3B3F9AEEFE}"/>
                </a:ext>
              </a:extLst>
            </p:cNvPr>
            <p:cNvGrpSpPr/>
            <p:nvPr/>
          </p:nvGrpSpPr>
          <p:grpSpPr>
            <a:xfrm>
              <a:off x="8596848" y="205406"/>
              <a:ext cx="1348875" cy="683394"/>
              <a:chOff x="7887200" y="205406"/>
              <a:chExt cx="1348875" cy="683394"/>
            </a:xfrm>
          </p:grpSpPr>
          <p:sp>
            <p:nvSpPr>
              <p:cNvPr id="5" name="Wolke 4">
                <a:extLst>
                  <a:ext uri="{FF2B5EF4-FFF2-40B4-BE49-F238E27FC236}">
                    <a16:creationId xmlns:a16="http://schemas.microsoft.com/office/drawing/2014/main" id="{A8B7BDCE-E796-42E8-934D-571A86AEE34F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08E82047-2F31-45FB-86A2-EFA9DABCD11F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grpSp>
          <p:nvGrpSpPr>
            <p:cNvPr id="62" name="Gruppieren 61">
              <a:extLst>
                <a:ext uri="{FF2B5EF4-FFF2-40B4-BE49-F238E27FC236}">
                  <a16:creationId xmlns:a16="http://schemas.microsoft.com/office/drawing/2014/main" id="{987C0984-CC1B-402C-985A-B773A867EDF7}"/>
                </a:ext>
              </a:extLst>
            </p:cNvPr>
            <p:cNvGrpSpPr/>
            <p:nvPr/>
          </p:nvGrpSpPr>
          <p:grpSpPr>
            <a:xfrm>
              <a:off x="10483810" y="421147"/>
              <a:ext cx="1348875" cy="683394"/>
              <a:chOff x="7887200" y="205406"/>
              <a:chExt cx="1348875" cy="683394"/>
            </a:xfrm>
          </p:grpSpPr>
          <p:sp>
            <p:nvSpPr>
              <p:cNvPr id="63" name="Wolke 62">
                <a:extLst>
                  <a:ext uri="{FF2B5EF4-FFF2-40B4-BE49-F238E27FC236}">
                    <a16:creationId xmlns:a16="http://schemas.microsoft.com/office/drawing/2014/main" id="{59422FE4-535C-43E9-BD60-EA943A6455FD}"/>
                  </a:ext>
                </a:extLst>
              </p:cNvPr>
              <p:cNvSpPr/>
              <p:nvPr/>
            </p:nvSpPr>
            <p:spPr>
              <a:xfrm>
                <a:off x="7887200" y="205406"/>
                <a:ext cx="1348875" cy="683394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2F5416B9-BB52-4CD3-BEB9-1F7EBCFFE2C4}"/>
                  </a:ext>
                </a:extLst>
              </p:cNvPr>
              <p:cNvSpPr txBox="1"/>
              <p:nvPr/>
            </p:nvSpPr>
            <p:spPr>
              <a:xfrm>
                <a:off x="8260365" y="236947"/>
                <a:ext cx="5858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307566"/>
      </p:ext>
    </p:extLst>
  </p:cSld>
  <p:clrMapOvr>
    <a:masterClrMapping/>
  </p:clrMapOvr>
  <p:transition spd="med" advClick="0" advTm="2000">
    <p:fade/>
  </p:transition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</Words>
  <Application>Microsoft Office PowerPoint</Application>
  <PresentationFormat>Breitbild</PresentationFormat>
  <Paragraphs>67</Paragraphs>
  <Slides>49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Jäger Dietmar</dc:creator>
  <cp:lastModifiedBy>Jäger Dietmar</cp:lastModifiedBy>
  <cp:revision>38</cp:revision>
  <dcterms:created xsi:type="dcterms:W3CDTF">2020-12-08T11:58:00Z</dcterms:created>
  <dcterms:modified xsi:type="dcterms:W3CDTF">2021-02-14T13:22:30Z</dcterms:modified>
</cp:coreProperties>
</file>