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61" r:id="rId3"/>
    <p:sldId id="262" r:id="rId4"/>
    <p:sldId id="256" r:id="rId5"/>
    <p:sldId id="259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5" r:id="rId63"/>
    <p:sldId id="329" r:id="rId64"/>
    <p:sldId id="326" r:id="rId65"/>
    <p:sldId id="330" r:id="rId66"/>
    <p:sldId id="331" r:id="rId67"/>
    <p:sldId id="327" r:id="rId68"/>
    <p:sldId id="328" r:id="rId6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äger Dietmar" initials="JD" lastIdx="1" clrIdx="0">
    <p:extLst>
      <p:ext uri="{19B8F6BF-5375-455C-9EA6-DF929625EA0E}">
        <p15:presenceInfo xmlns:p15="http://schemas.microsoft.com/office/powerpoint/2012/main" userId="d68372d3b07360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33" autoAdjust="0"/>
    <p:restoredTop sz="94660"/>
  </p:normalViewPr>
  <p:slideViewPr>
    <p:cSldViewPr snapToGrid="0">
      <p:cViewPr>
        <p:scale>
          <a:sx n="33" d="100"/>
          <a:sy n="33" d="100"/>
        </p:scale>
        <p:origin x="156" y="69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D987F-CD3A-46A8-8180-C1A720345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875046-0EA5-48CB-86BD-944B24E1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35B446-C3E3-44C9-95CD-63C7A932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1A3FAE-7316-4145-BCB3-552E1DF5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338A0-FCB9-4827-A57B-4E5E48A3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907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31BCA-FC1E-4316-B64A-77E04607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49F99D0-2141-4F16-867B-E794609C6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40A03D-2F88-4544-BC05-CDB2B5D8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BDEFC-C76D-4CD9-A631-BC5EE588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0C27A8-6B53-4F2B-BB98-E657E357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636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866B0C-7B44-48BD-9797-406D5902C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03E194C-2B3F-47B0-A310-DD6B0942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8BEEDE-2F6B-48A4-B8EF-494D85DB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1B4CF9-ADE1-48FE-8531-8D0DABA29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D8EB1E-9018-453C-AD95-FB3BAB010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271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FBDC8-065B-4F97-9B66-86B0D22F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2182B-17EA-4AEF-B02F-90BD8D96B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BC6A7F-78D9-456C-A281-FF43677B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44203C-B2FC-49C0-886F-1048C62C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287F8E-1E69-47DF-B6FE-F50E2E01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842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99C79-09A1-4105-9973-074E45BB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1DF526-E265-4C37-9C49-EAFC45455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582F4A-BD61-4084-A0C7-89DD0C08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8A7AA5-F986-4DAB-86A9-087A3699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41EE68-04C0-400B-A709-1F9619E3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5684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90571-6E5B-4311-B6EC-0C54FA19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AEA68-B72C-4DD6-8F72-AA1508045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AD1DD6-2262-447B-ADAA-FE4A8B625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32DB1F-3118-4650-BC05-7FEE3001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648749-84E0-4800-A3B9-943845EC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F5443C-CEBC-4B74-B6D5-A3DB9ECB3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962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ECB2F-63FC-4A1F-9717-232CD099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4A0399-6E57-417C-BF88-C245B61A0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A93177-D185-4E14-8023-A6539301D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0EDAD0-3AB3-47E6-9202-E4F4DD2D7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8D7E42-B87F-4C60-80A5-DFC78A1D4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C970BD4-DAC7-4E49-AA4C-6BE1AD016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8ACCFF7-BBFA-4EC5-AD94-42121F7A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F6BC9EB-810C-44BA-A363-9FCC1621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305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59BC4-C272-40DA-A208-4F9F753B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9EC941-282D-47C1-A97C-A051F66E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E59C3C-9746-4C68-875B-4573030F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88FA01-D65B-49AC-B2F7-5CE2F95D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875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81C29DB-45BB-4A52-B3BD-3766C332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97DC29-76AE-49E5-AB47-0221D28D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B7DB18-57E7-4568-9EC8-08D00C46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084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69C70-D7FC-4C2A-AD22-55668429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01978C-5BD4-4A61-82B0-1AC647F39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7949B2-139A-4C83-B0E3-F9B304FAA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0182A9-6D1E-4886-AFE0-145DF5D7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898BAF-9A88-4B87-B659-6974A8F3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AEA425-5EEC-497A-9E35-1C75E932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850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2C6E69-76F1-4FA0-8698-82438236D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F65FB8E-4FBB-4F19-A41F-10617C734C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C8E449-8779-49B7-9E0E-6CC8C4D39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F11BC6-77C0-4C07-A7E0-1D07CB30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87FD7E-BE67-47AA-905A-F3ADC7E5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7071B4-36AC-45C6-880B-AE8A4208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229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C1B2C3B-2B56-44AD-B8E3-258ED1C3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59E72-0903-4B11-ADB5-9AF92360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0E7E27-AD7C-4DF8-A79A-A02F4BB71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137A-A711-4F84-80F5-93AF2CB14BF6}" type="datetimeFigureOut">
              <a:rPr lang="de-AT" smtClean="0"/>
              <a:t>14.02.2021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9C0ADD-D595-44F6-AEFF-9CF7EFE15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206FAD-F473-4A2A-956C-685E9EEDB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082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audio" Target="../media/audio4.wav"/><Relationship Id="rId5" Type="http://schemas.openxmlformats.org/officeDocument/2006/relationships/image" Target="../media/image6.png"/><Relationship Id="rId1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audio" Target="../media/audio9.wav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audio" Target="../media/audio4.wav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3.wav"/><Relationship Id="rId10" Type="http://schemas.openxmlformats.org/officeDocument/2006/relationships/audio" Target="../media/audio4.wav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audio" Target="../media/audio4.wav"/><Relationship Id="rId5" Type="http://schemas.openxmlformats.org/officeDocument/2006/relationships/image" Target="../media/image6.png"/><Relationship Id="rId1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audio" Target="../media/audio4.wav"/><Relationship Id="rId1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audio" Target="../media/audio9.wav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5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3.wav"/><Relationship Id="rId10" Type="http://schemas.openxmlformats.org/officeDocument/2006/relationships/audio" Target="../media/audio4.wav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audio" Target="../media/audio4.wav"/><Relationship Id="rId1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13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14.wav"/><Relationship Id="rId10" Type="http://schemas.openxmlformats.org/officeDocument/2006/relationships/audio" Target="../media/audio4.wav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audio" Target="../media/audio15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16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4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audio" Target="../media/audio17.wav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18.wav"/><Relationship Id="rId10" Type="http://schemas.openxmlformats.org/officeDocument/2006/relationships/audio" Target="../media/audio4.wav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4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audio" Target="../media/audio19.wav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20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5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k 57">
            <a:extLst>
              <a:ext uri="{FF2B5EF4-FFF2-40B4-BE49-F238E27FC236}">
                <a16:creationId xmlns:a16="http://schemas.microsoft.com/office/drawing/2014/main" id="{F04C8F64-F96F-46E3-B54F-6D83D0F1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85546" y="6388094"/>
            <a:ext cx="1804572" cy="2560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EB092F76-6F33-4793-A57E-1B07552D21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36" y="6138367"/>
            <a:ext cx="1804572" cy="262151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E748A2E-A79F-4115-BE85-95968BB5085A}"/>
              </a:ext>
            </a:extLst>
          </p:cNvPr>
          <p:cNvGrpSpPr/>
          <p:nvPr/>
        </p:nvGrpSpPr>
        <p:grpSpPr>
          <a:xfrm>
            <a:off x="3014352" y="1010920"/>
            <a:ext cx="6177280" cy="4836160"/>
            <a:chOff x="3498138" y="1018939"/>
            <a:chExt cx="6177280" cy="4836160"/>
          </a:xfrm>
        </p:grpSpPr>
        <p:sp>
          <p:nvSpPr>
            <p:cNvPr id="21" name="Rechteck: abgeschrägt 20">
              <a:extLst>
                <a:ext uri="{FF2B5EF4-FFF2-40B4-BE49-F238E27FC236}">
                  <a16:creationId xmlns:a16="http://schemas.microsoft.com/office/drawing/2014/main" id="{3C9E5672-3620-4084-A3DF-9E3E7CDD2802}"/>
                </a:ext>
              </a:extLst>
            </p:cNvPr>
            <p:cNvSpPr/>
            <p:nvPr/>
          </p:nvSpPr>
          <p:spPr>
            <a:xfrm>
              <a:off x="3498138" y="1018939"/>
              <a:ext cx="6177280" cy="4836160"/>
            </a:xfrm>
            <a:prstGeom prst="bevel">
              <a:avLst>
                <a:gd name="adj" fmla="val 20063"/>
              </a:avLst>
            </a:prstGeom>
            <a:blipFill>
              <a:blip r:embed="rId5"/>
              <a:tile tx="0" ty="0" sx="100000" sy="100000" flip="none" algn="tl"/>
            </a:blipFill>
            <a:ln w="28575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B7D69A6-449C-47F1-A43D-D1AD364B4BAD}"/>
                </a:ext>
              </a:extLst>
            </p:cNvPr>
            <p:cNvSpPr txBox="1"/>
            <p:nvPr/>
          </p:nvSpPr>
          <p:spPr>
            <a:xfrm rot="20839472">
              <a:off x="4484708" y="2888098"/>
              <a:ext cx="42041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de-AT" sz="8800" b="1" dirty="0">
                  <a:ln/>
                  <a:solidFill>
                    <a:schemeClr val="accent2">
                      <a:lumMod val="75000"/>
                    </a:schemeClr>
                  </a:solidFill>
                  <a:latin typeface="Architects Daughter" pitchFamily="2" charset="0"/>
                </a:rPr>
                <a:t>Start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40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nextslide">
                  <a:snd r:embed="rId11" name="Wasser 6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F1C519F8-4FAB-444A-88AD-EAE1C79F8C4C}"/>
                  </a:ext>
                </a:extLst>
              </p:cNvPr>
              <p:cNvSpPr/>
              <p:nvPr/>
            </p:nvSpPr>
            <p:spPr>
              <a:xfrm rot="20475500">
                <a:off x="1395660" y="795663"/>
                <a:ext cx="814706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F3ACB1DA-923D-4C4B-90EA-7834CC91BD41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CA2D970-7003-4443-ACE8-7C65B2C7D91A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16E01345-CBBE-489B-ACB5-CA46B799DF06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1D895496-AB08-4CC1-AD38-6AA36B3A33E0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83B0BC-D2F3-4EA8-987D-ECA9CB6C147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F96E75-57FD-49E7-A948-EACF3F7DA6D2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1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5" name="1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91DEE927-9CA3-48D3-8775-262995F75E3F}"/>
                  </a:ext>
                </a:extLst>
              </p:cNvPr>
              <p:cNvSpPr/>
              <p:nvPr/>
            </p:nvSpPr>
            <p:spPr>
              <a:xfrm rot="20475500">
                <a:off x="1395660" y="795663"/>
                <a:ext cx="814706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CC38DC53-4397-4D1A-9AAD-B05D4274A5C2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ABB9482F-AFB5-4C39-A00F-F34857A0E4DF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F73D80-430C-4895-8A70-F5557DD8CA0E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1B2780BD-FE03-45B1-B7B0-0452A0590791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DBD59939-FEDE-453E-9CAB-7090F20AB66A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C1775869-C0C2-459C-B5E8-B3AF91F1050A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3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nextslide">
                  <a:snd r:embed="rId6" name="Wasser 6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F3ACB1DA-923D-4C4B-90EA-7834CC91BD41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CA2D970-7003-4443-ACE8-7C65B2C7D91A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16E01345-CBBE-489B-ACB5-CA46B799DF06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1D895496-AB08-4CC1-AD38-6AA36B3A33E0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83B0BC-D2F3-4EA8-987D-ECA9CB6C147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F96E75-57FD-49E7-A948-EACF3F7DA6D2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2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15" name="6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2197895" cy="3262630"/>
            <a:chOff x="0" y="0"/>
            <a:chExt cx="2198439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2198439" cy="2218217"/>
              <a:chOff x="0" y="0"/>
              <a:chExt cx="2198439" cy="2218217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ABB9482F-AFB5-4C39-A00F-F34857A0E4DF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F73D80-430C-4895-8A70-F5557DD8CA0E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1B2780BD-FE03-45B1-B7B0-0452A0590791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DBD59939-FEDE-453E-9CAB-7090F20AB66A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C1775869-C0C2-459C-B5E8-B3AF91F1050A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Grafik 48">
            <a:extLst>
              <a:ext uri="{FF2B5EF4-FFF2-40B4-BE49-F238E27FC236}">
                <a16:creationId xmlns:a16="http://schemas.microsoft.com/office/drawing/2014/main" id="{56C7DBB5-0319-4503-BBC4-3DFF649BF0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7913537" y="6809103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717 L -8.33333E-7 -0.00671 C -0.00391 -0.04444 -0.00247 -0.02986 -0.00456 -0.05162 C -0.00456 -0.05139 -0.00651 -0.07222 -0.00651 -0.07199 C -0.00703 -0.07569 -0.00755 -0.0787 -0.00794 -0.0824 C -0.00989 -0.10139 -0.00781 -0.09352 -0.01042 -0.09977 C -0.01276 -0.12361 -0.01146 -0.11574 -0.0138 -0.12708 C -0.01575 -0.15231 -0.0138 -0.13032 -0.01628 -0.15069 C -0.01667 -0.15416 -0.01693 -0.1581 -0.01732 -0.16111 C -0.01849 -0.17152 -0.01888 -0.17176 -0.02031 -0.17847 C -0.02383 -0.21527 -0.01823 -0.15926 -0.02266 -0.19907 C -0.02578 -0.22662 -0.02331 -0.21319 -0.02617 -0.22639 C -0.02643 -0.22986 -0.02669 -0.23379 -0.02708 -0.2368 C -0.0276 -0.23958 -0.02825 -0.24051 -0.02851 -0.24352 C -0.03268 -0.27569 -0.02878 -0.25578 -0.03203 -0.27106 C -0.03463 -0.29838 -0.03125 -0.26527 -0.0345 -0.28819 C -0.03489 -0.29097 -0.03503 -0.2956 -0.03555 -0.29838 C -0.03906 -0.32291 -0.03476 -0.28472 -0.03841 -0.31597 C -0.04062 -0.33426 -0.04154 -0.34467 -0.04336 -0.36365 L -0.04531 -0.38426 C -0.0457 -0.3875 -0.04583 -0.39166 -0.04635 -0.39421 L -0.04779 -0.40463 C -0.04896 -0.43055 -0.04739 -0.39884 -0.04922 -0.42546 C -0.04948 -0.42847 -0.04961 -0.43217 -0.04974 -0.43541 C -0.05013 -0.44027 -0.05039 -0.4449 -0.05078 -0.44907 C -0.05104 -0.45301 -0.05143 -0.45602 -0.05169 -0.45949 C -0.05404 -0.49629 -0.05143 -0.46713 -0.05364 -0.49027 C -0.05482 -0.51551 -0.05391 -0.50578 -0.05612 -0.52129 C -0.05703 -0.5412 -0.05586 -0.52338 -0.05807 -0.53842 C -0.05859 -0.5412 -0.05872 -0.54537 -0.05911 -0.54907 C -0.0595 -0.55254 -0.06016 -0.55509 -0.06055 -0.55879 C -0.06094 -0.56227 -0.0612 -0.5662 -0.06146 -0.56921 C -0.06198 -0.57314 -0.06263 -0.57569 -0.06302 -0.57963 C -0.06341 -0.58287 -0.06354 -0.5868 -0.06406 -0.59004 C -0.06784 -0.61689 -0.06289 -0.57338 -0.06693 -0.60694 C -0.07031 -0.63541 -0.0651 -0.59745 -0.0694 -0.62708 C -0.072 -0.62106 -0.06992 -0.6287 -0.07187 -0.61018 C -0.07226 -0.60648 -0.07292 -0.60393 -0.07331 -0.6 C -0.0737 -0.59699 -0.07396 -0.59328 -0.07435 -0.59004 C -0.07513 -0.57176 -0.07422 -0.58634 -0.0763 -0.56921 C -0.07669 -0.5662 -0.07695 -0.56227 -0.07734 -0.55879 C -0.07773 -0.55439 -0.07825 -0.54977 -0.07878 -0.54514 C -0.07917 -0.54166 -0.07969 -0.53842 -0.08021 -0.53518 C -0.08112 -0.51504 -0.07995 -0.53333 -0.08216 -0.51782 C -0.08268 -0.51504 -0.08281 -0.51064 -0.0832 -0.50764 C -0.08359 -0.5037 -0.08411 -0.50092 -0.08463 -0.49722 C -0.08672 -0.48009 -0.08437 -0.49282 -0.08711 -0.48009 C -0.08971 -0.45301 -0.0862 -0.48588 -0.08958 -0.46296 C -0.09284 -0.44027 -0.08802 -0.46412 -0.09206 -0.44583 C -0.09479 -0.41666 -0.09114 -0.45115 -0.0944 -0.43217 C -0.09492 -0.42939 -0.09505 -0.425 -0.09544 -0.42199 C -0.09609 -0.41782 -0.09687 -0.41551 -0.09739 -0.4118 C -0.09779 -0.40879 -0.09805 -0.40439 -0.09844 -0.40139 C -0.09883 -0.39768 -0.09935 -0.39467 -0.09987 -0.3912 C -0.10026 -0.38819 -0.10052 -0.38379 -0.10091 -0.38078 C -0.1013 -0.37708 -0.10195 -0.3743 -0.10234 -0.37037 C -0.10273 -0.36736 -0.10286 -0.36342 -0.10325 -0.36018 C -0.10599 -0.33796 -0.10351 -0.36227 -0.10677 -0.33958 C -0.11003 -0.31689 -0.10534 -0.34074 -0.10911 -0.32245 C -0.11146 -0.29838 -0.11016 -0.30671 -0.11263 -0.2949 C -0.11497 -0.2706 -0.11185 -0.3 -0.11562 -0.2743 C -0.11979 -0.2456 -0.11393 -0.28194 -0.11706 -0.25393 C -0.11745 -0.25069 -0.1181 -0.24977 -0.11849 -0.24676 C -0.11953 -0.24051 -0.12057 -0.23333 -0.12148 -0.22639 L -0.12435 -0.20578 L -0.12591 -0.1956 C -0.12643 -0.19213 -0.12695 -0.18912 -0.12734 -0.18541 L -0.12943 -0.16458 C -0.12969 -0.16111 -0.13008 -0.15856 -0.13034 -0.15463 C -0.13047 -0.15069 -0.13047 -0.14699 -0.13086 -0.14421 C -0.13125 -0.14097 -0.13177 -0.13958 -0.13229 -0.13727 C -0.13255 -0.13379 -0.13294 -0.13055 -0.1332 -0.12708 C -0.13359 -0.12268 -0.13385 -0.11736 -0.13424 -0.11342 C -0.13463 -0.10972 -0.13529 -0.10671 -0.13568 -0.10301 C -0.13581 -0.09977 -0.13594 -0.09583 -0.1362 -0.09282 L -0.13919 -0.06203 C -0.13945 -0.05879 -0.13984 -0.05509 -0.1401 -0.05162 C -0.14049 -0.04699 -0.14075 -0.04259 -0.14114 -0.03796 C -0.14284 -0.01828 -0.14284 -0.0199 -0.14466 -0.0037 C -0.14492 -0.00046 -0.14518 0.00371 -0.14557 0.00672 C -0.14596 0.01042 -0.14661 0.0132 -0.147 0.0169 C -0.14779 0.02361 -0.14831 0.03056 -0.14896 0.0375 C -0.14935 0.04098 -0.14948 0.04537 -0.15 0.04769 L -0.15143 0.05463 C -0.15351 0.07662 -0.1526 0.06922 -0.15378 0.07871 L -0.15378 0.0794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2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nextslide">
                  <a:snd r:embed="rId12" name="Wasser 6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2197895" cy="3262630"/>
            <a:chOff x="0" y="0"/>
            <a:chExt cx="2198439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2198439" cy="2218217"/>
              <a:chOff x="0" y="0"/>
              <a:chExt cx="2198439" cy="2218217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CA2D970-7003-4443-ACE8-7C65B2C7D91A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16E01345-CBBE-489B-ACB5-CA46B799DF06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1D895496-AB08-4CC1-AD38-6AA36B3A33E0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83B0BC-D2F3-4EA8-987D-ECA9CB6C147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F96E75-57FD-49E7-A948-EACF3F7DA6D2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4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5" name="0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2102611" cy="3262630"/>
            <a:chOff x="0" y="0"/>
            <a:chExt cx="2103131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2103131" cy="2218217"/>
              <a:chOff x="0" y="0"/>
              <a:chExt cx="2103131" cy="2218217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ABB9482F-AFB5-4C39-A00F-F34857A0E4DF}"/>
                  </a:ext>
                </a:extLst>
              </p:cNvPr>
              <p:cNvGrpSpPr/>
              <p:nvPr/>
            </p:nvGrpSpPr>
            <p:grpSpPr>
              <a:xfrm flipV="1">
                <a:off x="1244214" y="1262747"/>
                <a:ext cx="858917" cy="925029"/>
                <a:chOff x="0" y="0"/>
                <a:chExt cx="858917" cy="925029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F73D80-430C-4895-8A70-F5557DD8CA0E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DBD59939-FEDE-453E-9CAB-7090F20AB66A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C1775869-C0C2-459C-B5E8-B3AF91F1050A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65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nextslide">
                  <a:snd r:embed="rId9" name="Wasser 6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2102611" cy="3262630"/>
            <a:chOff x="0" y="0"/>
            <a:chExt cx="2103131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2103131" cy="2218217"/>
              <a:chOff x="0" y="0"/>
              <a:chExt cx="2103131" cy="2218217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CA2D970-7003-4443-ACE8-7C65B2C7D91A}"/>
                  </a:ext>
                </a:extLst>
              </p:cNvPr>
              <p:cNvGrpSpPr/>
              <p:nvPr/>
            </p:nvGrpSpPr>
            <p:grpSpPr>
              <a:xfrm flipV="1">
                <a:off x="1244214" y="1262747"/>
                <a:ext cx="858917" cy="925029"/>
                <a:chOff x="0" y="0"/>
                <a:chExt cx="858917" cy="925029"/>
              </a:xfrm>
            </p:grpSpPr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16E01345-CBBE-489B-ACB5-CA46B799DF06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83B0BC-D2F3-4EA8-987D-ECA9CB6C147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F96E75-57FD-49E7-A948-EACF3F7DA6D2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3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5" name="3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1645321" cy="3262630"/>
            <a:chOff x="0" y="0"/>
            <a:chExt cx="1645728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1645728" cy="2218217"/>
              <a:chOff x="0" y="0"/>
              <a:chExt cx="1645728" cy="2218217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ABB9482F-AFB5-4C39-A00F-F34857A0E4DF}"/>
                  </a:ext>
                </a:extLst>
              </p:cNvPr>
              <p:cNvGrpSpPr/>
              <p:nvPr/>
            </p:nvGrpSpPr>
            <p:grpSpPr>
              <a:xfrm flipV="1">
                <a:off x="1244214" y="1262747"/>
                <a:ext cx="401514" cy="925029"/>
                <a:chOff x="0" y="0"/>
                <a:chExt cx="401514" cy="925029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DBD59939-FEDE-453E-9CAB-7090F20AB66A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C1775869-C0C2-459C-B5E8-B3AF91F1050A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nextslide">
                  <a:snd r:embed="rId5" name="Wasser 6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1645321" cy="3262630"/>
            <a:chOff x="0" y="0"/>
            <a:chExt cx="1645728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1645728" cy="2218217"/>
              <a:chOff x="0" y="0"/>
              <a:chExt cx="1645728" cy="2218217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CA2D970-7003-4443-ACE8-7C65B2C7D91A}"/>
                  </a:ext>
                </a:extLst>
              </p:cNvPr>
              <p:cNvGrpSpPr/>
              <p:nvPr/>
            </p:nvGrpSpPr>
            <p:grpSpPr>
              <a:xfrm flipV="1">
                <a:off x="1244214" y="1262747"/>
                <a:ext cx="401514" cy="925029"/>
                <a:chOff x="0" y="0"/>
                <a:chExt cx="401514" cy="925029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83B0BC-D2F3-4EA8-987D-ECA9CB6C147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F96E75-57FD-49E7-A948-EACF3F7DA6D2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2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.wav"/>
          </p:stSnd>
        </p:sndAc>
      </p:transition>
    </mc:Choice>
    <mc:Fallback xmlns="">
      <p:transition spd="med" advClick="0">
        <p:fade/>
        <p:sndAc>
          <p:stSnd>
            <p:snd r:embed="rId15" name="7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1563934" cy="2218217"/>
              <a:chOff x="0" y="0"/>
              <a:chExt cx="1563934" cy="2218217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DBD59939-FEDE-453E-9CAB-7090F20AB66A}"/>
                  </a:ext>
                </a:extLst>
              </p:cNvPr>
              <p:cNvSpPr/>
              <p:nvPr/>
            </p:nvSpPr>
            <p:spPr>
              <a:xfrm rot="4216187" flipV="1">
                <a:off x="936239" y="1681046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Grafik 39">
            <a:extLst>
              <a:ext uri="{FF2B5EF4-FFF2-40B4-BE49-F238E27FC236}">
                <a16:creationId xmlns:a16="http://schemas.microsoft.com/office/drawing/2014/main" id="{57775570-55F1-48EB-8B2A-5548B10CA5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4622664" y="6549921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1.04167E-6 0.0007 C -0.00391 -0.05069 -0.00247 -0.03079 -0.00456 -0.06065 C -0.00456 -0.06018 -0.00651 -0.08866 -0.00651 -0.08842 C -0.00703 -0.09352 -0.00755 -0.09745 -0.00794 -0.10254 C -0.0099 -0.12847 -0.00781 -0.11782 -0.01042 -0.12639 C -0.01276 -0.15879 -0.01146 -0.14815 -0.0138 -0.16366 C -0.01576 -0.19791 -0.0138 -0.16805 -0.01628 -0.19583 C -0.01667 -0.20046 -0.01693 -0.20579 -0.01732 -0.20995 C -0.01849 -0.2243 -0.01888 -0.22454 -0.02031 -0.23356 C -0.02383 -0.28379 -0.01823 -0.20741 -0.02266 -0.26204 C -0.02578 -0.2993 -0.02331 -0.28102 -0.02617 -0.29907 C -0.02643 -0.3037 -0.02669 -0.30903 -0.02708 -0.31319 C -0.02761 -0.31713 -0.02826 -0.31829 -0.02852 -0.32245 C -0.03268 -0.3662 -0.02878 -0.33912 -0.03203 -0.35995 C -0.03464 -0.39722 -0.03125 -0.35208 -0.03451 -0.38333 C -0.0349 -0.38704 -0.03503 -0.39352 -0.03555 -0.39722 C -0.03906 -0.43079 -0.03477 -0.3787 -0.03841 -0.42129 C -0.04063 -0.44629 -0.04154 -0.46041 -0.04336 -0.48634 L -0.04531 -0.51435 C -0.0457 -0.51875 -0.04583 -0.52454 -0.04636 -0.52801 L -0.04779 -0.54213 C -0.04896 -0.57754 -0.0474 -0.53426 -0.04922 -0.5706 C -0.04948 -0.57477 -0.04961 -0.57986 -0.04974 -0.58426 C -0.05013 -0.59074 -0.05039 -0.59722 -0.05078 -0.60278 C -0.05104 -0.60833 -0.05143 -0.61227 -0.05169 -0.61713 C -0.05404 -0.66736 -0.05143 -0.62754 -0.05365 -0.65903 C -0.05482 -0.69352 -0.05391 -0.68032 -0.05612 -0.70139 C -0.05703 -0.72847 -0.05586 -0.70416 -0.05807 -0.72477 C -0.05859 -0.72847 -0.05872 -0.73426 -0.05912 -0.73935 C -0.05951 -0.74398 -0.06016 -0.74745 -0.06055 -0.75254 C -0.06094 -0.75717 -0.0612 -0.76273 -0.06146 -0.76666 C -0.06198 -0.77222 -0.06263 -0.77569 -0.06302 -0.78102 C -0.06341 -0.78541 -0.06354 -0.79074 -0.06406 -0.79514 C -0.06784 -0.83171 -0.06289 -0.77245 -0.06693 -0.81829 C -0.07031 -0.85717 -0.06511 -0.80532 -0.0694 -0.8456 C -0.07201 -0.8375 -0.06992 -0.84791 -0.07188 -0.82268 C -0.07227 -0.81759 -0.07292 -0.81412 -0.07331 -0.80879 C -0.0737 -0.80463 -0.07396 -0.79954 -0.07435 -0.79514 C -0.07513 -0.77014 -0.07422 -0.79004 -0.0763 -0.76666 C -0.07669 -0.76273 -0.07695 -0.75717 -0.07734 -0.75254 C -0.07774 -0.74653 -0.07826 -0.74028 -0.07878 -0.73403 C -0.07917 -0.72916 -0.07969 -0.72477 -0.08021 -0.72037 C -0.08112 -0.69282 -0.07995 -0.71782 -0.08216 -0.69676 C -0.08268 -0.69282 -0.08281 -0.6868 -0.0832 -0.68264 C -0.08359 -0.67731 -0.08412 -0.67361 -0.08464 -0.66852 C -0.08672 -0.64514 -0.08438 -0.6625 -0.08711 -0.64514 C -0.08971 -0.60833 -0.0862 -0.65301 -0.08958 -0.62176 C -0.09284 -0.59074 -0.08802 -0.62338 -0.09206 -0.59838 C -0.09479 -0.55856 -0.09115 -0.60579 -0.0944 -0.57986 C -0.09492 -0.57592 -0.09505 -0.56991 -0.09544 -0.56597 C -0.09609 -0.56018 -0.09688 -0.55694 -0.0974 -0.55208 C -0.09779 -0.54791 -0.09805 -0.5419 -0.09844 -0.53773 C -0.09883 -0.53264 -0.09935 -0.5287 -0.09987 -0.52384 C -0.10026 -0.51967 -0.10052 -0.51389 -0.10091 -0.50972 C -0.1013 -0.50463 -0.10195 -0.50092 -0.10234 -0.49537 C -0.10274 -0.49143 -0.10287 -0.48611 -0.10326 -0.48148 C -0.10599 -0.45116 -0.10352 -0.48449 -0.10677 -0.45347 C -0.11003 -0.42245 -0.10534 -0.45509 -0.10912 -0.43009 C -0.11146 -0.39722 -0.11016 -0.40856 -0.11263 -0.39259 C -0.11497 -0.35926 -0.11185 -0.39954 -0.11563 -0.36435 C -0.11979 -0.32523 -0.11393 -0.37477 -0.11706 -0.33657 C -0.11745 -0.33241 -0.1181 -0.33102 -0.11849 -0.32685 C -0.11953 -0.31829 -0.12057 -0.30879 -0.12149 -0.29907 L -0.12435 -0.27106 L -0.12591 -0.25694 C -0.12643 -0.25231 -0.12695 -0.24815 -0.12734 -0.24305 L -0.12943 -0.21481 C -0.12969 -0.20995 -0.13008 -0.20648 -0.13034 -0.20116 C -0.13047 -0.19583 -0.13047 -0.19074 -0.13086 -0.1868 C -0.13125 -0.18241 -0.13177 -0.18055 -0.13229 -0.17778 C -0.13255 -0.17268 -0.13294 -0.16852 -0.1332 -0.16366 C -0.13359 -0.15787 -0.13386 -0.15023 -0.13425 -0.14514 C -0.13464 -0.13981 -0.13529 -0.13565 -0.13568 -0.13079 C -0.13581 -0.12639 -0.13594 -0.12083 -0.1362 -0.1169 L -0.13919 -0.07477 C -0.13945 -0.07037 -0.13984 -0.06528 -0.14011 -0.06065 C -0.1405 -0.05416 -0.14076 -0.04838 -0.14115 -0.0419 C -0.14284 -0.01504 -0.14284 -0.01736 -0.14466 0.00486 C -0.14492 0.00926 -0.14518 0.01482 -0.14557 0.01898 C -0.14596 0.02408 -0.14662 0.02778 -0.14701 0.03287 C -0.14779 0.04213 -0.14831 0.05162 -0.14896 0.06111 C -0.14935 0.06574 -0.14948 0.07176 -0.15 0.075 L -0.15143 0.08449 C -0.15352 0.11435 -0.15261 0.10417 -0.15378 0.11713 L -0.15378 0.11829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36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k 57">
            <a:extLst>
              <a:ext uri="{FF2B5EF4-FFF2-40B4-BE49-F238E27FC236}">
                <a16:creationId xmlns:a16="http://schemas.microsoft.com/office/drawing/2014/main" id="{F04C8F64-F96F-46E3-B54F-6D83D0F1D7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85546" y="6388094"/>
            <a:ext cx="1804572" cy="2560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EB092F76-6F33-4793-A57E-1B07552D21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36" y="6138367"/>
            <a:ext cx="1804572" cy="262151"/>
          </a:xfrm>
          <a:prstGeom prst="rect">
            <a:avLst/>
          </a:prstGeom>
        </p:spPr>
      </p:pic>
      <p:sp>
        <p:nvSpPr>
          <p:cNvPr id="21" name="Rechteck: abgeschrägt 20">
            <a:extLst>
              <a:ext uri="{FF2B5EF4-FFF2-40B4-BE49-F238E27FC236}">
                <a16:creationId xmlns:a16="http://schemas.microsoft.com/office/drawing/2014/main" id="{3C9E5672-3620-4084-A3DF-9E3E7CDD2802}"/>
              </a:ext>
            </a:extLst>
          </p:cNvPr>
          <p:cNvSpPr/>
          <p:nvPr/>
        </p:nvSpPr>
        <p:spPr>
          <a:xfrm>
            <a:off x="3014352" y="1010920"/>
            <a:ext cx="6177280" cy="4836160"/>
          </a:xfrm>
          <a:prstGeom prst="bevel">
            <a:avLst/>
          </a:prstGeom>
          <a:blipFill>
            <a:blip r:embed="rId6"/>
            <a:tile tx="0" ty="0" sx="100000" sy="100000" flip="none" algn="tl"/>
          </a:blipFill>
          <a:ln w="285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F22FA3E-C4D5-4E07-8BB3-49664927B6B3}"/>
              </a:ext>
            </a:extLst>
          </p:cNvPr>
          <p:cNvSpPr txBox="1"/>
          <p:nvPr/>
        </p:nvSpPr>
        <p:spPr>
          <a:xfrm>
            <a:off x="2813050" y="2274838"/>
            <a:ext cx="656590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de-AT" sz="4800" b="1" dirty="0">
                <a:ln/>
                <a:solidFill>
                  <a:schemeClr val="accent2">
                    <a:lumMod val="75000"/>
                  </a:schemeClr>
                </a:solidFill>
              </a:rPr>
              <a:t>Zerlege </a:t>
            </a:r>
          </a:p>
          <a:p>
            <a:pPr marL="0" indent="0" algn="ctr">
              <a:buNone/>
            </a:pPr>
            <a:r>
              <a:rPr lang="de-AT" sz="4800" b="1" dirty="0">
                <a:ln/>
                <a:solidFill>
                  <a:schemeClr val="accent2">
                    <a:lumMod val="75000"/>
                  </a:schemeClr>
                </a:solidFill>
              </a:rPr>
              <a:t>die Zahl 8 !</a:t>
            </a:r>
          </a:p>
          <a:p>
            <a:pPr marL="0" indent="0" algn="ctr">
              <a:buNone/>
            </a:pPr>
            <a:r>
              <a:rPr lang="de-AT" sz="4800" b="1" dirty="0">
                <a:ln/>
                <a:solidFill>
                  <a:schemeClr val="accent2">
                    <a:lumMod val="75000"/>
                  </a:schemeClr>
                </a:solidFill>
              </a:rPr>
              <a:t>Ergänze, was fehlt!</a:t>
            </a:r>
          </a:p>
        </p:txBody>
      </p:sp>
    </p:spTree>
    <p:extLst>
      <p:ext uri="{BB962C8B-B14F-4D97-AF65-F5344CB8AC3E}">
        <p14:creationId xmlns:p14="http://schemas.microsoft.com/office/powerpoint/2010/main" val="28718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  <p:sndAc>
          <p:stSnd>
            <p:snd r:embed="rId2" name="Zerlegung 8.wav"/>
          </p:stSnd>
        </p:sndAc>
      </p:transition>
    </mc:Choice>
    <mc:Fallback xmlns="">
      <p:transition spd="med" advClick="0" advTm="5000">
        <p:fade/>
        <p:sndAc>
          <p:stSnd>
            <p:snd r:embed="rId14" name="Zerlegung 8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nextslide">
                  <a:snd r:embed="rId10" name="Wasser 6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1563934" cy="2218217"/>
              <a:chOff x="0" y="0"/>
              <a:chExt cx="1563934" cy="2218217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B583B0BC-D2F3-4EA8-987D-ECA9CB6C1478}"/>
                  </a:ext>
                </a:extLst>
              </p:cNvPr>
              <p:cNvSpPr/>
              <p:nvPr/>
            </p:nvSpPr>
            <p:spPr>
              <a:xfrm rot="4216187" flipV="1">
                <a:off x="936239" y="1681046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5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5" name="2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1619750" cy="3262630"/>
            <a:chOff x="0" y="0"/>
            <a:chExt cx="1620150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1563934" cy="2218217"/>
              <a:chOff x="0" y="0"/>
              <a:chExt cx="1563934" cy="2218217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0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1563934" cy="2218217"/>
              <a:chOff x="0" y="0"/>
              <a:chExt cx="1563934" cy="2218217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4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4" name="5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1563934" cy="2183800"/>
              <a:chOff x="0" y="0"/>
              <a:chExt cx="1563934" cy="2183800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A140E922-EC65-4A48-BB16-BE73221ABE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65" b="98031" l="5455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74123" y="3889377"/>
            <a:ext cx="1574123" cy="2077025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935A0815-4EB4-4165-9115-400885ACD1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65" b="98031" l="5455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17" y="2510143"/>
            <a:ext cx="1574123" cy="20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  <p:sndAc>
          <p:stSnd>
            <p:snd r:embed="rId2" name="Wasser 6.wav"/>
          </p:stSnd>
        </p:sndAc>
      </p:transition>
    </mc:Choice>
    <mc:Fallback xmlns="">
      <p:transition spd="med" advClick="0" advTm="5000">
        <p:fade/>
        <p:sndAc>
          <p:stSnd>
            <p:snd r:embed="rId16" name="Wasser 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6614 -0.07408 C 0.07981 -0.09005 0.10143 -0.10949 0.125 -0.12708 C 0.15143 -0.14699 0.1733 -0.16042 0.18919 -0.1669 L 0.26575 -0.20023 " pathEditMode="relative" rAng="20220000" ptsTypes="AAA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8164 0.14375 C 0.09922 0.17338 0.11602 0.22338 0.12735 0.28079 C 0.14089 0.34537 0.14597 0.40162 0.14284 0.44421 L 0.13242 0.64676 " pathEditMode="relative" rAng="4200000" ptsTypes="AAAAA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3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nextslide">
                  <a:snd r:embed="rId3" name="Wasser 6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1563934" cy="2183800"/>
              <a:chOff x="0" y="0"/>
              <a:chExt cx="1563934" cy="2183800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5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8.wav"/>
          </p:stSnd>
        </p:sndAc>
      </p:transition>
    </mc:Choice>
    <mc:Fallback xmlns="">
      <p:transition spd="med" advClick="0">
        <p:fade/>
        <p:sndAc>
          <p:stSnd>
            <p:snd r:embed="rId15" name="8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1563934" cy="2073476"/>
              <a:chOff x="0" y="0"/>
              <a:chExt cx="1563934" cy="2073476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10120" cy="840257"/>
                <a:chOff x="44105" y="110324"/>
                <a:chExt cx="910120" cy="840257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5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nextslide">
                  <a:snd r:embed="rId6" name="Wasser 6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1563934" cy="2073476"/>
              <a:chOff x="0" y="0"/>
              <a:chExt cx="1563934" cy="2073476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10120" cy="840257"/>
                <a:chOff x="44105" y="110324"/>
                <a:chExt cx="910120" cy="840257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3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15" name="6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1563934" cy="1614191"/>
              <a:chOff x="0" y="0"/>
              <a:chExt cx="1563934" cy="1614191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10120" cy="380972"/>
                <a:chOff x="44105" y="569609"/>
                <a:chExt cx="910120" cy="380972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CC9455F9-6A18-4526-844A-01EEE0FF1F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6412553" y="6809104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3.95833E-6 0.00047 C -0.01315 -0.03727 -0.00846 -0.02268 -0.01523 -0.04444 C -0.01523 -0.04421 -0.02174 -0.06504 -0.02174 -0.06481 C -0.02343 -0.06852 -0.025 -0.07152 -0.02643 -0.07523 C -0.03268 -0.09421 -0.02604 -0.08634 -0.0345 -0.09259 C -0.04231 -0.11643 -0.03789 -0.10856 -0.04557 -0.1199 C -0.05195 -0.14514 -0.04557 -0.12314 -0.0539 -0.14352 C -0.05494 -0.14699 -0.05586 -0.15092 -0.05729 -0.15393 C -0.06093 -0.16435 -0.06237 -0.16458 -0.06692 -0.17129 C -0.07851 -0.2081 -0.06028 -0.15208 -0.07474 -0.19189 C -0.08489 -0.21944 -0.07682 -0.20602 -0.08619 -0.21921 C -0.08711 -0.22268 -0.08815 -0.22662 -0.08919 -0.22963 C -0.09114 -0.2324 -0.09323 -0.23333 -0.09388 -0.23634 C -0.10768 -0.26852 -0.09492 -0.24861 -0.10546 -0.26389 C -0.11419 -0.2912 -0.10299 -0.2581 -0.1138 -0.28102 C -0.11497 -0.28379 -0.11549 -0.28842 -0.11718 -0.2912 C -0.12864 -0.31574 -0.11445 -0.27754 -0.12656 -0.30879 C -0.13372 -0.32708 -0.13684 -0.3375 -0.1427 -0.35648 L -0.14921 -0.37708 C -0.15052 -0.38032 -0.15091 -0.38449 -0.1526 -0.38703 L -0.15729 -0.39745 C -0.16132 -0.42338 -0.15612 -0.39166 -0.16198 -0.41828 C -0.16302 -0.42129 -0.16328 -0.425 -0.16367 -0.42824 C -0.16497 -0.4331 -0.16601 -0.43773 -0.16718 -0.44189 C -0.16809 -0.44583 -0.16927 -0.44884 -0.16992 -0.45231 C -0.17773 -0.48912 -0.16927 -0.45995 -0.17669 -0.4831 C -0.18033 -0.50833 -0.17734 -0.49861 -0.18463 -0.51412 C -0.18763 -0.53402 -0.18385 -0.5162 -0.19127 -0.53125 C -0.19283 -0.53402 -0.19323 -0.53819 -0.19453 -0.54189 C -0.19583 -0.54537 -0.19791 -0.54791 -0.19934 -0.55162 C -0.20052 -0.55509 -0.20143 -0.55902 -0.20221 -0.56203 C -0.20403 -0.56597 -0.20612 -0.56852 -0.20742 -0.57245 C -0.20859 -0.57569 -0.20911 -0.57963 -0.2108 -0.58287 C -0.22317 -0.60972 -0.20703 -0.5662 -0.22018 -0.59977 C -0.23138 -0.62824 -0.21419 -0.59027 -0.22838 -0.6199 C -0.23684 -0.61389 -0.2302 -0.62152 -0.23645 -0.60301 C -0.23776 -0.5993 -0.23997 -0.59676 -0.24127 -0.59282 C -0.24231 -0.58981 -0.24336 -0.58611 -0.24466 -0.58287 C -0.247 -0.56458 -0.24401 -0.57916 -0.25104 -0.56203 C -0.25234 -0.55902 -0.25312 -0.55509 -0.25442 -0.55162 C -0.25586 -0.54722 -0.25742 -0.54259 -0.25911 -0.53796 C -0.26041 -0.53449 -0.26211 -0.53125 -0.2638 -0.52801 C -0.26679 -0.50787 -0.26289 -0.52615 -0.27031 -0.51064 C -0.272 -0.50787 -0.27239 -0.50347 -0.27369 -0.50046 C -0.275 -0.49652 -0.27669 -0.49375 -0.27825 -0.49004 C -0.28528 -0.47291 -0.2776 -0.48564 -0.28658 -0.47291 C -0.29505 -0.44583 -0.28346 -0.4787 -0.29479 -0.45578 C -0.30533 -0.4331 -0.28958 -0.45694 -0.30286 -0.43865 C -0.31171 -0.40949 -0.29987 -0.44398 -0.31067 -0.425 C -0.31237 -0.42222 -0.31263 -0.41782 -0.31393 -0.41481 C -0.31601 -0.41064 -0.31862 -0.40833 -0.32031 -0.40463 C -0.32161 -0.40162 -0.32252 -0.39722 -0.32382 -0.39421 C -0.32526 -0.39051 -0.32682 -0.3875 -0.32851 -0.38402 C -0.32981 -0.38102 -0.33059 -0.37662 -0.3319 -0.37361 C -0.3332 -0.3699 -0.33515 -0.36713 -0.33658 -0.36319 C -0.33776 -0.36018 -0.33828 -0.35625 -0.33958 -0.35301 C -0.34856 -0.33078 -0.34062 -0.35509 -0.35117 -0.3324 C -0.36184 -0.30972 -0.34648 -0.33356 -0.35885 -0.31527 C -0.36653 -0.2912 -0.36211 -0.29953 -0.37044 -0.28773 C -0.37812 -0.26342 -0.36783 -0.29282 -0.38033 -0.26713 C -0.39401 -0.23842 -0.37474 -0.27477 -0.38502 -0.24676 C -0.38632 -0.24352 -0.38841 -0.24259 -0.38971 -0.23958 C -0.39309 -0.23333 -0.39635 -0.22615 -0.39934 -0.21921 L -0.40898 -0.19861 L -0.41393 -0.18842 C -0.41588 -0.18495 -0.41757 -0.18194 -0.41875 -0.17824 L -0.42578 -0.1574 C -0.42656 -0.15393 -0.4276 -0.15139 -0.42864 -0.14745 C -0.42903 -0.14352 -0.42903 -0.13981 -0.43033 -0.13703 C -0.43151 -0.13379 -0.43346 -0.1324 -0.43502 -0.13009 C -0.4358 -0.12662 -0.43724 -0.12338 -0.43802 -0.1199 C -0.43919 -0.11551 -0.44023 -0.11018 -0.44153 -0.10625 C -0.4427 -0.10254 -0.44492 -0.09953 -0.44609 -0.09583 C -0.44661 -0.09259 -0.447 -0.08865 -0.44791 -0.08564 L -0.45781 -0.05486 C -0.45859 -0.05162 -0.45976 -0.04791 -0.4608 -0.04444 C -0.46198 -0.03981 -0.46276 -0.03541 -0.46406 -0.03078 C -0.46979 -0.01111 -0.46979 -0.01273 -0.47578 0.00348 C -0.47643 0.00672 -0.47747 0.01088 -0.47864 0.01389 C -0.47994 0.0176 -0.48216 0.02037 -0.48333 0.02408 C -0.48593 0.03079 -0.48776 0.03773 -0.48984 0.04468 C -0.49101 0.04815 -0.49153 0.05255 -0.49323 0.05486 L -0.49804 0.06181 C -0.50468 0.0838 -0.50169 0.07639 -0.50533 0.08588 L -0.50533 0.08658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73" y="-2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nextslide">
                  <a:snd r:embed="rId11" name="Wasser 6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1563934" cy="1614191"/>
              <a:chOff x="0" y="0"/>
              <a:chExt cx="1563934" cy="1614191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10120" cy="380972"/>
                <a:chOff x="44105" y="569609"/>
                <a:chExt cx="910120" cy="380972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5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5" name="1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1563934" cy="1552111"/>
              <a:chOff x="0" y="0"/>
              <a:chExt cx="1563934" cy="1552111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1473C595-DFA1-437C-9EB1-86826DD21459}"/>
                  </a:ext>
                </a:extLst>
              </p:cNvPr>
              <p:cNvSpPr/>
              <p:nvPr/>
            </p:nvSpPr>
            <p:spPr>
              <a:xfrm rot="20475500" flipH="1" flipV="1">
                <a:off x="39757" y="1233219"/>
                <a:ext cx="814706" cy="19875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4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136" name="Gruppieren 135">
            <a:extLst>
              <a:ext uri="{FF2B5EF4-FFF2-40B4-BE49-F238E27FC236}">
                <a16:creationId xmlns:a16="http://schemas.microsoft.com/office/drawing/2014/main" id="{B010E13E-0E92-4C1A-9B57-08933410BFB9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9FD78A8F-644B-4C26-86E5-03812B8DC459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165" name="Parallelogramm 164">
                <a:extLst>
                  <a:ext uri="{FF2B5EF4-FFF2-40B4-BE49-F238E27FC236}">
                    <a16:creationId xmlns:a16="http://schemas.microsoft.com/office/drawing/2014/main" id="{21F48875-1D4A-4EE7-83E9-6278399C6C4E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166" name="Parallelogramm 165">
                <a:extLst>
                  <a:ext uri="{FF2B5EF4-FFF2-40B4-BE49-F238E27FC236}">
                    <a16:creationId xmlns:a16="http://schemas.microsoft.com/office/drawing/2014/main" id="{B0536877-69E6-49C0-B6BF-C59577E830CC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grpSp>
          <p:nvGrpSpPr>
            <p:cNvPr id="138" name="Gruppieren 137">
              <a:extLst>
                <a:ext uri="{FF2B5EF4-FFF2-40B4-BE49-F238E27FC236}">
                  <a16:creationId xmlns:a16="http://schemas.microsoft.com/office/drawing/2014/main" id="{574D7971-6236-44FB-BC09-7DA96E26F9AA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CA338A4A-1DA8-4B8C-8B6F-91D4C097F87E}"/>
                  </a:ext>
                </a:extLst>
              </p:cNvPr>
              <p:cNvGrpSpPr/>
              <p:nvPr/>
            </p:nvGrpSpPr>
            <p:grpSpPr>
              <a:xfrm>
                <a:off x="1256141" y="43837"/>
                <a:ext cx="954225" cy="950581"/>
                <a:chOff x="0" y="0"/>
                <a:chExt cx="954225" cy="950581"/>
              </a:xfrm>
            </p:grpSpPr>
            <p:sp>
              <p:nvSpPr>
                <p:cNvPr id="161" name="Ellipse 160">
                  <a:extLst>
                    <a:ext uri="{FF2B5EF4-FFF2-40B4-BE49-F238E27FC236}">
                      <a16:creationId xmlns:a16="http://schemas.microsoft.com/office/drawing/2014/main" id="{A14A0C35-C5ED-49F1-A934-C897CC93AAC4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62" name="Ellipse 161">
                  <a:extLst>
                    <a:ext uri="{FF2B5EF4-FFF2-40B4-BE49-F238E27FC236}">
                      <a16:creationId xmlns:a16="http://schemas.microsoft.com/office/drawing/2014/main" id="{0893BD3E-976A-46BF-AFB9-475EAE7C0C97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63" name="Ellipse 162">
                  <a:extLst>
                    <a:ext uri="{FF2B5EF4-FFF2-40B4-BE49-F238E27FC236}">
                      <a16:creationId xmlns:a16="http://schemas.microsoft.com/office/drawing/2014/main" id="{CCDCDBCA-CF2D-4135-A440-076EE1F6B7B7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64" name="Ellipse 163">
                  <a:extLst>
                    <a:ext uri="{FF2B5EF4-FFF2-40B4-BE49-F238E27FC236}">
                      <a16:creationId xmlns:a16="http://schemas.microsoft.com/office/drawing/2014/main" id="{2ACC9180-A57F-4A15-9F11-EADDB94CE6F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141" name="Ellipse 140">
                <a:extLst>
                  <a:ext uri="{FF2B5EF4-FFF2-40B4-BE49-F238E27FC236}">
                    <a16:creationId xmlns:a16="http://schemas.microsoft.com/office/drawing/2014/main" id="{FA753589-6AD9-4ECD-8D0A-436ACE724EFB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2744DFA5-0A59-4D95-8FE2-56A02ED14BA4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143" name="Ellipse 142">
                <a:extLst>
                  <a:ext uri="{FF2B5EF4-FFF2-40B4-BE49-F238E27FC236}">
                    <a16:creationId xmlns:a16="http://schemas.microsoft.com/office/drawing/2014/main" id="{A8EB5020-6E36-4406-9FF9-31255B713123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144" name="Ellipse 143">
                <a:extLst>
                  <a:ext uri="{FF2B5EF4-FFF2-40B4-BE49-F238E27FC236}">
                    <a16:creationId xmlns:a16="http://schemas.microsoft.com/office/drawing/2014/main" id="{70348C22-A8F1-4121-9438-F28BEA3249F5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grpSp>
            <p:nvGrpSpPr>
              <p:cNvPr id="145" name="Gruppieren 144">
                <a:extLst>
                  <a:ext uri="{FF2B5EF4-FFF2-40B4-BE49-F238E27FC236}">
                    <a16:creationId xmlns:a16="http://schemas.microsoft.com/office/drawing/2014/main" id="{B6D857F3-986A-465E-ABA4-127F0B74CDD7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157" name="Ellipse 156">
                  <a:extLst>
                    <a:ext uri="{FF2B5EF4-FFF2-40B4-BE49-F238E27FC236}">
                      <a16:creationId xmlns:a16="http://schemas.microsoft.com/office/drawing/2014/main" id="{5251C815-AB6E-442C-A3EF-C5049867CEEA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58" name="Ellipse 157">
                  <a:extLst>
                    <a:ext uri="{FF2B5EF4-FFF2-40B4-BE49-F238E27FC236}">
                      <a16:creationId xmlns:a16="http://schemas.microsoft.com/office/drawing/2014/main" id="{82A7DC5A-7B17-4BC4-A643-79B953B89792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59" name="Ellipse 158">
                  <a:extLst>
                    <a:ext uri="{FF2B5EF4-FFF2-40B4-BE49-F238E27FC236}">
                      <a16:creationId xmlns:a16="http://schemas.microsoft.com/office/drawing/2014/main" id="{CFFFDD1A-759A-4042-9C5F-4F21C19F46D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60" name="Ellipse 159">
                  <a:extLst>
                    <a:ext uri="{FF2B5EF4-FFF2-40B4-BE49-F238E27FC236}">
                      <a16:creationId xmlns:a16="http://schemas.microsoft.com/office/drawing/2014/main" id="{79B13948-5C93-48E9-896F-5B4869AB210F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146" name="Gruppieren 145">
                <a:extLst>
                  <a:ext uri="{FF2B5EF4-FFF2-40B4-BE49-F238E27FC236}">
                    <a16:creationId xmlns:a16="http://schemas.microsoft.com/office/drawing/2014/main" id="{B0F3FF8F-78A4-4B8B-BC0F-D76EDA3E0021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153" name="Ellipse 152">
                  <a:extLst>
                    <a:ext uri="{FF2B5EF4-FFF2-40B4-BE49-F238E27FC236}">
                      <a16:creationId xmlns:a16="http://schemas.microsoft.com/office/drawing/2014/main" id="{A7C6CEE7-FD0D-4994-94DA-DF804C2E212E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54" name="Ellipse 153">
                  <a:extLst>
                    <a:ext uri="{FF2B5EF4-FFF2-40B4-BE49-F238E27FC236}">
                      <a16:creationId xmlns:a16="http://schemas.microsoft.com/office/drawing/2014/main" id="{B5EFB303-1829-4A61-80DB-0DBB65A1418B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55" name="Ellipse 154">
                  <a:extLst>
                    <a:ext uri="{FF2B5EF4-FFF2-40B4-BE49-F238E27FC236}">
                      <a16:creationId xmlns:a16="http://schemas.microsoft.com/office/drawing/2014/main" id="{2191590D-A524-45A4-AE90-9DA14338BD00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56" name="Ellipse 155">
                  <a:extLst>
                    <a:ext uri="{FF2B5EF4-FFF2-40B4-BE49-F238E27FC236}">
                      <a16:creationId xmlns:a16="http://schemas.microsoft.com/office/drawing/2014/main" id="{1C8CEA7B-0B75-4FAF-8318-B9985279AD5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147" name="Gruppieren 146">
                <a:extLst>
                  <a:ext uri="{FF2B5EF4-FFF2-40B4-BE49-F238E27FC236}">
                    <a16:creationId xmlns:a16="http://schemas.microsoft.com/office/drawing/2014/main" id="{5478BBCC-2BF5-4501-9316-85E80ECEA94F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149" name="Ellipse 148">
                  <a:extLst>
                    <a:ext uri="{FF2B5EF4-FFF2-40B4-BE49-F238E27FC236}">
                      <a16:creationId xmlns:a16="http://schemas.microsoft.com/office/drawing/2014/main" id="{959E61C7-9869-4376-8CFC-74270C6A883D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50" name="Ellipse 149">
                  <a:extLst>
                    <a:ext uri="{FF2B5EF4-FFF2-40B4-BE49-F238E27FC236}">
                      <a16:creationId xmlns:a16="http://schemas.microsoft.com/office/drawing/2014/main" id="{627682B0-43AD-4B8A-9B43-628456A7CC1A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51" name="Ellipse 150">
                  <a:extLst>
                    <a:ext uri="{FF2B5EF4-FFF2-40B4-BE49-F238E27FC236}">
                      <a16:creationId xmlns:a16="http://schemas.microsoft.com/office/drawing/2014/main" id="{02B2CDD8-4142-440A-A654-48EF121AD132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152" name="Ellipse 151">
                  <a:extLst>
                    <a:ext uri="{FF2B5EF4-FFF2-40B4-BE49-F238E27FC236}">
                      <a16:creationId xmlns:a16="http://schemas.microsoft.com/office/drawing/2014/main" id="{8A2321E3-D8A2-47D9-873D-C8DC9F6B938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148" name="Ellipse 147">
                <a:extLst>
                  <a:ext uri="{FF2B5EF4-FFF2-40B4-BE49-F238E27FC236}">
                    <a16:creationId xmlns:a16="http://schemas.microsoft.com/office/drawing/2014/main" id="{96560E64-D27F-4EE9-982A-BAE98FAABBAC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sp>
          <p:nvSpPr>
            <p:cNvPr id="139" name="Herz 138">
              <a:extLst>
                <a:ext uri="{FF2B5EF4-FFF2-40B4-BE49-F238E27FC236}">
                  <a16:creationId xmlns:a16="http://schemas.microsoft.com/office/drawing/2014/main" id="{ACB73344-42D4-4D61-A685-89CE98B50AFB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3561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nextslide">
                  <a:snd r:embed="rId9" name="Wasser 6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1563934" cy="1552111"/>
              <a:chOff x="0" y="0"/>
              <a:chExt cx="1563934" cy="1552111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1FD20A63-6D37-47B1-AD6B-690E3795C1C8}"/>
                  </a:ext>
                </a:extLst>
              </p:cNvPr>
              <p:cNvSpPr/>
              <p:nvPr/>
            </p:nvSpPr>
            <p:spPr>
              <a:xfrm rot="20475500" flipH="1" flipV="1">
                <a:off x="39757" y="1233219"/>
                <a:ext cx="814706" cy="19875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19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5" name="3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1563934" cy="1552111"/>
              <a:chOff x="0" y="0"/>
              <a:chExt cx="1563934" cy="1552111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Grafik 32">
            <a:extLst>
              <a:ext uri="{FF2B5EF4-FFF2-40B4-BE49-F238E27FC236}">
                <a16:creationId xmlns:a16="http://schemas.microsoft.com/office/drawing/2014/main" id="{8E3756BC-99AA-486F-A42A-CC5968EB4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6412553" y="6809104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717 L -3.95833E-6 -0.00671 C -0.0039 -0.04444 -0.00247 -0.02986 -0.00455 -0.05162 C -0.00455 -0.05139 -0.00651 -0.07222 -0.00651 -0.07199 C -0.00703 -0.07569 -0.00755 -0.0787 -0.00794 -0.0824 C -0.00989 -0.10139 -0.00781 -0.09352 -0.01041 -0.09977 C -0.01276 -0.12361 -0.01145 -0.11574 -0.0138 -0.12708 C -0.01575 -0.15231 -0.0138 -0.13032 -0.01627 -0.15069 C -0.01666 -0.15416 -0.01692 -0.1581 -0.01731 -0.16111 C -0.01849 -0.17152 -0.01888 -0.17176 -0.02031 -0.17847 C -0.02382 -0.21527 -0.01823 -0.15926 -0.02265 -0.19907 C -0.02578 -0.22662 -0.0233 -0.21319 -0.02617 -0.22639 C -0.02643 -0.22986 -0.02669 -0.23379 -0.02708 -0.2368 C -0.0276 -0.23958 -0.02825 -0.24051 -0.02851 -0.24352 C -0.03268 -0.27569 -0.02877 -0.25578 -0.03203 -0.27106 C -0.03463 -0.29838 -0.03125 -0.26527 -0.0345 -0.28819 C -0.03489 -0.29097 -0.03502 -0.2956 -0.03554 -0.29838 C -0.03906 -0.32291 -0.03476 -0.28472 -0.03841 -0.31597 C -0.04062 -0.33426 -0.04153 -0.34467 -0.04336 -0.36365 L -0.04531 -0.38426 C -0.0457 -0.3875 -0.04583 -0.39166 -0.04635 -0.39421 L -0.04778 -0.40463 C -0.04895 -0.43055 -0.04739 -0.39884 -0.04921 -0.42546 C -0.04948 -0.42847 -0.04961 -0.43217 -0.04974 -0.43541 C -0.05013 -0.44027 -0.05039 -0.4449 -0.05078 -0.44907 C -0.05104 -0.45301 -0.05143 -0.45602 -0.05169 -0.45949 C -0.05403 -0.49629 -0.05143 -0.46713 -0.05364 -0.49027 C -0.05481 -0.51551 -0.0539 -0.50578 -0.05612 -0.52129 C -0.05703 -0.5412 -0.05586 -0.52338 -0.05807 -0.53842 C -0.05859 -0.5412 -0.05872 -0.54537 -0.05911 -0.54907 C -0.0595 -0.55254 -0.06015 -0.55509 -0.06054 -0.55879 C -0.06093 -0.56227 -0.06119 -0.5662 -0.06145 -0.56921 C -0.06198 -0.57314 -0.06263 -0.57569 -0.06302 -0.57963 C -0.06341 -0.58287 -0.06354 -0.5868 -0.06406 -0.59004 C -0.06783 -0.61689 -0.06289 -0.57338 -0.06692 -0.60694 C -0.07031 -0.63541 -0.0651 -0.59745 -0.0694 -0.62708 C -0.072 -0.62106 -0.06992 -0.6287 -0.07187 -0.61018 C -0.07226 -0.60648 -0.07291 -0.60393 -0.0733 -0.6 C -0.07369 -0.59699 -0.07395 -0.59328 -0.07434 -0.59004 C -0.07513 -0.57176 -0.07421 -0.58634 -0.0763 -0.56921 C -0.07669 -0.5662 -0.07695 -0.56227 -0.07734 -0.55879 C -0.07773 -0.55439 -0.07825 -0.54977 -0.07877 -0.54514 C -0.07916 -0.54166 -0.07968 -0.53842 -0.0802 -0.53518 C -0.08112 -0.51504 -0.07994 -0.53333 -0.08216 -0.51782 C -0.08268 -0.51504 -0.08281 -0.51064 -0.0832 -0.50764 C -0.08359 -0.5037 -0.08411 -0.50092 -0.08463 -0.49722 C -0.08671 -0.48009 -0.08437 -0.49282 -0.08711 -0.48009 C -0.08971 -0.45301 -0.08619 -0.48588 -0.08958 -0.46296 C -0.09283 -0.44027 -0.08802 -0.46412 -0.09205 -0.44583 C -0.09479 -0.41666 -0.09114 -0.45115 -0.0944 -0.43217 C -0.09492 -0.42939 -0.09505 -0.425 -0.09544 -0.42199 C -0.09609 -0.41782 -0.09687 -0.41551 -0.09739 -0.4118 C -0.09778 -0.40879 -0.09804 -0.40439 -0.09843 -0.40139 C -0.09882 -0.39768 -0.09934 -0.39467 -0.09987 -0.3912 C -0.10026 -0.38819 -0.10052 -0.38379 -0.10091 -0.38078 C -0.1013 -0.37708 -0.10195 -0.3743 -0.10234 -0.37037 C -0.10273 -0.36736 -0.10286 -0.36342 -0.10325 -0.36018 C -0.10599 -0.33796 -0.10351 -0.36227 -0.10677 -0.33958 C -0.11002 -0.31689 -0.10533 -0.34074 -0.10911 -0.32245 C -0.11145 -0.29838 -0.11015 -0.30671 -0.11263 -0.2949 C -0.11497 -0.2706 -0.11184 -0.3 -0.11562 -0.2743 C -0.11979 -0.2456 -0.11393 -0.28194 -0.11705 -0.25393 C -0.11744 -0.25069 -0.11809 -0.24977 -0.11849 -0.24676 C -0.11953 -0.24051 -0.12057 -0.23333 -0.12148 -0.22639 L -0.12434 -0.20578 L -0.12591 -0.1956 C -0.12643 -0.19213 -0.12695 -0.18912 -0.12734 -0.18541 L -0.12942 -0.16458 C -0.12968 -0.16111 -0.13007 -0.15856 -0.13033 -0.15463 C -0.13046 -0.15069 -0.13046 -0.14699 -0.13086 -0.14421 C -0.13125 -0.14097 -0.13177 -0.13958 -0.13229 -0.13727 C -0.13255 -0.13379 -0.13294 -0.13055 -0.1332 -0.12708 C -0.13359 -0.12268 -0.13385 -0.11736 -0.13424 -0.11342 C -0.13463 -0.10972 -0.13528 -0.10671 -0.13567 -0.10301 C -0.1358 -0.09977 -0.13593 -0.09583 -0.13619 -0.09282 L -0.13919 -0.06203 C -0.13945 -0.05879 -0.13984 -0.05509 -0.1401 -0.05162 C -0.14049 -0.04699 -0.14075 -0.04259 -0.14114 -0.03796 C -0.14283 -0.01828 -0.14283 -0.0199 -0.14466 -0.0037 C -0.14492 -0.00046 -0.14518 0.00371 -0.14557 0.00672 C -0.14596 0.01042 -0.14661 0.0132 -0.147 0.0169 C -0.14778 0.02361 -0.1483 0.03056 -0.14895 0.0375 C -0.14934 0.04098 -0.14948 0.04537 -0.15 0.04769 L -0.15143 0.05463 C -0.15351 0.07662 -0.1526 0.06922 -0.15377 0.07871 L -0.15377 0.0794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2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nextslide">
                  <a:snd r:embed="rId5" name="Wasser 6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1619749" cy="3262630"/>
            <a:chOff x="0" y="0"/>
            <a:chExt cx="1620150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1563934" cy="1552111"/>
              <a:chOff x="0" y="0"/>
              <a:chExt cx="1563934" cy="1552111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3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.wav"/>
          </p:stSnd>
        </p:sndAc>
      </p:transition>
    </mc:Choice>
    <mc:Fallback xmlns="">
      <p:transition spd="med" advClick="0">
        <p:fade/>
        <p:sndAc>
          <p:stSnd>
            <p:snd r:embed="rId15" name="7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727281" y="3595370"/>
            <a:ext cx="1583977" cy="3262630"/>
            <a:chOff x="35781" y="0"/>
            <a:chExt cx="1584369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35781" y="0"/>
              <a:ext cx="1528153" cy="1552111"/>
              <a:chOff x="35781" y="0"/>
              <a:chExt cx="1528153" cy="1552111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0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nextslide">
                  <a:snd r:embed="rId8" name="Wasser 6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727281" y="3595370"/>
            <a:ext cx="1583977" cy="3262630"/>
            <a:chOff x="35781" y="0"/>
            <a:chExt cx="1584369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35781" y="0"/>
              <a:ext cx="1528153" cy="1552111"/>
              <a:chOff x="35781" y="0"/>
              <a:chExt cx="1528153" cy="1552111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2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5" name="4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822565" y="3595370"/>
            <a:ext cx="1488693" cy="3262630"/>
            <a:chOff x="131089" y="0"/>
            <a:chExt cx="1489061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131089" y="0"/>
              <a:ext cx="1432845" cy="1552111"/>
              <a:chOff x="131089" y="0"/>
              <a:chExt cx="1432845" cy="1552111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131089" y="35885"/>
                <a:ext cx="858917" cy="925029"/>
                <a:chOff x="0" y="0"/>
                <a:chExt cx="858917" cy="925029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Grafik 32">
            <a:extLst>
              <a:ext uri="{FF2B5EF4-FFF2-40B4-BE49-F238E27FC236}">
                <a16:creationId xmlns:a16="http://schemas.microsoft.com/office/drawing/2014/main" id="{2D1422A2-A0B1-45D4-B911-9E60F47B59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6412553" y="6809104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3.95833E-6 0.00023 C -0.0039 -0.02454 -0.00247 -0.01505 -0.00455 -0.0294 C -0.00455 -0.02917 -0.00651 -0.04306 -0.00651 -0.04283 C -0.00703 -0.04514 -0.00755 -0.04723 -0.00794 -0.04977 C -0.00989 -0.06227 -0.00781 -0.05695 -0.01041 -0.06112 C -0.01276 -0.07686 -0.01145 -0.07176 -0.0138 -0.07917 C -0.01575 -0.09584 -0.0138 -0.08125 -0.01627 -0.09468 C -0.01666 -0.097 -0.01692 -0.09954 -0.01731 -0.10162 C -0.01849 -0.10834 -0.01888 -0.10857 -0.02031 -0.11297 C -0.02382 -0.13727 -0.01823 -0.10047 -0.02265 -0.12662 C -0.02578 -0.14468 -0.0233 -0.13588 -0.02617 -0.14468 C -0.02643 -0.147 -0.02669 -0.14954 -0.02708 -0.15139 C -0.0276 -0.15325 -0.02825 -0.15394 -0.02851 -0.15602 C -0.03268 -0.17709 -0.02877 -0.16412 -0.03203 -0.17408 C -0.03463 -0.19213 -0.03125 -0.17037 -0.0345 -0.18542 C -0.03489 -0.18727 -0.03502 -0.19028 -0.03554 -0.19213 C -0.03906 -0.20834 -0.03476 -0.18311 -0.03841 -0.20371 C -0.04062 -0.21575 -0.04153 -0.22269 -0.04336 -0.23519 L -0.04531 -0.24885 C -0.0457 -0.25093 -0.04583 -0.25371 -0.04635 -0.25533 L -0.04778 -0.26227 C -0.04895 -0.2794 -0.04739 -0.25834 -0.04921 -0.27593 C -0.04948 -0.27801 -0.04961 -0.28033 -0.04974 -0.28241 C -0.05013 -0.28565 -0.05039 -0.28866 -0.05078 -0.29144 C -0.05104 -0.29422 -0.05143 -0.29607 -0.05169 -0.29838 C -0.05403 -0.32269 -0.05143 -0.30348 -0.05364 -0.31875 C -0.05481 -0.33542 -0.0539 -0.32894 -0.05612 -0.33912 C -0.05703 -0.35232 -0.05586 -0.34051 -0.05807 -0.35047 C -0.05859 -0.35232 -0.05872 -0.3551 -0.05911 -0.35741 C -0.0595 -0.35973 -0.06015 -0.36135 -0.06054 -0.36389 C -0.06093 -0.36621 -0.06119 -0.36875 -0.06145 -0.37084 C -0.06198 -0.37338 -0.06263 -0.375 -0.06302 -0.37755 C -0.06341 -0.37987 -0.06354 -0.38241 -0.06406 -0.3845 C -0.06783 -0.40209 -0.06289 -0.37338 -0.06692 -0.39561 C -0.07031 -0.41436 -0.0651 -0.38936 -0.0694 -0.4088 C -0.072 -0.40487 -0.06992 -0.40996 -0.07187 -0.39769 C -0.07226 -0.39537 -0.07291 -0.39375 -0.0733 -0.39098 C -0.07369 -0.38912 -0.07395 -0.38658 -0.07434 -0.3845 C -0.07513 -0.37246 -0.07421 -0.38195 -0.0763 -0.37084 C -0.07669 -0.36875 -0.07695 -0.36621 -0.07734 -0.36389 C -0.07773 -0.36088 -0.07825 -0.35787 -0.07877 -0.35487 C -0.07916 -0.35255 -0.07968 -0.35047 -0.0802 -0.34838 C -0.08112 -0.33496 -0.07994 -0.347 -0.08216 -0.33681 C -0.08268 -0.33496 -0.08281 -0.33218 -0.0832 -0.3301 C -0.08359 -0.32755 -0.08411 -0.3257 -0.08463 -0.32315 C -0.08671 -0.31204 -0.08437 -0.32037 -0.08711 -0.31204 C -0.08971 -0.29422 -0.08619 -0.31575 -0.08958 -0.3007 C -0.09283 -0.28565 -0.08802 -0.30139 -0.09205 -0.28936 C -0.09479 -0.27014 -0.09114 -0.29283 -0.0944 -0.28033 C -0.09492 -0.27848 -0.09505 -0.2757 -0.09544 -0.27362 C -0.09609 -0.27084 -0.09687 -0.26945 -0.09739 -0.2669 C -0.09778 -0.26505 -0.09804 -0.26204 -0.09843 -0.25996 C -0.09882 -0.25764 -0.09934 -0.25556 -0.09987 -0.25325 C -0.10026 -0.25139 -0.10052 -0.24838 -0.10091 -0.24653 C -0.1013 -0.24399 -0.10195 -0.24213 -0.10234 -0.23959 C -0.10273 -0.2375 -0.10286 -0.23496 -0.10325 -0.23287 C -0.10599 -0.21829 -0.10351 -0.23426 -0.10677 -0.21922 C -0.11002 -0.2044 -0.10533 -0.22014 -0.10911 -0.20811 C -0.11145 -0.19213 -0.11015 -0.19769 -0.11263 -0.18982 C -0.11497 -0.17385 -0.11184 -0.19329 -0.11562 -0.17616 C -0.11979 -0.15741 -0.11393 -0.18125 -0.11705 -0.16274 C -0.11744 -0.16065 -0.11809 -0.15996 -0.11849 -0.15811 C -0.11953 -0.15394 -0.12057 -0.14931 -0.12148 -0.14468 L -0.12434 -0.13102 L -0.12591 -0.12431 C -0.12643 -0.122 -0.12695 -0.12014 -0.12734 -0.1176 L -0.12942 -0.10394 C -0.12968 -0.10162 -0.13007 -0.1 -0.13033 -0.09723 C -0.13046 -0.09468 -0.13046 -0.09237 -0.13086 -0.09051 C -0.13125 -0.0882 -0.13177 -0.08727 -0.13229 -0.08588 C -0.13255 -0.08357 -0.13294 -0.08149 -0.1332 -0.07917 C -0.13359 -0.07616 -0.13385 -0.07269 -0.13424 -0.07014 C -0.13463 -0.0676 -0.13528 -0.06575 -0.13567 -0.0632 C -0.1358 -0.06112 -0.13593 -0.05857 -0.13619 -0.05649 L -0.13919 -0.03612 C -0.13945 -0.03403 -0.13984 -0.03172 -0.1401 -0.0294 C -0.14049 -0.02639 -0.14075 -0.02338 -0.14114 -0.02037 C -0.14283 -0.00741 -0.14283 -0.00834 -0.14466 0.00231 C -0.14492 0.00439 -0.14518 0.00717 -0.14557 0.00902 C -0.14596 0.01157 -0.14661 0.01342 -0.147 0.01574 C -0.14778 0.02037 -0.1483 0.02476 -0.14895 0.02939 C -0.14934 0.03171 -0.14948 0.03472 -0.15 0.03611 L -0.15143 0.04074 C -0.15351 0.05532 -0.1526 0.05023 -0.15377 0.05671 L -0.15377 0.05717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17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nextslide">
                  <a:snd r:embed="rId12" name="Wasser 6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822566" y="3595370"/>
            <a:ext cx="1488692" cy="3262630"/>
            <a:chOff x="131089" y="0"/>
            <a:chExt cx="1489061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131089" y="0"/>
              <a:ext cx="1432845" cy="1552111"/>
              <a:chOff x="131089" y="0"/>
              <a:chExt cx="1432845" cy="1552111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131089" y="35885"/>
                <a:ext cx="858917" cy="925029"/>
                <a:chOff x="0" y="0"/>
                <a:chExt cx="858917" cy="925029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4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5" name="0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994302" y="3595370"/>
            <a:ext cx="1316955" cy="3262630"/>
            <a:chOff x="302869" y="0"/>
            <a:chExt cx="1317281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588492" y="0"/>
              <a:ext cx="975442" cy="1552111"/>
              <a:chOff x="588492" y="0"/>
              <a:chExt cx="975442" cy="1552111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588492" y="35885"/>
                <a:ext cx="401514" cy="925029"/>
                <a:chOff x="0" y="0"/>
                <a:chExt cx="401514" cy="925029"/>
              </a:xfrm>
            </p:grpSpPr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86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nextslide">
                  <a:snd r:embed="rId7" name="Wasser 6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994302" y="3595370"/>
            <a:ext cx="1316955" cy="3262630"/>
            <a:chOff x="302869" y="0"/>
            <a:chExt cx="1317281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588492" y="0"/>
              <a:ext cx="975442" cy="1552111"/>
              <a:chOff x="588492" y="0"/>
              <a:chExt cx="975442" cy="1552111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588492" y="35885"/>
                <a:ext cx="401514" cy="925029"/>
                <a:chOff x="0" y="0"/>
                <a:chExt cx="401514" cy="925029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69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5" name="5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994302" y="3595370"/>
            <a:ext cx="1316955" cy="3262630"/>
            <a:chOff x="302869" y="0"/>
            <a:chExt cx="1317281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663934" y="0"/>
              <a:ext cx="900000" cy="1552111"/>
              <a:chOff x="663934" y="0"/>
              <a:chExt cx="900000" cy="1552111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A71E3269-CD60-45D6-A5B0-4B9B4ED192D5}"/>
                  </a:ext>
                </a:extLst>
              </p:cNvPr>
              <p:cNvSpPr/>
              <p:nvPr/>
            </p:nvSpPr>
            <p:spPr>
              <a:xfrm rot="4216187" flipH="1">
                <a:off x="483276" y="34386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Grafik 32">
            <a:extLst>
              <a:ext uri="{FF2B5EF4-FFF2-40B4-BE49-F238E27FC236}">
                <a16:creationId xmlns:a16="http://schemas.microsoft.com/office/drawing/2014/main" id="{FB5D181A-7A88-4F19-BD0F-5741EFA58C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2968962" y="6809103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-0.00717 L -0.1375 -0.00671 C -0.13802 -0.04444 -0.13789 -0.02986 -0.13802 -0.05162 C -0.13802 -0.05139 -0.13828 -0.07222 -0.13828 -0.07199 C -0.13828 -0.07569 -0.13841 -0.0787 -0.13841 -0.0824 C -0.13867 -0.10139 -0.13841 -0.09352 -0.13867 -0.09977 C -0.13893 -0.12361 -0.1388 -0.11574 -0.13906 -0.12708 C -0.13919 -0.15231 -0.13906 -0.13032 -0.13932 -0.15069 C -0.13932 -0.15416 -0.13932 -0.1581 -0.13945 -0.16111 C -0.13958 -0.17152 -0.13958 -0.17176 -0.13971 -0.17847 C -0.1401 -0.21527 -0.13945 -0.15926 -0.13997 -0.19907 C -0.14023 -0.22662 -0.13997 -0.21319 -0.14036 -0.22639 C -0.14036 -0.22986 -0.14036 -0.23379 -0.14049 -0.2368 C -0.14049 -0.23958 -0.14049 -0.24051 -0.14062 -0.24352 C -0.14101 -0.27569 -0.14062 -0.25578 -0.14101 -0.27106 C -0.14127 -0.29838 -0.14088 -0.26527 -0.14127 -0.28819 C -0.14127 -0.29097 -0.14127 -0.2956 -0.14127 -0.29838 C -0.14166 -0.32291 -0.14127 -0.28472 -0.14166 -0.31597 C -0.14193 -0.33426 -0.14193 -0.34467 -0.14219 -0.36365 L -0.14232 -0.38426 C -0.14245 -0.3875 -0.14245 -0.39166 -0.14245 -0.39421 L -0.14258 -0.40463 C -0.14271 -0.43055 -0.14258 -0.39884 -0.14284 -0.42546 C -0.14284 -0.42847 -0.14284 -0.43217 -0.14284 -0.43541 C -0.14284 -0.44027 -0.14284 -0.4449 -0.14297 -0.44907 C -0.14297 -0.45301 -0.14297 -0.45602 -0.1431 -0.45949 C -0.14323 -0.49629 -0.14297 -0.46713 -0.14323 -0.49027 C -0.14336 -0.51551 -0.14323 -0.50578 -0.14349 -0.52129 C -0.14362 -0.5412 -0.14349 -0.52338 -0.14375 -0.53842 C -0.14375 -0.5412 -0.14375 -0.54537 -0.14388 -0.54907 C -0.14388 -0.55254 -0.14388 -0.55509 -0.14401 -0.55879 C -0.14401 -0.56227 -0.14401 -0.5662 -0.14401 -0.56921 C -0.14414 -0.57314 -0.14414 -0.57569 -0.14427 -0.57963 C -0.14427 -0.58287 -0.14427 -0.5868 -0.1444 -0.59004 C -0.14479 -0.61689 -0.14427 -0.57338 -0.14466 -0.60694 C -0.14505 -0.63541 -0.1444 -0.59745 -0.14492 -0.62708 C -0.14518 -0.62106 -0.14492 -0.6287 -0.14518 -0.61018 C -0.14518 -0.60648 -0.14531 -0.60393 -0.14531 -0.6 C -0.14531 -0.59699 -0.14544 -0.59328 -0.14544 -0.59004 C -0.14557 -0.57176 -0.14544 -0.58634 -0.1457 -0.56921 C -0.1457 -0.5662 -0.1457 -0.56227 -0.1457 -0.55879 C -0.14583 -0.55439 -0.14583 -0.54977 -0.14596 -0.54514 C -0.14596 -0.54166 -0.14596 -0.53842 -0.14609 -0.53518 C -0.14609 -0.51504 -0.14596 -0.53333 -0.14622 -0.51782 C -0.14635 -0.51504 -0.14635 -0.51064 -0.14635 -0.50764 C -0.14635 -0.5037 -0.14648 -0.50092 -0.14648 -0.49722 C -0.14674 -0.48009 -0.14648 -0.49282 -0.14674 -0.48009 C -0.147 -0.45301 -0.14674 -0.48588 -0.147 -0.46296 C -0.14739 -0.44027 -0.14687 -0.46412 -0.14726 -0.44583 C -0.14765 -0.41666 -0.14726 -0.45115 -0.14752 -0.43217 C -0.14765 -0.42939 -0.14765 -0.425 -0.14765 -0.42199 C -0.14778 -0.41782 -0.14778 -0.41551 -0.14791 -0.4118 C -0.14791 -0.40879 -0.14791 -0.40439 -0.14804 -0.40139 C -0.14804 -0.39768 -0.14804 -0.39467 -0.14818 -0.3912 C -0.14818 -0.38819 -0.14818 -0.38379 -0.14831 -0.38078 C -0.14831 -0.37708 -0.14831 -0.3743 -0.14844 -0.37037 C -0.14844 -0.36736 -0.14844 -0.36342 -0.14844 -0.36018 C -0.14883 -0.33796 -0.14857 -0.36227 -0.14883 -0.33958 C -0.14922 -0.31689 -0.1487 -0.34074 -0.14909 -0.32245 C -0.14935 -0.29838 -0.14922 -0.30671 -0.14948 -0.2949 C -0.14974 -0.2706 -0.14935 -0.3 -0.14974 -0.2743 C -0.15026 -0.2456 -0.14961 -0.28194 -0.15 -0.25393 C -0.15 -0.25069 -0.15 -0.24977 -0.15013 -0.24676 C -0.15026 -0.24051 -0.15039 -0.23333 -0.15039 -0.22639 L -0.15078 -0.20578 L -0.15091 -0.1956 C -0.15091 -0.19213 -0.15104 -0.18912 -0.15104 -0.18541 L -0.1513 -0.16458 C -0.1513 -0.16111 -0.1513 -0.15856 -0.1513 -0.15463 C -0.15143 -0.15069 -0.15143 -0.14699 -0.15143 -0.14421 C -0.15143 -0.14097 -0.15156 -0.13958 -0.15156 -0.13727 C -0.15156 -0.13379 -0.15169 -0.13055 -0.15169 -0.12708 C -0.15169 -0.12268 -0.15169 -0.11736 -0.15182 -0.11342 C -0.15182 -0.10972 -0.15182 -0.10671 -0.15195 -0.10301 C -0.15195 -0.09977 -0.15195 -0.09583 -0.15195 -0.09282 L -0.15234 -0.06203 C -0.15234 -0.05879 -0.15234 -0.05509 -0.15234 -0.05162 C -0.15247 -0.04699 -0.15247 -0.04259 -0.15247 -0.03796 C -0.15273 -0.01828 -0.15273 -0.0199 -0.15286 -0.0037 C -0.15286 -0.00046 -0.15299 0.00371 -0.15299 0.00672 C -0.15299 0.01042 -0.15312 0.0132 -0.15312 0.0169 C -0.15325 0.02361 -0.15325 0.03056 -0.15338 0.0375 C -0.15338 0.04098 -0.15338 0.04537 -0.15338 0.04769 L -0.15364 0.05463 C -0.15377 0.07662 -0.15377 0.06922 -0.15377 0.07871 L -0.15377 0.0794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-2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nextslide">
                  <a:snd r:embed="rId10" name="Wasser 6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DFE33155-6549-4F18-BCAA-8D6D5EA682B6}"/>
                  </a:ext>
                </a:extLst>
              </p:cNvPr>
              <p:cNvGrpSpPr/>
              <p:nvPr/>
            </p:nvGrpSpPr>
            <p:grpSpPr>
              <a:xfrm>
                <a:off x="1256141" y="43837"/>
                <a:ext cx="954225" cy="950581"/>
                <a:chOff x="0" y="0"/>
                <a:chExt cx="954225" cy="950581"/>
              </a:xfrm>
            </p:grpSpPr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28749EE3-8142-48C0-B63B-FF829781D23F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F1C519F8-4FAB-444A-88AD-EAE1C79F8C4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D76528ED-AF7D-4630-B009-E57C0BFD790E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D967DC73-90BF-40BE-B9D2-B8468A8008F8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F3ACB1DA-923D-4C4B-90EA-7834CC91BD41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CA2D970-7003-4443-ACE8-7C65B2C7D91A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16E01345-CBBE-489B-ACB5-CA46B799DF06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1D895496-AB08-4CC1-AD38-6AA36B3A33E0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83B0BC-D2F3-4EA8-987D-ECA9CB6C147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F96E75-57FD-49E7-A948-EACF3F7DA6D2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3255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5" name="2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nextslide">
                  <a:snd r:embed="rId3" name="Wasser 6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994302" y="3595370"/>
            <a:ext cx="1316955" cy="3262630"/>
            <a:chOff x="302869" y="0"/>
            <a:chExt cx="1317281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663934" y="0"/>
              <a:ext cx="900000" cy="1552111"/>
              <a:chOff x="663934" y="0"/>
              <a:chExt cx="900000" cy="1552111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2E2EBBEC-883E-4DC0-855C-863927E04876}"/>
                  </a:ext>
                </a:extLst>
              </p:cNvPr>
              <p:cNvSpPr/>
              <p:nvPr/>
            </p:nvSpPr>
            <p:spPr>
              <a:xfrm rot="4216187" flipH="1">
                <a:off x="483276" y="34386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3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8.wav"/>
          </p:stSnd>
        </p:sndAc>
      </p:transition>
    </mc:Choice>
    <mc:Fallback xmlns="">
      <p:transition spd="med" advClick="0">
        <p:fade/>
        <p:sndAc>
          <p:stSnd>
            <p:snd r:embed="rId15" name="8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994302" y="3595370"/>
            <a:ext cx="1316955" cy="3262630"/>
            <a:chOff x="302869" y="0"/>
            <a:chExt cx="1317281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663934" y="0"/>
              <a:ext cx="900000" cy="1552111"/>
              <a:chOff x="663934" y="0"/>
              <a:chExt cx="900000" cy="1552111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7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nextslide">
                  <a:snd r:embed="rId9" name="Wasser 6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994302" y="3595370"/>
            <a:ext cx="1316955" cy="3262630"/>
            <a:chOff x="302869" y="0"/>
            <a:chExt cx="1317281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663934" y="0"/>
              <a:ext cx="900000" cy="1552111"/>
              <a:chOff x="663934" y="0"/>
              <a:chExt cx="900000" cy="1552111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92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5" name="3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994302" y="4247443"/>
            <a:ext cx="1316955" cy="2610557"/>
            <a:chOff x="302869" y="652111"/>
            <a:chExt cx="1317281" cy="2610708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84FA0CD-CF01-4C41-85AC-69B77DEFA926}"/>
                </a:ext>
              </a:extLst>
            </p:cNvPr>
            <p:cNvSpPr/>
            <p:nvPr/>
          </p:nvSpPr>
          <p:spPr>
            <a:xfrm>
              <a:off x="663933" y="652111"/>
              <a:ext cx="900001" cy="900000"/>
            </a:xfrm>
            <a:prstGeom prst="ellipse">
              <a:avLst/>
            </a:prstGeom>
            <a:solidFill>
              <a:srgbClr val="FFD366"/>
            </a:solidFill>
            <a:ln>
              <a:solidFill>
                <a:schemeClr val="bg1"/>
              </a:solidFill>
            </a:ln>
            <a:effectLst>
              <a:innerShdw blurRad="63500" dist="152400" dir="2700000">
                <a:srgbClr val="FF993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DA80833F-EBE6-44B7-B433-B0D739759F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65" b="98031" l="5455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74123" y="3889377"/>
            <a:ext cx="1574123" cy="207702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2B3375B-5603-4578-ABA1-0718A41E73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65" b="98031" l="5455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17" y="2510143"/>
            <a:ext cx="1574123" cy="20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6614 -0.07408 C 0.07981 -0.09005 0.10143 -0.10949 0.125 -0.12708 C 0.15143 -0.14699 0.1733 -0.16042 0.18919 -0.1669 L 0.26575 -0.20023 " pathEditMode="relative" rAng="20220000" ptsTypes="AAA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8164 0.14375 C 0.09922 0.17338 0.11602 0.22338 0.12735 0.28079 C 0.14089 0.34537 0.14597 0.40162 0.14284 0.44421 L 0.13242 0.64676 " pathEditMode="relative" rAng="4200000" ptsTypes="AAAAA">
                                      <p:cBhvr>
                                        <p:cTn id="1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3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994302" y="4247443"/>
            <a:ext cx="1316955" cy="2610557"/>
            <a:chOff x="302869" y="652111"/>
            <a:chExt cx="1317281" cy="2610708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B435721D-48B7-4F6A-B269-FF1F3BE4A2A2}"/>
                </a:ext>
              </a:extLst>
            </p:cNvPr>
            <p:cNvSpPr/>
            <p:nvPr/>
          </p:nvSpPr>
          <p:spPr>
            <a:xfrm>
              <a:off x="663934" y="652111"/>
              <a:ext cx="900000" cy="900000"/>
            </a:xfrm>
            <a:prstGeom prst="ellipse">
              <a:avLst/>
            </a:prstGeom>
            <a:solidFill>
              <a:srgbClr val="FFD366"/>
            </a:solidFill>
            <a:ln>
              <a:solidFill>
                <a:schemeClr val="bg1"/>
              </a:solidFill>
            </a:ln>
            <a:effectLst>
              <a:innerShdw blurRad="63500" dist="152400" dir="2700000">
                <a:srgbClr val="FF993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5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24413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22222E-6 L -0.0888 0.08843 C -0.10807 0.10718 -0.12136 0.14005 -0.12539 0.17824 C -0.13008 0.2213 -0.12474 0.25834 -0.11068 0.28912 L -0.04727 0.43102 " pathEditMode="relative" rAng="660000" ptsTypes="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nextslide">
                  <a:snd r:embed="rId7" name="Wasser 6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7011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 + _ 8.wav"/>
          </p:stSnd>
        </p:sndAc>
      </p:transition>
    </mc:Choice>
    <mc:Fallback xmlns="">
      <p:transition spd="med" advClick="0">
        <p:fade/>
        <p:sndAc>
          <p:stSnd>
            <p:snd r:embed="rId15" name="5 + _ 8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4322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nextslide">
                  <a:snd r:embed="rId10" name="Wasser 6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7495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8 - 2.wav"/>
          </p:stSnd>
        </p:sndAc>
      </p:transition>
    </mc:Choice>
    <mc:Fallback xmlns="">
      <p:transition spd="med" advClick="0">
        <p:fade/>
        <p:sndAc>
          <p:stSnd>
            <p:snd r:embed="rId15" name="8 - 2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BC9D9AAC-259A-4E9A-99C4-3F9405CAF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5245234" y="6731283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718 L -6.25E-7 -0.00671 C -0.00391 -0.04444 -0.00247 -0.02986 -0.00456 -0.05162 C -0.00456 -0.05139 -0.00651 -0.07222 -0.00651 -0.07199 C -0.00703 -0.07569 -0.00755 -0.0787 -0.00794 -0.08241 C -0.0099 -0.10139 -0.00781 -0.09352 -0.01042 -0.09977 C -0.01276 -0.12361 -0.01146 -0.11574 -0.0138 -0.12708 C -0.01575 -0.15231 -0.0138 -0.13032 -0.01628 -0.15069 C -0.01667 -0.15417 -0.01693 -0.1581 -0.01732 -0.16111 C -0.01849 -0.17153 -0.01888 -0.17176 -0.02031 -0.17847 C -0.02383 -0.21528 -0.01823 -0.15926 -0.02266 -0.19907 C -0.02578 -0.22662 -0.02331 -0.21319 -0.02617 -0.22639 C -0.02643 -0.22986 -0.02669 -0.2338 -0.02708 -0.2368 C -0.0276 -0.23958 -0.02825 -0.24051 -0.02851 -0.24352 C -0.03268 -0.27569 -0.02878 -0.25579 -0.03203 -0.27106 C -0.03463 -0.29838 -0.03125 -0.26528 -0.0345 -0.28819 C -0.0349 -0.29097 -0.03503 -0.2956 -0.03555 -0.29838 C -0.03906 -0.32292 -0.03476 -0.28472 -0.03841 -0.31597 C -0.04062 -0.33426 -0.04154 -0.34468 -0.04336 -0.36366 L -0.04531 -0.38426 C -0.0457 -0.3875 -0.04583 -0.39167 -0.04635 -0.39421 L -0.04779 -0.40463 C -0.04896 -0.43055 -0.0474 -0.39884 -0.04922 -0.42546 C -0.04948 -0.42847 -0.04961 -0.43218 -0.04974 -0.43542 C -0.05013 -0.44028 -0.05039 -0.44491 -0.05078 -0.44907 C -0.05104 -0.45301 -0.05143 -0.45602 -0.05169 -0.45949 C -0.05404 -0.4963 -0.05143 -0.46713 -0.05365 -0.49028 C -0.05482 -0.51551 -0.05391 -0.50579 -0.05612 -0.5213 C -0.05703 -0.5412 -0.05586 -0.52338 -0.05807 -0.53843 C -0.05859 -0.5412 -0.05872 -0.54537 -0.05911 -0.54907 C -0.0595 -0.55255 -0.06016 -0.55509 -0.06055 -0.5588 C -0.06094 -0.56227 -0.0612 -0.5662 -0.06146 -0.56921 C -0.06198 -0.57315 -0.06263 -0.57569 -0.06302 -0.57963 C -0.06341 -0.58287 -0.06354 -0.5868 -0.06406 -0.59005 C -0.06784 -0.6169 -0.06289 -0.57338 -0.06693 -0.60694 C -0.07031 -0.63542 -0.0651 -0.59745 -0.0694 -0.62708 C -0.072 -0.62106 -0.06992 -0.6287 -0.07187 -0.61018 C -0.07226 -0.60648 -0.07292 -0.60393 -0.07331 -0.6 C -0.0737 -0.59699 -0.07396 -0.59329 -0.07435 -0.59005 C -0.07513 -0.57176 -0.07422 -0.58634 -0.0763 -0.56921 C -0.07669 -0.5662 -0.07695 -0.56227 -0.07734 -0.5588 C -0.07773 -0.5544 -0.07825 -0.54977 -0.07878 -0.54514 C -0.07917 -0.54167 -0.07969 -0.53843 -0.08021 -0.53518 C -0.08112 -0.51505 -0.07995 -0.53333 -0.08216 -0.51782 C -0.08268 -0.51505 -0.08281 -0.51065 -0.0832 -0.50764 C -0.08359 -0.5037 -0.08411 -0.50093 -0.08463 -0.49722 C -0.08672 -0.48009 -0.08437 -0.49282 -0.08711 -0.48009 C -0.08971 -0.45301 -0.0862 -0.48588 -0.08958 -0.46296 C -0.09284 -0.44028 -0.08802 -0.46412 -0.09206 -0.44583 C -0.09479 -0.41667 -0.09115 -0.45116 -0.0944 -0.43218 C -0.09492 -0.4294 -0.09505 -0.425 -0.09544 -0.42199 C -0.09609 -0.41782 -0.09687 -0.41551 -0.0974 -0.4118 C -0.09779 -0.4088 -0.09805 -0.4044 -0.09844 -0.40139 C -0.09883 -0.39768 -0.09935 -0.39468 -0.09987 -0.3912 C -0.10026 -0.38819 -0.10052 -0.3838 -0.10091 -0.38079 C -0.1013 -0.37708 -0.10195 -0.3743 -0.10234 -0.37037 C -0.10273 -0.36736 -0.10286 -0.36343 -0.10325 -0.36018 C -0.10599 -0.33796 -0.10351 -0.36227 -0.10677 -0.33958 C -0.11003 -0.3169 -0.10534 -0.34074 -0.10911 -0.32245 C -0.11146 -0.29838 -0.11016 -0.30671 -0.11263 -0.29491 C -0.11497 -0.2706 -0.11185 -0.3 -0.11562 -0.2743 C -0.11979 -0.2456 -0.11393 -0.28194 -0.11706 -0.25393 C -0.11745 -0.25069 -0.1181 -0.24977 -0.11849 -0.24676 C -0.11953 -0.24051 -0.12057 -0.23333 -0.12148 -0.22639 L -0.12435 -0.20579 L -0.12591 -0.1956 C -0.12643 -0.19213 -0.12695 -0.18912 -0.12734 -0.18542 L -0.12943 -0.16458 C -0.12969 -0.16111 -0.13008 -0.15856 -0.13034 -0.15463 C -0.13047 -0.15069 -0.13047 -0.14699 -0.13086 -0.14421 C -0.13125 -0.14097 -0.13177 -0.13958 -0.13229 -0.13727 C -0.13255 -0.1338 -0.13294 -0.13055 -0.1332 -0.12708 C -0.13359 -0.12268 -0.13385 -0.11736 -0.13424 -0.11343 C -0.13463 -0.10972 -0.13529 -0.10671 -0.13568 -0.10301 C -0.13581 -0.09977 -0.13594 -0.09583 -0.1362 -0.09282 L -0.13919 -0.06204 C -0.13945 -0.0588 -0.13984 -0.05509 -0.1401 -0.05162 C -0.14049 -0.04699 -0.14075 -0.04259 -0.14115 -0.03796 C -0.14284 -0.01829 -0.14284 -0.01991 -0.14466 -0.0037 C -0.14492 -0.00046 -0.14518 0.0037 -0.14557 0.00671 C -0.14596 0.01042 -0.14661 0.0132 -0.147 0.0169 C -0.14779 0.02361 -0.14831 0.03056 -0.14896 0.0375 C -0.14935 0.04097 -0.14948 0.04537 -0.15 0.04769 L -0.15143 0.05463 C -0.15351 0.07662 -0.1526 0.06921 -0.15378 0.0787 L -0.15378 0.0794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2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nextslide">
                  <a:snd r:embed="rId5" name="Wasser 6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28447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 - _ 6.wav"/>
          </p:stSnd>
        </p:sndAc>
      </p:transition>
    </mc:Choice>
    <mc:Fallback xmlns="">
      <p:transition spd="med" advClick="0">
        <p:fade/>
        <p:sndAc>
          <p:stSnd>
            <p:snd r:embed="rId15" name="7 - _ 6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AFF44530-29C1-4D66-9C56-C61CC8D5825E}"/>
                  </a:ext>
                </a:extLst>
              </p:cNvPr>
              <p:cNvGrpSpPr/>
              <p:nvPr/>
            </p:nvGrpSpPr>
            <p:grpSpPr>
              <a:xfrm>
                <a:off x="1256141" y="43837"/>
                <a:ext cx="954225" cy="950581"/>
                <a:chOff x="0" y="0"/>
                <a:chExt cx="954225" cy="95058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90BF9B4D-978B-4DBB-9EFF-D8FDA67ADE5B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91DEE927-9CA3-48D3-8775-262995F75E3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D807357C-6EAD-40D1-A0EB-1E9915CE831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B9EE6070-2368-4C4C-B72D-20E97549A346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CC38DC53-4397-4D1A-9AAD-B05D4274A5C2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ABB9482F-AFB5-4C39-A00F-F34857A0E4DF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F73D80-430C-4895-8A70-F5557DD8CA0E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1B2780BD-FE03-45B1-B7B0-0452A0590791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DBD59939-FEDE-453E-9CAB-7090F20AB66A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C1775869-C0C2-459C-B5E8-B3AF91F1050A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7008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3303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nextslide">
                  <a:snd r:embed="rId8" name="Wasser 6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3621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 + _ 8.wav"/>
          </p:stSnd>
        </p:sndAc>
      </p:transition>
    </mc:Choice>
    <mc:Fallback xmlns="">
      <p:transition spd="med" advClick="0">
        <p:fade/>
        <p:sndAc>
          <p:stSnd>
            <p:snd r:embed="rId15" name="4 + _ 8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EF37A350-EA9E-453F-A091-EB9F29193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6412553" y="6809104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717 L -3.95833E-6 -0.00671 C -0.0039 -0.04444 -0.00247 -0.02986 -0.00455 -0.05162 C -0.00455 -0.05139 -0.00651 -0.07222 -0.00651 -0.07199 C -0.00703 -0.07569 -0.00755 -0.0787 -0.00794 -0.0824 C -0.00989 -0.10139 -0.00781 -0.09352 -0.01041 -0.09977 C -0.01276 -0.12361 -0.01145 -0.11574 -0.0138 -0.12708 C -0.01575 -0.15231 -0.0138 -0.13032 -0.01627 -0.15069 C -0.01666 -0.15416 -0.01692 -0.1581 -0.01731 -0.16111 C -0.01849 -0.17152 -0.01888 -0.17176 -0.02031 -0.17847 C -0.02382 -0.21527 -0.01823 -0.15926 -0.02265 -0.19907 C -0.02578 -0.22662 -0.0233 -0.21319 -0.02617 -0.22639 C -0.02643 -0.22986 -0.02669 -0.23379 -0.02708 -0.2368 C -0.0276 -0.23958 -0.02825 -0.24051 -0.02851 -0.24352 C -0.03268 -0.27569 -0.02877 -0.25578 -0.03203 -0.27106 C -0.03463 -0.29838 -0.03125 -0.26527 -0.0345 -0.28819 C -0.03489 -0.29097 -0.03502 -0.2956 -0.03554 -0.29838 C -0.03906 -0.32291 -0.03476 -0.28472 -0.03841 -0.31597 C -0.04062 -0.33426 -0.04153 -0.34467 -0.04336 -0.36365 L -0.04531 -0.38426 C -0.0457 -0.3875 -0.04583 -0.39166 -0.04635 -0.39421 L -0.04778 -0.40463 C -0.04895 -0.43055 -0.04739 -0.39884 -0.04921 -0.42546 C -0.04948 -0.42847 -0.04961 -0.43217 -0.04974 -0.43541 C -0.05013 -0.44027 -0.05039 -0.4449 -0.05078 -0.44907 C -0.05104 -0.45301 -0.05143 -0.45602 -0.05169 -0.45949 C -0.05403 -0.49629 -0.05143 -0.46713 -0.05364 -0.49027 C -0.05481 -0.51551 -0.0539 -0.50578 -0.05612 -0.52129 C -0.05703 -0.5412 -0.05586 -0.52338 -0.05807 -0.53842 C -0.05859 -0.5412 -0.05872 -0.54537 -0.05911 -0.54907 C -0.0595 -0.55254 -0.06015 -0.55509 -0.06054 -0.55879 C -0.06093 -0.56227 -0.06119 -0.5662 -0.06145 -0.56921 C -0.06198 -0.57314 -0.06263 -0.57569 -0.06302 -0.57963 C -0.06341 -0.58287 -0.06354 -0.5868 -0.06406 -0.59004 C -0.06783 -0.61689 -0.06289 -0.57338 -0.06692 -0.60694 C -0.07031 -0.63541 -0.0651 -0.59745 -0.0694 -0.62708 C -0.072 -0.62106 -0.06992 -0.6287 -0.07187 -0.61018 C -0.07226 -0.60648 -0.07291 -0.60393 -0.0733 -0.6 C -0.07369 -0.59699 -0.07395 -0.59328 -0.07434 -0.59004 C -0.07513 -0.57176 -0.07421 -0.58634 -0.0763 -0.56921 C -0.07669 -0.5662 -0.07695 -0.56227 -0.07734 -0.55879 C -0.07773 -0.55439 -0.07825 -0.54977 -0.07877 -0.54514 C -0.07916 -0.54166 -0.07968 -0.53842 -0.0802 -0.53518 C -0.08112 -0.51504 -0.07994 -0.53333 -0.08216 -0.51782 C -0.08268 -0.51504 -0.08281 -0.51064 -0.0832 -0.50764 C -0.08359 -0.5037 -0.08411 -0.50092 -0.08463 -0.49722 C -0.08671 -0.48009 -0.08437 -0.49282 -0.08711 -0.48009 C -0.08971 -0.45301 -0.08619 -0.48588 -0.08958 -0.46296 C -0.09283 -0.44027 -0.08802 -0.46412 -0.09205 -0.44583 C -0.09479 -0.41666 -0.09114 -0.45115 -0.0944 -0.43217 C -0.09492 -0.42939 -0.09505 -0.425 -0.09544 -0.42199 C -0.09609 -0.41782 -0.09687 -0.41551 -0.09739 -0.4118 C -0.09778 -0.40879 -0.09804 -0.40439 -0.09843 -0.40139 C -0.09882 -0.39768 -0.09934 -0.39467 -0.09987 -0.3912 C -0.10026 -0.38819 -0.10052 -0.38379 -0.10091 -0.38078 C -0.1013 -0.37708 -0.10195 -0.3743 -0.10234 -0.37037 C -0.10273 -0.36736 -0.10286 -0.36342 -0.10325 -0.36018 C -0.10599 -0.33796 -0.10351 -0.36227 -0.10677 -0.33958 C -0.11002 -0.31689 -0.10533 -0.34074 -0.10911 -0.32245 C -0.11145 -0.29838 -0.11015 -0.30671 -0.11263 -0.2949 C -0.11497 -0.2706 -0.11184 -0.3 -0.11562 -0.2743 C -0.11979 -0.2456 -0.11393 -0.28194 -0.11705 -0.25393 C -0.11744 -0.25069 -0.11809 -0.24977 -0.11849 -0.24676 C -0.11953 -0.24051 -0.12057 -0.23333 -0.12148 -0.22639 L -0.12434 -0.20578 L -0.12591 -0.1956 C -0.12643 -0.19213 -0.12695 -0.18912 -0.12734 -0.18541 L -0.12942 -0.16458 C -0.12968 -0.16111 -0.13007 -0.15856 -0.13033 -0.15463 C -0.13046 -0.15069 -0.13046 -0.14699 -0.13086 -0.14421 C -0.13125 -0.14097 -0.13177 -0.13958 -0.13229 -0.13727 C -0.13255 -0.13379 -0.13294 -0.13055 -0.1332 -0.12708 C -0.13359 -0.12268 -0.13385 -0.11736 -0.13424 -0.11342 C -0.13463 -0.10972 -0.13528 -0.10671 -0.13567 -0.10301 C -0.1358 -0.09977 -0.13593 -0.09583 -0.13619 -0.09282 L -0.13919 -0.06203 C -0.13945 -0.05879 -0.13984 -0.05509 -0.1401 -0.05162 C -0.14049 -0.04699 -0.14075 -0.04259 -0.14114 -0.03796 C -0.14283 -0.01828 -0.14283 -0.0199 -0.14466 -0.0037 C -0.14492 -0.00046 -0.14518 0.00371 -0.14557 0.00672 C -0.14596 0.01042 -0.14661 0.0132 -0.147 0.0169 C -0.14778 0.02361 -0.1483 0.03056 -0.14895 0.0375 C -0.14934 0.04098 -0.14948 0.04537 -0.15 0.04769 L -0.15143 0.05463 C -0.15351 0.07662 -0.1526 0.06922 -0.15377 0.07871 L -0.15377 0.0794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2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43200000">
                                      <p:cBhvr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nextslide">
                  <a:snd r:embed="rId12" name="Wasser 6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4980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 + 5.wav"/>
          </p:stSnd>
        </p:sndAc>
      </p:transition>
    </mc:Choice>
    <mc:Fallback xmlns="">
      <p:transition spd="med" advClick="0">
        <p:fade/>
        <p:sndAc>
          <p:stSnd>
            <p:snd r:embed="rId15" name="3 + 5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46404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nextslide">
                  <a:snd r:embed="rId10" name="Wasser 6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40494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8 - _ 2.wav"/>
          </p:stSnd>
        </p:sndAc>
      </p:transition>
    </mc:Choice>
    <mc:Fallback xmlns="">
      <p:transition spd="med" advClick="0">
        <p:fade/>
        <p:sndAc>
          <p:stSnd>
            <p:snd r:embed="rId15" name="8 - _ 2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0049EB1D-9FA5-4E73-8171-E206850264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5089592" y="6750738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2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29 -0.00093 L -0.18529 -0.00023 C -0.18568 -0.05509 -0.18555 -0.0338 -0.18568 -0.06551 C -0.18568 -0.06528 -0.18594 -0.09537 -0.18594 -0.09514 C -0.18594 -0.10046 -0.18594 -0.10486 -0.18594 -0.11019 C -0.1862 -0.13773 -0.18594 -0.12639 -0.1862 -0.13542 C -0.18633 -0.17014 -0.1862 -0.1588 -0.18646 -0.17523 C -0.18659 -0.21181 -0.18646 -0.17986 -0.18659 -0.20949 C -0.18672 -0.21458 -0.18672 -0.22037 -0.18672 -0.22454 C -0.18685 -0.23982 -0.18685 -0.24005 -0.18698 -0.24977 C -0.18724 -0.30324 -0.18685 -0.22199 -0.18711 -0.27986 C -0.18737 -0.31991 -0.18711 -0.30023 -0.18737 -0.31945 C -0.1875 -0.32477 -0.1875 -0.33033 -0.1875 -0.33449 C -0.1875 -0.33866 -0.18763 -0.34005 -0.18763 -0.34445 C -0.18789 -0.39121 -0.18763 -0.36227 -0.18789 -0.38449 C -0.18802 -0.42408 -0.18776 -0.37593 -0.18802 -0.40926 C -0.18802 -0.41343 -0.18802 -0.42014 -0.18815 -0.42408 C -0.18841 -0.45972 -0.18802 -0.40417 -0.18828 -0.44954 C -0.18854 -0.47616 -0.18867 -0.49144 -0.1888 -0.51898 L -0.18893 -0.54884 C -0.18893 -0.55347 -0.18893 -0.55972 -0.18893 -0.56343 L -0.18906 -0.57847 C -0.18919 -0.61621 -0.18906 -0.57014 -0.18919 -0.6088 C -0.18919 -0.6132 -0.18919 -0.61852 -0.18919 -0.62315 C -0.18932 -0.63033 -0.18932 -0.63704 -0.18932 -0.64306 C -0.18932 -0.64884 -0.18932 -0.65324 -0.18945 -0.6581 C -0.18958 -0.71158 -0.18932 -0.66921 -0.18958 -0.70301 C -0.18958 -0.73958 -0.18958 -0.72546 -0.18971 -0.74792 C -0.18984 -0.77685 -0.18971 -0.75093 -0.18984 -0.77292 C -0.18997 -0.77685 -0.18997 -0.7831 -0.18997 -0.78843 C -0.18997 -0.79352 -0.1901 -0.79722 -0.1901 -0.80255 C -0.1901 -0.80764 -0.1901 -0.8132 -0.1901 -0.81759 C -0.19023 -0.82338 -0.19023 -0.82708 -0.19023 -0.83287 C -0.19036 -0.8375 -0.19036 -0.84329 -0.19036 -0.84792 C -0.19062 -0.88704 -0.19023 -0.82361 -0.19062 -0.87246 C -0.19089 -0.91389 -0.19049 -0.85857 -0.19075 -0.90162 C -0.19102 -0.89306 -0.19075 -0.90417 -0.19102 -0.87708 C -0.19102 -0.87176 -0.19102 -0.86806 -0.19102 -0.86227 C -0.19115 -0.8581 -0.19115 -0.85255 -0.19115 -0.84792 C -0.19128 -0.8213 -0.19115 -0.84259 -0.19128 -0.81759 C -0.19128 -0.8132 -0.19141 -0.80764 -0.19141 -0.80255 C -0.19141 -0.79607 -0.19141 -0.78935 -0.19154 -0.78264 C -0.19154 -0.77755 -0.19154 -0.77292 -0.19167 -0.76829 C -0.19167 -0.73889 -0.19167 -0.76551 -0.1918 -0.74306 C -0.1918 -0.73889 -0.1918 -0.73264 -0.1918 -0.72824 C -0.19193 -0.72246 -0.19193 -0.71852 -0.19193 -0.71296 C -0.19219 -0.6882 -0.19193 -0.70671 -0.19219 -0.6882 C -0.19232 -0.64884 -0.19206 -0.69653 -0.19232 -0.6632 C -0.19258 -0.63033 -0.19219 -0.66482 -0.19258 -0.63843 C -0.19271 -0.59607 -0.19245 -0.64607 -0.19271 -0.61852 C -0.19284 -0.61458 -0.19284 -0.6081 -0.19284 -0.60371 C -0.19284 -0.59769 -0.19297 -0.59421 -0.19297 -0.58889 C -0.19297 -0.58449 -0.19297 -0.57824 -0.1931 -0.57384 C -0.1931 -0.56829 -0.1931 -0.56412 -0.1931 -0.55903 C -0.19323 -0.55463 -0.19323 -0.54815 -0.19323 -0.54375 C -0.19323 -0.53843 -0.19336 -0.53449 -0.19336 -0.52871 C -0.19336 -0.52431 -0.19336 -0.51852 -0.19349 -0.51389 C -0.19362 -0.48171 -0.19349 -0.5169 -0.19375 -0.48403 C -0.19401 -0.45093 -0.19362 -0.48565 -0.19388 -0.45903 C -0.19401 -0.42408 -0.19401 -0.43611 -0.19414 -0.41898 C -0.19427 -0.3838 -0.19401 -0.42639 -0.1944 -0.38912 C -0.19466 -0.34746 -0.19427 -0.40023 -0.19453 -0.35949 C -0.19453 -0.35486 -0.19453 -0.35347 -0.19466 -0.34908 C -0.19466 -0.34005 -0.19479 -0.32963 -0.19479 -0.31945 L -0.19505 -0.28958 L -0.19518 -0.27477 C -0.19518 -0.26991 -0.19518 -0.26528 -0.19531 -0.26019 L -0.19544 -0.22963 C -0.19544 -0.22454 -0.19557 -0.22083 -0.19557 -0.21528 C -0.19557 -0.20949 -0.19557 -0.20417 -0.19557 -0.2 C -0.19557 -0.19537 -0.19557 -0.19329 -0.1957 -0.19028 C -0.1957 -0.18496 -0.1957 -0.18033 -0.1957 -0.17523 C -0.19583 -0.16875 -0.19583 -0.16111 -0.19583 -0.15533 C -0.19583 -0.15 -0.19596 -0.1456 -0.19596 -0.14028 C -0.19596 -0.13542 -0.19596 -0.12986 -0.19596 -0.12546 L -0.19622 -0.08056 C -0.19622 -0.07593 -0.19622 -0.0706 -0.19622 -0.06551 C -0.19635 -0.0588 -0.19635 -0.05232 -0.19635 -0.0456 C -0.19648 -0.01713 -0.19648 -0.01945 -0.19661 0.00417 C -0.19661 0.00879 -0.19674 0.01481 -0.19674 0.01921 C -0.19674 0.02454 -0.19674 0.0287 -0.19687 0.03403 C -0.19687 0.04375 -0.19687 0.05393 -0.197 0.06389 C -0.197 0.06898 -0.197 0.07546 -0.197 0.0787 L -0.19714 0.08889 C -0.19727 0.12083 -0.19727 0.11018 -0.19727 0.12384 L -0.19727 0.125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38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5400000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nextslide">
                  <a:snd r:embed="rId12" name="Wasser 6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3804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 + 3.wav"/>
          </p:stSnd>
        </p:sndAc>
      </p:transition>
    </mc:Choice>
    <mc:Fallback xmlns="">
      <p:transition spd="med" advClick="0">
        <p:fade/>
        <p:sndAc>
          <p:stSnd>
            <p:snd r:embed="rId15" name="5 + 3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26277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nextslide">
                  <a:snd r:embed="rId6" name="Wasser 6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4000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 + _ 7.wav"/>
          </p:stSnd>
        </p:sndAc>
      </p:transition>
    </mc:Choice>
    <mc:Fallback xmlns="">
      <p:transition spd="med" advClick="0">
        <p:fade/>
        <p:sndAc>
          <p:stSnd>
            <p:snd r:embed="rId15" name="5 + _ 7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nextslide">
                  <a:snd r:embed="rId7" name="Wasser 6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DFE33155-6549-4F18-BCAA-8D6D5EA682B6}"/>
                  </a:ext>
                </a:extLst>
              </p:cNvPr>
              <p:cNvGrpSpPr/>
              <p:nvPr/>
            </p:nvGrpSpPr>
            <p:grpSpPr>
              <a:xfrm>
                <a:off x="1300246" y="154161"/>
                <a:ext cx="910120" cy="840257"/>
                <a:chOff x="44105" y="110324"/>
                <a:chExt cx="910120" cy="840257"/>
              </a:xfrm>
            </p:grpSpPr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28749EE3-8142-48C0-B63B-FF829781D23F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F1C519F8-4FAB-444A-88AD-EAE1C79F8C4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D967DC73-90BF-40BE-B9D2-B8468A8008F8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F3ACB1DA-923D-4C4B-90EA-7834CC91BD41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CA2D970-7003-4443-ACE8-7C65B2C7D91A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16E01345-CBBE-489B-ACB5-CA46B799DF06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1D895496-AB08-4CC1-AD38-6AA36B3A33E0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83B0BC-D2F3-4EA8-987D-ECA9CB6C147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F96E75-57FD-49E7-A948-EACF3F7DA6D2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147718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5" name="5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BD61F32C-F960-4990-A201-1C75DFA74A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4371148" y="6672916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718 L 3.95833E-6 -0.00672 C -0.00391 -0.04445 -0.00248 -0.02987 -0.00456 -0.05162 C -0.00456 -0.05139 -0.00651 -0.07223 -0.00651 -0.07199 C -0.00704 -0.0757 -0.00756 -0.07871 -0.00795 -0.08241 C -0.0099 -0.10139 -0.00782 -0.09352 -0.01042 -0.09977 C -0.01276 -0.12362 -0.01146 -0.11574 -0.01381 -0.12709 C -0.01576 -0.15232 -0.01381 -0.13033 -0.01628 -0.1507 C -0.01667 -0.15417 -0.01693 -0.15811 -0.01732 -0.16112 C -0.01849 -0.17153 -0.01888 -0.17176 -0.02032 -0.17848 C -0.02383 -0.21528 -0.01823 -0.15926 -0.02266 -0.19908 C -0.02579 -0.22662 -0.02331 -0.2132 -0.02618 -0.22639 C -0.02644 -0.22987 -0.0267 -0.2338 -0.02709 -0.23681 C -0.02761 -0.23959 -0.02826 -0.24051 -0.02852 -0.24352 C -0.03269 -0.2757 -0.02878 -0.25579 -0.03204 -0.27107 C -0.03464 -0.29838 -0.03125 -0.26528 -0.03451 -0.2882 C -0.0349 -0.29098 -0.03503 -0.29561 -0.03555 -0.29838 C -0.03907 -0.32292 -0.03477 -0.28473 -0.03842 -0.31598 C -0.04063 -0.33426 -0.04154 -0.34468 -0.04336 -0.36366 L -0.04532 -0.38426 C -0.04571 -0.3875 -0.04584 -0.39167 -0.04636 -0.39422 L -0.04779 -0.40463 C -0.04896 -0.43056 -0.0474 -0.39885 -0.04922 -0.42547 C -0.04948 -0.42848 -0.04961 -0.43218 -0.04974 -0.43542 C -0.05013 -0.44028 -0.05039 -0.44491 -0.05079 -0.44908 C -0.05105 -0.45301 -0.05144 -0.45602 -0.0517 -0.45949 C -0.05404 -0.4963 -0.05144 -0.46713 -0.05365 -0.49028 C -0.05482 -0.51551 -0.05391 -0.50579 -0.05612 -0.5213 C -0.05704 -0.54121 -0.05586 -0.52338 -0.05808 -0.53843 C -0.0586 -0.54121 -0.05873 -0.54537 -0.05912 -0.54908 C -0.05951 -0.55255 -0.06016 -0.5551 -0.06055 -0.5588 C -0.06094 -0.56227 -0.0612 -0.56621 -0.06146 -0.56922 C -0.06198 -0.57315 -0.06263 -0.5757 -0.06302 -0.57963 C -0.06342 -0.58287 -0.06355 -0.58681 -0.06407 -0.59005 C -0.06784 -0.6169 -0.06289 -0.57338 -0.06693 -0.60695 C -0.07032 -0.63542 -0.06511 -0.59746 -0.0694 -0.62709 C -0.07201 -0.62107 -0.06993 -0.62871 -0.07188 -0.61019 C -0.07227 -0.60649 -0.07292 -0.60394 -0.07331 -0.6 C -0.0737 -0.59699 -0.07396 -0.59329 -0.07435 -0.59005 C -0.07513 -0.57176 -0.07422 -0.58635 -0.07631 -0.56922 C -0.0767 -0.56621 -0.07696 -0.56227 -0.07735 -0.5588 C -0.07774 -0.5544 -0.07826 -0.54977 -0.07878 -0.54514 C -0.07917 -0.54167 -0.07969 -0.53843 -0.08021 -0.53519 C -0.08112 -0.51505 -0.07995 -0.53334 -0.08217 -0.51783 C -0.08269 -0.51505 -0.08282 -0.51065 -0.08321 -0.50764 C -0.0836 -0.50371 -0.08412 -0.50093 -0.08464 -0.49723 C -0.08672 -0.4801 -0.08438 -0.49283 -0.08711 -0.4801 C -0.08972 -0.45301 -0.0862 -0.48588 -0.08959 -0.46297 C -0.09284 -0.44028 -0.08802 -0.46412 -0.09206 -0.44584 C -0.0948 -0.41667 -0.09115 -0.45116 -0.0944 -0.43218 C -0.09493 -0.4294 -0.09506 -0.425 -0.09545 -0.42199 C -0.0961 -0.41783 -0.09688 -0.41551 -0.0974 -0.41181 C -0.09779 -0.4088 -0.09805 -0.4044 -0.09844 -0.40139 C -0.09883 -0.39769 -0.09935 -0.39468 -0.09987 -0.39121 C -0.10026 -0.3882 -0.10052 -0.3838 -0.10092 -0.38079 C -0.10131 -0.37709 -0.10196 -0.37431 -0.10235 -0.37037 C -0.10274 -0.36737 -0.10287 -0.36343 -0.10326 -0.36019 C -0.10599 -0.33797 -0.10352 -0.36227 -0.10677 -0.33959 C -0.11003 -0.3169 -0.10534 -0.34074 -0.10912 -0.32246 C -0.11146 -0.29838 -0.11016 -0.30672 -0.11263 -0.29491 C -0.11498 -0.27061 -0.11185 -0.3 -0.11563 -0.27431 C -0.1198 -0.24561 -0.11394 -0.28195 -0.11706 -0.25394 C -0.11745 -0.2507 -0.1181 -0.24977 -0.11849 -0.24676 C -0.11954 -0.24051 -0.12058 -0.23334 -0.12149 -0.22639 L -0.12435 -0.20579 L -0.12592 -0.19561 C -0.12644 -0.19213 -0.12696 -0.18912 -0.12735 -0.18542 L -0.12943 -0.16459 C -0.12969 -0.16112 -0.13008 -0.15857 -0.13034 -0.15463 C -0.13047 -0.1507 -0.13047 -0.14699 -0.13086 -0.14422 C -0.13125 -0.14098 -0.13177 -0.13959 -0.1323 -0.13727 C -0.13256 -0.1338 -0.13295 -0.13056 -0.13321 -0.12709 C -0.1336 -0.12269 -0.13386 -0.11737 -0.13425 -0.11343 C -0.13464 -0.10973 -0.13529 -0.10672 -0.13568 -0.10301 C -0.13581 -0.09977 -0.13594 -0.09584 -0.1362 -0.09283 L -0.1392 -0.06204 C -0.13946 -0.0588 -0.13985 -0.0551 -0.14011 -0.05162 C -0.1405 -0.04699 -0.14076 -0.0426 -0.14115 -0.03797 C -0.14284 -0.01829 -0.14284 -0.01991 -0.14467 -0.00371 C -0.14493 -0.00047 -0.14519 0.0037 -0.14558 0.00671 C -0.14597 0.01041 -0.14662 0.01319 -0.14701 0.01689 C -0.14779 0.02361 -0.14831 0.03055 -0.14896 0.0375 C -0.14935 0.04097 -0.14948 0.04537 -0.15 0.04768 L -0.15144 0.05463 C -0.15352 0.07662 -0.15261 0.06921 -0.15378 0.0787 L -0.15378 0.07939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2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Scrollen: vertikal 1">
            <a:extLst>
              <a:ext uri="{FF2B5EF4-FFF2-40B4-BE49-F238E27FC236}">
                <a16:creationId xmlns:a16="http://schemas.microsoft.com/office/drawing/2014/main" id="{7397F09E-B07A-40FF-B87D-675843F20C09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DCE0524-3E26-449D-881C-C8FAE7F0C7ED}"/>
              </a:ext>
            </a:extLst>
          </p:cNvPr>
          <p:cNvGrpSpPr/>
          <p:nvPr/>
        </p:nvGrpSpPr>
        <p:grpSpPr>
          <a:xfrm>
            <a:off x="1524000" y="335591"/>
            <a:ext cx="2489200" cy="2275840"/>
            <a:chOff x="1524000" y="335591"/>
            <a:chExt cx="2489200" cy="2275840"/>
          </a:xfrm>
        </p:grpSpPr>
        <p:sp>
          <p:nvSpPr>
            <p:cNvPr id="3" name="Sonne 2">
              <a:extLst>
                <a:ext uri="{FF2B5EF4-FFF2-40B4-BE49-F238E27FC236}">
                  <a16:creationId xmlns:a16="http://schemas.microsoft.com/office/drawing/2014/main" id="{7B4ABA1B-6B44-401F-B6B2-C6EF5BD0A6F8}"/>
                </a:ext>
              </a:extLst>
            </p:cNvPr>
            <p:cNvSpPr/>
            <p:nvPr/>
          </p:nvSpPr>
          <p:spPr>
            <a:xfrm>
              <a:off x="1524000" y="335591"/>
              <a:ext cx="2489200" cy="2275840"/>
            </a:xfrm>
            <a:prstGeom prst="sun">
              <a:avLst/>
            </a:prstGeom>
            <a:solidFill>
              <a:srgbClr val="FFD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" name="Mond 4">
              <a:extLst>
                <a:ext uri="{FF2B5EF4-FFF2-40B4-BE49-F238E27FC236}">
                  <a16:creationId xmlns:a16="http://schemas.microsoft.com/office/drawing/2014/main" id="{5EBA2FD4-A338-41E5-ABC7-39CDF7E4521C}"/>
                </a:ext>
              </a:extLst>
            </p:cNvPr>
            <p:cNvSpPr/>
            <p:nvPr/>
          </p:nvSpPr>
          <p:spPr>
            <a:xfrm rot="4298419">
              <a:off x="2461133" y="1009976"/>
              <a:ext cx="99772" cy="243374"/>
            </a:xfrm>
            <a:prstGeom prst="mo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" name="Sehne 5">
              <a:extLst>
                <a:ext uri="{FF2B5EF4-FFF2-40B4-BE49-F238E27FC236}">
                  <a16:creationId xmlns:a16="http://schemas.microsoft.com/office/drawing/2014/main" id="{9B933B6F-064D-42C2-A1EF-57238FAF0607}"/>
                </a:ext>
              </a:extLst>
            </p:cNvPr>
            <p:cNvSpPr/>
            <p:nvPr/>
          </p:nvSpPr>
          <p:spPr>
            <a:xfrm rot="16388886">
              <a:off x="2509116" y="1182187"/>
              <a:ext cx="430066" cy="854861"/>
            </a:xfrm>
            <a:custGeom>
              <a:avLst/>
              <a:gdLst>
                <a:gd name="connsiteX0" fmla="*/ 538042 w 1879447"/>
                <a:gd name="connsiteY0" fmla="*/ 974335 h 1023439"/>
                <a:gd name="connsiteX1" fmla="*/ 1 w 1879447"/>
                <a:gd name="connsiteY1" fmla="*/ 512267 h 1023439"/>
                <a:gd name="connsiteX2" fmla="*/ 537269 w 1879447"/>
                <a:gd name="connsiteY2" fmla="*/ 49303 h 1023439"/>
                <a:gd name="connsiteX3" fmla="*/ 538042 w 1879447"/>
                <a:gd name="connsiteY3" fmla="*/ 974335 h 1023439"/>
                <a:gd name="connsiteX0" fmla="*/ 538042 w 563589"/>
                <a:gd name="connsiteY0" fmla="*/ 925853 h 925853"/>
                <a:gd name="connsiteX1" fmla="*/ 1 w 563589"/>
                <a:gd name="connsiteY1" fmla="*/ 463785 h 925853"/>
                <a:gd name="connsiteX2" fmla="*/ 537269 w 563589"/>
                <a:gd name="connsiteY2" fmla="*/ 821 h 925853"/>
                <a:gd name="connsiteX3" fmla="*/ 459410 w 563589"/>
                <a:gd name="connsiteY3" fmla="*/ 377460 h 925853"/>
                <a:gd name="connsiteX4" fmla="*/ 538042 w 563589"/>
                <a:gd name="connsiteY4" fmla="*/ 925853 h 925853"/>
                <a:gd name="connsiteX0" fmla="*/ 538042 w 565816"/>
                <a:gd name="connsiteY0" fmla="*/ 925853 h 927992"/>
                <a:gd name="connsiteX1" fmla="*/ 1 w 565816"/>
                <a:gd name="connsiteY1" fmla="*/ 463785 h 927992"/>
                <a:gd name="connsiteX2" fmla="*/ 537269 w 565816"/>
                <a:gd name="connsiteY2" fmla="*/ 821 h 927992"/>
                <a:gd name="connsiteX3" fmla="*/ 459410 w 565816"/>
                <a:gd name="connsiteY3" fmla="*/ 377460 h 927992"/>
                <a:gd name="connsiteX4" fmla="*/ 473153 w 565816"/>
                <a:gd name="connsiteY4" fmla="*/ 627338 h 927992"/>
                <a:gd name="connsiteX5" fmla="*/ 538042 w 565816"/>
                <a:gd name="connsiteY5" fmla="*/ 925853 h 92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816" h="927992">
                  <a:moveTo>
                    <a:pt x="538042" y="925853"/>
                  </a:moveTo>
                  <a:cubicBezTo>
                    <a:pt x="209848" y="841353"/>
                    <a:pt x="389" y="661471"/>
                    <a:pt x="1" y="463785"/>
                  </a:cubicBezTo>
                  <a:cubicBezTo>
                    <a:pt x="-388" y="265872"/>
                    <a:pt x="208839" y="85581"/>
                    <a:pt x="537269" y="821"/>
                  </a:cubicBezTo>
                  <a:cubicBezTo>
                    <a:pt x="624962" y="-15785"/>
                    <a:pt x="459281" y="223288"/>
                    <a:pt x="459410" y="377460"/>
                  </a:cubicBezTo>
                  <a:cubicBezTo>
                    <a:pt x="455131" y="481527"/>
                    <a:pt x="460048" y="535939"/>
                    <a:pt x="473153" y="627338"/>
                  </a:cubicBezTo>
                  <a:cubicBezTo>
                    <a:pt x="486258" y="718737"/>
                    <a:pt x="623308" y="952760"/>
                    <a:pt x="538042" y="92585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2" name="Mond 31">
              <a:extLst>
                <a:ext uri="{FF2B5EF4-FFF2-40B4-BE49-F238E27FC236}">
                  <a16:creationId xmlns:a16="http://schemas.microsoft.com/office/drawing/2014/main" id="{659BBA44-98FB-4A68-9620-E85AA4EE60DA}"/>
                </a:ext>
              </a:extLst>
            </p:cNvPr>
            <p:cNvSpPr/>
            <p:nvPr/>
          </p:nvSpPr>
          <p:spPr>
            <a:xfrm rot="17301581" flipH="1">
              <a:off x="2929150" y="1017689"/>
              <a:ext cx="99772" cy="243374"/>
            </a:xfrm>
            <a:prstGeom prst="mo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08101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  <p:sndAc>
          <p:stSnd>
            <p:snd r:embed="rId2" name="Applaus lang.wav"/>
          </p:stSnd>
        </p:sndAc>
      </p:transition>
    </mc:Choice>
    <mc:Fallback>
      <p:transition spd="med" advClick="0" advTm="7000">
        <p:fade/>
        <p:sndAc>
          <p:stSnd>
            <p:snd r:embed="rId2" name="Applaus la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19B50273-C18E-4021-9646-53D5F86470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65" b="98031" l="5455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74123" y="3889377"/>
            <a:ext cx="1574123" cy="207702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737F633-EB40-4054-812E-CAB7167C22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65" b="98031" l="5455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17" y="2510143"/>
            <a:ext cx="1574123" cy="20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1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  <p:sndAc>
          <p:stSnd>
            <p:snd r:embed="rId2" name="Wasser 6.wav"/>
          </p:stSnd>
        </p:sndAc>
      </p:transition>
    </mc:Choice>
    <mc:Fallback>
      <p:transition spd="med" advClick="0" advTm="4000">
        <p:fade/>
        <p:sndAc>
          <p:stSnd>
            <p:snd r:embed="rId2" name="Wasser 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6614 -0.07408 C 0.07981 -0.09005 0.10143 -0.10949 0.125 -0.12708 C 0.15143 -0.14699 0.1733 -0.16042 0.18919 -0.1669 L 0.26575 -0.20023 " pathEditMode="relative" rAng="20220000" ptsTypes="AAA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8164 0.14375 C 0.09922 0.17338 0.11602 0.22338 0.12735 0.28079 C 0.14089 0.34537 0.14597 0.40162 0.14284 0.44421 L 0.13242 0.64676 " pathEditMode="relative" rAng="4200000" ptsTypes="AAAAA">
                                      <p:cBhvr>
                                        <p:cTn id="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3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33" name="Scrollen: vertikal 32">
            <a:extLst>
              <a:ext uri="{FF2B5EF4-FFF2-40B4-BE49-F238E27FC236}">
                <a16:creationId xmlns:a16="http://schemas.microsoft.com/office/drawing/2014/main" id="{8CAC0965-96BA-42CE-8338-3A0F13D85DC8}"/>
              </a:ext>
            </a:extLst>
          </p:cNvPr>
          <p:cNvSpPr/>
          <p:nvPr/>
        </p:nvSpPr>
        <p:spPr>
          <a:xfrm flipH="1">
            <a:off x="8877748" y="3895354"/>
            <a:ext cx="3143250" cy="177287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2000">
                <a:schemeClr val="accent5">
                  <a:lumMod val="20000"/>
                  <a:lumOff val="80000"/>
                </a:schemeClr>
              </a:gs>
              <a:gs pos="31000">
                <a:srgbClr val="FF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Rätsel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FD8C26-7BA1-46BB-A0FB-E9F14E0634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30" b="58209" l="580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4455" y="5668230"/>
            <a:ext cx="2711979" cy="27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1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  <p:sndAc>
          <p:stSnd>
            <p:snd r:embed="rId2" name="Richtig 1.wav"/>
          </p:stSnd>
        </p:sndAc>
      </p:transition>
    </mc:Choice>
    <mc:Fallback>
      <p:transition spd="med" advClick="0" advTm="6000">
        <p:fade/>
        <p:sndAc>
          <p:stSnd>
            <p:snd r:embed="rId2" name="Richtig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FD8C26-7BA1-46BB-A0FB-E9F14E06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0" b="58209" l="580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4455" y="5668230"/>
            <a:ext cx="2711979" cy="2703907"/>
          </a:xfrm>
          <a:prstGeom prst="rect">
            <a:avLst/>
          </a:prstGeom>
          <a:effectLst>
            <a:outerShdw blurRad="76200" dist="12700" dir="18600000" sx="135000" sy="135000" kx="-1200000" algn="bl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11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FD8C26-7BA1-46BB-A0FB-E9F14E06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0" b="58209" l="580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55" y="5668230"/>
            <a:ext cx="2711979" cy="2703907"/>
          </a:xfrm>
          <a:prstGeom prst="rect">
            <a:avLst/>
          </a:prstGeom>
          <a:effectLst>
            <a:outerShdw blurRad="76200" dist="12700" dir="18600000" sx="135000" sy="135000" kx="-1200000" algn="bl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20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FD8C26-7BA1-46BB-A0FB-E9F14E06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0" b="58209" l="580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4455" y="5668230"/>
            <a:ext cx="2711979" cy="2703907"/>
          </a:xfrm>
          <a:prstGeom prst="rect">
            <a:avLst/>
          </a:prstGeom>
          <a:effectLst>
            <a:outerShdw blurRad="76200" dist="12700" dir="18600000" sx="135000" sy="135000" kx="-1200000" algn="bl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64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FD8C26-7BA1-46BB-A0FB-E9F14E06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0" b="58209" l="580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4455" y="5668230"/>
            <a:ext cx="2711979" cy="2703907"/>
          </a:xfrm>
          <a:prstGeom prst="rect">
            <a:avLst/>
          </a:prstGeom>
          <a:effectLst>
            <a:outerShdw blurRad="76200" dist="12700" dir="18600000" sx="135000" sy="135000" kx="-1200000" algn="bl" rotWithShape="0">
              <a:prstClr val="black">
                <a:alpha val="31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22FF348-F9EE-405A-9745-D1BEAEA08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19" y="778042"/>
            <a:ext cx="10470238" cy="607995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7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33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9000">
        <p15:prstTrans prst="peelOff"/>
      </p:transition>
    </mc:Choice>
    <mc:Fallback xmlns="">
      <p:transition spd="slow" advClick="0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2CF2CB-CC90-4E1B-A743-7C2FEE7F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800" flipH="1">
            <a:off x="1795034" y="7205039"/>
            <a:ext cx="1630680" cy="8747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508BA745-7A9D-407D-8EE3-739DA820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059" flipH="1">
            <a:off x="2223790" y="4068136"/>
            <a:ext cx="1630680" cy="87477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4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AFF44530-29C1-4D66-9C56-C61CC8D5825E}"/>
                  </a:ext>
                </a:extLst>
              </p:cNvPr>
              <p:cNvGrpSpPr/>
              <p:nvPr/>
            </p:nvGrpSpPr>
            <p:grpSpPr>
              <a:xfrm>
                <a:off x="1300246" y="154161"/>
                <a:ext cx="910120" cy="840257"/>
                <a:chOff x="44105" y="110324"/>
                <a:chExt cx="910120" cy="840257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90BF9B4D-978B-4DBB-9EFF-D8FDA67ADE5B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91DEE927-9CA3-48D3-8775-262995F75E3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B9EE6070-2368-4C4C-B72D-20E97549A346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CC38DC53-4397-4D1A-9AAD-B05D4274A5C2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ABB9482F-AFB5-4C39-A00F-F34857A0E4DF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F73D80-430C-4895-8A70-F5557DD8CA0E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1B2780BD-FE03-45B1-B7B0-0452A0590791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DBD59939-FEDE-453E-9CAB-7090F20AB66A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C1775869-C0C2-459C-B5E8-B3AF91F1050A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AT"/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AT"/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8714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-0.00879 L 0.0349 -0.45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713 0.4486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hlinkClick r:id="" action="ppaction://hlinkshowjump?jump=nextslide">
                  <a:snd r:embed="rId8" name="Wasser 6.wav"/>
                </a:hlinkClick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9508261-D5F2-4854-93C8-7F5611D826E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09F90FD-773C-4C57-A3B0-3AEE1061C614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6C87691-8E9C-44C3-8C44-04684955685C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1B0CEBB-C7CC-4189-B31C-A19AB1D55DA9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E64EA815-3158-4CD9-B3EC-718BC81DBC16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DFE33155-6549-4F18-BCAA-8D6D5EA682B6}"/>
                  </a:ext>
                </a:extLst>
              </p:cNvPr>
              <p:cNvGrpSpPr/>
              <p:nvPr/>
            </p:nvGrpSpPr>
            <p:grpSpPr>
              <a:xfrm>
                <a:off x="1300246" y="613446"/>
                <a:ext cx="910120" cy="380972"/>
                <a:chOff x="44105" y="569609"/>
                <a:chExt cx="910120" cy="380972"/>
              </a:xfrm>
            </p:grpSpPr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28749EE3-8142-48C0-B63B-FF829781D23F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F1C519F8-4FAB-444A-88AD-EAE1C79F8C4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A561B8D-2C8C-4D30-BB64-0ABC280546BD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D3BEE3-7E9B-4918-919B-F0EB3E08F51D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74C266-B58B-4C0F-8230-10BBAB01C6ED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F3ACB1DA-923D-4C4B-90EA-7834CC91BD41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D93A40E1-5EF7-4A30-BFDB-3F954EE764A8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CC4F3337-48E0-4BED-B1A8-225FE588B91C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79EC2059-39AF-4F9D-9278-0941D9F6C9D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2E2EBBEC-883E-4DC0-855C-863927E0487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3AEAA0BD-2DB4-484D-AF99-8241A11911BC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39514AE-3439-4E00-BF9C-09C9166EDBAD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7C12625-9A6F-4287-90FA-EA67EFC8AAD1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FD20A63-6D37-47B1-AD6B-690E3795C1C8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158B33FA-381F-4711-B643-AFD915863A8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4506AB1-18F7-45BC-B5E0-6E66F9EA0167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4CA2D970-7003-4443-ACE8-7C65B2C7D91A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16E01345-CBBE-489B-ACB5-CA46B799DF06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1D895496-AB08-4CC1-AD38-6AA36B3A33E0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83B0BC-D2F3-4EA8-987D-ECA9CB6C1478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E9F96E75-57FD-49E7-A948-EACF3F7DA6D2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B435721D-48B7-4F6A-B269-FF1F3BE4A2A2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erz 29">
              <a:extLst>
                <a:ext uri="{FF2B5EF4-FFF2-40B4-BE49-F238E27FC236}">
                  <a16:creationId xmlns:a16="http://schemas.microsoft.com/office/drawing/2014/main" id="{FA4E6735-D79D-4AB2-82C2-3479207BFEED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6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5" name="4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E111F7F-58D0-4D55-82DE-85D6B1AC064F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ADB9B6-DE82-4E49-8CB7-CF043BFDCB0A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B6384C-A4DC-417D-87F5-EE16D809CB5C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9" name="Grafik 1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B5C0335-D4A9-4B8A-9DE9-0B007D181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A136BE-968F-4D40-AFB2-4FEB99CDB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9AA8444-8ADB-4430-B38D-2033291D8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F6833BF-E807-401A-9785-2DBA89F91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862D8ADD-DD6A-4201-8A0F-EA133FFEA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0B23CB1-DB18-4C4B-9766-9688F1C09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6A1AA6AD-9F23-4DC6-9248-3C38C4F2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6C03913-1A22-4F7F-A117-B34870A4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8A85CC9-2DDF-4977-B7B2-8C85D5705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B1414AB0-76F2-4D32-8296-E1B329D90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D1066D5-E7C1-4F56-97D0-59853489299A}"/>
              </a:ext>
            </a:extLst>
          </p:cNvPr>
          <p:cNvGrpSpPr/>
          <p:nvPr/>
        </p:nvGrpSpPr>
        <p:grpSpPr>
          <a:xfrm>
            <a:off x="9691509" y="3595370"/>
            <a:ext cx="2229486" cy="3262630"/>
            <a:chOff x="0" y="0"/>
            <a:chExt cx="2230038" cy="32628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A38A4DE-DF30-47AB-B9E0-5CEDED11576A}"/>
                </a:ext>
              </a:extLst>
            </p:cNvPr>
            <p:cNvGrpSpPr/>
            <p:nvPr/>
          </p:nvGrpSpPr>
          <p:grpSpPr>
            <a:xfrm>
              <a:off x="933959" y="1476222"/>
              <a:ext cx="686191" cy="1786597"/>
              <a:chOff x="0" y="0"/>
              <a:chExt cx="686191" cy="1786597"/>
            </a:xfrm>
          </p:grpSpPr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E66D132E-6FD2-40D1-91F1-7B2472F0E300}"/>
                  </a:ext>
                </a:extLst>
              </p:cNvPr>
              <p:cNvSpPr/>
              <p:nvPr/>
            </p:nvSpPr>
            <p:spPr>
              <a:xfrm rot="18829171" flipH="1">
                <a:off x="313041" y="927134"/>
                <a:ext cx="60109" cy="686191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E955E6FA-F7A1-4F8F-91EA-1420FBDC84D2}"/>
                  </a:ext>
                </a:extLst>
              </p:cNvPr>
              <p:cNvSpPr/>
              <p:nvPr/>
            </p:nvSpPr>
            <p:spPr>
              <a:xfrm rot="20887696">
                <a:off x="396777" y="0"/>
                <a:ext cx="119575" cy="1786597"/>
              </a:xfrm>
              <a:prstGeom prst="parallelogram">
                <a:avLst/>
              </a:prstGeom>
              <a:solidFill>
                <a:srgbClr val="00B050"/>
              </a:solidFill>
              <a:ln w="3175">
                <a:solidFill>
                  <a:srgbClr val="00B05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D4541BA-FE40-4E88-AE3C-169359D93894}"/>
                </a:ext>
              </a:extLst>
            </p:cNvPr>
            <p:cNvGrpSpPr/>
            <p:nvPr/>
          </p:nvGrpSpPr>
          <p:grpSpPr>
            <a:xfrm>
              <a:off x="0" y="0"/>
              <a:ext cx="2230038" cy="2218217"/>
              <a:chOff x="0" y="0"/>
              <a:chExt cx="2230038" cy="2218217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AFF44530-29C1-4D66-9C56-C61CC8D5825E}"/>
                  </a:ext>
                </a:extLst>
              </p:cNvPr>
              <p:cNvGrpSpPr/>
              <p:nvPr/>
            </p:nvGrpSpPr>
            <p:grpSpPr>
              <a:xfrm>
                <a:off x="1300246" y="613446"/>
                <a:ext cx="910120" cy="380972"/>
                <a:chOff x="44105" y="569609"/>
                <a:chExt cx="910120" cy="380972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90BF9B4D-978B-4DBB-9EFF-D8FDA67ADE5B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91DEE927-9CA3-48D3-8775-262995F75E3F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D843A4E-F48C-4B7D-B207-173C94316630}"/>
                  </a:ext>
                </a:extLst>
              </p:cNvPr>
              <p:cNvSpPr/>
              <p:nvPr/>
            </p:nvSpPr>
            <p:spPr>
              <a:xfrm rot="5400000">
                <a:off x="709254" y="1711223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CE9B8CB-C49E-4FA4-863F-FA2EED4E97F9}"/>
                  </a:ext>
                </a:extLst>
              </p:cNvPr>
              <p:cNvSpPr/>
              <p:nvPr/>
            </p:nvSpPr>
            <p:spPr>
              <a:xfrm rot="16200000">
                <a:off x="709253" y="307818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A119C18-0434-424E-8832-720B89B5BA01}"/>
                  </a:ext>
                </a:extLst>
              </p:cNvPr>
              <p:cNvSpPr/>
              <p:nvPr/>
            </p:nvSpPr>
            <p:spPr>
              <a:xfrm>
                <a:off x="0" y="1009920"/>
                <a:ext cx="814812" cy="19917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CC38DC53-4397-4D1A-9AAD-B05D4274A5C2}"/>
                  </a:ext>
                </a:extLst>
              </p:cNvPr>
              <p:cNvSpPr/>
              <p:nvPr/>
            </p:nvSpPr>
            <p:spPr>
              <a:xfrm>
                <a:off x="1415333" y="1009920"/>
                <a:ext cx="814705" cy="19875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A9B395-1072-4397-A1D5-DB2989C3047A}"/>
                  </a:ext>
                </a:extLst>
              </p:cNvPr>
              <p:cNvGrpSpPr/>
              <p:nvPr/>
            </p:nvGrpSpPr>
            <p:grpSpPr>
              <a:xfrm flipH="1">
                <a:off x="35781" y="35885"/>
                <a:ext cx="954225" cy="950581"/>
                <a:chOff x="0" y="0"/>
                <a:chExt cx="954225" cy="95058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EA50579A-DFA1-483E-BE0E-BB82E3F7A34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BDF45944-A0C0-4773-8CD6-CB92D74B1ABC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A71E3269-CD60-45D6-A5B0-4B9B4ED192D5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59D7612D-C12B-48FF-A851-26B2D78F44AB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7F5430A-85F3-4D8E-9CB2-C8BD02C2E1CF}"/>
                  </a:ext>
                </a:extLst>
              </p:cNvPr>
              <p:cNvGrpSpPr/>
              <p:nvPr/>
            </p:nvGrpSpPr>
            <p:grpSpPr>
              <a:xfrm flipH="1" flipV="1">
                <a:off x="39757" y="1233219"/>
                <a:ext cx="954225" cy="950581"/>
                <a:chOff x="0" y="0"/>
                <a:chExt cx="954225" cy="950581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7B2F6F4A-7DE7-4771-8819-4A0114890998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473C595-DFA1-437C-9EB1-86826DD21459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1E9F44BE-25AF-441C-BE2B-367620ECFBF6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F08B2E0B-65BE-4751-B73E-7419233B9B01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ABB9482F-AFB5-4C39-A00F-F34857A0E4DF}"/>
                  </a:ext>
                </a:extLst>
              </p:cNvPr>
              <p:cNvGrpSpPr/>
              <p:nvPr/>
            </p:nvGrpSpPr>
            <p:grpSpPr>
              <a:xfrm flipV="1">
                <a:off x="1244214" y="1237195"/>
                <a:ext cx="954225" cy="950581"/>
                <a:chOff x="0" y="0"/>
                <a:chExt cx="954225" cy="950581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5F73D80-430C-4895-8A70-F5557DD8CA0E}"/>
                    </a:ext>
                  </a:extLst>
                </p:cNvPr>
                <p:cNvSpPr/>
                <p:nvPr/>
              </p:nvSpPr>
              <p:spPr>
                <a:xfrm rot="19639809">
                  <a:off x="44105" y="569609"/>
                  <a:ext cx="814812" cy="199176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1B2780BD-FE03-45B1-B7B0-0452A0590791}"/>
                    </a:ext>
                  </a:extLst>
                </p:cNvPr>
                <p:cNvSpPr/>
                <p:nvPr/>
              </p:nvSpPr>
              <p:spPr>
                <a:xfrm rot="20475500">
                  <a:off x="139520" y="751826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DBD59939-FEDE-453E-9CAB-7090F20AB66A}"/>
                    </a:ext>
                  </a:extLst>
                </p:cNvPr>
                <p:cNvSpPr/>
                <p:nvPr/>
              </p:nvSpPr>
              <p:spPr>
                <a:xfrm rot="17383813">
                  <a:off x="-307975" y="307975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C1775869-C0C2-459C-B5E8-B3AF91F1050A}"/>
                    </a:ext>
                  </a:extLst>
                </p:cNvPr>
                <p:cNvSpPr/>
                <p:nvPr/>
              </p:nvSpPr>
              <p:spPr>
                <a:xfrm rot="18589502">
                  <a:off x="-105216" y="418299"/>
                  <a:ext cx="814705" cy="19875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84FA0CD-CF01-4C41-85AC-69B77DEFA926}"/>
                  </a:ext>
                </a:extLst>
              </p:cNvPr>
              <p:cNvSpPr/>
              <p:nvPr/>
            </p:nvSpPr>
            <p:spPr>
              <a:xfrm>
                <a:off x="663934" y="652111"/>
                <a:ext cx="900000" cy="900000"/>
              </a:xfrm>
              <a:prstGeom prst="ellipse">
                <a:avLst/>
              </a:prstGeom>
              <a:solidFill>
                <a:srgbClr val="FFD366"/>
              </a:solidFill>
              <a:ln>
                <a:solidFill>
                  <a:schemeClr val="bg1"/>
                </a:solidFill>
              </a:ln>
              <a:effectLst>
                <a:innerShdw blurRad="63500" dist="152400" dir="2700000">
                  <a:srgbClr val="FF9933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ED78A4A1-A783-4BF1-96BE-C463DF91588F}"/>
                </a:ext>
              </a:extLst>
            </p:cNvPr>
            <p:cNvSpPr/>
            <p:nvPr/>
          </p:nvSpPr>
          <p:spPr>
            <a:xfrm rot="2975752">
              <a:off x="646111" y="2158925"/>
              <a:ext cx="353744" cy="1040228"/>
            </a:xfrm>
            <a:prstGeom prst="heart">
              <a:avLst/>
            </a:prstGeom>
            <a:gradFill flip="none" rotWithShape="1">
              <a:gsLst>
                <a:gs pos="15000">
                  <a:srgbClr val="00B050">
                    <a:tint val="44500"/>
                    <a:satMod val="160000"/>
                  </a:srgbClr>
                </a:gs>
                <a:gs pos="100000">
                  <a:srgbClr val="00B050"/>
                </a:gs>
              </a:gsLst>
              <a:lin ang="189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B83B4C95-E4B7-4758-9A93-67F192327A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41321" flipH="1">
            <a:off x="6412553" y="6809104"/>
            <a:ext cx="140829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717 L -3.95833E-6 -0.00671 C -0.0039 -0.04444 -0.00247 -0.02986 -0.00455 -0.05162 C -0.00455 -0.05139 -0.00651 -0.07222 -0.00651 -0.07199 C -0.00703 -0.07569 -0.00755 -0.0787 -0.00794 -0.0824 C -0.00989 -0.10139 -0.00781 -0.09352 -0.01041 -0.09977 C -0.01276 -0.12361 -0.01145 -0.11574 -0.0138 -0.12708 C -0.01575 -0.15231 -0.0138 -0.13032 -0.01627 -0.15069 C -0.01666 -0.15416 -0.01692 -0.1581 -0.01731 -0.16111 C -0.01849 -0.17152 -0.01888 -0.17176 -0.02031 -0.17847 C -0.02382 -0.21527 -0.01823 -0.15926 -0.02265 -0.19907 C -0.02578 -0.22662 -0.0233 -0.21319 -0.02617 -0.22639 C -0.02643 -0.22986 -0.02669 -0.23379 -0.02708 -0.2368 C -0.0276 -0.23958 -0.02825 -0.24051 -0.02851 -0.24352 C -0.03268 -0.27569 -0.02877 -0.25578 -0.03203 -0.27106 C -0.03463 -0.29838 -0.03125 -0.26527 -0.0345 -0.28819 C -0.03489 -0.29097 -0.03502 -0.2956 -0.03554 -0.29838 C -0.03906 -0.32291 -0.03476 -0.28472 -0.03841 -0.31597 C -0.04062 -0.33426 -0.04153 -0.34467 -0.04336 -0.36365 L -0.04531 -0.38426 C -0.0457 -0.3875 -0.04583 -0.39166 -0.04635 -0.39421 L -0.04778 -0.40463 C -0.04895 -0.43055 -0.04739 -0.39884 -0.04921 -0.42546 C -0.04948 -0.42847 -0.04961 -0.43217 -0.04974 -0.43541 C -0.05013 -0.44027 -0.05039 -0.4449 -0.05078 -0.44907 C -0.05104 -0.45301 -0.05143 -0.45602 -0.05169 -0.45949 C -0.05403 -0.49629 -0.05143 -0.46713 -0.05364 -0.49027 C -0.05481 -0.51551 -0.0539 -0.50578 -0.05612 -0.52129 C -0.05703 -0.5412 -0.05586 -0.52338 -0.05807 -0.53842 C -0.05859 -0.5412 -0.05872 -0.54537 -0.05911 -0.54907 C -0.0595 -0.55254 -0.06015 -0.55509 -0.06054 -0.55879 C -0.06093 -0.56227 -0.06119 -0.5662 -0.06145 -0.56921 C -0.06198 -0.57314 -0.06263 -0.57569 -0.06302 -0.57963 C -0.06341 -0.58287 -0.06354 -0.5868 -0.06406 -0.59004 C -0.06783 -0.61689 -0.06289 -0.57338 -0.06692 -0.60694 C -0.07031 -0.63541 -0.0651 -0.59745 -0.0694 -0.62708 C -0.072 -0.62106 -0.06992 -0.6287 -0.07187 -0.61018 C -0.07226 -0.60648 -0.07291 -0.60393 -0.0733 -0.6 C -0.07369 -0.59699 -0.07395 -0.59328 -0.07434 -0.59004 C -0.07513 -0.57176 -0.07421 -0.58634 -0.0763 -0.56921 C -0.07669 -0.5662 -0.07695 -0.56227 -0.07734 -0.55879 C -0.07773 -0.55439 -0.07825 -0.54977 -0.07877 -0.54514 C -0.07916 -0.54166 -0.07968 -0.53842 -0.0802 -0.53518 C -0.08112 -0.51504 -0.07994 -0.53333 -0.08216 -0.51782 C -0.08268 -0.51504 -0.08281 -0.51064 -0.0832 -0.50764 C -0.08359 -0.5037 -0.08411 -0.50092 -0.08463 -0.49722 C -0.08671 -0.48009 -0.08437 -0.49282 -0.08711 -0.48009 C -0.08971 -0.45301 -0.08619 -0.48588 -0.08958 -0.46296 C -0.09283 -0.44027 -0.08802 -0.46412 -0.09205 -0.44583 C -0.09479 -0.41666 -0.09114 -0.45115 -0.0944 -0.43217 C -0.09492 -0.42939 -0.09505 -0.425 -0.09544 -0.42199 C -0.09609 -0.41782 -0.09687 -0.41551 -0.09739 -0.4118 C -0.09778 -0.40879 -0.09804 -0.40439 -0.09843 -0.40139 C -0.09882 -0.39768 -0.09934 -0.39467 -0.09987 -0.3912 C -0.10026 -0.38819 -0.10052 -0.38379 -0.10091 -0.38078 C -0.1013 -0.37708 -0.10195 -0.3743 -0.10234 -0.37037 C -0.10273 -0.36736 -0.10286 -0.36342 -0.10325 -0.36018 C -0.10599 -0.33796 -0.10351 -0.36227 -0.10677 -0.33958 C -0.11002 -0.31689 -0.10533 -0.34074 -0.10911 -0.32245 C -0.11145 -0.29838 -0.11015 -0.30671 -0.11263 -0.2949 C -0.11497 -0.2706 -0.11184 -0.3 -0.11562 -0.2743 C -0.11979 -0.2456 -0.11393 -0.28194 -0.11705 -0.25393 C -0.11744 -0.25069 -0.11809 -0.24977 -0.11849 -0.24676 C -0.11953 -0.24051 -0.12057 -0.23333 -0.12148 -0.22639 L -0.12434 -0.20578 L -0.12591 -0.1956 C -0.12643 -0.19213 -0.12695 -0.18912 -0.12734 -0.18541 L -0.12942 -0.16458 C -0.12968 -0.16111 -0.13007 -0.15856 -0.13033 -0.15463 C -0.13046 -0.15069 -0.13046 -0.14699 -0.13086 -0.14421 C -0.13125 -0.14097 -0.13177 -0.13958 -0.13229 -0.13727 C -0.13255 -0.13379 -0.13294 -0.13055 -0.1332 -0.12708 C -0.13359 -0.12268 -0.13385 -0.11736 -0.13424 -0.11342 C -0.13463 -0.10972 -0.13528 -0.10671 -0.13567 -0.10301 C -0.1358 -0.09977 -0.13593 -0.09583 -0.13619 -0.09282 L -0.13919 -0.06203 C -0.13945 -0.05879 -0.13984 -0.05509 -0.1401 -0.05162 C -0.14049 -0.04699 -0.14075 -0.04259 -0.14114 -0.03796 C -0.14283 -0.01828 -0.14283 -0.0199 -0.14466 -0.0037 C -0.14492 -0.00046 -0.14518 0.00371 -0.14557 0.00672 C -0.14596 0.01042 -0.14661 0.0132 -0.147 0.0169 C -0.14778 0.02361 -0.1483 0.03056 -0.14895 0.0375 C -0.14934 0.04098 -0.14948 0.04537 -0.15 0.04769 L -0.15143 0.05463 C -0.15351 0.07662 -0.1526 0.06922 -0.15377 0.07871 L -0.15377 0.0794 " pathEditMode="relative" rAng="0" ptsTypes="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2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</Words>
  <Application>Microsoft Office PowerPoint</Application>
  <PresentationFormat>Breitbild</PresentationFormat>
  <Paragraphs>24</Paragraphs>
  <Slides>68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74" baseType="lpstr">
      <vt:lpstr>Architects Daughter</vt:lpstr>
      <vt:lpstr>Arial</vt:lpstr>
      <vt:lpstr>Arial Rounded MT Bold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Jäger Dietmar</dc:creator>
  <cp:lastModifiedBy>Jäger Dietmar</cp:lastModifiedBy>
  <cp:revision>90</cp:revision>
  <dcterms:created xsi:type="dcterms:W3CDTF">2020-12-12T06:23:06Z</dcterms:created>
  <dcterms:modified xsi:type="dcterms:W3CDTF">2021-02-14T14:27:53Z</dcterms:modified>
</cp:coreProperties>
</file>