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7" r:id="rId2"/>
    <p:sldId id="258" r:id="rId3"/>
    <p:sldId id="261" r:id="rId4"/>
    <p:sldId id="264" r:id="rId5"/>
    <p:sldId id="262" r:id="rId6"/>
    <p:sldId id="263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21" r:id="rId46"/>
    <p:sldId id="265" r:id="rId47"/>
    <p:sldId id="266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20" r:id="rId63"/>
    <p:sldId id="311" r:id="rId64"/>
    <p:sldId id="312" r:id="rId65"/>
    <p:sldId id="313" r:id="rId66"/>
    <p:sldId id="314" r:id="rId67"/>
    <p:sldId id="316" r:id="rId68"/>
    <p:sldId id="318" r:id="rId69"/>
    <p:sldId id="315" r:id="rId7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0" y="8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D987F-CD3A-46A8-8180-C1A720345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8875046-0EA5-48CB-86BD-944B24E10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35B446-C3E3-44C9-95CD-63C7A932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02.01.2021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1A3FAE-7316-4145-BCB3-552E1DF5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F338A0-FCB9-4827-A57B-4E5E48A36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982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31BCA-FC1E-4316-B64A-77E04607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49F99D0-2141-4F16-867B-E794609C6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40A03D-2F88-4544-BC05-CDB2B5D8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02.01.2021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4BDEFC-C76D-4CD9-A631-BC5EE5887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0C27A8-6B53-4F2B-BB98-E657E3570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1202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4866B0C-7B44-48BD-9797-406D5902C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03E194C-2B3F-47B0-A310-DD6B09423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8BEEDE-2F6B-48A4-B8EF-494D85DBA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02.01.2021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1B4CF9-ADE1-48FE-8531-8D0DABA29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D8EB1E-9018-453C-AD95-FB3BAB010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9475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FBDC8-065B-4F97-9B66-86B0D22FD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2182B-17EA-4AEF-B02F-90BD8D96B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BC6A7F-78D9-456C-A281-FF43677B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02.01.2021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44203C-B2FC-49C0-886F-1048C62C5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287F8E-1E69-47DF-B6FE-F50E2E012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645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C99C79-09A1-4105-9973-074E45BB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1DF526-E265-4C37-9C49-EAFC45455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582F4A-BD61-4084-A0C7-89DD0C08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02.01.2021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8A7AA5-F986-4DAB-86A9-087A3699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41EE68-04C0-400B-A709-1F9619E3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522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590571-6E5B-4311-B6EC-0C54FA19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AEA68-B72C-4DD6-8F72-AA1508045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AD1DD6-2262-447B-ADAA-FE4A8B625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32DB1F-3118-4650-BC05-7FEE3001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02.01.2021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1648749-84E0-4800-A3B9-943845EC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F5443C-CEBC-4B74-B6D5-A3DB9ECB3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783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ECB2F-63FC-4A1F-9717-232CD099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4A0399-6E57-417C-BF88-C245B61A0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A93177-D185-4E14-8023-A6539301D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0EDAD0-3AB3-47E6-9202-E4F4DD2D7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48D7E42-B87F-4C60-80A5-DFC78A1D4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C970BD4-DAC7-4E49-AA4C-6BE1AD016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02.01.2021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8ACCFF7-BBFA-4EC5-AD94-42121F7A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F6BC9EB-810C-44BA-A363-9FCC16210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5788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59BC4-C272-40DA-A208-4F9F753B5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9EC941-282D-47C1-A97C-A051F66EA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02.01.2021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E59C3C-9746-4C68-875B-4573030FB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88FA01-D65B-49AC-B2F7-5CE2F95D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5788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81C29DB-45BB-4A52-B3BD-3766C3327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02.01.2021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97DC29-76AE-49E5-AB47-0221D28D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EB7DB18-57E7-4568-9EC8-08D00C46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696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69C70-D7FC-4C2A-AD22-55668429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01978C-5BD4-4A61-82B0-1AC647F39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A7949B2-139A-4C83-B0E3-F9B304FAA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0182A9-6D1E-4886-AFE0-145DF5D7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02.01.2021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9898BAF-9A88-4B87-B659-6974A8F3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AEA425-5EEC-497A-9E35-1C75E932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47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2C6E69-76F1-4FA0-8698-82438236D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F65FB8E-4FBB-4F19-A41F-10617C734C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C8E449-8779-49B7-9E0E-6CC8C4D39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F11BC6-77C0-4C07-A7E0-1D07CB30B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137A-A711-4F84-80F5-93AF2CB14BF6}" type="datetimeFigureOut">
              <a:rPr lang="de-AT" smtClean="0"/>
              <a:t>02.01.2021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87FD7E-BE67-47AA-905A-F3ADC7E59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7071B4-36AC-45C6-880B-AE8A4208A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176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C1B2C3B-2B56-44AD-B8E3-258ED1C3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59E72-0903-4B11-ADB5-9AF923602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0E7E27-AD7C-4DF8-A79A-A02F4BB71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E137A-A711-4F84-80F5-93AF2CB14BF6}" type="datetimeFigureOut">
              <a:rPr lang="de-AT" smtClean="0"/>
              <a:t>02.01.2021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9C0ADD-D595-44F6-AEFF-9CF7EFE15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206FAD-F473-4A2A-956C-685E9EEDB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22028-401B-4113-9B4D-1375F3DF138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603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7.png"/><Relationship Id="rId2" Type="http://schemas.openxmlformats.org/officeDocument/2006/relationships/audio" Target="../media/audio7.wav"/><Relationship Id="rId16" Type="http://schemas.microsoft.com/office/2007/relationships/hdphoto" Target="../media/hdphoto2.wdp"/><Relationship Id="rId20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audio" Target="../media/audio4.wav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6.png"/><Relationship Id="rId2" Type="http://schemas.openxmlformats.org/officeDocument/2006/relationships/image" Target="../media/image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7.png"/><Relationship Id="rId2" Type="http://schemas.openxmlformats.org/officeDocument/2006/relationships/audio" Target="../media/audio8.wav"/><Relationship Id="rId16" Type="http://schemas.microsoft.com/office/2007/relationships/hdphoto" Target="../media/hdphoto2.wdp"/><Relationship Id="rId20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audio" Target="../media/audio4.wav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15.png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6.png"/><Relationship Id="rId2" Type="http://schemas.openxmlformats.org/officeDocument/2006/relationships/image" Target="../media/image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7.png"/><Relationship Id="rId2" Type="http://schemas.openxmlformats.org/officeDocument/2006/relationships/audio" Target="../media/audio9.wav"/><Relationship Id="rId16" Type="http://schemas.microsoft.com/office/2007/relationships/hdphoto" Target="../media/hdphoto2.wdp"/><Relationship Id="rId20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6.png"/><Relationship Id="rId2" Type="http://schemas.openxmlformats.org/officeDocument/2006/relationships/image" Target="../media/image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6.png"/><Relationship Id="rId2" Type="http://schemas.openxmlformats.org/officeDocument/2006/relationships/audio" Target="../media/audio10.wav"/><Relationship Id="rId16" Type="http://schemas.microsoft.com/office/2007/relationships/hdphoto" Target="../media/hdphoto2.wdp"/><Relationship Id="rId20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6.png"/><Relationship Id="rId2" Type="http://schemas.openxmlformats.org/officeDocument/2006/relationships/audio" Target="../media/audio11.wav"/><Relationship Id="rId16" Type="http://schemas.microsoft.com/office/2007/relationships/hdphoto" Target="../media/hdphoto2.wdp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6.png"/><Relationship Id="rId2" Type="http://schemas.openxmlformats.org/officeDocument/2006/relationships/audio" Target="../media/audio6.wav"/><Relationship Id="rId16" Type="http://schemas.microsoft.com/office/2007/relationships/hdphoto" Target="../media/hdphoto2.wdp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6.png"/><Relationship Id="rId2" Type="http://schemas.openxmlformats.org/officeDocument/2006/relationships/audio" Target="../media/audio9.wav"/><Relationship Id="rId16" Type="http://schemas.microsoft.com/office/2007/relationships/hdphoto" Target="../media/hdphoto2.wdp"/><Relationship Id="rId20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7.png"/><Relationship Id="rId2" Type="http://schemas.openxmlformats.org/officeDocument/2006/relationships/audio" Target="../media/audio5.wav"/><Relationship Id="rId16" Type="http://schemas.microsoft.com/office/2007/relationships/hdphoto" Target="../media/hdphoto2.wdp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19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audio" Target="../media/audio4.wav"/><Relationship Id="rId1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8.png"/><Relationship Id="rId2" Type="http://schemas.openxmlformats.org/officeDocument/2006/relationships/image" Target="../media/image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6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7.png"/><Relationship Id="rId2" Type="http://schemas.openxmlformats.org/officeDocument/2006/relationships/audio" Target="../media/audio10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19" Type="http://schemas.openxmlformats.org/officeDocument/2006/relationships/audio" Target="../media/audio10.wav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6.png"/><Relationship Id="rId2" Type="http://schemas.openxmlformats.org/officeDocument/2006/relationships/image" Target="../media/image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7.png"/><Relationship Id="rId2" Type="http://schemas.openxmlformats.org/officeDocument/2006/relationships/audio" Target="../media/audio7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audio" Target="../media/audio4.wav"/><Relationship Id="rId19" Type="http://schemas.openxmlformats.org/officeDocument/2006/relationships/audio" Target="../media/audio7.wav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6.png"/><Relationship Id="rId2" Type="http://schemas.openxmlformats.org/officeDocument/2006/relationships/image" Target="../media/image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19" Type="http://schemas.openxmlformats.org/officeDocument/2006/relationships/audio" Target="../media/audio3.wav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6.png"/><Relationship Id="rId2" Type="http://schemas.openxmlformats.org/officeDocument/2006/relationships/audio" Target="../media/audio11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19" Type="http://schemas.openxmlformats.org/officeDocument/2006/relationships/audio" Target="../media/audio11.wav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6.png"/><Relationship Id="rId2" Type="http://schemas.openxmlformats.org/officeDocument/2006/relationships/audio" Target="../media/audio8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audio" Target="../media/audio4.wav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15.png"/><Relationship Id="rId19" Type="http://schemas.openxmlformats.org/officeDocument/2006/relationships/audio" Target="../media/audio8.wav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7.png"/><Relationship Id="rId2" Type="http://schemas.openxmlformats.org/officeDocument/2006/relationships/audio" Target="../media/audio5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audio" Target="../media/audio4.wav"/><Relationship Id="rId1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7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8.png"/><Relationship Id="rId2" Type="http://schemas.openxmlformats.org/officeDocument/2006/relationships/audio" Target="../media/audio2.wav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audio" Target="../media/audio9.wav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7.png"/><Relationship Id="rId2" Type="http://schemas.openxmlformats.org/officeDocument/2006/relationships/audio" Target="../media/audio9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audio" Target="../media/audio6.wav"/><Relationship Id="rId2" Type="http://schemas.openxmlformats.org/officeDocument/2006/relationships/audio" Target="../media/audio6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audio" Target="../media/audio12.wav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audio" Target="../media/audio4.wav"/><Relationship Id="rId5" Type="http://schemas.openxmlformats.org/officeDocument/2006/relationships/image" Target="../media/image10.png"/><Relationship Id="rId15" Type="http://schemas.openxmlformats.org/officeDocument/2006/relationships/audio" Target="../media/audio13.wav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audio" Target="../media/audio14.wav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5" Type="http://schemas.openxmlformats.org/officeDocument/2006/relationships/audio" Target="../media/audio15.wav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audio" Target="../media/audio16.wav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audio" Target="../media/audio4.wav"/><Relationship Id="rId1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audio" Target="../media/audio17.wav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audio" Target="../media/audio18.wav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audio" Target="../media/audio4.wav"/><Relationship Id="rId14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audio" Target="../media/audio19.wav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20.wav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1.wav"/><Relationship Id="rId4" Type="http://schemas.microsoft.com/office/2007/relationships/hdphoto" Target="../media/hdphoto4.wdp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6.png"/><Relationship Id="rId2" Type="http://schemas.openxmlformats.org/officeDocument/2006/relationships/audio" Target="../media/audio5.wav"/><Relationship Id="rId16" Type="http://schemas.microsoft.com/office/2007/relationships/hdphoto" Target="../media/hdphoto2.wdp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audio" Target="../media/audio4.wav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image" Target="../media/image9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7.png"/><Relationship Id="rId1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6.png"/><Relationship Id="rId2" Type="http://schemas.openxmlformats.org/officeDocument/2006/relationships/audio" Target="../media/audio6.wav"/><Relationship Id="rId16" Type="http://schemas.microsoft.com/office/2007/relationships/hdphoto" Target="../media/hdphoto2.wdp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14.png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7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45CAE75-22A7-466B-9430-8E547C3665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2904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B4FCA82B-1C89-428E-AECC-88EB979905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677">
            <a:off x="6514404" y="56807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C97683F-721C-422D-911E-E445748EC3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34" y="5816894"/>
            <a:ext cx="55746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FE40442-EB88-4FFA-B8B9-0A761CD17A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6A49F72-54A8-4F6E-BAE4-6B7786963B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5390" y="6263854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59EADF8-C439-4135-8971-7F2596909C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DA3D1B7-BC5C-4039-9C8A-5720D72A0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D65E294-25D3-42E7-A94B-9318EC0031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6087B18F-6B0B-480C-AFAE-CDD4611A1C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6B9412C-62C1-4F62-B269-4C0015C86D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361735C-8ADA-42F8-A3D2-D6F9114142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0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10" name="richtig 2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9F1E7BA-D790-4090-8F33-A6F28061B4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677">
            <a:off x="6514404" y="56807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54743C-D571-4BEA-AF64-AE82F77C8B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34" y="5816894"/>
            <a:ext cx="55746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FABBFB-8881-4C6E-A290-237D4C0C8E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7D4F403-2A7F-4826-8594-35559A437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5390" y="6263854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3B32FE-35AD-4120-9377-054C9BF7DD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FCDC328-C063-4DC2-98E4-F5BC5EF8E3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BC39CB0-4776-4A6E-90EC-5C13FAE4E9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6CB6553-8D48-48FD-A989-87D2799062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59A6BA4-58F6-47C8-86C1-362C78B9FC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04500BB-BFE5-4D0B-A05C-4E599DCB8C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082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20" name="1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B4FCA82B-1C89-428E-AECC-88EB979905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677">
            <a:off x="6514404" y="56807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C97683F-721C-422D-911E-E445748EC3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34" y="5816894"/>
            <a:ext cx="55746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FE40442-EB88-4FFA-B8B9-0A761CD17A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6A49F72-54A8-4F6E-BAE4-6B7786963B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5390" y="6263854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59EADF8-C439-4135-8971-7F2596909C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DA3D1B7-BC5C-4039-9C8A-5720D72A0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D65E294-25D3-42E7-A94B-9318EC0031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6087B18F-6B0B-480C-AFAE-CDD4611A1C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6B9412C-62C1-4F62-B269-4C0015C86D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361735C-8ADA-42F8-A3D2-D6F9114142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7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nextslide">
                  <a:snd r:embed="rId11" name="richtig 2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9F1E7BA-D790-4090-8F33-A6F28061B4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677">
            <a:off x="6514404" y="56807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54743C-D571-4BEA-AF64-AE82F77C8B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34" y="5816894"/>
            <a:ext cx="55746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FABBFB-8881-4C6E-A290-237D4C0C8E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3B32FE-35AD-4120-9377-054C9BF7DD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FCDC328-C063-4DC2-98E4-F5BC5EF8E3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BC39CB0-4776-4A6E-90EC-5C13FAE4E9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6CB6553-8D48-48FD-A989-87D2799062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59A6BA4-58F6-47C8-86C1-362C78B9FC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04500BB-BFE5-4D0B-A05C-4E599DCB8C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167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20" name="0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B4FCA82B-1C89-428E-AECC-88EB979905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677">
            <a:off x="6514404" y="56807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C97683F-721C-422D-911E-E445748EC3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34" y="5816894"/>
            <a:ext cx="55746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FE40442-EB88-4FFA-B8B9-0A761CD17A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59EADF8-C439-4135-8971-7F2596909C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DA3D1B7-BC5C-4039-9C8A-5720D72A0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D65E294-25D3-42E7-A94B-9318EC0031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6087B18F-6B0B-480C-AFAE-CDD4611A1C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6B9412C-62C1-4F62-B269-4C0015C86D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361735C-8ADA-42F8-A3D2-D6F9114142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11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nextslide">
                  <a:snd r:embed="rId6" name="richtig 2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54743C-D571-4BEA-AF64-AE82F77C8B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34" y="5816894"/>
            <a:ext cx="55746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FABBFB-8881-4C6E-A290-237D4C0C8E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3B32FE-35AD-4120-9377-054C9BF7DD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FCDC328-C063-4DC2-98E4-F5BC5EF8E3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BC39CB0-4776-4A6E-90EC-5C13FAE4E9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6CB6553-8D48-48FD-A989-87D2799062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59A6BA4-58F6-47C8-86C1-362C78B9FC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04500BB-BFE5-4D0B-A05C-4E599DCB8C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61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20" name="5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C97683F-721C-422D-911E-E445748EC3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34" y="5816894"/>
            <a:ext cx="55746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FE40442-EB88-4FFA-B8B9-0A761CD17A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59EADF8-C439-4135-8971-7F2596909C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DA3D1B7-BC5C-4039-9C8A-5720D72A0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D65E294-25D3-42E7-A94B-9318EC0031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6087B18F-6B0B-480C-AFAE-CDD4611A1C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6B9412C-62C1-4F62-B269-4C0015C86D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361735C-8ADA-42F8-A3D2-D6F9114142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2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nextslide">
                  <a:snd r:embed="rId3" name="richtig 2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FABBFB-8881-4C6E-A290-237D4C0C8E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3B32FE-35AD-4120-9377-054C9BF7DD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FCDC328-C063-4DC2-98E4-F5BC5EF8E3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BC39CB0-4776-4A6E-90EC-5C13FAE4E9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6CB6553-8D48-48FD-A989-87D2799062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59A6BA4-58F6-47C8-86C1-362C78B9FC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04500BB-BFE5-4D0B-A05C-4E599DCB8C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39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.wav"/>
          </p:stSnd>
        </p:sndAc>
      </p:transition>
    </mc:Choice>
    <mc:Fallback xmlns="">
      <p:transition spd="med" advClick="0">
        <p:fade/>
        <p:sndAc>
          <p:stSnd>
            <p:snd r:embed="rId20" name="7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FE40442-EB88-4FFA-B8B9-0A761CD17A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59EADF8-C439-4135-8971-7F2596909C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DA3D1B7-BC5C-4039-9C8A-5720D72A0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D65E294-25D3-42E7-A94B-9318EC0031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6087B18F-6B0B-480C-AFAE-CDD4611A1C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6B9412C-62C1-4F62-B269-4C0015C86D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361735C-8ADA-42F8-A3D2-D6F9114142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9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nextslide">
                  <a:snd r:embed="rId5" name="richtig 2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FABBFB-8881-4C6E-A290-237D4C0C8E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3B32FE-35AD-4120-9377-054C9BF7DD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FCDC328-C063-4DC2-98E4-F5BC5EF8E3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6CB6553-8D48-48FD-A989-87D2799062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59A6BA4-58F6-47C8-86C1-362C78B9FC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04500BB-BFE5-4D0B-A05C-4E599DCB8C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91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6.wav"/>
          </p:stSnd>
        </p:sndAc>
      </p:transition>
    </mc:Choice>
    <mc:Fallback xmlns="">
      <p:transition spd="med" advClick="0">
        <p:fade/>
        <p:sndAc>
          <p:stSnd>
            <p:snd r:embed="rId20" name="6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fik 57">
            <a:extLst>
              <a:ext uri="{FF2B5EF4-FFF2-40B4-BE49-F238E27FC236}">
                <a16:creationId xmlns:a16="http://schemas.microsoft.com/office/drawing/2014/main" id="{F04C8F64-F96F-46E3-B54F-6D83D0F1D72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581706" y="6466512"/>
            <a:ext cx="1804572" cy="25605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EB092F76-6F33-4793-A57E-1B07552D216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4196" y="6216785"/>
            <a:ext cx="1804572" cy="262151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4706383-48B5-44FA-B821-AB00358E21B5}"/>
              </a:ext>
            </a:extLst>
          </p:cNvPr>
          <p:cNvGrpSpPr/>
          <p:nvPr/>
        </p:nvGrpSpPr>
        <p:grpSpPr>
          <a:xfrm>
            <a:off x="4138864" y="510139"/>
            <a:ext cx="5226518" cy="1655545"/>
            <a:chOff x="4109988" y="1376413"/>
            <a:chExt cx="5226518" cy="1655545"/>
          </a:xfrm>
        </p:grpSpPr>
        <p:sp>
          <p:nvSpPr>
            <p:cNvPr id="4" name="Wolke 3">
              <a:extLst>
                <a:ext uri="{FF2B5EF4-FFF2-40B4-BE49-F238E27FC236}">
                  <a16:creationId xmlns:a16="http://schemas.microsoft.com/office/drawing/2014/main" id="{E8E126E8-AE99-4969-8FC5-2FC35708D2D4}"/>
                </a:ext>
              </a:extLst>
            </p:cNvPr>
            <p:cNvSpPr/>
            <p:nvPr/>
          </p:nvSpPr>
          <p:spPr>
            <a:xfrm>
              <a:off x="4109988" y="1376413"/>
              <a:ext cx="5226518" cy="1655545"/>
            </a:xfrm>
            <a:prstGeom prst="cloud">
              <a:avLst/>
            </a:prstGeom>
            <a:solidFill>
              <a:srgbClr val="9A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B7D69A6-449C-47F1-A43D-D1AD364B4BAD}"/>
                </a:ext>
              </a:extLst>
            </p:cNvPr>
            <p:cNvSpPr txBox="1"/>
            <p:nvPr/>
          </p:nvSpPr>
          <p:spPr>
            <a:xfrm>
              <a:off x="4621177" y="1585408"/>
              <a:ext cx="420413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Start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BC2AD6A2-41FB-4047-A0F7-BFDB9EA311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03" t="14263" r="32236" b="38631"/>
          <a:stretch/>
        </p:blipFill>
        <p:spPr>
          <a:xfrm>
            <a:off x="9759492" y="81279"/>
            <a:ext cx="2137868" cy="3180081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6D56A42-4136-4744-B58D-C8A530EC0D73}"/>
              </a:ext>
            </a:extLst>
          </p:cNvPr>
          <p:cNvGrpSpPr/>
          <p:nvPr/>
        </p:nvGrpSpPr>
        <p:grpSpPr>
          <a:xfrm>
            <a:off x="5048504" y="5680722"/>
            <a:ext cx="6736948" cy="1125010"/>
            <a:chOff x="5048504" y="5680722"/>
            <a:chExt cx="6736948" cy="112501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97AC74E-FA2B-45F3-B44D-58E340504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  <a14:imgEffect>
                        <a14:artisticPlasticWrap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4684" y="612032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468FCD1F-A6F9-47F6-A4CF-2808F84CE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62904" y="573989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BA2D1294-86BC-4FE9-B1A4-B6BFB65D4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9677">
              <a:off x="6514404" y="568072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C153483-3BBF-461A-AFF8-395290F5E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934" y="5816894"/>
              <a:ext cx="55746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38E041B-6C5C-45D4-8D90-BB418030E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504" y="6162548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6B8FF619-9AEC-4E93-B814-4135B397E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1068" y="5915055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CC1A5593-C586-4F6B-AAC0-F897592D8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  <a14:imgEffect>
                        <a14:artisticPlasticWrap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5390" y="6263854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FDAFD2CC-BCC1-419E-9F70-37C3E459D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212" y="644216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48C59E5-D03C-434F-B650-B84C22C2B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  <a14:imgEffect>
                        <a14:artisticPlasticWrap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37618" y="6173510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E240633-68B5-4FB2-9796-1EEEF5642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6060" y="5948649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0B18FB92-CD05-441C-AEBC-9EF72A5DB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813" y="6186135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7B66EE79-10CB-4006-B348-5782959EB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88805" y="573989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5CB4806F-F009-4877-9DA9-734D7F120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10164" y="6126957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088E6289-EE38-4998-8B71-8F399228E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344" y="5907238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0F606450-F975-4DBD-811B-AFC0CA7FC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1652" y="6340856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31976F58-4581-4BC8-B205-0C96AE9AE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96450" y="5859030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4376333F-8F62-47DE-9330-2EF0FD679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7445" y="6186135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695E4DA1-B8D4-4CB6-A2A5-55246C40E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3866" y="644216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882E2231-A14C-4934-B3A7-CB7EC8FB9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1466">
              <a:off x="5941029" y="6092524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C8CE40E6-87C3-476F-9D69-C02D84D4E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2086" y="6449116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78406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FE40442-EB88-4FFA-B8B9-0A761CD17A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59EADF8-C439-4135-8971-7F2596909C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DA3D1B7-BC5C-4039-9C8A-5720D72A0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6087B18F-6B0B-480C-AFAE-CDD4611A1C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6B9412C-62C1-4F62-B269-4C0015C86D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361735C-8ADA-42F8-A3D2-D6F9114142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40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nextslide">
                  <a:snd r:embed="rId8" name="richtig 2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FABBFB-8881-4C6E-A290-237D4C0C8E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3B32FE-35AD-4120-9377-054C9BF7DD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FCDC328-C063-4DC2-98E4-F5BC5EF8E3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6CB6553-8D48-48FD-A989-87D2799062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59A6BA4-58F6-47C8-86C1-362C78B9FC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01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20" name="3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FE40442-EB88-4FFA-B8B9-0A761CD17A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59EADF8-C439-4135-8971-7F2596909C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DA3D1B7-BC5C-4039-9C8A-5720D72A0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6087B18F-6B0B-480C-AFAE-CDD4611A1C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6B9412C-62C1-4F62-B269-4C0015C86D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3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nextslide">
                  <a:snd r:embed="rId6" name="richtig 2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FABBFB-8881-4C6E-A290-237D4C0C8E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3B32FE-35AD-4120-9377-054C9BF7DD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FCDC328-C063-4DC2-98E4-F5BC5EF8E3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59A6BA4-58F6-47C8-86C1-362C78B9FC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94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20" name="5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FE40442-EB88-4FFA-B8B9-0A761CD17A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59EADF8-C439-4135-8971-7F2596909C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DA3D1B7-BC5C-4039-9C8A-5720D72A0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6B9412C-62C1-4F62-B269-4C0015C86D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48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nextslide">
                  <a:snd r:embed="rId9" name="richtig 2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3B32FE-35AD-4120-9377-054C9BF7DD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FCDC328-C063-4DC2-98E4-F5BC5EF8E3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59A6BA4-58F6-47C8-86C1-362C78B9FC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90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20" name="2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59EADF8-C439-4135-8971-7F2596909C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DA3D1B7-BC5C-4039-9C8A-5720D72A06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6B9412C-62C1-4F62-B269-4C0015C86D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50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nextslide">
                  <a:snd r:embed="rId3" name="richtig 2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3B32FE-35AD-4120-9377-054C9BF7DD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59A6BA4-58F6-47C8-86C1-362C78B9FC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777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.wav"/>
          </p:stSnd>
        </p:sndAc>
      </p:transition>
    </mc:Choice>
    <mc:Fallback xmlns="">
      <p:transition spd="med" advClick="0">
        <p:fade/>
        <p:sndAc>
          <p:stSnd>
            <p:snd r:embed="rId19" name="7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59EADF8-C439-4135-8971-7F2596909C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6B9412C-62C1-4F62-B269-4C0015C86D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60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10" name="richtig 2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3B32FE-35AD-4120-9377-054C9BF7DD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97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9" name="1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feld 59">
            <a:extLst>
              <a:ext uri="{FF2B5EF4-FFF2-40B4-BE49-F238E27FC236}">
                <a16:creationId xmlns:a16="http://schemas.microsoft.com/office/drawing/2014/main" id="{FF22FA3E-C4D5-4E07-8BB3-49664927B6B3}"/>
              </a:ext>
            </a:extLst>
          </p:cNvPr>
          <p:cNvSpPr txBox="1"/>
          <p:nvPr/>
        </p:nvSpPr>
        <p:spPr>
          <a:xfrm>
            <a:off x="3859212" y="522531"/>
            <a:ext cx="6565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Zerlege die Zahl 7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Ergänze, was fehlt !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3B0DA1B-B9B6-47BE-9C65-097EC55E205B}"/>
              </a:ext>
            </a:extLst>
          </p:cNvPr>
          <p:cNvGrpSpPr/>
          <p:nvPr/>
        </p:nvGrpSpPr>
        <p:grpSpPr>
          <a:xfrm>
            <a:off x="5048504" y="5680722"/>
            <a:ext cx="6736948" cy="1125010"/>
            <a:chOff x="5048504" y="5680722"/>
            <a:chExt cx="6736948" cy="112501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E676B88-7BB6-4E98-9ABB-A2D66174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  <a14:imgEffect>
                        <a14:artisticPlasticWrap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4684" y="612032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09EC7B9-5791-43A5-B084-AB1B608FD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62904" y="573989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E1CC338A-2188-42D5-948E-434A76FA6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9677">
              <a:off x="6514404" y="568072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01A06CCD-B6BE-4338-A452-FEA5063F1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934" y="5816894"/>
              <a:ext cx="55746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9189CE5-FA34-451F-9BB1-5E32ACD66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504" y="6162548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38386FC3-AC9C-45BA-8731-C835CFCC5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1068" y="5915055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28E16A4-F373-4B7B-833F-A1AFF420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  <a14:imgEffect>
                        <a14:artisticPlasticWrap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5390" y="6263854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893494B-75C3-470C-AB88-9CC2AE137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212" y="644216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71E30A5C-AA2F-446D-AD00-3AA746333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  <a14:imgEffect>
                        <a14:artisticPlasticWrap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37618" y="6173510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BDBC25B-1F42-4B72-ABD7-7B3428889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6060" y="5948649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AFFECC9-DEF0-423D-8F6B-088496A4C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813" y="6186135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F0CA23ED-F3A5-4438-9E2E-B15685CAB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88805" y="573989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D5A37CB0-741F-4036-AD2A-ABD4AEFEC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10164" y="6126957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EDAC8DA-317E-4C2B-A464-E9AC913FE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344" y="5907238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6490F55-DE48-469D-8B54-FF43C675D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1652" y="6340856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31C0A031-734E-4209-ABDC-5D740984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96450" y="5859030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7898E435-26C2-45FD-BFF9-D039106AB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7445" y="6186135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24B8C358-55E9-4B49-9D65-58003336F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3866" y="644216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03EECAAE-EE3C-4423-9975-1D5120B38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1466">
              <a:off x="5941029" y="6092524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07A909CC-4170-40AB-8491-F7408F2BF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2086" y="6449116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718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  <p:sndAc>
          <p:stSnd>
            <p:snd r:embed="rId2" name="Zerlegung 7.wav"/>
          </p:stSnd>
        </p:sndAc>
      </p:transition>
    </mc:Choice>
    <mc:Fallback xmlns="">
      <p:transition spd="med" advClick="0" advTm="5000">
        <p:fade/>
        <p:sndAc>
          <p:stSnd>
            <p:snd r:embed="rId8" name="Zerlegung 7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59EADF8-C439-4135-8971-7F2596909C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1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nextslide">
                  <a:snd r:embed="rId7" name="richtig 2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5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9" name="4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46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nextslide">
                  <a:snd r:embed="rId5" name="richtig 2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0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6.wav"/>
          </p:stSnd>
        </p:sndAc>
      </p:transition>
    </mc:Choice>
    <mc:Fallback xmlns="">
      <p:transition spd="med" advClick="0">
        <p:fade/>
        <p:sndAc>
          <p:stSnd>
            <p:snd r:embed="rId19" name="6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1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nextslide">
                  <a:snd r:embed="rId11" name="richtig 2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86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19" name="0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6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nextslide">
                  <a:snd r:embed="rId9" name="richtig 2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259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8" name="2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08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nextslide">
                  <a:snd r:embed="rId7" name="richtig 2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148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8" name="4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2B33710-0EBB-40F2-B869-0BCAF4477CB8}"/>
              </a:ext>
            </a:extLst>
          </p:cNvPr>
          <p:cNvGrpSpPr/>
          <p:nvPr/>
        </p:nvGrpSpPr>
        <p:grpSpPr>
          <a:xfrm>
            <a:off x="5048504" y="5680722"/>
            <a:ext cx="6736948" cy="1125010"/>
            <a:chOff x="5048504" y="5680722"/>
            <a:chExt cx="6736948" cy="1125010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62830CEE-1EC4-43E1-B368-B929ADFC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  <a14:imgEffect>
                        <a14:artisticPlasticWrap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4684" y="612032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D3B31B5-E91B-4DAD-A8D3-61C82925A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62904" y="573989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80AEC721-7B7D-465F-B5C1-1B6D55A1A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9677">
              <a:off x="6514404" y="568072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7DEA78C-7869-465C-AD72-AE01703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934" y="5816894"/>
              <a:ext cx="55746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C99A4FCC-1288-4983-BCF5-108A08C75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504" y="6162548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A69719BE-1585-400C-AA11-4F919AB2B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1068" y="5915055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1C7F05F-A136-4214-AB24-EA410D6C0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  <a14:imgEffect>
                        <a14:artisticPlasticWrap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5390" y="6263854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AC4B49A9-3363-4E02-9210-6940E3097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212" y="644216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7DC36B90-4D1D-4455-857F-39236037E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  <a14:imgEffect>
                        <a14:artisticPlasticWrap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37618" y="6173510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FED94A7B-8C6A-43AC-8A99-FBC53C1A8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6060" y="5948649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C8158A19-EA10-4D5A-98E4-BA22EDC7A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813" y="6186135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3AB8CEC2-2491-4DE1-B4AE-3E25AF4F7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88805" y="573989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54043F12-5A4E-497B-9419-0CC7E4179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10164" y="6126957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D7F4B826-BE1E-4970-9A03-A10D7FA4A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344" y="5907238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A59E099D-1F53-4536-9132-295FDCDA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1652" y="6340856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6F8CDB6-ECE5-45BC-80A7-7935EE9FB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96450" y="5859030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E0DEF1FB-C665-43CB-97FD-820D170D7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7445" y="6186135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17BDA293-F1A0-49CC-B153-4318E2989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3866" y="644216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0C4C423F-BA04-43C6-8BC5-EDB85F06F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1466">
              <a:off x="5941029" y="6092524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B8288B33-EFF9-4495-944B-826F09B9B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2086" y="6449116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6875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nextslide">
                  <a:snd r:embed="rId6" name="richtig 2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87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8" name="5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64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nextslide">
                  <a:snd r:embed="rId8" name="richtig 2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2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7" name="3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6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Band: nach unten gekrümmt und gekippt 1">
            <a:extLst>
              <a:ext uri="{FF2B5EF4-FFF2-40B4-BE49-F238E27FC236}">
                <a16:creationId xmlns:a16="http://schemas.microsoft.com/office/drawing/2014/main" id="{F68F22CE-CF63-4C6B-A26D-4BB49A39789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8008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nextslide">
                  <a:snd r:embed="rId6" name="richtig 2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Band: nach unten gekrümmt und gekippt 1">
            <a:extLst>
              <a:ext uri="{FF2B5EF4-FFF2-40B4-BE49-F238E27FC236}">
                <a16:creationId xmlns:a16="http://schemas.microsoft.com/office/drawing/2014/main" id="{F68F22CE-CF63-4C6B-A26D-4BB49A39789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6600" dirty="0">
                <a:latin typeface="Arial Narrow" panose="020B0606020202030204" pitchFamily="34" charset="0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152243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 + _ 7.wav"/>
          </p:stSnd>
        </p:sndAc>
      </p:transition>
    </mc:Choice>
    <mc:Fallback xmlns="">
      <p:transition spd="med" advClick="0">
        <p:fade/>
        <p:sndAc>
          <p:stSnd>
            <p:snd r:embed="rId15" name="5 + _ 7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sp>
        <p:nvSpPr>
          <p:cNvPr id="52" name="Band: nach unten gekrümmt und gekippt 51">
            <a:extLst>
              <a:ext uri="{FF2B5EF4-FFF2-40B4-BE49-F238E27FC236}">
                <a16:creationId xmlns:a16="http://schemas.microsoft.com/office/drawing/2014/main" id="{EFA59D19-747E-4648-8C84-A87E512E636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6600" dirty="0">
                <a:latin typeface="Arial Narrow" panose="020B0606020202030204" pitchFamily="34" charset="0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3214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nextslide">
                  <a:snd r:embed="rId11" name="richtig 2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Band: nach unten gekrümmt und gekippt 1">
            <a:extLst>
              <a:ext uri="{FF2B5EF4-FFF2-40B4-BE49-F238E27FC236}">
                <a16:creationId xmlns:a16="http://schemas.microsoft.com/office/drawing/2014/main" id="{F68F22CE-CF63-4C6B-A26D-4BB49A39789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85144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 + 0.wav"/>
          </p:stSnd>
        </p:sndAc>
      </p:transition>
    </mc:Choice>
    <mc:Fallback xmlns="">
      <p:transition spd="med" advClick="0">
        <p:fade/>
        <p:sndAc>
          <p:stSnd>
            <p:snd r:embed="rId15" name="7 + 0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sp>
        <p:nvSpPr>
          <p:cNvPr id="52" name="Band: nach unten gekrümmt und gekippt 51">
            <a:extLst>
              <a:ext uri="{FF2B5EF4-FFF2-40B4-BE49-F238E27FC236}">
                <a16:creationId xmlns:a16="http://schemas.microsoft.com/office/drawing/2014/main" id="{EFA59D19-747E-4648-8C84-A87E512E636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6250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nextslide">
                  <a:snd r:embed="rId7" name="richtig 2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F85712A-0F9A-4A9B-ADBC-9926179E6F12}"/>
              </a:ext>
            </a:extLst>
          </p:cNvPr>
          <p:cNvGrpSpPr/>
          <p:nvPr/>
        </p:nvGrpSpPr>
        <p:grpSpPr>
          <a:xfrm>
            <a:off x="5048504" y="5680722"/>
            <a:ext cx="6736948" cy="1125010"/>
            <a:chOff x="5048504" y="5680722"/>
            <a:chExt cx="6736948" cy="1125010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AA7AD31-E788-4D70-AFBD-D5D40E60B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  <a14:imgEffect>
                        <a14:artisticPlasticWrap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4684" y="612032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8B2A2024-C14D-4E6C-B20B-BFD9150FA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62904" y="573989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47A20BA1-3CDB-4E09-9686-2533CBE71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9677">
              <a:off x="6514404" y="568072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F08ADC25-FB72-40B8-9D30-6156DDFD9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934" y="5816894"/>
              <a:ext cx="55746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3C0432E7-C041-496C-8AAA-836561B96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504" y="6162548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E0EE2F8C-BD5D-436C-9D52-ABB67FD4B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1068" y="5915055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F3D77C49-D4C7-4DA0-878D-9DC405007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  <a14:imgEffect>
                        <a14:artisticPlasticWrap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5390" y="6263854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73EFE1CE-35E1-4857-A6C3-E2B4961E3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212" y="644216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15DAB31-4E96-4A85-8391-D3846C1F4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  <a14:imgEffect>
                        <a14:artisticPlasticWrap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37618" y="6173510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DD6C09AB-9C78-48E3-BE9E-2A8141356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6060" y="5948649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0B8A18D8-AB08-4F54-98EA-1B7FFE774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813" y="6186135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1A87783B-EBDA-4E85-902D-81B5E0553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88805" y="573989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173D2AF8-81CB-4080-A1D0-E64E26C61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10164" y="6126957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D77082A2-55F8-43DA-AA2C-D9E3451D3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344" y="5907238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8799293E-A493-4BCD-9B5F-0250A5C16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1652" y="6340856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63795D3F-79BA-4CF5-A02E-70EE24544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96450" y="5859030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2F6C57E1-7B5C-4F99-BED7-D821B4A6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7445" y="6186135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715771A5-5843-4689-ADD0-3520E26D5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3866" y="6442162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97D77CE1-9DB6-4F15-9F07-94BC19ADE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1466">
              <a:off x="5941029" y="6092524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862AD1C7-1F09-4305-A0B6-52BA12DE8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402" b="89744" l="6494" r="948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12086" y="6449116"/>
              <a:ext cx="469392" cy="3566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561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20" name="4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nextslide">
                  <a:snd r:embed="rId7" name="richtig 2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Band: nach unten gekrümmt und gekippt 1">
            <a:extLst>
              <a:ext uri="{FF2B5EF4-FFF2-40B4-BE49-F238E27FC236}">
                <a16:creationId xmlns:a16="http://schemas.microsoft.com/office/drawing/2014/main" id="{F68F22CE-CF63-4C6B-A26D-4BB49A39789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38682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 - 4.wav"/>
          </p:stSnd>
        </p:sndAc>
      </p:transition>
    </mc:Choice>
    <mc:Fallback xmlns="">
      <p:transition spd="med" advClick="0">
        <p:fade/>
        <p:sndAc>
          <p:stSnd>
            <p:snd r:embed="rId15" name="7 - 4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sp>
        <p:nvSpPr>
          <p:cNvPr id="52" name="Band: nach unten gekrümmt und gekippt 51">
            <a:extLst>
              <a:ext uri="{FF2B5EF4-FFF2-40B4-BE49-F238E27FC236}">
                <a16:creationId xmlns:a16="http://schemas.microsoft.com/office/drawing/2014/main" id="{EFA59D19-747E-4648-8C84-A87E512E636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12422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nextslide">
                  <a:snd r:embed="rId5" name="richtig 2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Band: nach unten gekrümmt und gekippt 1">
            <a:extLst>
              <a:ext uri="{FF2B5EF4-FFF2-40B4-BE49-F238E27FC236}">
                <a16:creationId xmlns:a16="http://schemas.microsoft.com/office/drawing/2014/main" id="{F68F22CE-CF63-4C6B-A26D-4BB49A39789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9082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 - _ 6.wav"/>
          </p:stSnd>
        </p:sndAc>
      </p:transition>
    </mc:Choice>
    <mc:Fallback xmlns="">
      <p:transition spd="med" advClick="0">
        <p:fade/>
        <p:sndAc>
          <p:stSnd>
            <p:snd r:embed="rId15" name="7 - _ 6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sp>
        <p:nvSpPr>
          <p:cNvPr id="52" name="Band: nach unten gekrümmt und gekippt 51">
            <a:extLst>
              <a:ext uri="{FF2B5EF4-FFF2-40B4-BE49-F238E27FC236}">
                <a16:creationId xmlns:a16="http://schemas.microsoft.com/office/drawing/2014/main" id="{EFA59D19-747E-4648-8C84-A87E512E636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391585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nextslide">
                  <a:snd r:embed="rId9" name="richtig 2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Band: nach unten gekrümmt und gekippt 1">
            <a:extLst>
              <a:ext uri="{FF2B5EF4-FFF2-40B4-BE49-F238E27FC236}">
                <a16:creationId xmlns:a16="http://schemas.microsoft.com/office/drawing/2014/main" id="{F68F22CE-CF63-4C6B-A26D-4BB49A39789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11435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 - 2.wav"/>
          </p:stSnd>
        </p:sndAc>
      </p:transition>
    </mc:Choice>
    <mc:Fallback xmlns="">
      <p:transition spd="med" advClick="0">
        <p:fade/>
        <p:sndAc>
          <p:stSnd>
            <p:snd r:embed="rId15" name="7 - 2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sp>
        <p:nvSpPr>
          <p:cNvPr id="52" name="Band: nach unten gekrümmt und gekippt 51">
            <a:extLst>
              <a:ext uri="{FF2B5EF4-FFF2-40B4-BE49-F238E27FC236}">
                <a16:creationId xmlns:a16="http://schemas.microsoft.com/office/drawing/2014/main" id="{EFA59D19-747E-4648-8C84-A87E512E636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40592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nextslide">
                  <a:snd r:embed="rId8" name="richtig 2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Band: nach unten gekrümmt und gekippt 1">
            <a:extLst>
              <a:ext uri="{FF2B5EF4-FFF2-40B4-BE49-F238E27FC236}">
                <a16:creationId xmlns:a16="http://schemas.microsoft.com/office/drawing/2014/main" id="{F68F22CE-CF63-4C6B-A26D-4BB49A39789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36112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 - _ 3.wav"/>
          </p:stSnd>
        </p:sndAc>
      </p:transition>
    </mc:Choice>
    <mc:Fallback xmlns="">
      <p:transition spd="med" advClick="0">
        <p:fade/>
        <p:sndAc>
          <p:stSnd>
            <p:snd r:embed="rId15" name="7 - _ 3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sp>
        <p:nvSpPr>
          <p:cNvPr id="52" name="Band: nach unten gekrümmt und gekippt 51">
            <a:extLst>
              <a:ext uri="{FF2B5EF4-FFF2-40B4-BE49-F238E27FC236}">
                <a16:creationId xmlns:a16="http://schemas.microsoft.com/office/drawing/2014/main" id="{EFA59D19-747E-4648-8C84-A87E512E636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5121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nextslide">
                  <a:snd r:embed="rId9" name="richtig 2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Band: nach unten gekrümmt und gekippt 1">
            <a:extLst>
              <a:ext uri="{FF2B5EF4-FFF2-40B4-BE49-F238E27FC236}">
                <a16:creationId xmlns:a16="http://schemas.microsoft.com/office/drawing/2014/main" id="{F68F22CE-CF63-4C6B-A26D-4BB49A39789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2772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7 - _ 2.wav"/>
          </p:stSnd>
        </p:sndAc>
      </p:transition>
    </mc:Choice>
    <mc:Fallback xmlns="">
      <p:transition spd="med" advClick="0">
        <p:fade/>
        <p:sndAc>
          <p:stSnd>
            <p:snd r:embed="rId15" name="7 - _ 2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sp>
        <p:nvSpPr>
          <p:cNvPr id="52" name="Band: nach unten gekrümmt und gekippt 51">
            <a:extLst>
              <a:ext uri="{FF2B5EF4-FFF2-40B4-BE49-F238E27FC236}">
                <a16:creationId xmlns:a16="http://schemas.microsoft.com/office/drawing/2014/main" id="{EFA59D19-747E-4648-8C84-A87E512E636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289197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D423D082-375A-4EF4-9938-92268D11EA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3E7BC5E-ACE4-4738-88E7-A5F2B3FDE1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2904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96E7725-154B-4156-8EFE-3853FEA2B1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677">
            <a:off x="6514404" y="56807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02C2065-7B72-4359-BD33-812071B5B9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34" y="5816894"/>
            <a:ext cx="55746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EACDA19A-005B-48EF-8761-439D73EFF0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04" y="616254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B9BFA49A-E851-4244-9B68-9A0AEB1810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1486E650-36EE-4ACD-B47E-4EBD3A1888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5390" y="6263854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08F786F6-B2C5-41A3-92E9-504636F970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8752211-A160-4AD3-A8E0-95E771E170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21BAC32-9789-4E82-836E-4A4E81E488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75B1B7D7-D6FF-4CF6-AB7E-A1A0AFAD9F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F9427CEB-CC25-4667-A119-F0ED5FBB1E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C6A8A431-4BC7-4B7E-9682-B6BB6250EB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1FED6832-287F-4FA2-94A3-75847E50EF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B7EC9FC-93E4-4604-B4C9-05F60A17F9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7036A0F9-BA22-4ED4-89E0-ECDF0C8EA7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8D7E7DDB-AA8C-423A-894F-797E1E38AA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58C6CA46-0FBA-45C1-BBF4-6C6BF1F748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905FCA51-01D6-49D4-BE82-46B9B012B3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466">
            <a:off x="5941029" y="6092524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F2F35C02-FFD7-4325-8828-3B9BCB1BE8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5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nextslide">
                  <a:snd r:embed="rId8" name="richtig 2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2" name="Band: nach unten gekrümmt und gekippt 1">
            <a:extLst>
              <a:ext uri="{FF2B5EF4-FFF2-40B4-BE49-F238E27FC236}">
                <a16:creationId xmlns:a16="http://schemas.microsoft.com/office/drawing/2014/main" id="{F68F22CE-CF63-4C6B-A26D-4BB49A39789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97800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 + _ 7.wav"/>
          </p:stSnd>
        </p:sndAc>
      </p:transition>
    </mc:Choice>
    <mc:Fallback xmlns="">
      <p:transition spd="med" advClick="0">
        <p:fade/>
        <p:sndAc>
          <p:stSnd>
            <p:snd r:embed="rId15" name="3 + _ 7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sp>
        <p:nvSpPr>
          <p:cNvPr id="52" name="Band: nach unten gekrümmt und gekippt 51">
            <a:extLst>
              <a:ext uri="{FF2B5EF4-FFF2-40B4-BE49-F238E27FC236}">
                <a16:creationId xmlns:a16="http://schemas.microsoft.com/office/drawing/2014/main" id="{EFA59D19-747E-4648-8C84-A87E512E636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137537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87D191F-297B-4C54-8C87-3D28DC97534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F518F189-9140-41FC-8110-B5C983D538D2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467B6213-BC89-4E9F-963E-94959068744E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BF57ACE2-D01E-436F-8117-0A4E204AC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FA783B3C-FAC0-42BB-B8D5-ABBB562FE9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1286DF53-0700-4065-8491-B5BBEB198E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F83FEDE8-5B8B-4817-A36D-35B5B53BFA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8DC74172-FC45-4AD3-A3EA-D89DA0953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165E7B9B-084E-4158-870A-2D30F67BD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78B9D4AD-9579-4C3E-AFEC-0BD13F3BA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63130E2F-E5FC-42EC-80E7-F896E5FF68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F049E951-723D-4D6C-9238-07BE5F982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E6BFB690-484E-4084-BFD6-CFEDDE02D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sp>
        <p:nvSpPr>
          <p:cNvPr id="15" name="Band: nach unten gekrümmt und gekippt 14">
            <a:extLst>
              <a:ext uri="{FF2B5EF4-FFF2-40B4-BE49-F238E27FC236}">
                <a16:creationId xmlns:a16="http://schemas.microsoft.com/office/drawing/2014/main" id="{1E7B4040-7573-45C3-A7FD-63ADDAF4415E}"/>
              </a:ext>
            </a:extLst>
          </p:cNvPr>
          <p:cNvSpPr/>
          <p:nvPr/>
        </p:nvSpPr>
        <p:spPr>
          <a:xfrm rot="21255974">
            <a:off x="765083" y="781218"/>
            <a:ext cx="4647663" cy="1465243"/>
          </a:xfrm>
          <a:prstGeom prst="ellipseRibbon">
            <a:avLst/>
          </a:prstGeom>
          <a:effectLst>
            <a:glow rad="444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1290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sndAc>
          <p:stSnd>
            <p:snd r:embed="rId2" name="applause.wav"/>
          </p:stSnd>
        </p:sndAc>
      </p:transition>
    </mc:Choice>
    <mc:Fallback xmlns="">
      <p:transition spd="slow" advClick="0" advTm="4000">
        <p:sndAc>
          <p:stSnd>
            <p:snd r:embed="rId1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971B17-5115-46A2-A5ED-B0104C875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70" b="95413" l="6456" r="90000">
                        <a14:foregroundMark x1="64051" y1="75413" x2="64051" y2="78165"/>
                        <a14:foregroundMark x1="63418" y1="79266" x2="62025" y2="83853"/>
                        <a14:foregroundMark x1="61772" y1="84404" x2="61266" y2="88073"/>
                        <a14:foregroundMark x1="61899" y1="84587" x2="61772" y2="85505"/>
                        <a14:foregroundMark x1="69241" y1="55413" x2="66329" y2="58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92" y="3817030"/>
            <a:ext cx="3438461" cy="23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sndAc>
          <p:stSnd>
            <p:snd r:embed="rId2" name="Lied a WAV.wav"/>
          </p:stSnd>
        </p:sndAc>
      </p:transition>
    </mc:Choice>
    <mc:Fallback xmlns="">
      <p:transition advClick="0" advTm="1000">
        <p:sndAc>
          <p:stSnd>
            <p:snd r:embed="rId5" name="Lied a 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9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6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9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3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65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3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7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5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4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75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1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971B17-5115-46A2-A5ED-B0104C875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0" b="95413" l="6456" r="90000">
                        <a14:foregroundMark x1="64051" y1="75413" x2="64051" y2="78165"/>
                        <a14:foregroundMark x1="63418" y1="79266" x2="62025" y2="83853"/>
                        <a14:foregroundMark x1="61772" y1="84404" x2="61266" y2="88073"/>
                        <a14:foregroundMark x1="61899" y1="84587" x2="61772" y2="85505"/>
                        <a14:foregroundMark x1="69241" y1="55413" x2="66329" y2="58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92" y="3817030"/>
            <a:ext cx="3438461" cy="23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95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3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6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35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75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1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45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8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15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8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971B17-5115-46A2-A5ED-B0104C875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0" b="95413" l="6456" r="90000">
                        <a14:foregroundMark x1="64051" y1="75413" x2="64051" y2="78165"/>
                        <a14:foregroundMark x1="63418" y1="79266" x2="62025" y2="83853"/>
                        <a14:foregroundMark x1="61772" y1="84404" x2="61266" y2="88073"/>
                        <a14:foregroundMark x1="61899" y1="84587" x2="61772" y2="85505"/>
                        <a14:foregroundMark x1="69241" y1="55413" x2="66329" y2="58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92" y="3817030"/>
            <a:ext cx="3438461" cy="23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95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3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6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35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75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1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45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8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15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85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971B17-5115-46A2-A5ED-B0104C875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0" b="95413" l="6456" r="90000">
                        <a14:foregroundMark x1="64051" y1="75413" x2="64051" y2="78165"/>
                        <a14:foregroundMark x1="63418" y1="79266" x2="62025" y2="83853"/>
                        <a14:foregroundMark x1="61772" y1="84404" x2="61266" y2="88073"/>
                        <a14:foregroundMark x1="61899" y1="84587" x2="61772" y2="85505"/>
                        <a14:foregroundMark x1="69241" y1="55413" x2="66329" y2="58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92" y="3817030"/>
            <a:ext cx="3438461" cy="23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95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3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6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35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75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1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45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8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15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5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"/>
    </mc:Choice>
    <mc:Fallback xmlns="">
      <p:transition advClick="0" advTm="2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EECE146-DD05-483E-B20B-AE113468D674}"/>
              </a:ext>
            </a:extLst>
          </p:cNvPr>
          <p:cNvSpPr/>
          <p:nvPr/>
        </p:nvSpPr>
        <p:spPr>
          <a:xfrm>
            <a:off x="-34644" y="-5971"/>
            <a:ext cx="12387802" cy="6907026"/>
          </a:xfrm>
          <a:prstGeom prst="rect">
            <a:avLst/>
          </a:prstGeom>
          <a:gradFill flip="none" rotWithShape="0">
            <a:gsLst>
              <a:gs pos="64000">
                <a:srgbClr val="AC0000"/>
              </a:gs>
              <a:gs pos="4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558DE46-CA38-4195-B59C-9F0DB6030460}"/>
              </a:ext>
            </a:extLst>
          </p:cNvPr>
          <p:cNvSpPr/>
          <p:nvPr/>
        </p:nvSpPr>
        <p:spPr>
          <a:xfrm>
            <a:off x="5532979" y="2614664"/>
            <a:ext cx="2145438" cy="215481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FCA4282-99C3-4E3A-8A37-0E44BC434F10}"/>
              </a:ext>
            </a:extLst>
          </p:cNvPr>
          <p:cNvSpPr/>
          <p:nvPr/>
        </p:nvSpPr>
        <p:spPr>
          <a:xfrm>
            <a:off x="757276" y="4603642"/>
            <a:ext cx="11840926" cy="1836874"/>
          </a:xfrm>
          <a:prstGeom prst="rect">
            <a:avLst/>
          </a:prstGeom>
          <a:gradFill flip="none" rotWithShape="1">
            <a:gsLst>
              <a:gs pos="25000">
                <a:schemeClr val="accent4">
                  <a:lumMod val="0"/>
                  <a:lumOff val="100000"/>
                </a:schemeClr>
              </a:gs>
              <a:gs pos="69000">
                <a:schemeClr val="accent5">
                  <a:lumMod val="75000"/>
                </a:schemeClr>
              </a:gs>
              <a:gs pos="37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067DDE8F-C88C-456B-A020-202B307C6104}"/>
              </a:ext>
            </a:extLst>
          </p:cNvPr>
          <p:cNvSpPr/>
          <p:nvPr/>
        </p:nvSpPr>
        <p:spPr>
          <a:xfrm>
            <a:off x="-96693" y="3995224"/>
            <a:ext cx="12471937" cy="2893156"/>
          </a:xfrm>
          <a:custGeom>
            <a:avLst/>
            <a:gdLst>
              <a:gd name="connsiteX0" fmla="*/ 38100 w 7531100"/>
              <a:gd name="connsiteY0" fmla="*/ 50800 h 1739900"/>
              <a:gd name="connsiteX1" fmla="*/ 38100 w 7531100"/>
              <a:gd name="connsiteY1" fmla="*/ 50800 h 1739900"/>
              <a:gd name="connsiteX2" fmla="*/ 165100 w 7531100"/>
              <a:gd name="connsiteY2" fmla="*/ 114300 h 1739900"/>
              <a:gd name="connsiteX3" fmla="*/ 241300 w 7531100"/>
              <a:gd name="connsiteY3" fmla="*/ 165100 h 1739900"/>
              <a:gd name="connsiteX4" fmla="*/ 330200 w 7531100"/>
              <a:gd name="connsiteY4" fmla="*/ 190500 h 1739900"/>
              <a:gd name="connsiteX5" fmla="*/ 368300 w 7531100"/>
              <a:gd name="connsiteY5" fmla="*/ 215900 h 1739900"/>
              <a:gd name="connsiteX6" fmla="*/ 444500 w 7531100"/>
              <a:gd name="connsiteY6" fmla="*/ 241300 h 1739900"/>
              <a:gd name="connsiteX7" fmla="*/ 520700 w 7531100"/>
              <a:gd name="connsiteY7" fmla="*/ 279400 h 1739900"/>
              <a:gd name="connsiteX8" fmla="*/ 558800 w 7531100"/>
              <a:gd name="connsiteY8" fmla="*/ 304800 h 1739900"/>
              <a:gd name="connsiteX9" fmla="*/ 635000 w 7531100"/>
              <a:gd name="connsiteY9" fmla="*/ 330200 h 1739900"/>
              <a:gd name="connsiteX10" fmla="*/ 787400 w 7531100"/>
              <a:gd name="connsiteY10" fmla="*/ 381000 h 1739900"/>
              <a:gd name="connsiteX11" fmla="*/ 825500 w 7531100"/>
              <a:gd name="connsiteY11" fmla="*/ 393700 h 1739900"/>
              <a:gd name="connsiteX12" fmla="*/ 863600 w 7531100"/>
              <a:gd name="connsiteY12" fmla="*/ 406400 h 1739900"/>
              <a:gd name="connsiteX13" fmla="*/ 914400 w 7531100"/>
              <a:gd name="connsiteY13" fmla="*/ 431800 h 1739900"/>
              <a:gd name="connsiteX14" fmla="*/ 965200 w 7531100"/>
              <a:gd name="connsiteY14" fmla="*/ 444500 h 1739900"/>
              <a:gd name="connsiteX15" fmla="*/ 1041400 w 7531100"/>
              <a:gd name="connsiteY15" fmla="*/ 469900 h 1739900"/>
              <a:gd name="connsiteX16" fmla="*/ 1079500 w 7531100"/>
              <a:gd name="connsiteY16" fmla="*/ 482600 h 1739900"/>
              <a:gd name="connsiteX17" fmla="*/ 1282700 w 7531100"/>
              <a:gd name="connsiteY17" fmla="*/ 508000 h 1739900"/>
              <a:gd name="connsiteX18" fmla="*/ 1333500 w 7531100"/>
              <a:gd name="connsiteY18" fmla="*/ 520700 h 1739900"/>
              <a:gd name="connsiteX19" fmla="*/ 1371600 w 7531100"/>
              <a:gd name="connsiteY19" fmla="*/ 533400 h 1739900"/>
              <a:gd name="connsiteX20" fmla="*/ 1562100 w 7531100"/>
              <a:gd name="connsiteY20" fmla="*/ 558800 h 1739900"/>
              <a:gd name="connsiteX21" fmla="*/ 1816100 w 7531100"/>
              <a:gd name="connsiteY21" fmla="*/ 584200 h 1739900"/>
              <a:gd name="connsiteX22" fmla="*/ 1955800 w 7531100"/>
              <a:gd name="connsiteY22" fmla="*/ 596900 h 1739900"/>
              <a:gd name="connsiteX23" fmla="*/ 2336800 w 7531100"/>
              <a:gd name="connsiteY23" fmla="*/ 622300 h 1739900"/>
              <a:gd name="connsiteX24" fmla="*/ 2387600 w 7531100"/>
              <a:gd name="connsiteY24" fmla="*/ 635000 h 1739900"/>
              <a:gd name="connsiteX25" fmla="*/ 2438400 w 7531100"/>
              <a:gd name="connsiteY25" fmla="*/ 660400 h 1739900"/>
              <a:gd name="connsiteX26" fmla="*/ 2540000 w 7531100"/>
              <a:gd name="connsiteY26" fmla="*/ 673100 h 1739900"/>
              <a:gd name="connsiteX27" fmla="*/ 2717800 w 7531100"/>
              <a:gd name="connsiteY27" fmla="*/ 685800 h 1739900"/>
              <a:gd name="connsiteX28" fmla="*/ 2857500 w 7531100"/>
              <a:gd name="connsiteY28" fmla="*/ 698500 h 1739900"/>
              <a:gd name="connsiteX29" fmla="*/ 2921000 w 7531100"/>
              <a:gd name="connsiteY29" fmla="*/ 711200 h 1739900"/>
              <a:gd name="connsiteX30" fmla="*/ 2959100 w 7531100"/>
              <a:gd name="connsiteY30" fmla="*/ 723900 h 1739900"/>
              <a:gd name="connsiteX31" fmla="*/ 3111500 w 7531100"/>
              <a:gd name="connsiteY31" fmla="*/ 736600 h 1739900"/>
              <a:gd name="connsiteX32" fmla="*/ 3263900 w 7531100"/>
              <a:gd name="connsiteY32" fmla="*/ 762000 h 1739900"/>
              <a:gd name="connsiteX33" fmla="*/ 3378200 w 7531100"/>
              <a:gd name="connsiteY33" fmla="*/ 774700 h 1739900"/>
              <a:gd name="connsiteX34" fmla="*/ 3441700 w 7531100"/>
              <a:gd name="connsiteY34" fmla="*/ 800100 h 1739900"/>
              <a:gd name="connsiteX35" fmla="*/ 3911600 w 7531100"/>
              <a:gd name="connsiteY35" fmla="*/ 838200 h 1739900"/>
              <a:gd name="connsiteX36" fmla="*/ 4318000 w 7531100"/>
              <a:gd name="connsiteY36" fmla="*/ 850900 h 1739900"/>
              <a:gd name="connsiteX37" fmla="*/ 4368800 w 7531100"/>
              <a:gd name="connsiteY37" fmla="*/ 863600 h 1739900"/>
              <a:gd name="connsiteX38" fmla="*/ 4483100 w 7531100"/>
              <a:gd name="connsiteY38" fmla="*/ 876300 h 1739900"/>
              <a:gd name="connsiteX39" fmla="*/ 4597400 w 7531100"/>
              <a:gd name="connsiteY39" fmla="*/ 927100 h 1739900"/>
              <a:gd name="connsiteX40" fmla="*/ 4673600 w 7531100"/>
              <a:gd name="connsiteY40" fmla="*/ 939800 h 1739900"/>
              <a:gd name="connsiteX41" fmla="*/ 4775200 w 7531100"/>
              <a:gd name="connsiteY41" fmla="*/ 965200 h 1739900"/>
              <a:gd name="connsiteX42" fmla="*/ 4927600 w 7531100"/>
              <a:gd name="connsiteY42" fmla="*/ 1003300 h 1739900"/>
              <a:gd name="connsiteX43" fmla="*/ 4978400 w 7531100"/>
              <a:gd name="connsiteY43" fmla="*/ 1016000 h 1739900"/>
              <a:gd name="connsiteX44" fmla="*/ 5600700 w 7531100"/>
              <a:gd name="connsiteY44" fmla="*/ 1003300 h 1739900"/>
              <a:gd name="connsiteX45" fmla="*/ 5892800 w 7531100"/>
              <a:gd name="connsiteY45" fmla="*/ 977900 h 1739900"/>
              <a:gd name="connsiteX46" fmla="*/ 6540500 w 7531100"/>
              <a:gd name="connsiteY46" fmla="*/ 1003300 h 1739900"/>
              <a:gd name="connsiteX47" fmla="*/ 6591300 w 7531100"/>
              <a:gd name="connsiteY47" fmla="*/ 1016000 h 1739900"/>
              <a:gd name="connsiteX48" fmla="*/ 6692900 w 7531100"/>
              <a:gd name="connsiteY48" fmla="*/ 1041400 h 1739900"/>
              <a:gd name="connsiteX49" fmla="*/ 7010400 w 7531100"/>
              <a:gd name="connsiteY49" fmla="*/ 1028700 h 1739900"/>
              <a:gd name="connsiteX50" fmla="*/ 7073900 w 7531100"/>
              <a:gd name="connsiteY50" fmla="*/ 1016000 h 1739900"/>
              <a:gd name="connsiteX51" fmla="*/ 7162800 w 7531100"/>
              <a:gd name="connsiteY51" fmla="*/ 1003300 h 1739900"/>
              <a:gd name="connsiteX52" fmla="*/ 7531100 w 7531100"/>
              <a:gd name="connsiteY52" fmla="*/ 990600 h 1739900"/>
              <a:gd name="connsiteX53" fmla="*/ 7531100 w 7531100"/>
              <a:gd name="connsiteY53" fmla="*/ 1739900 h 1739900"/>
              <a:gd name="connsiteX54" fmla="*/ 0 w 7531100"/>
              <a:gd name="connsiteY54" fmla="*/ 1727200 h 1739900"/>
              <a:gd name="connsiteX55" fmla="*/ 12700 w 7531100"/>
              <a:gd name="connsiteY55" fmla="*/ 0 h 1739900"/>
              <a:gd name="connsiteX56" fmla="*/ 63500 w 7531100"/>
              <a:gd name="connsiteY56" fmla="*/ 0 h 1739900"/>
              <a:gd name="connsiteX57" fmla="*/ 152400 w 7531100"/>
              <a:gd name="connsiteY57" fmla="*/ 10160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531100" h="1739900">
                <a:moveTo>
                  <a:pt x="38100" y="50800"/>
                </a:moveTo>
                <a:lnTo>
                  <a:pt x="38100" y="50800"/>
                </a:lnTo>
                <a:cubicBezTo>
                  <a:pt x="80433" y="71967"/>
                  <a:pt x="123848" y="91096"/>
                  <a:pt x="165100" y="114300"/>
                </a:cubicBezTo>
                <a:cubicBezTo>
                  <a:pt x="191707" y="129266"/>
                  <a:pt x="211684" y="157696"/>
                  <a:pt x="241300" y="165100"/>
                </a:cubicBezTo>
                <a:cubicBezTo>
                  <a:pt x="257576" y="169169"/>
                  <a:pt x="311980" y="181390"/>
                  <a:pt x="330200" y="190500"/>
                </a:cubicBezTo>
                <a:cubicBezTo>
                  <a:pt x="343852" y="197326"/>
                  <a:pt x="354352" y="209701"/>
                  <a:pt x="368300" y="215900"/>
                </a:cubicBezTo>
                <a:cubicBezTo>
                  <a:pt x="392766" y="226774"/>
                  <a:pt x="422223" y="226448"/>
                  <a:pt x="444500" y="241300"/>
                </a:cubicBezTo>
                <a:cubicBezTo>
                  <a:pt x="553689" y="314093"/>
                  <a:pt x="415540" y="226820"/>
                  <a:pt x="520700" y="279400"/>
                </a:cubicBezTo>
                <a:cubicBezTo>
                  <a:pt x="534352" y="286226"/>
                  <a:pt x="544852" y="298601"/>
                  <a:pt x="558800" y="304800"/>
                </a:cubicBezTo>
                <a:cubicBezTo>
                  <a:pt x="583266" y="315674"/>
                  <a:pt x="609600" y="321733"/>
                  <a:pt x="635000" y="330200"/>
                </a:cubicBezTo>
                <a:lnTo>
                  <a:pt x="787400" y="381000"/>
                </a:lnTo>
                <a:lnTo>
                  <a:pt x="825500" y="393700"/>
                </a:lnTo>
                <a:cubicBezTo>
                  <a:pt x="838200" y="397933"/>
                  <a:pt x="851626" y="400413"/>
                  <a:pt x="863600" y="406400"/>
                </a:cubicBezTo>
                <a:cubicBezTo>
                  <a:pt x="880533" y="414867"/>
                  <a:pt x="896673" y="425153"/>
                  <a:pt x="914400" y="431800"/>
                </a:cubicBezTo>
                <a:cubicBezTo>
                  <a:pt x="930743" y="437929"/>
                  <a:pt x="948482" y="439484"/>
                  <a:pt x="965200" y="444500"/>
                </a:cubicBezTo>
                <a:cubicBezTo>
                  <a:pt x="990845" y="452193"/>
                  <a:pt x="1016000" y="461433"/>
                  <a:pt x="1041400" y="469900"/>
                </a:cubicBezTo>
                <a:cubicBezTo>
                  <a:pt x="1054100" y="474133"/>
                  <a:pt x="1066248" y="480707"/>
                  <a:pt x="1079500" y="482600"/>
                </a:cubicBezTo>
                <a:cubicBezTo>
                  <a:pt x="1206349" y="500721"/>
                  <a:pt x="1138649" y="491994"/>
                  <a:pt x="1282700" y="508000"/>
                </a:cubicBezTo>
                <a:cubicBezTo>
                  <a:pt x="1299633" y="512233"/>
                  <a:pt x="1316717" y="515905"/>
                  <a:pt x="1333500" y="520700"/>
                </a:cubicBezTo>
                <a:cubicBezTo>
                  <a:pt x="1346372" y="524378"/>
                  <a:pt x="1358532" y="530496"/>
                  <a:pt x="1371600" y="533400"/>
                </a:cubicBezTo>
                <a:cubicBezTo>
                  <a:pt x="1428606" y="546068"/>
                  <a:pt x="1507072" y="552686"/>
                  <a:pt x="1562100" y="558800"/>
                </a:cubicBezTo>
                <a:cubicBezTo>
                  <a:pt x="1670641" y="594980"/>
                  <a:pt x="1575802" y="567036"/>
                  <a:pt x="1816100" y="584200"/>
                </a:cubicBezTo>
                <a:cubicBezTo>
                  <a:pt x="1862740" y="587531"/>
                  <a:pt x="1909166" y="593488"/>
                  <a:pt x="1955800" y="596900"/>
                </a:cubicBezTo>
                <a:lnTo>
                  <a:pt x="2336800" y="622300"/>
                </a:lnTo>
                <a:cubicBezTo>
                  <a:pt x="2353733" y="626533"/>
                  <a:pt x="2371257" y="628871"/>
                  <a:pt x="2387600" y="635000"/>
                </a:cubicBezTo>
                <a:cubicBezTo>
                  <a:pt x="2405327" y="641647"/>
                  <a:pt x="2420033" y="655808"/>
                  <a:pt x="2438400" y="660400"/>
                </a:cubicBezTo>
                <a:cubicBezTo>
                  <a:pt x="2471511" y="668678"/>
                  <a:pt x="2506010" y="670010"/>
                  <a:pt x="2540000" y="673100"/>
                </a:cubicBezTo>
                <a:cubicBezTo>
                  <a:pt x="2599174" y="678479"/>
                  <a:pt x="2658572" y="681062"/>
                  <a:pt x="2717800" y="685800"/>
                </a:cubicBezTo>
                <a:cubicBezTo>
                  <a:pt x="2764410" y="689529"/>
                  <a:pt x="2810933" y="694267"/>
                  <a:pt x="2857500" y="698500"/>
                </a:cubicBezTo>
                <a:cubicBezTo>
                  <a:pt x="2878667" y="702733"/>
                  <a:pt x="2900059" y="705965"/>
                  <a:pt x="2921000" y="711200"/>
                </a:cubicBezTo>
                <a:cubicBezTo>
                  <a:pt x="2933987" y="714447"/>
                  <a:pt x="2945830" y="722131"/>
                  <a:pt x="2959100" y="723900"/>
                </a:cubicBezTo>
                <a:cubicBezTo>
                  <a:pt x="3009629" y="730637"/>
                  <a:pt x="3060918" y="730277"/>
                  <a:pt x="3111500" y="736600"/>
                </a:cubicBezTo>
                <a:cubicBezTo>
                  <a:pt x="3162603" y="742988"/>
                  <a:pt x="3212714" y="756313"/>
                  <a:pt x="3263900" y="762000"/>
                </a:cubicBezTo>
                <a:lnTo>
                  <a:pt x="3378200" y="774700"/>
                </a:lnTo>
                <a:cubicBezTo>
                  <a:pt x="3399367" y="783167"/>
                  <a:pt x="3419509" y="794879"/>
                  <a:pt x="3441700" y="800100"/>
                </a:cubicBezTo>
                <a:cubicBezTo>
                  <a:pt x="3606122" y="838788"/>
                  <a:pt x="3732786" y="831926"/>
                  <a:pt x="3911600" y="838200"/>
                </a:cubicBezTo>
                <a:lnTo>
                  <a:pt x="4318000" y="850900"/>
                </a:lnTo>
                <a:cubicBezTo>
                  <a:pt x="4334933" y="855133"/>
                  <a:pt x="4351548" y="860946"/>
                  <a:pt x="4368800" y="863600"/>
                </a:cubicBezTo>
                <a:cubicBezTo>
                  <a:pt x="4406689" y="869429"/>
                  <a:pt x="4445616" y="868268"/>
                  <a:pt x="4483100" y="876300"/>
                </a:cubicBezTo>
                <a:cubicBezTo>
                  <a:pt x="4588533" y="898893"/>
                  <a:pt x="4505984" y="899675"/>
                  <a:pt x="4597400" y="927100"/>
                </a:cubicBezTo>
                <a:cubicBezTo>
                  <a:pt x="4622064" y="934499"/>
                  <a:pt x="4648421" y="934405"/>
                  <a:pt x="4673600" y="939800"/>
                </a:cubicBezTo>
                <a:cubicBezTo>
                  <a:pt x="4707734" y="947114"/>
                  <a:pt x="4741333" y="956733"/>
                  <a:pt x="4775200" y="965200"/>
                </a:cubicBezTo>
                <a:lnTo>
                  <a:pt x="4927600" y="1003300"/>
                </a:lnTo>
                <a:lnTo>
                  <a:pt x="4978400" y="1016000"/>
                </a:lnTo>
                <a:cubicBezTo>
                  <a:pt x="5185833" y="1011767"/>
                  <a:pt x="5393403" y="1011937"/>
                  <a:pt x="5600700" y="1003300"/>
                </a:cubicBezTo>
                <a:cubicBezTo>
                  <a:pt x="5698349" y="999231"/>
                  <a:pt x="5892800" y="977900"/>
                  <a:pt x="5892800" y="977900"/>
                </a:cubicBezTo>
                <a:cubicBezTo>
                  <a:pt x="6064876" y="981811"/>
                  <a:pt x="6334099" y="965772"/>
                  <a:pt x="6540500" y="1003300"/>
                </a:cubicBezTo>
                <a:cubicBezTo>
                  <a:pt x="6557673" y="1006422"/>
                  <a:pt x="6574261" y="1012214"/>
                  <a:pt x="6591300" y="1016000"/>
                </a:cubicBezTo>
                <a:cubicBezTo>
                  <a:pt x="6683252" y="1036434"/>
                  <a:pt x="6624817" y="1018706"/>
                  <a:pt x="6692900" y="1041400"/>
                </a:cubicBezTo>
                <a:cubicBezTo>
                  <a:pt x="6798733" y="1037167"/>
                  <a:pt x="6904717" y="1035746"/>
                  <a:pt x="7010400" y="1028700"/>
                </a:cubicBezTo>
                <a:cubicBezTo>
                  <a:pt x="7031938" y="1027264"/>
                  <a:pt x="7052608" y="1019549"/>
                  <a:pt x="7073900" y="1016000"/>
                </a:cubicBezTo>
                <a:cubicBezTo>
                  <a:pt x="7103427" y="1011079"/>
                  <a:pt x="7132978" y="1005893"/>
                  <a:pt x="7162800" y="1003300"/>
                </a:cubicBezTo>
                <a:cubicBezTo>
                  <a:pt x="7348328" y="987167"/>
                  <a:pt x="7357005" y="990600"/>
                  <a:pt x="7531100" y="990600"/>
                </a:cubicBezTo>
                <a:lnTo>
                  <a:pt x="7531100" y="1739900"/>
                </a:lnTo>
                <a:lnTo>
                  <a:pt x="0" y="1727200"/>
                </a:lnTo>
                <a:cubicBezTo>
                  <a:pt x="4233" y="1151467"/>
                  <a:pt x="8467" y="575733"/>
                  <a:pt x="12700" y="0"/>
                </a:cubicBezTo>
                <a:lnTo>
                  <a:pt x="63500" y="0"/>
                </a:lnTo>
                <a:lnTo>
                  <a:pt x="152400" y="101600"/>
                </a:lnTo>
              </a:path>
            </a:pathLst>
          </a:custGeom>
          <a:gradFill>
            <a:gsLst>
              <a:gs pos="30000">
                <a:schemeClr val="accent4">
                  <a:lumMod val="0"/>
                  <a:lumOff val="100000"/>
                </a:schemeClr>
              </a:gs>
              <a:gs pos="79000">
                <a:srgbClr val="926F00"/>
              </a:gs>
            </a:gsLst>
            <a:path path="circle">
              <a:fillToRect l="50000" t="-80000" r="50000" b="180000"/>
            </a:path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32" name="Doppelte Welle 31">
            <a:extLst>
              <a:ext uri="{FF2B5EF4-FFF2-40B4-BE49-F238E27FC236}">
                <a16:creationId xmlns:a16="http://schemas.microsoft.com/office/drawing/2014/main" id="{E1DA3129-1A4F-47FC-845D-76112F8F1982}"/>
              </a:ext>
            </a:extLst>
          </p:cNvPr>
          <p:cNvSpPr/>
          <p:nvPr/>
        </p:nvSpPr>
        <p:spPr>
          <a:xfrm>
            <a:off x="-1781493" y="3328710"/>
            <a:ext cx="16380000" cy="353854"/>
          </a:xfrm>
          <a:prstGeom prst="doubleWave">
            <a:avLst>
              <a:gd name="adj1" fmla="val 12500"/>
              <a:gd name="adj2" fmla="val 10000"/>
            </a:avLst>
          </a:prstGeom>
          <a:solidFill>
            <a:srgbClr val="A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DBEB92D-296F-46D9-B25A-6461EAB9A503}"/>
              </a:ext>
            </a:extLst>
          </p:cNvPr>
          <p:cNvSpPr/>
          <p:nvPr/>
        </p:nvSpPr>
        <p:spPr>
          <a:xfrm rot="19432430">
            <a:off x="-1442850" y="6311650"/>
            <a:ext cx="3471613" cy="1579141"/>
          </a:xfrm>
          <a:prstGeom prst="ellipse">
            <a:avLst/>
          </a:prstGeom>
          <a:solidFill>
            <a:schemeClr val="accent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ED448E51-D6EB-4587-9023-AC8AB4184A12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6" b="84179" l="42789" r="90000">
                        <a14:foregroundMark x1="67632" y1="42429" x2="62105" y2="51518"/>
                        <a14:foregroundMark x1="47763" y1="50196" x2="48026" y2="55268"/>
                        <a14:foregroundMark x1="43211" y1="40000" x2="42789" y2="39714"/>
                        <a14:foregroundMark x1="43211" y1="51321" x2="42921" y2="52911"/>
                      </a14:backgroundRemoval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42513" t="36811" r="2" b="14112"/>
          <a:stretch/>
        </p:blipFill>
        <p:spPr bwMode="auto">
          <a:xfrm>
            <a:off x="-104055" y="-29209"/>
            <a:ext cx="5482436" cy="6928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BEB86B18-EE61-4D8B-A4E8-60B85DFB9319}"/>
              </a:ext>
            </a:extLst>
          </p:cNvPr>
          <p:cNvSpPr/>
          <p:nvPr/>
        </p:nvSpPr>
        <p:spPr>
          <a:xfrm rot="19432430">
            <a:off x="1526058" y="5819423"/>
            <a:ext cx="3471613" cy="1579141"/>
          </a:xfrm>
          <a:prstGeom prst="ellipse">
            <a:avLst/>
          </a:prstGeom>
          <a:solidFill>
            <a:schemeClr val="accent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CD06314-5551-4818-858D-EAC08C9F33D3}"/>
              </a:ext>
            </a:extLst>
          </p:cNvPr>
          <p:cNvSpPr/>
          <p:nvPr/>
        </p:nvSpPr>
        <p:spPr>
          <a:xfrm>
            <a:off x="6092476" y="3902271"/>
            <a:ext cx="6359542" cy="197525"/>
          </a:xfrm>
          <a:prstGeom prst="ellipse">
            <a:avLst/>
          </a:prstGeom>
          <a:solidFill>
            <a:srgbClr val="A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9E08F0F7-7769-4322-9A05-1106D457AD2E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5" b="93578" l="7089" r="90000">
                        <a14:foregroundMark x1="67342" y1="44771" x2="66709" y2="45321"/>
                        <a14:foregroundMark x1="64177" y1="73761" x2="64051" y2="77615"/>
                        <a14:foregroundMark x1="64051" y1="77615" x2="62278" y2="82936"/>
                        <a14:foregroundMark x1="62152" y1="83486" x2="61139" y2="88073"/>
                        <a14:foregroundMark x1="66582" y1="29358" x2="68608" y2="31743"/>
                        <a14:foregroundMark x1="64051" y1="31376" x2="65316" y2="35413"/>
                        <a14:foregroundMark x1="61646" y1="34312" x2="62025" y2="370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2431" y="3819881"/>
            <a:ext cx="3427443" cy="237346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8448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000"/>
    </mc:Choice>
    <mc:Fallback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00091 0.3141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DD65E5-D512-4671-86AB-A01871F44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928" y="-138884"/>
            <a:ext cx="13097769" cy="79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16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nextslide">
                  <a:snd r:embed="rId9" name="richtig 2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638D724-A7BF-42A2-9C7E-541FD536DD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2904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9F1E7BA-D790-4090-8F33-A6F28061B4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677">
            <a:off x="6514404" y="56807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54743C-D571-4BEA-AF64-AE82F77C8B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34" y="5816894"/>
            <a:ext cx="55746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FABBFB-8881-4C6E-A290-237D4C0C8E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7D4F403-2A7F-4826-8594-35559A437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5390" y="6263854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3B32FE-35AD-4120-9377-054C9BF7DD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FCDC328-C063-4DC2-98E4-F5BC5EF8E3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BC39CB0-4776-4A6E-90EC-5C13FAE4E9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6CB6553-8D48-48FD-A989-87D2799062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59A6BA4-58F6-47C8-86C1-362C78B9FC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607797A4-24E3-47E5-9BA8-919649166D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466">
            <a:off x="5941029" y="6092524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04500BB-BFE5-4D0B-A05C-4E599DCB8C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14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20" name="2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9BE88E8-5F4E-4CD2-8A2E-552CF46840CD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45C6535-6210-4B9A-B139-C121E490E8DF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C85529AB-290F-4497-B4B2-65459FA79D4F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8D56CADA-9495-4D51-84B2-90B74C0E8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3A69E4E3-1579-4ED5-A5B6-F9893C7E5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1D9209B-D9FD-49BA-BEC7-A8F090EE2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FC122D-84FE-4FA1-ACD9-AF4F70CD6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9307033-7802-4B78-98AD-566C6512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93A8B1-ED3F-40AD-B382-CD4E42FBFC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FB4F1B1B-AC2E-4E24-9C17-5E377AF2F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3C34EF00-3771-48DA-B3DE-CF10824F0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C8CF74D4-0672-414A-935E-DC97F377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E1C5121-E01F-476F-98BB-C591F51A2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2AA02A6-C74D-4A06-B785-ACA3C611B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72" b="95229" l="7089" r="90000">
                        <a14:foregroundMark x1="64304" y1="72294" x2="64051" y2="77431"/>
                        <a14:foregroundMark x1="64051" y1="77798" x2="62405" y2="82202"/>
                        <a14:foregroundMark x1="61899" y1="82202" x2="61392" y2="8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8" y="3827780"/>
            <a:ext cx="3420425" cy="235966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62C9A8B-EB01-405B-AA2D-81895AA48C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45CAE75-22A7-466B-9430-8E547C3665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2904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B4FCA82B-1C89-428E-AECC-88EB979905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677">
            <a:off x="6514404" y="56807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C97683F-721C-422D-911E-E445748EC3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34" y="5816894"/>
            <a:ext cx="55746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FFE40442-EB88-4FFA-B8B9-0A761CD17A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6A49F72-54A8-4F6E-BAE4-6B7786963B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5390" y="6263854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A59EADF8-C439-4135-8971-7F2596909C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DA3D1B7-BC5C-4039-9C8A-5720D72A0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D7D79F4-0E8A-4DCF-87DF-9FD13A28C7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D65E294-25D3-42E7-A94B-9318EC0031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6087B18F-6B0B-480C-AFAE-CDD4611A1C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F53B3FA-EB66-4F8A-9CF9-7DEA2E7C24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6B9412C-62C1-4F62-B269-4C0015C86D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5FA2917-2879-47C9-A461-A297AE7D15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594EE40-A156-4F2D-A90D-3E7E3D49E3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C37BF0-3F3C-4674-9E60-6519D4205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8A203D5A-CCF0-4FE5-ABB2-F3BF8E788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8682C205-92F5-41B6-955B-8CC8144104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466">
            <a:off x="5941029" y="6092524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C361735C-8ADA-42F8-A3D2-D6F9114142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824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B3DE5DA-6079-4C92-9C57-B8375F38FC79}"/>
              </a:ext>
            </a:extLst>
          </p:cNvPr>
          <p:cNvGrpSpPr/>
          <p:nvPr/>
        </p:nvGrpSpPr>
        <p:grpSpPr>
          <a:xfrm>
            <a:off x="8731250" y="127000"/>
            <a:ext cx="3143250" cy="3049766"/>
            <a:chOff x="8731250" y="127000"/>
            <a:chExt cx="3143250" cy="304976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E9ECAD5-88B3-4FEC-9C9C-6C0B12923C5C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D2AA3927-2C03-4595-9610-25F68694BB9A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9" name="Grafik 5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1DC7BF4-2CAC-4034-9B4A-17CA8A438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4" name="Grafik 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BBD0DC1-8867-43F2-9B48-AF0C5F7A9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44B684D-D69F-4071-A878-BE5D2A096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BEF7652-9D61-4B60-9E41-A91570755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nextslide">
                  <a:snd r:embed="rId8" name="richtig 2.wav"/>
                </a:hlinkClick>
                <a:extLst>
                  <a:ext uri="{FF2B5EF4-FFF2-40B4-BE49-F238E27FC236}">
                    <a16:creationId xmlns:a16="http://schemas.microsoft.com/office/drawing/2014/main" id="{443A9E81-7C87-49A4-9A7F-5CB2CA462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43FB15D-EE90-4C71-A524-D19E0316C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52D09ACD-D0A9-4D7F-9E22-1CC336DF47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F2624CF-47FA-4B8A-BC1A-51D20E890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C8045D-C669-4499-9CC1-069EDF6DA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2999DC7-4E43-4EA5-BAA6-69850405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BAEF3513-52EC-42E5-A06B-71DA79F1C5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84" y="61203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638D724-A7BF-42A2-9C7E-541FD536DD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2904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9F1E7BA-D790-4090-8F33-A6F28061B4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677">
            <a:off x="6514404" y="568072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54743C-D571-4BEA-AF64-AE82F77C8B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34" y="5816894"/>
            <a:ext cx="55746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FABBFB-8881-4C6E-A290-237D4C0C8E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68" y="591505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7D4F403-2A7F-4826-8594-35559A437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5390" y="6263854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F3B32FE-35AD-4120-9377-054C9BF7DD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12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FCDC328-C063-4DC2-98E4-F5BC5EF8E3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7618" y="617351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550DAA6-C0B3-4708-9ACA-33943D7468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060" y="5948649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BC39CB0-4776-4A6E-90EC-5C13FAE4E9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13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6CB6553-8D48-48FD-A989-87D2799062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8805" y="573989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7F57EBF-C142-4E36-A472-49B308DA0A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0164" y="6126957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59A6BA4-58F6-47C8-86C1-362C78B9FC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44" y="5907238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E68C8B8-B6EA-41DD-A372-0321901E47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1652" y="634085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31DA130-66AB-44C9-8624-4B7ACA79C3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450" y="5859030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D255F65-609C-4966-89C7-D86664D2A6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445" y="6186135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8FB806-046D-4CA2-97E5-B6909AEB9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66" y="6442162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04500BB-BFE5-4D0B-A05C-4E599DCB8C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89744" l="6494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2086" y="6449116"/>
            <a:ext cx="469392" cy="356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857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20" name="3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Office PowerPoint</Application>
  <PresentationFormat>Breitbild</PresentationFormat>
  <Paragraphs>21</Paragraphs>
  <Slides>69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69</vt:i4>
      </vt:variant>
    </vt:vector>
  </HeadingPairs>
  <TitlesOfParts>
    <vt:vector size="75" baseType="lpstr">
      <vt:lpstr>Architects Daughter</vt:lpstr>
      <vt:lpstr>Arial</vt:lpstr>
      <vt:lpstr>Arial Narrow</vt:lpstr>
      <vt:lpstr>Calibri</vt:lpstr>
      <vt:lpstr>Calibri Light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Jäger Dietmar</dc:creator>
  <cp:lastModifiedBy>Jäger Dietmar</cp:lastModifiedBy>
  <cp:revision>35</cp:revision>
  <dcterms:created xsi:type="dcterms:W3CDTF">2021-01-01T16:31:37Z</dcterms:created>
  <dcterms:modified xsi:type="dcterms:W3CDTF">2021-01-02T10:48:55Z</dcterms:modified>
</cp:coreProperties>
</file>