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59" r:id="rId2"/>
    <p:sldId id="360" r:id="rId3"/>
    <p:sldId id="361" r:id="rId4"/>
    <p:sldId id="366" r:id="rId5"/>
    <p:sldId id="362" r:id="rId6"/>
    <p:sldId id="363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399" r:id="rId40"/>
    <p:sldId id="400" r:id="rId41"/>
    <p:sldId id="401" r:id="rId42"/>
    <p:sldId id="402" r:id="rId43"/>
    <p:sldId id="403" r:id="rId44"/>
    <p:sldId id="404" r:id="rId45"/>
    <p:sldId id="405" r:id="rId46"/>
    <p:sldId id="428" r:id="rId47"/>
    <p:sldId id="410" r:id="rId48"/>
    <p:sldId id="409" r:id="rId49"/>
    <p:sldId id="406" r:id="rId50"/>
    <p:sldId id="407" r:id="rId51"/>
    <p:sldId id="408" r:id="rId52"/>
    <p:sldId id="411" r:id="rId53"/>
    <p:sldId id="412" r:id="rId54"/>
    <p:sldId id="413" r:id="rId55"/>
    <p:sldId id="414" r:id="rId56"/>
    <p:sldId id="415" r:id="rId57"/>
    <p:sldId id="416" r:id="rId58"/>
    <p:sldId id="417" r:id="rId59"/>
    <p:sldId id="418" r:id="rId60"/>
    <p:sldId id="419" r:id="rId61"/>
    <p:sldId id="420" r:id="rId62"/>
    <p:sldId id="421" r:id="rId63"/>
    <p:sldId id="422" r:id="rId64"/>
    <p:sldId id="423" r:id="rId65"/>
    <p:sldId id="424" r:id="rId66"/>
    <p:sldId id="262" r:id="rId67"/>
    <p:sldId id="425" r:id="rId68"/>
    <p:sldId id="427" r:id="rId6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63CEA-1B28-4D75-9B6A-6CE37D61BBC9}" type="datetimeFigureOut">
              <a:rPr lang="de-AT" smtClean="0"/>
              <a:t>31.01.2021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93222-80DD-4F8B-8766-0D92CE9116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5637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68D00A-DCF9-4EFB-B922-8C34E1C04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918E0F5-0048-43D3-BA81-8E9D8E123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C80A36-AA82-46D1-9B29-109B1D23C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31.01.2021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347EFE-7990-4FF9-915F-C681BDC0C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96BA4A-F94D-406E-AED5-F7B3FF2EF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128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C8732-7E96-4A73-A9D5-A95A15DF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DF21E85-68F1-4E6F-A361-446CA1590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BAC9FD-8E09-4D23-A3CE-F45505CB2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31.01.2021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B2573C-935C-40F4-841E-59DCF2853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E5B2B5-A3B2-48B8-BEE3-E0D4A890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717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7C39547-3EDB-45F4-9FB6-C51F2030C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2B5A75A-5A80-40BD-8252-8DE9B7531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0F1FFB-66FA-4E82-B553-CCF10369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31.01.2021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0178AB-9F7C-4CBF-AD56-EA4FB09F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55BF2C-049A-43B9-A5D5-98C288DF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143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C7453-BD4C-42E9-A4EC-D76AA7E09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77447F-F239-4E7D-B1DB-B24A053B9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6407FC-37AA-4BD6-B840-769C630F1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31.01.2021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0F8C86-3D30-4893-9DF9-35FB458B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85E2A8-C9FE-403B-90AE-E3E4E89D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593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6273BE-9450-4E2B-A352-F35ACE6F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39BBB4-8411-4339-B786-47DA70D8C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5DCFEA-6817-4E5A-8101-CB9A2688E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31.01.2021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4D489E-1C1E-4B03-B7FF-EF177C80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B7BD7A-0662-4503-8AAD-802F5E45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32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2676D-D9D6-498D-A2B4-FD2AB850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B0BADC-283F-4161-9B7F-BF9B7CBD4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F9803D6-F178-4414-8B86-C22A0A7A9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5123D8-111A-47EC-9672-9256D66F4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31.01.2021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27F33B9-3BB2-40EC-B28C-DD9B6417A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7C2C68-EA05-4179-8C56-710A600F8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6706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57ED1-FD47-4FB6-8836-8239C0109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92D08A-BD75-4CCE-926F-C53AC0892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D1FF4D-F7B8-4DC5-AA82-B8D8EF1E6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045ABE-5177-42E3-B720-71A63DF1F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490B401-F00D-4972-B599-563E3BF99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D091D40-A36D-4487-927E-4FFD68DE7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31.01.2021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23F5B1E-9444-4323-A980-C7F81108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21C16C-B5E3-4856-A999-F4B61166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615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2F44B-7B52-4FA9-AD96-AEF78631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0B74C7-0E1D-44F1-A7D4-EBEB9CAB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31.01.2021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6550007-A1A7-4819-8F59-A371EAD7C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414481-7100-4A7E-892D-B4947A24A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578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74C6092-F54D-49A7-8746-33E6446C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31.01.2021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EEE2705-0C2D-4E73-A68D-48BFA4F5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48FB9E-7B6A-42D3-B2F6-33E48DC9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1104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8A618-4DB1-4BAA-9EC5-DE64E2B3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A43585-A464-484A-A1B2-A02B8DA82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2BEA577-DD1C-43D3-9EDA-A0C8204CD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A00B16-32B7-4E2F-A5B5-AC267D22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31.01.2021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D4F36D-AE1C-4C37-AB77-D497B92C9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50FF6E-A253-4863-AABE-136E5DF1A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5274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870205-3049-47DF-9173-1C6B8EC6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786AA2F-E115-4520-8630-68AC1E94B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8656F6-CCB7-47C4-B160-412223B96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B134D0-F91F-427C-8F75-2038BCD4D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31.01.2021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8E5FCDB-2CEE-4A5D-9EB5-7B285C445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4B648D-B841-4DC1-A3E8-ECF488A4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819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1D7EFC8-FE3D-4F75-A8FA-AECD95077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F88DA8-4941-4D79-9A49-6DA463293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A8C060-7078-40FB-9AC9-2487D5063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DDC73-157F-44EF-BF45-A859B7CC4FD3}" type="datetimeFigureOut">
              <a:rPr lang="de-AT" smtClean="0"/>
              <a:t>31.01.2021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F85E4B-938B-4458-9A6D-D77B1C7B6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47A0D5-D47B-4EDB-BA5A-D3279A379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194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17" Type="http://schemas.openxmlformats.org/officeDocument/2006/relationships/audio" Target="../media/audio8.wav"/><Relationship Id="rId2" Type="http://schemas.openxmlformats.org/officeDocument/2006/relationships/audio" Target="../media/audio8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audio" Target="../media/audio9.wav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audio" Target="../media/audio10.wav"/><Relationship Id="rId2" Type="http://schemas.openxmlformats.org/officeDocument/2006/relationships/audio" Target="../media/audio10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audio" Target="../media/audio5.wav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audio" Target="../media/audio1.wav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17" Type="http://schemas.openxmlformats.org/officeDocument/2006/relationships/audio" Target="../media/audio8.wav"/><Relationship Id="rId2" Type="http://schemas.openxmlformats.org/officeDocument/2006/relationships/audio" Target="../media/audio8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audio" Target="../media/audio9.wav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audio" Target="../media/audio6.wav"/><Relationship Id="rId2" Type="http://schemas.openxmlformats.org/officeDocument/2006/relationships/audio" Target="../media/audio6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audio" Target="../media/audio10.wav"/><Relationship Id="rId2" Type="http://schemas.openxmlformats.org/officeDocument/2006/relationships/audio" Target="../media/audio10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audio" Target="../media/audio5.wav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microsoft.com/office/2007/relationships/hdphoto" Target="../media/hdphoto4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audio" Target="../media/audio9.wav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17" Type="http://schemas.openxmlformats.org/officeDocument/2006/relationships/audio" Target="../media/audio8.wav"/><Relationship Id="rId2" Type="http://schemas.openxmlformats.org/officeDocument/2006/relationships/audio" Target="../media/audio8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audio" Target="../media/audio6.wav"/><Relationship Id="rId2" Type="http://schemas.openxmlformats.org/officeDocument/2006/relationships/audio" Target="../media/audio6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audio" Target="../media/audio9.wav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17" Type="http://schemas.openxmlformats.org/officeDocument/2006/relationships/audio" Target="../media/audio8.wav"/><Relationship Id="rId2" Type="http://schemas.openxmlformats.org/officeDocument/2006/relationships/audio" Target="../media/audio8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image" Target="../media/image17.png"/><Relationship Id="rId1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audio" Target="../media/audio12.wav"/><Relationship Id="rId2" Type="http://schemas.openxmlformats.org/officeDocument/2006/relationships/audio" Target="../media/audio1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audio" Target="../media/audio13.wav"/><Relationship Id="rId2" Type="http://schemas.openxmlformats.org/officeDocument/2006/relationships/audio" Target="../media/audio13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audio" Target="../media/audio5.wav"/><Relationship Id="rId1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audio" Target="../media/audio14.wav"/><Relationship Id="rId2" Type="http://schemas.openxmlformats.org/officeDocument/2006/relationships/audio" Target="../media/audio1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audio" Target="../media/audio5.wav"/><Relationship Id="rId1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audio" Target="../media/audio15.wav"/><Relationship Id="rId2" Type="http://schemas.openxmlformats.org/officeDocument/2006/relationships/audio" Target="../media/audio15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audio" Target="../media/audio16.wav"/><Relationship Id="rId2" Type="http://schemas.openxmlformats.org/officeDocument/2006/relationships/audio" Target="../media/audio16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audio" Target="../media/audio5.wav"/><Relationship Id="rId1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audio" Target="../media/audio17.wav"/><Relationship Id="rId2" Type="http://schemas.openxmlformats.org/officeDocument/2006/relationships/audio" Target="../media/audio17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9.png"/><Relationship Id="rId17" Type="http://schemas.openxmlformats.org/officeDocument/2006/relationships/audio" Target="../media/audio18.wav"/><Relationship Id="rId2" Type="http://schemas.openxmlformats.org/officeDocument/2006/relationships/audio" Target="../media/audio18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audio" Target="../media/audio19.wav"/><Relationship Id="rId2" Type="http://schemas.openxmlformats.org/officeDocument/2006/relationships/audio" Target="../media/audio1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20.wav"/><Relationship Id="rId16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1.wav"/><Relationship Id="rId4" Type="http://schemas.microsoft.com/office/2007/relationships/hdphoto" Target="../media/hdphoto4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audio" Target="../media/audio6.wav"/><Relationship Id="rId2" Type="http://schemas.openxmlformats.org/officeDocument/2006/relationships/audio" Target="../media/audio6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D472155-8BD4-4D3C-82ED-5C0A1EC34B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F04C8F64-F96F-46E3-B54F-6D83D0F1D72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85546" y="6388094"/>
            <a:ext cx="1804572" cy="256054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EB092F76-6F33-4793-A57E-1B07552D216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36" y="6138367"/>
            <a:ext cx="1804572" cy="262151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E748A2E-A79F-4115-BE85-95968BB5085A}"/>
              </a:ext>
            </a:extLst>
          </p:cNvPr>
          <p:cNvGrpSpPr/>
          <p:nvPr/>
        </p:nvGrpSpPr>
        <p:grpSpPr>
          <a:xfrm>
            <a:off x="3014352" y="1010920"/>
            <a:ext cx="6177280" cy="4836160"/>
            <a:chOff x="3498138" y="1018939"/>
            <a:chExt cx="6177280" cy="4836160"/>
          </a:xfrm>
        </p:grpSpPr>
        <p:sp>
          <p:nvSpPr>
            <p:cNvPr id="21" name="Achteck 20">
              <a:extLst>
                <a:ext uri="{FF2B5EF4-FFF2-40B4-BE49-F238E27FC236}">
                  <a16:creationId xmlns:a16="http://schemas.microsoft.com/office/drawing/2014/main" id="{3C9E5672-3620-4084-A3DF-9E3E7CDD2802}"/>
                </a:ext>
              </a:extLst>
            </p:cNvPr>
            <p:cNvSpPr/>
            <p:nvPr/>
          </p:nvSpPr>
          <p:spPr>
            <a:xfrm>
              <a:off x="3498138" y="1018939"/>
              <a:ext cx="6177280" cy="4836160"/>
            </a:xfrm>
            <a:prstGeom prst="octagon">
              <a:avLst>
                <a:gd name="adj" fmla="val 14793"/>
              </a:avLst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B7D69A6-449C-47F1-A43D-D1AD364B4BAD}"/>
                </a:ext>
              </a:extLst>
            </p:cNvPr>
            <p:cNvSpPr txBox="1"/>
            <p:nvPr/>
          </p:nvSpPr>
          <p:spPr>
            <a:xfrm rot="20839472">
              <a:off x="4484708" y="2888098"/>
              <a:ext cx="420413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8800" dirty="0">
                  <a:solidFill>
                    <a:schemeClr val="bg1"/>
                  </a:solidFill>
                  <a:latin typeface="Architects Daughter" pitchFamily="2" charset="0"/>
                </a:rPr>
                <a:t>Start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AB21BF6B-96CA-4941-AA10-3AD806F988CC}"/>
              </a:ext>
            </a:extLst>
          </p:cNvPr>
          <p:cNvGrpSpPr/>
          <p:nvPr/>
        </p:nvGrpSpPr>
        <p:grpSpPr>
          <a:xfrm>
            <a:off x="385063" y="-357352"/>
            <a:ext cx="11435856" cy="8864814"/>
            <a:chOff x="385064" y="-155266"/>
            <a:chExt cx="11435856" cy="8778342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4C9CEBE1-6BA1-4509-A1F7-35DC25AB0AEB}"/>
                </a:ext>
              </a:extLst>
            </p:cNvPr>
            <p:cNvGrpSpPr/>
            <p:nvPr/>
          </p:nvGrpSpPr>
          <p:grpSpPr>
            <a:xfrm>
              <a:off x="385064" y="-155266"/>
              <a:ext cx="2032989" cy="8778342"/>
              <a:chOff x="297089" y="-312921"/>
              <a:chExt cx="2032989" cy="8778342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78E7BA58-50B5-4EEF-B890-BC05A2DC4345}"/>
                  </a:ext>
                </a:extLst>
              </p:cNvPr>
              <p:cNvSpPr/>
              <p:nvPr/>
            </p:nvSpPr>
            <p:spPr>
              <a:xfrm>
                <a:off x="316141" y="0"/>
                <a:ext cx="1994884" cy="6858000"/>
              </a:xfrm>
              <a:prstGeom prst="rect">
                <a:avLst/>
              </a:prstGeom>
              <a:blipFill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 w="571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E43F1D56-8B7D-482B-89E8-C4E33B4985CD}"/>
                  </a:ext>
                </a:extLst>
              </p:cNvPr>
              <p:cNvGrpSpPr/>
              <p:nvPr/>
            </p:nvGrpSpPr>
            <p:grpSpPr>
              <a:xfrm>
                <a:off x="297089" y="-312921"/>
                <a:ext cx="2032989" cy="8778342"/>
                <a:chOff x="297089" y="-312921"/>
                <a:chExt cx="2032989" cy="8778342"/>
              </a:xfrm>
            </p:grpSpPr>
            <p:grpSp>
              <p:nvGrpSpPr>
                <p:cNvPr id="18" name="Gruppieren 17">
                  <a:extLst>
                    <a:ext uri="{FF2B5EF4-FFF2-40B4-BE49-F238E27FC236}">
                      <a16:creationId xmlns:a16="http://schemas.microsoft.com/office/drawing/2014/main" id="{7D2A9322-B2F2-4D93-81BC-CCE8AD937F3A}"/>
                    </a:ext>
                  </a:extLst>
                </p:cNvPr>
                <p:cNvGrpSpPr/>
                <p:nvPr/>
              </p:nvGrpSpPr>
              <p:grpSpPr>
                <a:xfrm>
                  <a:off x="646964" y="-312921"/>
                  <a:ext cx="1316856" cy="987026"/>
                  <a:chOff x="4093364" y="1982706"/>
                  <a:chExt cx="1316856" cy="3210560"/>
                </a:xfrm>
              </p:grpSpPr>
              <p:sp>
                <p:nvSpPr>
                  <p:cNvPr id="134" name="Freihandform: Form 133">
                    <a:extLst>
                      <a:ext uri="{FF2B5EF4-FFF2-40B4-BE49-F238E27FC236}">
                        <a16:creationId xmlns:a16="http://schemas.microsoft.com/office/drawing/2014/main" id="{43B790FB-EE02-471A-8A4B-910BB51FD26C}"/>
                      </a:ext>
                    </a:extLst>
                  </p:cNvPr>
                  <p:cNvSpPr/>
                  <p:nvPr/>
                </p:nvSpPr>
                <p:spPr>
                  <a:xfrm>
                    <a:off x="4747563" y="1982706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5" name="Freihandform: Form 134">
                    <a:extLst>
                      <a:ext uri="{FF2B5EF4-FFF2-40B4-BE49-F238E27FC236}">
                        <a16:creationId xmlns:a16="http://schemas.microsoft.com/office/drawing/2014/main" id="{B5146AC0-3141-4055-BF82-C33C3C542B8F}"/>
                      </a:ext>
                    </a:extLst>
                  </p:cNvPr>
                  <p:cNvSpPr/>
                  <p:nvPr/>
                </p:nvSpPr>
                <p:spPr>
                  <a:xfrm flipH="1">
                    <a:off x="4093364" y="1982706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6" name="Gruppieren 15">
                  <a:extLst>
                    <a:ext uri="{FF2B5EF4-FFF2-40B4-BE49-F238E27FC236}">
                      <a16:creationId xmlns:a16="http://schemas.microsoft.com/office/drawing/2014/main" id="{56B618C9-C4EE-408F-995E-94EEC5B6BA5B}"/>
                    </a:ext>
                  </a:extLst>
                </p:cNvPr>
                <p:cNvGrpSpPr/>
                <p:nvPr/>
              </p:nvGrpSpPr>
              <p:grpSpPr>
                <a:xfrm>
                  <a:off x="297089" y="294922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2" name="Gruppieren 11">
                    <a:extLst>
                      <a:ext uri="{FF2B5EF4-FFF2-40B4-BE49-F238E27FC236}">
                        <a16:creationId xmlns:a16="http://schemas.microsoft.com/office/drawing/2014/main" id="{38020BE8-4F71-4DC2-9E9A-02CDE31DE1D6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1" name="Sechseck 10">
                      <a:extLst>
                        <a:ext uri="{FF2B5EF4-FFF2-40B4-BE49-F238E27FC236}">
                          <a16:creationId xmlns:a16="http://schemas.microsoft.com/office/drawing/2014/main" id="{1298DAFB-130C-44C9-A4FF-49FC64BBAB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1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19" name="Sechseck 118">
                      <a:extLst>
                        <a:ext uri="{FF2B5EF4-FFF2-40B4-BE49-F238E27FC236}">
                          <a16:creationId xmlns:a16="http://schemas.microsoft.com/office/drawing/2014/main" id="{EEAF3F65-B088-4DA8-91F6-BBD802D41DA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5" name="Freihandform: Form 14">
                    <a:extLst>
                      <a:ext uri="{FF2B5EF4-FFF2-40B4-BE49-F238E27FC236}">
                        <a16:creationId xmlns:a16="http://schemas.microsoft.com/office/drawing/2014/main" id="{C24B6896-DF83-4EDC-BE10-099B1E9A9DA1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20" name="Freihandform: Form 119">
                    <a:extLst>
                      <a:ext uri="{FF2B5EF4-FFF2-40B4-BE49-F238E27FC236}">
                        <a16:creationId xmlns:a16="http://schemas.microsoft.com/office/drawing/2014/main" id="{576CE554-5204-4DAB-8F0D-6E6982C91A6D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22" name="Gruppieren 121">
                  <a:extLst>
                    <a:ext uri="{FF2B5EF4-FFF2-40B4-BE49-F238E27FC236}">
                      <a16:creationId xmlns:a16="http://schemas.microsoft.com/office/drawing/2014/main" id="{24353970-BAFD-46EE-9FB8-A7CFE0940C44}"/>
                    </a:ext>
                  </a:extLst>
                </p:cNvPr>
                <p:cNvGrpSpPr/>
                <p:nvPr/>
              </p:nvGrpSpPr>
              <p:grpSpPr>
                <a:xfrm>
                  <a:off x="330343" y="2645750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23" name="Gruppieren 122">
                    <a:extLst>
                      <a:ext uri="{FF2B5EF4-FFF2-40B4-BE49-F238E27FC236}">
                        <a16:creationId xmlns:a16="http://schemas.microsoft.com/office/drawing/2014/main" id="{5BDDCDC3-6D46-416A-8264-CCE514B3AD2D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26" name="Sechseck 125">
                      <a:extLst>
                        <a:ext uri="{FF2B5EF4-FFF2-40B4-BE49-F238E27FC236}">
                          <a16:creationId xmlns:a16="http://schemas.microsoft.com/office/drawing/2014/main" id="{52BAC1B5-0ACB-4C74-8ECB-2E395002C8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1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27" name="Sechseck 126">
                      <a:extLst>
                        <a:ext uri="{FF2B5EF4-FFF2-40B4-BE49-F238E27FC236}">
                          <a16:creationId xmlns:a16="http://schemas.microsoft.com/office/drawing/2014/main" id="{9DADBCAB-C883-42BF-AFD7-DED65FDFAE7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24" name="Freihandform: Form 123">
                    <a:extLst>
                      <a:ext uri="{FF2B5EF4-FFF2-40B4-BE49-F238E27FC236}">
                        <a16:creationId xmlns:a16="http://schemas.microsoft.com/office/drawing/2014/main" id="{0781C4F6-6051-43A4-A918-3F7F2D2A87E3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25" name="Freihandform: Form 124">
                    <a:extLst>
                      <a:ext uri="{FF2B5EF4-FFF2-40B4-BE49-F238E27FC236}">
                        <a16:creationId xmlns:a16="http://schemas.microsoft.com/office/drawing/2014/main" id="{A80CDD7E-DE3A-4CD1-9C46-C67B345CCD58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28" name="Gruppieren 127">
                  <a:extLst>
                    <a:ext uri="{FF2B5EF4-FFF2-40B4-BE49-F238E27FC236}">
                      <a16:creationId xmlns:a16="http://schemas.microsoft.com/office/drawing/2014/main" id="{0F84F79C-0B71-42BE-B125-2D7765CDF052}"/>
                    </a:ext>
                  </a:extLst>
                </p:cNvPr>
                <p:cNvGrpSpPr/>
                <p:nvPr/>
              </p:nvGrpSpPr>
              <p:grpSpPr>
                <a:xfrm>
                  <a:off x="335194" y="4996579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29" name="Gruppieren 128">
                    <a:extLst>
                      <a:ext uri="{FF2B5EF4-FFF2-40B4-BE49-F238E27FC236}">
                        <a16:creationId xmlns:a16="http://schemas.microsoft.com/office/drawing/2014/main" id="{227348EC-CB94-47EC-A2DB-2B787256C860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32" name="Sechseck 131">
                      <a:extLst>
                        <a:ext uri="{FF2B5EF4-FFF2-40B4-BE49-F238E27FC236}">
                          <a16:creationId xmlns:a16="http://schemas.microsoft.com/office/drawing/2014/main" id="{23CFE202-1128-4F33-8193-D2553096BD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1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33" name="Sechseck 132">
                      <a:extLst>
                        <a:ext uri="{FF2B5EF4-FFF2-40B4-BE49-F238E27FC236}">
                          <a16:creationId xmlns:a16="http://schemas.microsoft.com/office/drawing/2014/main" id="{DFDB5CBE-A125-4F18-BE4E-A997768FDA5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30" name="Freihandform: Form 129">
                    <a:extLst>
                      <a:ext uri="{FF2B5EF4-FFF2-40B4-BE49-F238E27FC236}">
                        <a16:creationId xmlns:a16="http://schemas.microsoft.com/office/drawing/2014/main" id="{2518B1C8-BE0C-48A0-90C9-4C4471EA148B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1" name="Freihandform: Form 130">
                    <a:extLst>
                      <a:ext uri="{FF2B5EF4-FFF2-40B4-BE49-F238E27FC236}">
                        <a16:creationId xmlns:a16="http://schemas.microsoft.com/office/drawing/2014/main" id="{488ED1E1-FF68-4DB9-9A08-6BDB9C1E343C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</p:grpSp>
        </p:grpSp>
        <p:grpSp>
          <p:nvGrpSpPr>
            <p:cNvPr id="136" name="Gruppieren 135">
              <a:extLst>
                <a:ext uri="{FF2B5EF4-FFF2-40B4-BE49-F238E27FC236}">
                  <a16:creationId xmlns:a16="http://schemas.microsoft.com/office/drawing/2014/main" id="{9353CE86-835E-49C6-BD0E-7BD8AE84E1A9}"/>
                </a:ext>
              </a:extLst>
            </p:cNvPr>
            <p:cNvGrpSpPr/>
            <p:nvPr/>
          </p:nvGrpSpPr>
          <p:grpSpPr>
            <a:xfrm>
              <a:off x="9787931" y="-155266"/>
              <a:ext cx="2032989" cy="8778342"/>
              <a:chOff x="297089" y="-312921"/>
              <a:chExt cx="2032989" cy="8778342"/>
            </a:xfrm>
          </p:grpSpPr>
          <p:sp>
            <p:nvSpPr>
              <p:cNvPr id="137" name="Rechteck 136">
                <a:extLst>
                  <a:ext uri="{FF2B5EF4-FFF2-40B4-BE49-F238E27FC236}">
                    <a16:creationId xmlns:a16="http://schemas.microsoft.com/office/drawing/2014/main" id="{0D59E545-8D93-44A1-9E3E-927AB365A715}"/>
                  </a:ext>
                </a:extLst>
              </p:cNvPr>
              <p:cNvSpPr/>
              <p:nvPr/>
            </p:nvSpPr>
            <p:spPr>
              <a:xfrm>
                <a:off x="316141" y="0"/>
                <a:ext cx="1994884" cy="6858000"/>
              </a:xfrm>
              <a:prstGeom prst="rect">
                <a:avLst/>
              </a:prstGeom>
              <a:blipFill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 w="571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38" name="Gruppieren 137">
                <a:extLst>
                  <a:ext uri="{FF2B5EF4-FFF2-40B4-BE49-F238E27FC236}">
                    <a16:creationId xmlns:a16="http://schemas.microsoft.com/office/drawing/2014/main" id="{E95B316A-6094-487D-BE97-C129B2F32579}"/>
                  </a:ext>
                </a:extLst>
              </p:cNvPr>
              <p:cNvGrpSpPr/>
              <p:nvPr/>
            </p:nvGrpSpPr>
            <p:grpSpPr>
              <a:xfrm>
                <a:off x="297089" y="-312921"/>
                <a:ext cx="2032989" cy="8778342"/>
                <a:chOff x="297089" y="-312921"/>
                <a:chExt cx="2032989" cy="8778342"/>
              </a:xfrm>
            </p:grpSpPr>
            <p:grpSp>
              <p:nvGrpSpPr>
                <p:cNvPr id="139" name="Gruppieren 138">
                  <a:extLst>
                    <a:ext uri="{FF2B5EF4-FFF2-40B4-BE49-F238E27FC236}">
                      <a16:creationId xmlns:a16="http://schemas.microsoft.com/office/drawing/2014/main" id="{9B9E8E85-275F-4A4B-98A6-3EFF8D705E2C}"/>
                    </a:ext>
                  </a:extLst>
                </p:cNvPr>
                <p:cNvGrpSpPr/>
                <p:nvPr/>
              </p:nvGrpSpPr>
              <p:grpSpPr>
                <a:xfrm>
                  <a:off x="646964" y="-312921"/>
                  <a:ext cx="1316856" cy="987026"/>
                  <a:chOff x="4093364" y="1982706"/>
                  <a:chExt cx="1316856" cy="3210560"/>
                </a:xfrm>
              </p:grpSpPr>
              <p:sp>
                <p:nvSpPr>
                  <p:cNvPr id="158" name="Freihandform: Form 157">
                    <a:extLst>
                      <a:ext uri="{FF2B5EF4-FFF2-40B4-BE49-F238E27FC236}">
                        <a16:creationId xmlns:a16="http://schemas.microsoft.com/office/drawing/2014/main" id="{9B48B596-95E2-4A79-BAFC-D66B8984CE77}"/>
                      </a:ext>
                    </a:extLst>
                  </p:cNvPr>
                  <p:cNvSpPr/>
                  <p:nvPr/>
                </p:nvSpPr>
                <p:spPr>
                  <a:xfrm>
                    <a:off x="4747563" y="1982706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59" name="Freihandform: Form 158">
                    <a:extLst>
                      <a:ext uri="{FF2B5EF4-FFF2-40B4-BE49-F238E27FC236}">
                        <a16:creationId xmlns:a16="http://schemas.microsoft.com/office/drawing/2014/main" id="{6B2E0D3C-A391-4618-900C-F6B2C914B7E2}"/>
                      </a:ext>
                    </a:extLst>
                  </p:cNvPr>
                  <p:cNvSpPr/>
                  <p:nvPr/>
                </p:nvSpPr>
                <p:spPr>
                  <a:xfrm flipH="1">
                    <a:off x="4093364" y="1982706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40" name="Gruppieren 139">
                  <a:extLst>
                    <a:ext uri="{FF2B5EF4-FFF2-40B4-BE49-F238E27FC236}">
                      <a16:creationId xmlns:a16="http://schemas.microsoft.com/office/drawing/2014/main" id="{A29E6604-7DFD-46B3-83E2-B16436B1FDFC}"/>
                    </a:ext>
                  </a:extLst>
                </p:cNvPr>
                <p:cNvGrpSpPr/>
                <p:nvPr/>
              </p:nvGrpSpPr>
              <p:grpSpPr>
                <a:xfrm>
                  <a:off x="297089" y="294922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53" name="Gruppieren 152">
                    <a:extLst>
                      <a:ext uri="{FF2B5EF4-FFF2-40B4-BE49-F238E27FC236}">
                        <a16:creationId xmlns:a16="http://schemas.microsoft.com/office/drawing/2014/main" id="{8E7878EC-1E78-4800-B1AD-E746263B7ED7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56" name="Sechseck 155">
                      <a:extLst>
                        <a:ext uri="{FF2B5EF4-FFF2-40B4-BE49-F238E27FC236}">
                          <a16:creationId xmlns:a16="http://schemas.microsoft.com/office/drawing/2014/main" id="{F7790666-DD9E-47AD-A013-997426C1B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1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57" name="Sechseck 156">
                      <a:extLst>
                        <a:ext uri="{FF2B5EF4-FFF2-40B4-BE49-F238E27FC236}">
                          <a16:creationId xmlns:a16="http://schemas.microsoft.com/office/drawing/2014/main" id="{F390983A-4939-49A9-91A3-749F614FA39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54" name="Freihandform: Form 153">
                    <a:extLst>
                      <a:ext uri="{FF2B5EF4-FFF2-40B4-BE49-F238E27FC236}">
                        <a16:creationId xmlns:a16="http://schemas.microsoft.com/office/drawing/2014/main" id="{588B303F-7960-4FCC-96E7-7022F285FBCB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55" name="Freihandform: Form 154">
                    <a:extLst>
                      <a:ext uri="{FF2B5EF4-FFF2-40B4-BE49-F238E27FC236}">
                        <a16:creationId xmlns:a16="http://schemas.microsoft.com/office/drawing/2014/main" id="{C15C2DB1-C8BB-4388-8313-DB19E374B4C7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41" name="Gruppieren 140">
                  <a:extLst>
                    <a:ext uri="{FF2B5EF4-FFF2-40B4-BE49-F238E27FC236}">
                      <a16:creationId xmlns:a16="http://schemas.microsoft.com/office/drawing/2014/main" id="{ADBA9D2C-34CB-49B7-A478-5EF13FDD0804}"/>
                    </a:ext>
                  </a:extLst>
                </p:cNvPr>
                <p:cNvGrpSpPr/>
                <p:nvPr/>
              </p:nvGrpSpPr>
              <p:grpSpPr>
                <a:xfrm>
                  <a:off x="330343" y="2645750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48" name="Gruppieren 147">
                    <a:extLst>
                      <a:ext uri="{FF2B5EF4-FFF2-40B4-BE49-F238E27FC236}">
                        <a16:creationId xmlns:a16="http://schemas.microsoft.com/office/drawing/2014/main" id="{C29ABE20-4566-4900-8A5F-383A3FE697B0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51" name="Sechseck 150">
                      <a:extLst>
                        <a:ext uri="{FF2B5EF4-FFF2-40B4-BE49-F238E27FC236}">
                          <a16:creationId xmlns:a16="http://schemas.microsoft.com/office/drawing/2014/main" id="{A707C795-6E3B-46A1-8679-69B5195DC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1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52" name="Sechseck 151">
                      <a:extLst>
                        <a:ext uri="{FF2B5EF4-FFF2-40B4-BE49-F238E27FC236}">
                          <a16:creationId xmlns:a16="http://schemas.microsoft.com/office/drawing/2014/main" id="{3F5B2321-89A9-4A7E-A977-50B76A2FFF6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49" name="Freihandform: Form 148">
                    <a:extLst>
                      <a:ext uri="{FF2B5EF4-FFF2-40B4-BE49-F238E27FC236}">
                        <a16:creationId xmlns:a16="http://schemas.microsoft.com/office/drawing/2014/main" id="{21ACE4A8-DDF0-4B2F-8C1D-9BECF7A4A9A1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50" name="Freihandform: Form 149">
                    <a:extLst>
                      <a:ext uri="{FF2B5EF4-FFF2-40B4-BE49-F238E27FC236}">
                        <a16:creationId xmlns:a16="http://schemas.microsoft.com/office/drawing/2014/main" id="{2EF4F429-DBDB-4E7F-B076-9C7A8E54CB87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42" name="Gruppieren 141">
                  <a:extLst>
                    <a:ext uri="{FF2B5EF4-FFF2-40B4-BE49-F238E27FC236}">
                      <a16:creationId xmlns:a16="http://schemas.microsoft.com/office/drawing/2014/main" id="{2FD39517-51A2-4272-B703-5452D0072797}"/>
                    </a:ext>
                  </a:extLst>
                </p:cNvPr>
                <p:cNvGrpSpPr/>
                <p:nvPr/>
              </p:nvGrpSpPr>
              <p:grpSpPr>
                <a:xfrm>
                  <a:off x="335194" y="4996579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43" name="Gruppieren 142">
                    <a:extLst>
                      <a:ext uri="{FF2B5EF4-FFF2-40B4-BE49-F238E27FC236}">
                        <a16:creationId xmlns:a16="http://schemas.microsoft.com/office/drawing/2014/main" id="{04CBA440-BED9-46B8-B835-E7D76C89764A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46" name="Sechseck 145">
                      <a:extLst>
                        <a:ext uri="{FF2B5EF4-FFF2-40B4-BE49-F238E27FC236}">
                          <a16:creationId xmlns:a16="http://schemas.microsoft.com/office/drawing/2014/main" id="{85CCE880-122D-4012-A86A-D196713C79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1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47" name="Sechseck 146">
                      <a:extLst>
                        <a:ext uri="{FF2B5EF4-FFF2-40B4-BE49-F238E27FC236}">
                          <a16:creationId xmlns:a16="http://schemas.microsoft.com/office/drawing/2014/main" id="{4B6009C7-0E4E-45F6-A100-D1B7C00EEBF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44" name="Freihandform: Form 143">
                    <a:extLst>
                      <a:ext uri="{FF2B5EF4-FFF2-40B4-BE49-F238E27FC236}">
                        <a16:creationId xmlns:a16="http://schemas.microsoft.com/office/drawing/2014/main" id="{69007B42-C4F0-4C09-81F7-83077A2FC75A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45" name="Freihandform: Form 144">
                    <a:extLst>
                      <a:ext uri="{FF2B5EF4-FFF2-40B4-BE49-F238E27FC236}">
                        <a16:creationId xmlns:a16="http://schemas.microsoft.com/office/drawing/2014/main" id="{6E2D87DA-F86E-4F98-BB83-6C5C2021F4BE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</p:grpSp>
        </p:grpSp>
      </p:grpSp>
      <p:pic>
        <p:nvPicPr>
          <p:cNvPr id="160" name="Grafik 159">
            <a:extLst>
              <a:ext uri="{FF2B5EF4-FFF2-40B4-BE49-F238E27FC236}">
                <a16:creationId xmlns:a16="http://schemas.microsoft.com/office/drawing/2014/main" id="{603D7532-E013-434F-BA96-69D724676E8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620000" y="6524076"/>
            <a:ext cx="2122326" cy="26824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95C315D-579E-4011-A1C1-B3DB16EE7E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7568" y="6524076"/>
            <a:ext cx="1304657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9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520988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71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nextslide">
                  <a:snd r:embed="rId7" name="richtig 3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828499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5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17" name="2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557023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52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nextslide">
                  <a:snd r:embed="rId5" name="richtig 3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749538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48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7" name="4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549763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91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nextslide">
                  <a:snd r:embed="rId9" name="richtig 3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405193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822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.wav"/>
          </p:stSnd>
        </p:sndAc>
      </p:transition>
    </mc:Choice>
    <mc:Fallback xmlns="">
      <p:transition spd="med" advClick="0">
        <p:fade/>
        <p:sndAc>
          <p:stSnd>
            <p:snd r:embed="rId17" name="0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565907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nextslide">
                  <a:snd r:embed="rId6" name="richtig 3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343155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88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7" name="3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925578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71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nextslide">
                  <a:snd r:embed="rId3" name="richtig 3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533726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69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17" name="5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D472155-8BD4-4D3C-82ED-5C0A1EC34B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F04C8F64-F96F-46E3-B54F-6D83D0F1D72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85546" y="6388094"/>
            <a:ext cx="1804572" cy="256054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EB092F76-6F33-4793-A57E-1B07552D216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36" y="6138367"/>
            <a:ext cx="1804572" cy="262151"/>
          </a:xfrm>
          <a:prstGeom prst="rect">
            <a:avLst/>
          </a:prstGeom>
        </p:spPr>
      </p:pic>
      <p:sp>
        <p:nvSpPr>
          <p:cNvPr id="21" name="Achteck 20">
            <a:extLst>
              <a:ext uri="{FF2B5EF4-FFF2-40B4-BE49-F238E27FC236}">
                <a16:creationId xmlns:a16="http://schemas.microsoft.com/office/drawing/2014/main" id="{3C9E5672-3620-4084-A3DF-9E3E7CDD2802}"/>
              </a:ext>
            </a:extLst>
          </p:cNvPr>
          <p:cNvSpPr/>
          <p:nvPr/>
        </p:nvSpPr>
        <p:spPr>
          <a:xfrm>
            <a:off x="3014352" y="1010920"/>
            <a:ext cx="6177280" cy="4836160"/>
          </a:xfrm>
          <a:prstGeom prst="octagon">
            <a:avLst>
              <a:gd name="adj" fmla="val 14793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AB21BF6B-96CA-4941-AA10-3AD806F988CC}"/>
              </a:ext>
            </a:extLst>
          </p:cNvPr>
          <p:cNvGrpSpPr/>
          <p:nvPr/>
        </p:nvGrpSpPr>
        <p:grpSpPr>
          <a:xfrm>
            <a:off x="385063" y="-357352"/>
            <a:ext cx="11435856" cy="8864814"/>
            <a:chOff x="385064" y="-155266"/>
            <a:chExt cx="11435856" cy="8778342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4C9CEBE1-6BA1-4509-A1F7-35DC25AB0AEB}"/>
                </a:ext>
              </a:extLst>
            </p:cNvPr>
            <p:cNvGrpSpPr/>
            <p:nvPr/>
          </p:nvGrpSpPr>
          <p:grpSpPr>
            <a:xfrm>
              <a:off x="385064" y="-155266"/>
              <a:ext cx="2032989" cy="8778342"/>
              <a:chOff x="297089" y="-312921"/>
              <a:chExt cx="2032989" cy="8778342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78E7BA58-50B5-4EEF-B890-BC05A2DC4345}"/>
                  </a:ext>
                </a:extLst>
              </p:cNvPr>
              <p:cNvSpPr/>
              <p:nvPr/>
            </p:nvSpPr>
            <p:spPr>
              <a:xfrm>
                <a:off x="316141" y="0"/>
                <a:ext cx="1994884" cy="6858000"/>
              </a:xfrm>
              <a:prstGeom prst="rect">
                <a:avLst/>
              </a:prstGeom>
              <a:blipFill>
                <a:blip r:embed="rId7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 w="571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E43F1D56-8B7D-482B-89E8-C4E33B4985CD}"/>
                  </a:ext>
                </a:extLst>
              </p:cNvPr>
              <p:cNvGrpSpPr/>
              <p:nvPr/>
            </p:nvGrpSpPr>
            <p:grpSpPr>
              <a:xfrm>
                <a:off x="297089" y="-312921"/>
                <a:ext cx="2032989" cy="8778342"/>
                <a:chOff x="297089" y="-312921"/>
                <a:chExt cx="2032989" cy="8778342"/>
              </a:xfrm>
            </p:grpSpPr>
            <p:grpSp>
              <p:nvGrpSpPr>
                <p:cNvPr id="18" name="Gruppieren 17">
                  <a:extLst>
                    <a:ext uri="{FF2B5EF4-FFF2-40B4-BE49-F238E27FC236}">
                      <a16:creationId xmlns:a16="http://schemas.microsoft.com/office/drawing/2014/main" id="{7D2A9322-B2F2-4D93-81BC-CCE8AD937F3A}"/>
                    </a:ext>
                  </a:extLst>
                </p:cNvPr>
                <p:cNvGrpSpPr/>
                <p:nvPr/>
              </p:nvGrpSpPr>
              <p:grpSpPr>
                <a:xfrm>
                  <a:off x="646964" y="-312921"/>
                  <a:ext cx="1316856" cy="987026"/>
                  <a:chOff x="4093364" y="1982706"/>
                  <a:chExt cx="1316856" cy="3210560"/>
                </a:xfrm>
              </p:grpSpPr>
              <p:sp>
                <p:nvSpPr>
                  <p:cNvPr id="134" name="Freihandform: Form 133">
                    <a:extLst>
                      <a:ext uri="{FF2B5EF4-FFF2-40B4-BE49-F238E27FC236}">
                        <a16:creationId xmlns:a16="http://schemas.microsoft.com/office/drawing/2014/main" id="{43B790FB-EE02-471A-8A4B-910BB51FD26C}"/>
                      </a:ext>
                    </a:extLst>
                  </p:cNvPr>
                  <p:cNvSpPr/>
                  <p:nvPr/>
                </p:nvSpPr>
                <p:spPr>
                  <a:xfrm>
                    <a:off x="4747563" y="1982706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9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5" name="Freihandform: Form 134">
                    <a:extLst>
                      <a:ext uri="{FF2B5EF4-FFF2-40B4-BE49-F238E27FC236}">
                        <a16:creationId xmlns:a16="http://schemas.microsoft.com/office/drawing/2014/main" id="{B5146AC0-3141-4055-BF82-C33C3C542B8F}"/>
                      </a:ext>
                    </a:extLst>
                  </p:cNvPr>
                  <p:cNvSpPr/>
                  <p:nvPr/>
                </p:nvSpPr>
                <p:spPr>
                  <a:xfrm flipH="1">
                    <a:off x="4093364" y="1982706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6" name="Gruppieren 15">
                  <a:extLst>
                    <a:ext uri="{FF2B5EF4-FFF2-40B4-BE49-F238E27FC236}">
                      <a16:creationId xmlns:a16="http://schemas.microsoft.com/office/drawing/2014/main" id="{56B618C9-C4EE-408F-995E-94EEC5B6BA5B}"/>
                    </a:ext>
                  </a:extLst>
                </p:cNvPr>
                <p:cNvGrpSpPr/>
                <p:nvPr/>
              </p:nvGrpSpPr>
              <p:grpSpPr>
                <a:xfrm>
                  <a:off x="297089" y="294922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2" name="Gruppieren 11">
                    <a:extLst>
                      <a:ext uri="{FF2B5EF4-FFF2-40B4-BE49-F238E27FC236}">
                        <a16:creationId xmlns:a16="http://schemas.microsoft.com/office/drawing/2014/main" id="{38020BE8-4F71-4DC2-9E9A-02CDE31DE1D6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1" name="Sechseck 10">
                      <a:extLst>
                        <a:ext uri="{FF2B5EF4-FFF2-40B4-BE49-F238E27FC236}">
                          <a16:creationId xmlns:a16="http://schemas.microsoft.com/office/drawing/2014/main" id="{1298DAFB-130C-44C9-A4FF-49FC64BBAB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19" name="Sechseck 118">
                      <a:extLst>
                        <a:ext uri="{FF2B5EF4-FFF2-40B4-BE49-F238E27FC236}">
                          <a16:creationId xmlns:a16="http://schemas.microsoft.com/office/drawing/2014/main" id="{EEAF3F65-B088-4DA8-91F6-BBD802D41DA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3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5" name="Freihandform: Form 14">
                    <a:extLst>
                      <a:ext uri="{FF2B5EF4-FFF2-40B4-BE49-F238E27FC236}">
                        <a16:creationId xmlns:a16="http://schemas.microsoft.com/office/drawing/2014/main" id="{C24B6896-DF83-4EDC-BE10-099B1E9A9DA1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9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20" name="Freihandform: Form 119">
                    <a:extLst>
                      <a:ext uri="{FF2B5EF4-FFF2-40B4-BE49-F238E27FC236}">
                        <a16:creationId xmlns:a16="http://schemas.microsoft.com/office/drawing/2014/main" id="{576CE554-5204-4DAB-8F0D-6E6982C91A6D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22" name="Gruppieren 121">
                  <a:extLst>
                    <a:ext uri="{FF2B5EF4-FFF2-40B4-BE49-F238E27FC236}">
                      <a16:creationId xmlns:a16="http://schemas.microsoft.com/office/drawing/2014/main" id="{24353970-BAFD-46EE-9FB8-A7CFE0940C44}"/>
                    </a:ext>
                  </a:extLst>
                </p:cNvPr>
                <p:cNvGrpSpPr/>
                <p:nvPr/>
              </p:nvGrpSpPr>
              <p:grpSpPr>
                <a:xfrm>
                  <a:off x="330343" y="2645750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23" name="Gruppieren 122">
                    <a:extLst>
                      <a:ext uri="{FF2B5EF4-FFF2-40B4-BE49-F238E27FC236}">
                        <a16:creationId xmlns:a16="http://schemas.microsoft.com/office/drawing/2014/main" id="{5BDDCDC3-6D46-416A-8264-CCE514B3AD2D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26" name="Sechseck 125">
                      <a:extLst>
                        <a:ext uri="{FF2B5EF4-FFF2-40B4-BE49-F238E27FC236}">
                          <a16:creationId xmlns:a16="http://schemas.microsoft.com/office/drawing/2014/main" id="{52BAC1B5-0ACB-4C74-8ECB-2E395002C8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27" name="Sechseck 126">
                      <a:extLst>
                        <a:ext uri="{FF2B5EF4-FFF2-40B4-BE49-F238E27FC236}">
                          <a16:creationId xmlns:a16="http://schemas.microsoft.com/office/drawing/2014/main" id="{9DADBCAB-C883-42BF-AFD7-DED65FDFAE7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3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24" name="Freihandform: Form 123">
                    <a:extLst>
                      <a:ext uri="{FF2B5EF4-FFF2-40B4-BE49-F238E27FC236}">
                        <a16:creationId xmlns:a16="http://schemas.microsoft.com/office/drawing/2014/main" id="{0781C4F6-6051-43A4-A918-3F7F2D2A87E3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9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25" name="Freihandform: Form 124">
                    <a:extLst>
                      <a:ext uri="{FF2B5EF4-FFF2-40B4-BE49-F238E27FC236}">
                        <a16:creationId xmlns:a16="http://schemas.microsoft.com/office/drawing/2014/main" id="{A80CDD7E-DE3A-4CD1-9C46-C67B345CCD58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28" name="Gruppieren 127">
                  <a:extLst>
                    <a:ext uri="{FF2B5EF4-FFF2-40B4-BE49-F238E27FC236}">
                      <a16:creationId xmlns:a16="http://schemas.microsoft.com/office/drawing/2014/main" id="{0F84F79C-0B71-42BE-B125-2D7765CDF052}"/>
                    </a:ext>
                  </a:extLst>
                </p:cNvPr>
                <p:cNvGrpSpPr/>
                <p:nvPr/>
              </p:nvGrpSpPr>
              <p:grpSpPr>
                <a:xfrm>
                  <a:off x="335194" y="4996579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29" name="Gruppieren 128">
                    <a:extLst>
                      <a:ext uri="{FF2B5EF4-FFF2-40B4-BE49-F238E27FC236}">
                        <a16:creationId xmlns:a16="http://schemas.microsoft.com/office/drawing/2014/main" id="{227348EC-CB94-47EC-A2DB-2B787256C860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32" name="Sechseck 131">
                      <a:extLst>
                        <a:ext uri="{FF2B5EF4-FFF2-40B4-BE49-F238E27FC236}">
                          <a16:creationId xmlns:a16="http://schemas.microsoft.com/office/drawing/2014/main" id="{23CFE202-1128-4F33-8193-D2553096BD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33" name="Sechseck 132">
                      <a:extLst>
                        <a:ext uri="{FF2B5EF4-FFF2-40B4-BE49-F238E27FC236}">
                          <a16:creationId xmlns:a16="http://schemas.microsoft.com/office/drawing/2014/main" id="{DFDB5CBE-A125-4F18-BE4E-A997768FDA5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3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30" name="Freihandform: Form 129">
                    <a:extLst>
                      <a:ext uri="{FF2B5EF4-FFF2-40B4-BE49-F238E27FC236}">
                        <a16:creationId xmlns:a16="http://schemas.microsoft.com/office/drawing/2014/main" id="{2518B1C8-BE0C-48A0-90C9-4C4471EA148B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9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1" name="Freihandform: Form 130">
                    <a:extLst>
                      <a:ext uri="{FF2B5EF4-FFF2-40B4-BE49-F238E27FC236}">
                        <a16:creationId xmlns:a16="http://schemas.microsoft.com/office/drawing/2014/main" id="{488ED1E1-FF68-4DB9-9A08-6BDB9C1E343C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</p:grpSp>
        </p:grpSp>
        <p:grpSp>
          <p:nvGrpSpPr>
            <p:cNvPr id="136" name="Gruppieren 135">
              <a:extLst>
                <a:ext uri="{FF2B5EF4-FFF2-40B4-BE49-F238E27FC236}">
                  <a16:creationId xmlns:a16="http://schemas.microsoft.com/office/drawing/2014/main" id="{9353CE86-835E-49C6-BD0E-7BD8AE84E1A9}"/>
                </a:ext>
              </a:extLst>
            </p:cNvPr>
            <p:cNvGrpSpPr/>
            <p:nvPr/>
          </p:nvGrpSpPr>
          <p:grpSpPr>
            <a:xfrm>
              <a:off x="9787931" y="-155266"/>
              <a:ext cx="2032989" cy="8778342"/>
              <a:chOff x="297089" y="-312921"/>
              <a:chExt cx="2032989" cy="8778342"/>
            </a:xfrm>
          </p:grpSpPr>
          <p:sp>
            <p:nvSpPr>
              <p:cNvPr id="137" name="Rechteck 136">
                <a:extLst>
                  <a:ext uri="{FF2B5EF4-FFF2-40B4-BE49-F238E27FC236}">
                    <a16:creationId xmlns:a16="http://schemas.microsoft.com/office/drawing/2014/main" id="{0D59E545-8D93-44A1-9E3E-927AB365A715}"/>
                  </a:ext>
                </a:extLst>
              </p:cNvPr>
              <p:cNvSpPr/>
              <p:nvPr/>
            </p:nvSpPr>
            <p:spPr>
              <a:xfrm>
                <a:off x="316141" y="0"/>
                <a:ext cx="1994884" cy="6858000"/>
              </a:xfrm>
              <a:prstGeom prst="rect">
                <a:avLst/>
              </a:prstGeom>
              <a:blipFill>
                <a:blip r:embed="rId7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 w="571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38" name="Gruppieren 137">
                <a:extLst>
                  <a:ext uri="{FF2B5EF4-FFF2-40B4-BE49-F238E27FC236}">
                    <a16:creationId xmlns:a16="http://schemas.microsoft.com/office/drawing/2014/main" id="{E95B316A-6094-487D-BE97-C129B2F32579}"/>
                  </a:ext>
                </a:extLst>
              </p:cNvPr>
              <p:cNvGrpSpPr/>
              <p:nvPr/>
            </p:nvGrpSpPr>
            <p:grpSpPr>
              <a:xfrm>
                <a:off x="297089" y="-312921"/>
                <a:ext cx="2032989" cy="8778342"/>
                <a:chOff x="297089" y="-312921"/>
                <a:chExt cx="2032989" cy="8778342"/>
              </a:xfrm>
            </p:grpSpPr>
            <p:grpSp>
              <p:nvGrpSpPr>
                <p:cNvPr id="139" name="Gruppieren 138">
                  <a:extLst>
                    <a:ext uri="{FF2B5EF4-FFF2-40B4-BE49-F238E27FC236}">
                      <a16:creationId xmlns:a16="http://schemas.microsoft.com/office/drawing/2014/main" id="{9B9E8E85-275F-4A4B-98A6-3EFF8D705E2C}"/>
                    </a:ext>
                  </a:extLst>
                </p:cNvPr>
                <p:cNvGrpSpPr/>
                <p:nvPr/>
              </p:nvGrpSpPr>
              <p:grpSpPr>
                <a:xfrm>
                  <a:off x="646964" y="-312921"/>
                  <a:ext cx="1316856" cy="987026"/>
                  <a:chOff x="4093364" y="1982706"/>
                  <a:chExt cx="1316856" cy="3210560"/>
                </a:xfrm>
              </p:grpSpPr>
              <p:sp>
                <p:nvSpPr>
                  <p:cNvPr id="158" name="Freihandform: Form 157">
                    <a:extLst>
                      <a:ext uri="{FF2B5EF4-FFF2-40B4-BE49-F238E27FC236}">
                        <a16:creationId xmlns:a16="http://schemas.microsoft.com/office/drawing/2014/main" id="{9B48B596-95E2-4A79-BAFC-D66B8984CE77}"/>
                      </a:ext>
                    </a:extLst>
                  </p:cNvPr>
                  <p:cNvSpPr/>
                  <p:nvPr/>
                </p:nvSpPr>
                <p:spPr>
                  <a:xfrm>
                    <a:off x="4747563" y="1982706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9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59" name="Freihandform: Form 158">
                    <a:extLst>
                      <a:ext uri="{FF2B5EF4-FFF2-40B4-BE49-F238E27FC236}">
                        <a16:creationId xmlns:a16="http://schemas.microsoft.com/office/drawing/2014/main" id="{6B2E0D3C-A391-4618-900C-F6B2C914B7E2}"/>
                      </a:ext>
                    </a:extLst>
                  </p:cNvPr>
                  <p:cNvSpPr/>
                  <p:nvPr/>
                </p:nvSpPr>
                <p:spPr>
                  <a:xfrm flipH="1">
                    <a:off x="4093364" y="1982706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40" name="Gruppieren 139">
                  <a:extLst>
                    <a:ext uri="{FF2B5EF4-FFF2-40B4-BE49-F238E27FC236}">
                      <a16:creationId xmlns:a16="http://schemas.microsoft.com/office/drawing/2014/main" id="{A29E6604-7DFD-46B3-83E2-B16436B1FDFC}"/>
                    </a:ext>
                  </a:extLst>
                </p:cNvPr>
                <p:cNvGrpSpPr/>
                <p:nvPr/>
              </p:nvGrpSpPr>
              <p:grpSpPr>
                <a:xfrm>
                  <a:off x="297089" y="294922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53" name="Gruppieren 152">
                    <a:extLst>
                      <a:ext uri="{FF2B5EF4-FFF2-40B4-BE49-F238E27FC236}">
                        <a16:creationId xmlns:a16="http://schemas.microsoft.com/office/drawing/2014/main" id="{8E7878EC-1E78-4800-B1AD-E746263B7ED7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56" name="Sechseck 155">
                      <a:extLst>
                        <a:ext uri="{FF2B5EF4-FFF2-40B4-BE49-F238E27FC236}">
                          <a16:creationId xmlns:a16="http://schemas.microsoft.com/office/drawing/2014/main" id="{F7790666-DD9E-47AD-A013-997426C1B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57" name="Sechseck 156">
                      <a:extLst>
                        <a:ext uri="{FF2B5EF4-FFF2-40B4-BE49-F238E27FC236}">
                          <a16:creationId xmlns:a16="http://schemas.microsoft.com/office/drawing/2014/main" id="{F390983A-4939-49A9-91A3-749F614FA39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3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54" name="Freihandform: Form 153">
                    <a:extLst>
                      <a:ext uri="{FF2B5EF4-FFF2-40B4-BE49-F238E27FC236}">
                        <a16:creationId xmlns:a16="http://schemas.microsoft.com/office/drawing/2014/main" id="{588B303F-7960-4FCC-96E7-7022F285FBCB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9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55" name="Freihandform: Form 154">
                    <a:extLst>
                      <a:ext uri="{FF2B5EF4-FFF2-40B4-BE49-F238E27FC236}">
                        <a16:creationId xmlns:a16="http://schemas.microsoft.com/office/drawing/2014/main" id="{C15C2DB1-C8BB-4388-8313-DB19E374B4C7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41" name="Gruppieren 140">
                  <a:extLst>
                    <a:ext uri="{FF2B5EF4-FFF2-40B4-BE49-F238E27FC236}">
                      <a16:creationId xmlns:a16="http://schemas.microsoft.com/office/drawing/2014/main" id="{ADBA9D2C-34CB-49B7-A478-5EF13FDD0804}"/>
                    </a:ext>
                  </a:extLst>
                </p:cNvPr>
                <p:cNvGrpSpPr/>
                <p:nvPr/>
              </p:nvGrpSpPr>
              <p:grpSpPr>
                <a:xfrm>
                  <a:off x="330343" y="2645750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48" name="Gruppieren 147">
                    <a:extLst>
                      <a:ext uri="{FF2B5EF4-FFF2-40B4-BE49-F238E27FC236}">
                        <a16:creationId xmlns:a16="http://schemas.microsoft.com/office/drawing/2014/main" id="{C29ABE20-4566-4900-8A5F-383A3FE697B0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51" name="Sechseck 150">
                      <a:extLst>
                        <a:ext uri="{FF2B5EF4-FFF2-40B4-BE49-F238E27FC236}">
                          <a16:creationId xmlns:a16="http://schemas.microsoft.com/office/drawing/2014/main" id="{A707C795-6E3B-46A1-8679-69B5195DC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52" name="Sechseck 151">
                      <a:extLst>
                        <a:ext uri="{FF2B5EF4-FFF2-40B4-BE49-F238E27FC236}">
                          <a16:creationId xmlns:a16="http://schemas.microsoft.com/office/drawing/2014/main" id="{3F5B2321-89A9-4A7E-A977-50B76A2FFF6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3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49" name="Freihandform: Form 148">
                    <a:extLst>
                      <a:ext uri="{FF2B5EF4-FFF2-40B4-BE49-F238E27FC236}">
                        <a16:creationId xmlns:a16="http://schemas.microsoft.com/office/drawing/2014/main" id="{21ACE4A8-DDF0-4B2F-8C1D-9BECF7A4A9A1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9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50" name="Freihandform: Form 149">
                    <a:extLst>
                      <a:ext uri="{FF2B5EF4-FFF2-40B4-BE49-F238E27FC236}">
                        <a16:creationId xmlns:a16="http://schemas.microsoft.com/office/drawing/2014/main" id="{2EF4F429-DBDB-4E7F-B076-9C7A8E54CB87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42" name="Gruppieren 141">
                  <a:extLst>
                    <a:ext uri="{FF2B5EF4-FFF2-40B4-BE49-F238E27FC236}">
                      <a16:creationId xmlns:a16="http://schemas.microsoft.com/office/drawing/2014/main" id="{2FD39517-51A2-4272-B703-5452D0072797}"/>
                    </a:ext>
                  </a:extLst>
                </p:cNvPr>
                <p:cNvGrpSpPr/>
                <p:nvPr/>
              </p:nvGrpSpPr>
              <p:grpSpPr>
                <a:xfrm>
                  <a:off x="335194" y="4996579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43" name="Gruppieren 142">
                    <a:extLst>
                      <a:ext uri="{FF2B5EF4-FFF2-40B4-BE49-F238E27FC236}">
                        <a16:creationId xmlns:a16="http://schemas.microsoft.com/office/drawing/2014/main" id="{04CBA440-BED9-46B8-B835-E7D76C89764A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46" name="Sechseck 145">
                      <a:extLst>
                        <a:ext uri="{FF2B5EF4-FFF2-40B4-BE49-F238E27FC236}">
                          <a16:creationId xmlns:a16="http://schemas.microsoft.com/office/drawing/2014/main" id="{85CCE880-122D-4012-A86A-D196713C79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47" name="Sechseck 146">
                      <a:extLst>
                        <a:ext uri="{FF2B5EF4-FFF2-40B4-BE49-F238E27FC236}">
                          <a16:creationId xmlns:a16="http://schemas.microsoft.com/office/drawing/2014/main" id="{4B6009C7-0E4E-45F6-A100-D1B7C00EEBF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3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44" name="Freihandform: Form 143">
                    <a:extLst>
                      <a:ext uri="{FF2B5EF4-FFF2-40B4-BE49-F238E27FC236}">
                        <a16:creationId xmlns:a16="http://schemas.microsoft.com/office/drawing/2014/main" id="{69007B42-C4F0-4C09-81F7-83077A2FC75A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9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45" name="Freihandform: Form 144">
                    <a:extLst>
                      <a:ext uri="{FF2B5EF4-FFF2-40B4-BE49-F238E27FC236}">
                        <a16:creationId xmlns:a16="http://schemas.microsoft.com/office/drawing/2014/main" id="{6E2D87DA-F86E-4F98-BB83-6C5C2021F4BE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</p:grpSp>
        </p:grp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id="{FF22FA3E-C4D5-4E07-8BB3-49664927B6B3}"/>
              </a:ext>
            </a:extLst>
          </p:cNvPr>
          <p:cNvSpPr txBox="1"/>
          <p:nvPr/>
        </p:nvSpPr>
        <p:spPr>
          <a:xfrm>
            <a:off x="2944812" y="2630464"/>
            <a:ext cx="6565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AT" sz="4800" dirty="0">
                <a:solidFill>
                  <a:schemeClr val="bg1"/>
                </a:solidFill>
              </a:rPr>
              <a:t>Zerlege die Zahl 5 !</a:t>
            </a:r>
          </a:p>
          <a:p>
            <a:pPr marL="0" indent="0" algn="ctr">
              <a:buNone/>
            </a:pPr>
            <a:r>
              <a:rPr lang="de-AT" sz="4800" dirty="0">
                <a:solidFill>
                  <a:schemeClr val="bg1"/>
                </a:solidFill>
              </a:rPr>
              <a:t>Ergänze, was fehlt !</a:t>
            </a:r>
          </a:p>
        </p:txBody>
      </p:sp>
      <p:pic>
        <p:nvPicPr>
          <p:cNvPr id="61" name="Grafik 60">
            <a:extLst>
              <a:ext uri="{FF2B5EF4-FFF2-40B4-BE49-F238E27FC236}">
                <a16:creationId xmlns:a16="http://schemas.microsoft.com/office/drawing/2014/main" id="{DDF5C493-7EDF-4960-B5B8-BA40E9AC43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7620000" y="6524076"/>
            <a:ext cx="2122326" cy="268247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E590A638-1C5A-45B6-9D5C-21B4670E21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7568" y="6524076"/>
            <a:ext cx="1304657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3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  <p:sndAc>
          <p:stSnd>
            <p:snd r:embed="rId2" name="Zerlegung 5.wav"/>
          </p:stSnd>
        </p:sndAc>
      </p:transition>
    </mc:Choice>
    <mc:Fallback xmlns="">
      <p:transition spd="med" advClick="0" advTm="6000">
        <p:fade/>
        <p:sndAc>
          <p:stSnd>
            <p:snd r:embed="rId15" name="Zerlegung 5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484162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9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nextslide">
                  <a:snd r:embed="rId7" name="richtig 3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436033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27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17" name="2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770351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77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nextslide">
                  <a:snd r:embed="rId5" name="richtig 3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608607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7" name="4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459126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7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nextslide">
                  <a:snd r:embed="rId8" name="richtig 3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154818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17" name="1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155132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4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nextslide">
                  <a:snd r:embed="rId6" name="richtig 3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214502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79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7" name="3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921712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100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nextslide">
                  <a:snd r:embed="rId9" name="richtig 3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401778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25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.wav"/>
          </p:stSnd>
        </p:sndAc>
      </p:transition>
    </mc:Choice>
    <mc:Fallback xmlns="">
      <p:transition spd="med" advClick="0">
        <p:fade/>
        <p:sndAc>
          <p:stSnd>
            <p:snd r:embed="rId17" name="0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63BD41A2-6427-4370-AFE7-40CD574C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77866" y="370102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E768B87-9F0D-426B-A3B9-B532174BE8BF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8F4543C1-3CCB-4753-922A-420FAB1A4675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9D0784AC-7467-4A7E-A1C1-157273BE947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23" name="Grafik 22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6130152B-B218-4791-9792-72989E1C4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24" name="Grafik 23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4F029B15-C1C3-406F-B36E-F5830EAAF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5" name="Grafik 24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ED310D7A-EC92-4A94-9E8A-ABECBF6B9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6" name="Grafik 25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76DAEE6C-FCCF-4AD2-AEF1-580C7A7AB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7" name="Grafik 26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F1B90D29-50A9-4272-AD7A-0F188F57F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28" name="Grafik 27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92616D81-44C0-4C52-BC72-1E95DB41C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29" name="Grafik 28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F512BD92-8289-4690-A461-F2A08D768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30" name="Grafik 29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92CB060C-9F47-4388-8F04-74ED7ED66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31" name="Grafik 30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8B5F840D-A629-4FEA-909F-3D4375DFDD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32" name="Grafik 31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5CF81D38-3EE4-4309-9655-E8CFC6AC6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4820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10000">
        <p15:prstTrans prst="pageCurlDouble"/>
        <p:sndAc>
          <p:stSnd>
            <p:snd r:embed="rId2" name="Eingang 3.wav"/>
          </p:stSnd>
        </p:sndAc>
      </p:transition>
    </mc:Choice>
    <mc:Fallback xmlns="">
      <p:transition spd="slow" advClick="0" advTm="10000">
        <p:fade/>
        <p:sndAc>
          <p:stSnd>
            <p:snd r:embed="rId16" name="Eingang 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5069 0.01898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2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356051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3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nextslide">
                  <a:snd r:embed="rId5" name="richtig 3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98832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438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7" name="4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647465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93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nextslide">
                  <a:snd r:embed="rId7" name="richtig 3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110079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6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17" name="2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300386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73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nextslide">
                  <a:snd r:embed="rId8" name="richtig 3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9571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70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17" name="1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354402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0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nextslide">
                  <a:snd r:embed="rId3" name="richtig 3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267239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99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17" name="5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819270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494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nextslide">
                  <a:snd r:embed="rId6" name="richtig 3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880884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9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7" name="3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54258CBC-99BF-4F2A-A29E-F64E2A94B0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040056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07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410108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07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nextslide">
                  <a:snd r:embed="rId5" name="richtig 3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95879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4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7" name="4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177300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nextslide">
                  <a:snd r:embed="rId7" name="richtig 3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053140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44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17" name="2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148667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8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448030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82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sp>
        <p:nvSpPr>
          <p:cNvPr id="3" name="Band: nach oben gekrümmt und gekippt 2">
            <a:extLst>
              <a:ext uri="{FF2B5EF4-FFF2-40B4-BE49-F238E27FC236}">
                <a16:creationId xmlns:a16="http://schemas.microsoft.com/office/drawing/2014/main" id="{35FF74A7-2B6F-4128-BCF6-842DC5A4D1CE}"/>
              </a:ext>
            </a:extLst>
          </p:cNvPr>
          <p:cNvSpPr/>
          <p:nvPr/>
        </p:nvSpPr>
        <p:spPr>
          <a:xfrm>
            <a:off x="3715352" y="1655899"/>
            <a:ext cx="4604793" cy="1815478"/>
          </a:xfrm>
          <a:prstGeom prst="ellipseRibbon2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1206500">
              <a:schemeClr val="accent4">
                <a:lumMod val="40000"/>
                <a:lumOff val="60000"/>
                <a:alpha val="86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5400" dirty="0"/>
              <a:t>Rätsel</a:t>
            </a:r>
          </a:p>
        </p:txBody>
      </p:sp>
    </p:spTree>
    <p:extLst>
      <p:ext uri="{BB962C8B-B14F-4D97-AF65-F5344CB8AC3E}">
        <p14:creationId xmlns:p14="http://schemas.microsoft.com/office/powerpoint/2010/main" val="383084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  <p:sndAc>
          <p:stSnd>
            <p:snd r:embed="rId2" name="Eingang 2.wav"/>
          </p:stSnd>
        </p:sndAc>
      </p:transition>
    </mc:Choice>
    <mc:Fallback>
      <p:transition spd="med" advClick="0" advTm="12000">
        <p:fade/>
        <p:sndAc>
          <p:stSnd>
            <p:snd r:embed="rId2" name="Eingang 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53" presetClass="exit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nextslide">
                  <a:snd r:embed="rId4" name="richtig 3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31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nextslide">
                  <a:snd r:embed="rId5" name="richtig 3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71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+_5.wav"/>
          </p:stSnd>
        </p:sndAc>
      </p:transition>
    </mc:Choice>
    <mc:Fallback xmlns="">
      <p:transition spd="med" advClick="0">
        <p:fade/>
        <p:sndAc>
          <p:stSnd>
            <p:snd r:embed="rId17" name="4+_5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4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nextslide">
                  <a:snd r:embed="rId6" name="richtig 3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318843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2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7" name="3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nextslide">
                  <a:snd r:embed="rId9" name="richtig 3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456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-0.wav"/>
          </p:stSnd>
        </p:sndAc>
      </p:transition>
    </mc:Choice>
    <mc:Fallback xmlns="">
      <p:transition spd="med" advClick="0">
        <p:fade/>
        <p:sndAc>
          <p:stSnd>
            <p:snd r:embed="rId17" name="5-0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29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nextslide">
                  <a:snd r:embed="rId9" name="richtig 3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2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-_0.wav"/>
          </p:stSnd>
        </p:sndAc>
      </p:transition>
    </mc:Choice>
    <mc:Fallback xmlns="">
      <p:transition spd="med" advClick="0">
        <p:fade/>
        <p:sndAc>
          <p:stSnd>
            <p:snd r:embed="rId17" name="5-_0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22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nextslide">
                  <a:snd r:embed="rId8" name="richtig 3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081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+_5.wav"/>
          </p:stSnd>
        </p:sndAc>
      </p:transition>
    </mc:Choice>
    <mc:Fallback xmlns="">
      <p:transition spd="med" advClick="0">
        <p:fade/>
        <p:sndAc>
          <p:stSnd>
            <p:snd r:embed="rId17" name="1+_5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88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nextslide">
                  <a:snd r:embed="rId9" name="richtig 3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70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+2.wav"/>
          </p:stSnd>
        </p:sndAc>
      </p:transition>
    </mc:Choice>
    <mc:Fallback xmlns="">
      <p:transition spd="med" advClick="0">
        <p:fade/>
        <p:sndAc>
          <p:stSnd>
            <p:snd r:embed="rId17" name="3+2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97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nextslide">
                  <a:snd r:embed="rId8" name="richtig 3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47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-_1.wav"/>
          </p:stSnd>
        </p:sndAc>
      </p:transition>
    </mc:Choice>
    <mc:Fallback xmlns="">
      <p:transition spd="med" advClick="0">
        <p:fade/>
        <p:sndAc>
          <p:stSnd>
            <p:snd r:embed="rId17" name="5-_1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27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727161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642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nextslide">
                  <a:snd r:embed="rId7" name="richtig 3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1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-2.wav"/>
          </p:stSnd>
        </p:sndAc>
      </p:transition>
    </mc:Choice>
    <mc:Fallback xmlns="">
      <p:transition spd="med" advClick="0">
        <p:fade/>
        <p:sndAc>
          <p:stSnd>
            <p:snd r:embed="rId17" name="5-2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39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nextslide">
                  <a:snd r:embed="rId6" name="richtig 3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467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+_5.wav"/>
          </p:stSnd>
        </p:sndAc>
      </p:transition>
    </mc:Choice>
    <mc:Fallback xmlns="">
      <p:transition spd="med" advClick="0">
        <p:fade/>
        <p:sndAc>
          <p:stSnd>
            <p:snd r:embed="rId17" name="3+_5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3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ern: 5 Zacken 1">
            <a:extLst>
              <a:ext uri="{FF2B5EF4-FFF2-40B4-BE49-F238E27FC236}">
                <a16:creationId xmlns:a16="http://schemas.microsoft.com/office/drawing/2014/main" id="{34ADD812-5F99-4863-96B3-ADD868A2E0B0}"/>
              </a:ext>
            </a:extLst>
          </p:cNvPr>
          <p:cNvSpPr/>
          <p:nvPr/>
        </p:nvSpPr>
        <p:spPr>
          <a:xfrm>
            <a:off x="135292" y="319058"/>
            <a:ext cx="2531708" cy="2449542"/>
          </a:xfrm>
          <a:prstGeom prst="star5">
            <a:avLst>
              <a:gd name="adj" fmla="val 21130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dirty="0"/>
              <a:t>Prima!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678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  <p:sndAc>
          <p:stSnd>
            <p:snd r:embed="rId2" name="Applaus lang.wav"/>
          </p:stSnd>
        </p:sndAc>
      </p:transition>
    </mc:Choice>
    <mc:Fallback xmlns="">
      <p:transition spd="med" advClick="0" advTm="7000">
        <p:fade/>
        <p:sndAc>
          <p:stSnd>
            <p:snd r:embed="rId16" name="Applaus la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023 L 0.00065 0.00023 C 0.00169 0.04745 0.00052 0.09513 0.00377 0.14212 C 0.00885 0.21388 0.00234 0.12453 0.00703 0.18171 C 0.00859 0.20254 0.00768 0.2 0.01015 0.21574 C 0.01067 0.21875 0.01093 0.22175 0.01171 0.2243 C 0.01536 0.23611 0.01875 0.24236 0.02291 0.25277 C 0.02408 0.25555 0.02474 0.25879 0.02617 0.26134 C 0.02747 0.26365 0.02942 0.26458 0.03085 0.26689 C 0.03424 0.27222 0.03684 0.27916 0.04049 0.28402 C 0.05052 0.29722 0.04492 0.28912 0.05638 0.30949 L 0.07083 0.33495 L 0.07565 0.34351 C 0.07721 0.34629 0.07838 0.35023 0.08033 0.35208 L 0.08671 0.35763 C 0.08997 0.36342 0.09257 0.37037 0.09635 0.37476 C 0.10013 0.37916 0.10403 0.38356 0.10755 0.38888 C 0.10924 0.39143 0.11041 0.39513 0.11224 0.39745 C 0.11367 0.39907 0.11549 0.39907 0.11705 0.40023 C 0.11927 0.40185 0.12135 0.40393 0.12343 0.40601 C 0.12513 0.40763 0.12643 0.41041 0.12825 0.41157 C 0.13242 0.41435 0.14101 0.41736 0.14101 0.41736 C 0.15299 0.43148 0.13776 0.41481 0.15221 0.42569 C 0.1539 0.42708 0.1552 0.43032 0.15703 0.43148 C 0.16002 0.43333 0.16328 0.43402 0.16653 0.43425 C 0.18776 0.43587 0.20911 0.43611 0.23033 0.43703 C 0.23776 0.43611 0.24531 0.43587 0.25273 0.43425 C 0.25442 0.43402 0.25585 0.43217 0.25755 0.43148 C 0.26367 0.4287 0.27031 0.42731 0.27669 0.42569 C 0.27825 0.42384 0.27968 0.42175 0.28138 0.42013 C 0.28294 0.41875 0.28489 0.41921 0.28619 0.41736 C 0.28984 0.41226 0.29257 0.40601 0.29583 0.40023 C 0.29739 0.39745 0.29856 0.39351 0.30065 0.39166 C 0.30273 0.38981 0.30494 0.38819 0.30703 0.38611 C 0.31028 0.38263 0.31276 0.37638 0.31653 0.37476 L 0.32291 0.37199 C 0.32617 0.36805 0.33033 0.3662 0.33255 0.36064 C 0.33671 0.3493 0.33411 0.35393 0.34049 0.34629 L 0.34687 0.32939 C 0.34791 0.32638 0.34947 0.32407 0.35 0.32083 C 0.3552 0.29351 0.347 0.33611 0.35481 0.30092 C 0.35612 0.29537 0.35703 0.28958 0.35807 0.28402 C 0.35859 0.28101 0.35872 0.278 0.35963 0.27546 L 0.36276 0.26689 C 0.36341 0.26018 0.36328 0.25347 0.36445 0.24699 C 0.36497 0.24375 0.36679 0.24166 0.36757 0.23842 C 0.36953 0.23078 0.37343 0.20555 0.37395 0.19884 C 0.37786 0.15023 0.37343 0.19675 0.37721 0.17037 C 0.3776 0.16712 0.37942 0.14907 0.38033 0.1449 C 0.38112 0.14166 0.38255 0.13912 0.38359 0.13634 C 0.38463 0.12893 0.38541 0.12106 0.38671 0.11365 C 0.38776 0.1081 0.38919 0.10254 0.38997 0.09675 C 0.39218 0.08055 0.39114 0.08912 0.39309 0.07106 C 0.39583 0.0243 0.39635 0.02685 0.39309 -0.03959 C 0.39283 -0.04538 0.39192 -0.05186 0.38997 -0.05649 C 0.3888 -0.05903 0.3832 -0.07223 0.38203 -0.07639 C 0.3746 -0.10255 0.38828 -0.06436 0.37565 -0.09352 C 0.36901 -0.10834 0.37122 -0.1088 0.36445 -0.11899 C 0.36289 -0.12107 0.36132 -0.12315 0.35963 -0.12454 C 0.35468 -0.12848 0.34895 -0.13079 0.34362 -0.13311 C 0.34062 -0.13264 0.32109 -0.13079 0.31497 -0.12755 C 0.31263 -0.12616 0.3108 -0.12338 0.30859 -0.12176 C 0.30703 -0.12061 0.30533 -0.11991 0.30377 -0.11899 L 0.29427 -0.10764 C 0.29257 -0.10579 0.29101 -0.10394 0.28945 -0.10186 C 0.27513 -0.08288 0.28112 -0.09005 0.27187 -0.07917 C 0.27135 -0.07639 0.27148 -0.07292 0.27031 -0.07084 C 0.26757 -0.06598 0.26067 -0.0595 0.26067 -0.0595 C 0.25716 -0.04028 0.2621 -0.06088 0.25429 -0.04514 C 0.25182 -0.04005 0.24791 -0.02825 0.24791 -0.02825 C 0.24505 0.00231 0.24453 4.81481E-6 0.24791 0.0456 C 0.24817 0.04907 0.25 0.05138 0.25117 0.05416 C 0.2526 0.05787 0.25442 0.06157 0.25585 0.0655 C 0.26406 0.08611 0.25872 0.07824 0.26705 0.08819 C 0.27565 0.11087 0.26445 0.08333 0.275 0.10231 C 0.28567 0.12129 0.27031 0.10138 0.28307 0.11643 C 0.28411 0.11944 0.28502 0.12245 0.28619 0.125 C 0.28997 0.13287 0.2927 0.13587 0.29739 0.14212 C 0.29934 0.14745 0.30208 0.15578 0.30533 0.15902 C 0.30833 0.16203 0.31171 0.16342 0.31497 0.16481 C 0.33085 0.17175 0.31601 0.16597 0.34843 0.17037 C 0.35716 0.17152 0.36536 0.17384 0.37395 0.17615 C 0.38893 0.17523 0.40377 0.17546 0.41862 0.17337 C 0.42304 0.17268 0.42734 0.17013 0.43138 0.16759 L 0.44101 0.16203 C 0.44257 0.15995 0.44414 0.15787 0.44583 0.15625 C 0.44726 0.15486 0.44921 0.15532 0.45065 0.15347 C 0.45208 0.15138 0.45221 0.14675 0.45377 0.1449 C 0.45768 0.14004 0.46263 0.13819 0.46653 0.13356 C 0.46809 0.13171 0.46979 0.12986 0.47135 0.12777 C 0.47343 0.12523 0.47578 0.12245 0.47773 0.11944 C 0.48112 0.11388 0.48372 0.10717 0.48724 0.10231 C 0.49153 0.09675 0.49635 0.09189 0.5 0.08541 C 0.50169 0.0824 0.50338 0.07986 0.50481 0.07685 C 0.50612 0.0743 0.50664 0.0706 0.50807 0.06828 C 0.50937 0.06597 0.51132 0.06458 0.51276 0.06273 C 0.51497 0.05995 0.51731 0.0574 0.51927 0.05416 C 0.52981 0.03518 0.51445 0.05509 0.52721 0.03981 C 0.52903 0.03518 0.5332 0.02361 0.53515 0.02013 C 0.5371 0.01666 0.53958 0.01481 0.54153 0.01157 C 0.56067 -0.01899 0.54296 0.00532 0.55755 -0.01389 C 0.55859 -0.0169 0.5595 -0.01991 0.56067 -0.02246 C 0.56445 -0.03033 0.56718 -0.03334 0.57187 -0.03959 C 0.575 -0.04792 0.57526 -0.04977 0.57981 -0.05649 C 0.59153 -0.07385 0.57669 -0.04769 0.59101 -0.07084 C 0.5944 -0.07616 0.59791 -0.08125 0.60065 -0.08774 C 0.60221 -0.09144 0.60351 -0.09584 0.60533 -0.09908 C 0.60677 -0.10163 0.60859 -0.10278 0.61015 -0.10487 C 0.61862 -0.12755 0.60755 -0.1 0.61809 -0.11899 C 0.61953 -0.1213 0.62005 -0.12477 0.62135 -0.12755 C 0.62278 -0.13056 0.6246 -0.13288 0.62617 -0.13588 C 0.62786 -0.13959 0.62903 -0.14399 0.63085 -0.14723 C 0.6457 -0.17362 0.62474 -0.12894 0.64049 -0.16158 C 0.64218 -0.16505 0.64335 -0.16945 0.64531 -0.17292 C 0.65481 -0.18982 0.64622 -0.15973 0.65963 -0.19561 C 0.66393 -0.20695 0.66119 -0.20209 0.66757 -0.20973 C 0.66979 -0.21551 0.67122 -0.222 0.67395 -0.22686 C 0.67565 -0.22963 0.67734 -0.23218 0.67877 -0.23519 C 0.6888 -0.25788 0.68072 -0.24676 0.68997 -0.25788 C 0.69114 -0.26644 0.69101 -0.27107 0.69479 -0.27755 C 0.69609 -0.2801 0.69791 -0.28149 0.69947 -0.28334 C 0.70065 -0.28889 0.70039 -0.29607 0.70273 -0.30024 C 0.70716 -0.30811 0.70768 -0.30811 0.71067 -0.31737 C 0.71627 -0.33473 0.71093 -0.32338 0.71862 -0.33727 C 0.71927 -0.34005 0.71953 -0.34306 0.72031 -0.34561 C 0.72252 -0.35371 0.72474 -0.35649 0.72825 -0.36274 C 0.72929 -0.36644 0.7302 -0.37038 0.73138 -0.37408 C 0.73372 -0.38125 0.73671 -0.38727 0.73945 -0.39399 C 0.74166 -0.39954 0.74349 -0.40556 0.74583 -0.41088 C 0.74739 -0.41482 0.74908 -0.41852 0.75065 -0.42223 C 0.75169 -0.425 0.75247 -0.42848 0.75377 -0.43079 C 0.75507 -0.43334 0.75703 -0.43473 0.75859 -0.43658 C 0.76653 -0.45764 0.75625 -0.43172 0.76653 -0.45348 C 0.77109 -0.4632 0.76875 -0.4632 0.77447 -0.47338 C 0.77591 -0.4757 0.77773 -0.47709 0.77929 -0.47917 C 0.79075 -0.5095 0.77291 -0.46343 0.78724 -0.49607 C 0.78971 -0.50139 0.79153 -0.50741 0.79362 -0.5132 C 0.79479 -0.51598 0.79531 -0.51968 0.79687 -0.52153 L 0.80169 -0.52732 C 0.80338 -0.53681 0.80156 -0.53588 0.80481 -0.53588 L 0.80651 -0.54445 " pathEditMode="relative" ptsTypes="AAAAAAAAAAAAAA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96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  <p:sndAc>
          <p:stSnd>
            <p:snd r:embed="rId2" name="Ausgang.wav"/>
          </p:stSnd>
        </p:sndAc>
      </p:transition>
    </mc:Choice>
    <mc:Fallback xmlns="">
      <p:transition spd="med" advClick="0" advTm="5000">
        <p:fade/>
        <p:sndAc>
          <p:stSnd>
            <p:snd r:embed="rId5" name="Ausga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1.09167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83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6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stSnd>
            <p:snd r:embed="rId2" name="Unfall.wav"/>
          </p:stSnd>
        </p:sndAc>
      </p:transition>
    </mc:Choice>
    <mc:Fallback xmlns="">
      <p:transition advClick="0" advTm="1000">
        <p:fade/>
        <p:sndAc>
          <p:stSnd>
            <p:snd r:embed="rId3" name="Unfall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76103C0-437D-492C-A356-A00D22838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2" b="96118" l="7426" r="943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121" y="4395255"/>
            <a:ext cx="2528237" cy="2257056"/>
          </a:xfrm>
          <a:prstGeom prst="rect">
            <a:avLst/>
          </a:prstGeom>
          <a:effectLst>
            <a:outerShdw blurRad="76200" dist="1651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3C26025-7FCA-4BD4-939F-34C7D87E4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9" b="96369" l="5533" r="954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96" y="5751980"/>
            <a:ext cx="1291844" cy="12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4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:fade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if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D472155-8BD4-4D3C-82ED-5C0A1EC34B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F04C8F64-F96F-46E3-B54F-6D83D0F1D72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85546" y="6388094"/>
            <a:ext cx="1804572" cy="256054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EB092F76-6F33-4793-A57E-1B07552D216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36" y="6138367"/>
            <a:ext cx="1804572" cy="262151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E748A2E-A79F-4115-BE85-95968BB5085A}"/>
              </a:ext>
            </a:extLst>
          </p:cNvPr>
          <p:cNvGrpSpPr/>
          <p:nvPr/>
        </p:nvGrpSpPr>
        <p:grpSpPr>
          <a:xfrm>
            <a:off x="3014352" y="1010920"/>
            <a:ext cx="6177280" cy="4836160"/>
            <a:chOff x="3498138" y="1018939"/>
            <a:chExt cx="6177280" cy="4836160"/>
          </a:xfrm>
        </p:grpSpPr>
        <p:sp>
          <p:nvSpPr>
            <p:cNvPr id="21" name="Achteck 20">
              <a:extLst>
                <a:ext uri="{FF2B5EF4-FFF2-40B4-BE49-F238E27FC236}">
                  <a16:creationId xmlns:a16="http://schemas.microsoft.com/office/drawing/2014/main" id="{3C9E5672-3620-4084-A3DF-9E3E7CDD2802}"/>
                </a:ext>
              </a:extLst>
            </p:cNvPr>
            <p:cNvSpPr/>
            <p:nvPr/>
          </p:nvSpPr>
          <p:spPr>
            <a:xfrm>
              <a:off x="3498138" y="1018939"/>
              <a:ext cx="6177280" cy="4836160"/>
            </a:xfrm>
            <a:prstGeom prst="octagon">
              <a:avLst>
                <a:gd name="adj" fmla="val 14793"/>
              </a:avLst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B7D69A6-449C-47F1-A43D-D1AD364B4BAD}"/>
                </a:ext>
              </a:extLst>
            </p:cNvPr>
            <p:cNvSpPr txBox="1"/>
            <p:nvPr/>
          </p:nvSpPr>
          <p:spPr>
            <a:xfrm rot="20839472">
              <a:off x="4484708" y="2888098"/>
              <a:ext cx="420413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8800" dirty="0">
                  <a:solidFill>
                    <a:schemeClr val="bg1"/>
                  </a:solidFill>
                  <a:latin typeface="Architects Daughter" pitchFamily="2" charset="0"/>
                </a:rPr>
                <a:t>Ende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AB21BF6B-96CA-4941-AA10-3AD806F988CC}"/>
              </a:ext>
            </a:extLst>
          </p:cNvPr>
          <p:cNvGrpSpPr/>
          <p:nvPr/>
        </p:nvGrpSpPr>
        <p:grpSpPr>
          <a:xfrm>
            <a:off x="385063" y="-357352"/>
            <a:ext cx="11435856" cy="8864814"/>
            <a:chOff x="385064" y="-155266"/>
            <a:chExt cx="11435856" cy="8778342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4C9CEBE1-6BA1-4509-A1F7-35DC25AB0AEB}"/>
                </a:ext>
              </a:extLst>
            </p:cNvPr>
            <p:cNvGrpSpPr/>
            <p:nvPr/>
          </p:nvGrpSpPr>
          <p:grpSpPr>
            <a:xfrm>
              <a:off x="385064" y="-155266"/>
              <a:ext cx="2032989" cy="8778342"/>
              <a:chOff x="297089" y="-312921"/>
              <a:chExt cx="2032989" cy="8778342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78E7BA58-50B5-4EEF-B890-BC05A2DC4345}"/>
                  </a:ext>
                </a:extLst>
              </p:cNvPr>
              <p:cNvSpPr/>
              <p:nvPr/>
            </p:nvSpPr>
            <p:spPr>
              <a:xfrm>
                <a:off x="316141" y="0"/>
                <a:ext cx="1994884" cy="6858000"/>
              </a:xfrm>
              <a:prstGeom prst="rect">
                <a:avLst/>
              </a:prstGeom>
              <a:blipFill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 w="571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E43F1D56-8B7D-482B-89E8-C4E33B4985CD}"/>
                  </a:ext>
                </a:extLst>
              </p:cNvPr>
              <p:cNvGrpSpPr/>
              <p:nvPr/>
            </p:nvGrpSpPr>
            <p:grpSpPr>
              <a:xfrm>
                <a:off x="297089" y="-312921"/>
                <a:ext cx="2032989" cy="8778342"/>
                <a:chOff x="297089" y="-312921"/>
                <a:chExt cx="2032989" cy="8778342"/>
              </a:xfrm>
            </p:grpSpPr>
            <p:grpSp>
              <p:nvGrpSpPr>
                <p:cNvPr id="18" name="Gruppieren 17">
                  <a:extLst>
                    <a:ext uri="{FF2B5EF4-FFF2-40B4-BE49-F238E27FC236}">
                      <a16:creationId xmlns:a16="http://schemas.microsoft.com/office/drawing/2014/main" id="{7D2A9322-B2F2-4D93-81BC-CCE8AD937F3A}"/>
                    </a:ext>
                  </a:extLst>
                </p:cNvPr>
                <p:cNvGrpSpPr/>
                <p:nvPr/>
              </p:nvGrpSpPr>
              <p:grpSpPr>
                <a:xfrm>
                  <a:off x="646964" y="-312921"/>
                  <a:ext cx="1316856" cy="987026"/>
                  <a:chOff x="4093364" y="1982706"/>
                  <a:chExt cx="1316856" cy="3210560"/>
                </a:xfrm>
              </p:grpSpPr>
              <p:sp>
                <p:nvSpPr>
                  <p:cNvPr id="134" name="Freihandform: Form 133">
                    <a:extLst>
                      <a:ext uri="{FF2B5EF4-FFF2-40B4-BE49-F238E27FC236}">
                        <a16:creationId xmlns:a16="http://schemas.microsoft.com/office/drawing/2014/main" id="{43B790FB-EE02-471A-8A4B-910BB51FD26C}"/>
                      </a:ext>
                    </a:extLst>
                  </p:cNvPr>
                  <p:cNvSpPr/>
                  <p:nvPr/>
                </p:nvSpPr>
                <p:spPr>
                  <a:xfrm>
                    <a:off x="4747563" y="1982706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5" name="Freihandform: Form 134">
                    <a:extLst>
                      <a:ext uri="{FF2B5EF4-FFF2-40B4-BE49-F238E27FC236}">
                        <a16:creationId xmlns:a16="http://schemas.microsoft.com/office/drawing/2014/main" id="{B5146AC0-3141-4055-BF82-C33C3C542B8F}"/>
                      </a:ext>
                    </a:extLst>
                  </p:cNvPr>
                  <p:cNvSpPr/>
                  <p:nvPr/>
                </p:nvSpPr>
                <p:spPr>
                  <a:xfrm flipH="1">
                    <a:off x="4093364" y="1982706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6" name="Gruppieren 15">
                  <a:extLst>
                    <a:ext uri="{FF2B5EF4-FFF2-40B4-BE49-F238E27FC236}">
                      <a16:creationId xmlns:a16="http://schemas.microsoft.com/office/drawing/2014/main" id="{56B618C9-C4EE-408F-995E-94EEC5B6BA5B}"/>
                    </a:ext>
                  </a:extLst>
                </p:cNvPr>
                <p:cNvGrpSpPr/>
                <p:nvPr/>
              </p:nvGrpSpPr>
              <p:grpSpPr>
                <a:xfrm>
                  <a:off x="297089" y="294922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2" name="Gruppieren 11">
                    <a:extLst>
                      <a:ext uri="{FF2B5EF4-FFF2-40B4-BE49-F238E27FC236}">
                        <a16:creationId xmlns:a16="http://schemas.microsoft.com/office/drawing/2014/main" id="{38020BE8-4F71-4DC2-9E9A-02CDE31DE1D6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1" name="Sechseck 10">
                      <a:extLst>
                        <a:ext uri="{FF2B5EF4-FFF2-40B4-BE49-F238E27FC236}">
                          <a16:creationId xmlns:a16="http://schemas.microsoft.com/office/drawing/2014/main" id="{1298DAFB-130C-44C9-A4FF-49FC64BBAB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1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19" name="Sechseck 118">
                      <a:extLst>
                        <a:ext uri="{FF2B5EF4-FFF2-40B4-BE49-F238E27FC236}">
                          <a16:creationId xmlns:a16="http://schemas.microsoft.com/office/drawing/2014/main" id="{EEAF3F65-B088-4DA8-91F6-BBD802D41DA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5" name="Freihandform: Form 14">
                    <a:extLst>
                      <a:ext uri="{FF2B5EF4-FFF2-40B4-BE49-F238E27FC236}">
                        <a16:creationId xmlns:a16="http://schemas.microsoft.com/office/drawing/2014/main" id="{C24B6896-DF83-4EDC-BE10-099B1E9A9DA1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20" name="Freihandform: Form 119">
                    <a:extLst>
                      <a:ext uri="{FF2B5EF4-FFF2-40B4-BE49-F238E27FC236}">
                        <a16:creationId xmlns:a16="http://schemas.microsoft.com/office/drawing/2014/main" id="{576CE554-5204-4DAB-8F0D-6E6982C91A6D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22" name="Gruppieren 121">
                  <a:extLst>
                    <a:ext uri="{FF2B5EF4-FFF2-40B4-BE49-F238E27FC236}">
                      <a16:creationId xmlns:a16="http://schemas.microsoft.com/office/drawing/2014/main" id="{24353970-BAFD-46EE-9FB8-A7CFE0940C44}"/>
                    </a:ext>
                  </a:extLst>
                </p:cNvPr>
                <p:cNvGrpSpPr/>
                <p:nvPr/>
              </p:nvGrpSpPr>
              <p:grpSpPr>
                <a:xfrm>
                  <a:off x="330343" y="2645750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23" name="Gruppieren 122">
                    <a:extLst>
                      <a:ext uri="{FF2B5EF4-FFF2-40B4-BE49-F238E27FC236}">
                        <a16:creationId xmlns:a16="http://schemas.microsoft.com/office/drawing/2014/main" id="{5BDDCDC3-6D46-416A-8264-CCE514B3AD2D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26" name="Sechseck 125">
                      <a:extLst>
                        <a:ext uri="{FF2B5EF4-FFF2-40B4-BE49-F238E27FC236}">
                          <a16:creationId xmlns:a16="http://schemas.microsoft.com/office/drawing/2014/main" id="{52BAC1B5-0ACB-4C74-8ECB-2E395002C8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1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27" name="Sechseck 126">
                      <a:extLst>
                        <a:ext uri="{FF2B5EF4-FFF2-40B4-BE49-F238E27FC236}">
                          <a16:creationId xmlns:a16="http://schemas.microsoft.com/office/drawing/2014/main" id="{9DADBCAB-C883-42BF-AFD7-DED65FDFAE7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24" name="Freihandform: Form 123">
                    <a:extLst>
                      <a:ext uri="{FF2B5EF4-FFF2-40B4-BE49-F238E27FC236}">
                        <a16:creationId xmlns:a16="http://schemas.microsoft.com/office/drawing/2014/main" id="{0781C4F6-6051-43A4-A918-3F7F2D2A87E3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25" name="Freihandform: Form 124">
                    <a:extLst>
                      <a:ext uri="{FF2B5EF4-FFF2-40B4-BE49-F238E27FC236}">
                        <a16:creationId xmlns:a16="http://schemas.microsoft.com/office/drawing/2014/main" id="{A80CDD7E-DE3A-4CD1-9C46-C67B345CCD58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28" name="Gruppieren 127">
                  <a:extLst>
                    <a:ext uri="{FF2B5EF4-FFF2-40B4-BE49-F238E27FC236}">
                      <a16:creationId xmlns:a16="http://schemas.microsoft.com/office/drawing/2014/main" id="{0F84F79C-0B71-42BE-B125-2D7765CDF052}"/>
                    </a:ext>
                  </a:extLst>
                </p:cNvPr>
                <p:cNvGrpSpPr/>
                <p:nvPr/>
              </p:nvGrpSpPr>
              <p:grpSpPr>
                <a:xfrm>
                  <a:off x="335194" y="4996579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29" name="Gruppieren 128">
                    <a:extLst>
                      <a:ext uri="{FF2B5EF4-FFF2-40B4-BE49-F238E27FC236}">
                        <a16:creationId xmlns:a16="http://schemas.microsoft.com/office/drawing/2014/main" id="{227348EC-CB94-47EC-A2DB-2B787256C860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32" name="Sechseck 131">
                      <a:extLst>
                        <a:ext uri="{FF2B5EF4-FFF2-40B4-BE49-F238E27FC236}">
                          <a16:creationId xmlns:a16="http://schemas.microsoft.com/office/drawing/2014/main" id="{23CFE202-1128-4F33-8193-D2553096BD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1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33" name="Sechseck 132">
                      <a:extLst>
                        <a:ext uri="{FF2B5EF4-FFF2-40B4-BE49-F238E27FC236}">
                          <a16:creationId xmlns:a16="http://schemas.microsoft.com/office/drawing/2014/main" id="{DFDB5CBE-A125-4F18-BE4E-A997768FDA5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30" name="Freihandform: Form 129">
                    <a:extLst>
                      <a:ext uri="{FF2B5EF4-FFF2-40B4-BE49-F238E27FC236}">
                        <a16:creationId xmlns:a16="http://schemas.microsoft.com/office/drawing/2014/main" id="{2518B1C8-BE0C-48A0-90C9-4C4471EA148B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31" name="Freihandform: Form 130">
                    <a:extLst>
                      <a:ext uri="{FF2B5EF4-FFF2-40B4-BE49-F238E27FC236}">
                        <a16:creationId xmlns:a16="http://schemas.microsoft.com/office/drawing/2014/main" id="{488ED1E1-FF68-4DB9-9A08-6BDB9C1E343C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</p:grpSp>
        </p:grpSp>
        <p:grpSp>
          <p:nvGrpSpPr>
            <p:cNvPr id="136" name="Gruppieren 135">
              <a:extLst>
                <a:ext uri="{FF2B5EF4-FFF2-40B4-BE49-F238E27FC236}">
                  <a16:creationId xmlns:a16="http://schemas.microsoft.com/office/drawing/2014/main" id="{9353CE86-835E-49C6-BD0E-7BD8AE84E1A9}"/>
                </a:ext>
              </a:extLst>
            </p:cNvPr>
            <p:cNvGrpSpPr/>
            <p:nvPr/>
          </p:nvGrpSpPr>
          <p:grpSpPr>
            <a:xfrm>
              <a:off x="9787931" y="-155266"/>
              <a:ext cx="2032989" cy="8778342"/>
              <a:chOff x="297089" y="-312921"/>
              <a:chExt cx="2032989" cy="8778342"/>
            </a:xfrm>
          </p:grpSpPr>
          <p:sp>
            <p:nvSpPr>
              <p:cNvPr id="137" name="Rechteck 136">
                <a:extLst>
                  <a:ext uri="{FF2B5EF4-FFF2-40B4-BE49-F238E27FC236}">
                    <a16:creationId xmlns:a16="http://schemas.microsoft.com/office/drawing/2014/main" id="{0D59E545-8D93-44A1-9E3E-927AB365A715}"/>
                  </a:ext>
                </a:extLst>
              </p:cNvPr>
              <p:cNvSpPr/>
              <p:nvPr/>
            </p:nvSpPr>
            <p:spPr>
              <a:xfrm>
                <a:off x="316141" y="0"/>
                <a:ext cx="1994884" cy="6858000"/>
              </a:xfrm>
              <a:prstGeom prst="rect">
                <a:avLst/>
              </a:prstGeom>
              <a:blipFill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 w="571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38" name="Gruppieren 137">
                <a:extLst>
                  <a:ext uri="{FF2B5EF4-FFF2-40B4-BE49-F238E27FC236}">
                    <a16:creationId xmlns:a16="http://schemas.microsoft.com/office/drawing/2014/main" id="{E95B316A-6094-487D-BE97-C129B2F32579}"/>
                  </a:ext>
                </a:extLst>
              </p:cNvPr>
              <p:cNvGrpSpPr/>
              <p:nvPr/>
            </p:nvGrpSpPr>
            <p:grpSpPr>
              <a:xfrm>
                <a:off x="297089" y="-312921"/>
                <a:ext cx="2032989" cy="8778342"/>
                <a:chOff x="297089" y="-312921"/>
                <a:chExt cx="2032989" cy="8778342"/>
              </a:xfrm>
            </p:grpSpPr>
            <p:grpSp>
              <p:nvGrpSpPr>
                <p:cNvPr id="139" name="Gruppieren 138">
                  <a:extLst>
                    <a:ext uri="{FF2B5EF4-FFF2-40B4-BE49-F238E27FC236}">
                      <a16:creationId xmlns:a16="http://schemas.microsoft.com/office/drawing/2014/main" id="{9B9E8E85-275F-4A4B-98A6-3EFF8D705E2C}"/>
                    </a:ext>
                  </a:extLst>
                </p:cNvPr>
                <p:cNvGrpSpPr/>
                <p:nvPr/>
              </p:nvGrpSpPr>
              <p:grpSpPr>
                <a:xfrm>
                  <a:off x="646964" y="-312921"/>
                  <a:ext cx="1316856" cy="987026"/>
                  <a:chOff x="4093364" y="1982706"/>
                  <a:chExt cx="1316856" cy="3210560"/>
                </a:xfrm>
              </p:grpSpPr>
              <p:sp>
                <p:nvSpPr>
                  <p:cNvPr id="158" name="Freihandform: Form 157">
                    <a:extLst>
                      <a:ext uri="{FF2B5EF4-FFF2-40B4-BE49-F238E27FC236}">
                        <a16:creationId xmlns:a16="http://schemas.microsoft.com/office/drawing/2014/main" id="{9B48B596-95E2-4A79-BAFC-D66B8984CE77}"/>
                      </a:ext>
                    </a:extLst>
                  </p:cNvPr>
                  <p:cNvSpPr/>
                  <p:nvPr/>
                </p:nvSpPr>
                <p:spPr>
                  <a:xfrm>
                    <a:off x="4747563" y="1982706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59" name="Freihandform: Form 158">
                    <a:extLst>
                      <a:ext uri="{FF2B5EF4-FFF2-40B4-BE49-F238E27FC236}">
                        <a16:creationId xmlns:a16="http://schemas.microsoft.com/office/drawing/2014/main" id="{6B2E0D3C-A391-4618-900C-F6B2C914B7E2}"/>
                      </a:ext>
                    </a:extLst>
                  </p:cNvPr>
                  <p:cNvSpPr/>
                  <p:nvPr/>
                </p:nvSpPr>
                <p:spPr>
                  <a:xfrm flipH="1">
                    <a:off x="4093364" y="1982706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40" name="Gruppieren 139">
                  <a:extLst>
                    <a:ext uri="{FF2B5EF4-FFF2-40B4-BE49-F238E27FC236}">
                      <a16:creationId xmlns:a16="http://schemas.microsoft.com/office/drawing/2014/main" id="{A29E6604-7DFD-46B3-83E2-B16436B1FDFC}"/>
                    </a:ext>
                  </a:extLst>
                </p:cNvPr>
                <p:cNvGrpSpPr/>
                <p:nvPr/>
              </p:nvGrpSpPr>
              <p:grpSpPr>
                <a:xfrm>
                  <a:off x="297089" y="294922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53" name="Gruppieren 152">
                    <a:extLst>
                      <a:ext uri="{FF2B5EF4-FFF2-40B4-BE49-F238E27FC236}">
                        <a16:creationId xmlns:a16="http://schemas.microsoft.com/office/drawing/2014/main" id="{8E7878EC-1E78-4800-B1AD-E746263B7ED7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56" name="Sechseck 155">
                      <a:extLst>
                        <a:ext uri="{FF2B5EF4-FFF2-40B4-BE49-F238E27FC236}">
                          <a16:creationId xmlns:a16="http://schemas.microsoft.com/office/drawing/2014/main" id="{F7790666-DD9E-47AD-A013-997426C1B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1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57" name="Sechseck 156">
                      <a:extLst>
                        <a:ext uri="{FF2B5EF4-FFF2-40B4-BE49-F238E27FC236}">
                          <a16:creationId xmlns:a16="http://schemas.microsoft.com/office/drawing/2014/main" id="{F390983A-4939-49A9-91A3-749F614FA39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54" name="Freihandform: Form 153">
                    <a:extLst>
                      <a:ext uri="{FF2B5EF4-FFF2-40B4-BE49-F238E27FC236}">
                        <a16:creationId xmlns:a16="http://schemas.microsoft.com/office/drawing/2014/main" id="{588B303F-7960-4FCC-96E7-7022F285FBCB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55" name="Freihandform: Form 154">
                    <a:extLst>
                      <a:ext uri="{FF2B5EF4-FFF2-40B4-BE49-F238E27FC236}">
                        <a16:creationId xmlns:a16="http://schemas.microsoft.com/office/drawing/2014/main" id="{C15C2DB1-C8BB-4388-8313-DB19E374B4C7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41" name="Gruppieren 140">
                  <a:extLst>
                    <a:ext uri="{FF2B5EF4-FFF2-40B4-BE49-F238E27FC236}">
                      <a16:creationId xmlns:a16="http://schemas.microsoft.com/office/drawing/2014/main" id="{ADBA9D2C-34CB-49B7-A478-5EF13FDD0804}"/>
                    </a:ext>
                  </a:extLst>
                </p:cNvPr>
                <p:cNvGrpSpPr/>
                <p:nvPr/>
              </p:nvGrpSpPr>
              <p:grpSpPr>
                <a:xfrm>
                  <a:off x="330343" y="2645750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48" name="Gruppieren 147">
                    <a:extLst>
                      <a:ext uri="{FF2B5EF4-FFF2-40B4-BE49-F238E27FC236}">
                        <a16:creationId xmlns:a16="http://schemas.microsoft.com/office/drawing/2014/main" id="{C29ABE20-4566-4900-8A5F-383A3FE697B0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51" name="Sechseck 150">
                      <a:extLst>
                        <a:ext uri="{FF2B5EF4-FFF2-40B4-BE49-F238E27FC236}">
                          <a16:creationId xmlns:a16="http://schemas.microsoft.com/office/drawing/2014/main" id="{A707C795-6E3B-46A1-8679-69B5195DC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1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52" name="Sechseck 151">
                      <a:extLst>
                        <a:ext uri="{FF2B5EF4-FFF2-40B4-BE49-F238E27FC236}">
                          <a16:creationId xmlns:a16="http://schemas.microsoft.com/office/drawing/2014/main" id="{3F5B2321-89A9-4A7E-A977-50B76A2FFF6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49" name="Freihandform: Form 148">
                    <a:extLst>
                      <a:ext uri="{FF2B5EF4-FFF2-40B4-BE49-F238E27FC236}">
                        <a16:creationId xmlns:a16="http://schemas.microsoft.com/office/drawing/2014/main" id="{21ACE4A8-DDF0-4B2F-8C1D-9BECF7A4A9A1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50" name="Freihandform: Form 149">
                    <a:extLst>
                      <a:ext uri="{FF2B5EF4-FFF2-40B4-BE49-F238E27FC236}">
                        <a16:creationId xmlns:a16="http://schemas.microsoft.com/office/drawing/2014/main" id="{2EF4F429-DBDB-4E7F-B076-9C7A8E54CB87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  <p:grpSp>
              <p:nvGrpSpPr>
                <p:cNvPr id="142" name="Gruppieren 141">
                  <a:extLst>
                    <a:ext uri="{FF2B5EF4-FFF2-40B4-BE49-F238E27FC236}">
                      <a16:creationId xmlns:a16="http://schemas.microsoft.com/office/drawing/2014/main" id="{2FD39517-51A2-4272-B703-5452D0072797}"/>
                    </a:ext>
                  </a:extLst>
                </p:cNvPr>
                <p:cNvGrpSpPr/>
                <p:nvPr/>
              </p:nvGrpSpPr>
              <p:grpSpPr>
                <a:xfrm>
                  <a:off x="335194" y="4996579"/>
                  <a:ext cx="1994884" cy="3468842"/>
                  <a:chOff x="365760" y="1019536"/>
                  <a:chExt cx="1994884" cy="3468842"/>
                </a:xfrm>
              </p:grpSpPr>
              <p:grpSp>
                <p:nvGrpSpPr>
                  <p:cNvPr id="143" name="Gruppieren 142">
                    <a:extLst>
                      <a:ext uri="{FF2B5EF4-FFF2-40B4-BE49-F238E27FC236}">
                        <a16:creationId xmlns:a16="http://schemas.microsoft.com/office/drawing/2014/main" id="{04CBA440-BED9-46B8-B835-E7D76C89764A}"/>
                      </a:ext>
                    </a:extLst>
                  </p:cNvPr>
                  <p:cNvGrpSpPr/>
                  <p:nvPr/>
                </p:nvGrpSpPr>
                <p:grpSpPr>
                  <a:xfrm>
                    <a:off x="365760" y="1019536"/>
                    <a:ext cx="1994884" cy="1717040"/>
                    <a:chOff x="365760" y="1019536"/>
                    <a:chExt cx="1994884" cy="1717040"/>
                  </a:xfrm>
                </p:grpSpPr>
                <p:sp>
                  <p:nvSpPr>
                    <p:cNvPr id="146" name="Sechseck 145">
                      <a:extLst>
                        <a:ext uri="{FF2B5EF4-FFF2-40B4-BE49-F238E27FC236}">
                          <a16:creationId xmlns:a16="http://schemas.microsoft.com/office/drawing/2014/main" id="{85CCE880-122D-4012-A86A-D196713C79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760" y="1019536"/>
                      <a:ext cx="1994884" cy="1717040"/>
                    </a:xfrm>
                    <a:prstGeom prst="hexagon">
                      <a:avLst/>
                    </a:prstGeom>
                    <a:blipFill>
                      <a:blip r:embed="rId11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47" name="Sechseck 146">
                      <a:extLst>
                        <a:ext uri="{FF2B5EF4-FFF2-40B4-BE49-F238E27FC236}">
                          <a16:creationId xmlns:a16="http://schemas.microsoft.com/office/drawing/2014/main" id="{4B6009C7-0E4E-45F6-A100-D1B7C00EEBF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647324" y="1261884"/>
                      <a:ext cx="1431756" cy="1232344"/>
                    </a:xfrm>
                    <a:prstGeom prst="hexagon">
                      <a:avLst/>
                    </a:prstGeom>
                    <a:blipFill>
                      <a:blip r:embed="rId12"/>
                      <a:tile tx="0" ty="0" sx="100000" sy="100000" flip="none" algn="tl"/>
                    </a:blipFill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</p:grpSp>
              <p:sp>
                <p:nvSpPr>
                  <p:cNvPr id="144" name="Freihandform: Form 143">
                    <a:extLst>
                      <a:ext uri="{FF2B5EF4-FFF2-40B4-BE49-F238E27FC236}">
                        <a16:creationId xmlns:a16="http://schemas.microsoft.com/office/drawing/2014/main" id="{69007B42-C4F0-4C09-81F7-83077A2FC75A}"/>
                      </a:ext>
                    </a:extLst>
                  </p:cNvPr>
                  <p:cNvSpPr/>
                  <p:nvPr/>
                </p:nvSpPr>
                <p:spPr>
                  <a:xfrm>
                    <a:off x="1362733" y="1277818"/>
                    <a:ext cx="662657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3257 w 662657"/>
                      <a:gd name="connsiteY2" fmla="*/ 10642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2657" h="3362960">
                        <a:moveTo>
                          <a:pt x="22577" y="0"/>
                        </a:moveTo>
                        <a:lnTo>
                          <a:pt x="22577" y="0"/>
                        </a:lnTo>
                        <a:lnTo>
                          <a:pt x="383257" y="10642"/>
                        </a:lnTo>
                        <a:lnTo>
                          <a:pt x="662657" y="609600"/>
                        </a:lnTo>
                        <a:lnTo>
                          <a:pt x="642337" y="3362960"/>
                        </a:lnTo>
                        <a:lnTo>
                          <a:pt x="2257" y="3271520"/>
                        </a:lnTo>
                        <a:cubicBezTo>
                          <a:pt x="-1130" y="2181013"/>
                          <a:pt x="-4516" y="1090507"/>
                          <a:pt x="22577" y="0"/>
                        </a:cubicBezTo>
                        <a:close/>
                      </a:path>
                    </a:pathLst>
                  </a:custGeom>
                  <a:blipFill>
                    <a:blip r:embed="rId8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45" name="Freihandform: Form 144">
                    <a:extLst>
                      <a:ext uri="{FF2B5EF4-FFF2-40B4-BE49-F238E27FC236}">
                        <a16:creationId xmlns:a16="http://schemas.microsoft.com/office/drawing/2014/main" id="{6E2D87DA-F86E-4F98-BB83-6C5C2021F4BE}"/>
                      </a:ext>
                    </a:extLst>
                  </p:cNvPr>
                  <p:cNvSpPr/>
                  <p:nvPr/>
                </p:nvSpPr>
                <p:spPr>
                  <a:xfrm flipH="1">
                    <a:off x="708534" y="1277818"/>
                    <a:ext cx="685168" cy="3210560"/>
                  </a:xfrm>
                  <a:custGeom>
                    <a:avLst/>
                    <a:gdLst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98497 w 662657"/>
                      <a:gd name="connsiteY2" fmla="*/ 0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22577 w 662657"/>
                      <a:gd name="connsiteY0" fmla="*/ 0 h 3362960"/>
                      <a:gd name="connsiteX1" fmla="*/ 22577 w 662657"/>
                      <a:gd name="connsiteY1" fmla="*/ 0 h 3362960"/>
                      <a:gd name="connsiteX2" fmla="*/ 388337 w 662657"/>
                      <a:gd name="connsiteY2" fmla="*/ 5321 h 3362960"/>
                      <a:gd name="connsiteX3" fmla="*/ 662657 w 662657"/>
                      <a:gd name="connsiteY3" fmla="*/ 609600 h 3362960"/>
                      <a:gd name="connsiteX4" fmla="*/ 642337 w 662657"/>
                      <a:gd name="connsiteY4" fmla="*/ 3362960 h 3362960"/>
                      <a:gd name="connsiteX5" fmla="*/ 2257 w 662657"/>
                      <a:gd name="connsiteY5" fmla="*/ 3271520 h 3362960"/>
                      <a:gd name="connsiteX6" fmla="*/ 22577 w 662657"/>
                      <a:gd name="connsiteY6" fmla="*/ 0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5321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  <a:gd name="connsiteX0" fmla="*/ 9528 w 685168"/>
                      <a:gd name="connsiteY0" fmla="*/ 21285 h 3362960"/>
                      <a:gd name="connsiteX1" fmla="*/ 45088 w 685168"/>
                      <a:gd name="connsiteY1" fmla="*/ 0 h 3362960"/>
                      <a:gd name="connsiteX2" fmla="*/ 410848 w 685168"/>
                      <a:gd name="connsiteY2" fmla="*/ 15963 h 3362960"/>
                      <a:gd name="connsiteX3" fmla="*/ 685168 w 685168"/>
                      <a:gd name="connsiteY3" fmla="*/ 609600 h 3362960"/>
                      <a:gd name="connsiteX4" fmla="*/ 664848 w 685168"/>
                      <a:gd name="connsiteY4" fmla="*/ 3362960 h 3362960"/>
                      <a:gd name="connsiteX5" fmla="*/ 24768 w 685168"/>
                      <a:gd name="connsiteY5" fmla="*/ 3271520 h 3362960"/>
                      <a:gd name="connsiteX6" fmla="*/ 9528 w 685168"/>
                      <a:gd name="connsiteY6" fmla="*/ 21285 h 33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5168" h="3362960">
                        <a:moveTo>
                          <a:pt x="9528" y="21285"/>
                        </a:moveTo>
                        <a:lnTo>
                          <a:pt x="45088" y="0"/>
                        </a:lnTo>
                        <a:lnTo>
                          <a:pt x="410848" y="15963"/>
                        </a:lnTo>
                        <a:lnTo>
                          <a:pt x="685168" y="609600"/>
                        </a:lnTo>
                        <a:lnTo>
                          <a:pt x="664848" y="3362960"/>
                        </a:lnTo>
                        <a:lnTo>
                          <a:pt x="24768" y="3271520"/>
                        </a:lnTo>
                        <a:cubicBezTo>
                          <a:pt x="21381" y="2181013"/>
                          <a:pt x="-17565" y="1111792"/>
                          <a:pt x="9528" y="21285"/>
                        </a:cubicBezTo>
                        <a:close/>
                      </a:path>
                    </a:pathLst>
                  </a:custGeom>
                  <a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</a:extLst>
                    </a:blip>
                    <a:tile tx="0" ty="0" sx="100000" sy="100000" flip="none" algn="tl"/>
                  </a:blipFill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</p:grpSp>
          </p:grpSp>
        </p:grpSp>
      </p:grpSp>
      <p:pic>
        <p:nvPicPr>
          <p:cNvPr id="160" name="Grafik 159">
            <a:extLst>
              <a:ext uri="{FF2B5EF4-FFF2-40B4-BE49-F238E27FC236}">
                <a16:creationId xmlns:a16="http://schemas.microsoft.com/office/drawing/2014/main" id="{603D7532-E013-434F-BA96-69D724676E8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620000" y="6524076"/>
            <a:ext cx="2122326" cy="26824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95C315D-579E-4011-A1C1-B3DB16EE7E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7568" y="6524076"/>
            <a:ext cx="1304657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1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nextslide">
                  <a:snd r:embed="rId8" name="richtig 3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773850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37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17" name="1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0" name="Tabelle 2">
            <a:extLst>
              <a:ext uri="{FF2B5EF4-FFF2-40B4-BE49-F238E27FC236}">
                <a16:creationId xmlns:a16="http://schemas.microsoft.com/office/drawing/2014/main" id="{94F73E58-32C3-4FA6-B5A2-930D6F5F4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175652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07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3AC85C-5BC7-439A-8814-D35A38EEE21E}"/>
              </a:ext>
            </a:extLst>
          </p:cNvPr>
          <p:cNvGrpSpPr/>
          <p:nvPr/>
        </p:nvGrpSpPr>
        <p:grpSpPr>
          <a:xfrm>
            <a:off x="113547" y="242580"/>
            <a:ext cx="2597569" cy="2741252"/>
            <a:chOff x="8731250" y="127000"/>
            <a:chExt cx="3143250" cy="304976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D644734-E7EE-488F-B178-1B418B47A868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88AB0E6-3D1E-4B62-98D4-D7286471C791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9" name="Grafik 8">
                <a:hlinkClick r:id="" action="ppaction://hlinkshowjump?jump=nextslide">
                  <a:snd r:embed="rId3" name="richtig 3.wav"/>
                </a:hlinkClick>
                <a:extLst>
                  <a:ext uri="{FF2B5EF4-FFF2-40B4-BE49-F238E27FC236}">
                    <a16:creationId xmlns:a16="http://schemas.microsoft.com/office/drawing/2014/main" id="{E15A08A4-052C-4CBB-B97A-3FE59ED33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3F9DCA84-A97B-46A4-B9EA-57F837B8F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95AF680C-7CC8-4DB5-93C2-DD7D915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90D11320-A3B5-4A8E-B367-579897789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6443C2FE-ADF2-46C1-BEAC-C7C8E5F43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C511ECC3-9DEE-4EC4-ADD6-07164AD69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5" name="Grafik 14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473B1F11-08DB-44A9-B859-0D23159EB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6" name="Grafik 15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A002E133-EA23-4C5A-BFC9-D9169BCF2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7" name="Grafik 16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66A48252-259A-4AE8-BE46-6BE92F6DA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8" name="Grafik 17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EEB401F0-C2AD-4498-8188-40B6E39C1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81632521-50E0-4684-BF27-5DE84DED3F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29" b="93973" l="4342" r="97645">
                        <a14:foregroundMark x1="13337" y1="45808" x2="12855" y2="5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0425" y="3828270"/>
            <a:ext cx="6095998" cy="3156980"/>
          </a:xfrm>
          <a:prstGeom prst="rect">
            <a:avLst/>
          </a:prstGeom>
          <a:effectLst>
            <a:outerShdw blurRad="114300" dist="190500" dir="16200000" sy="23000" kx="-1200000" algn="bl" rotWithShape="0">
              <a:prstClr val="black">
                <a:alpha val="39000"/>
              </a:prstClr>
            </a:outerShdw>
          </a:effectLst>
        </p:spPr>
      </p:pic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11E18D9B-B1E9-46F9-A107-AFB1C227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434866"/>
              </p:ext>
            </p:extLst>
          </p:nvPr>
        </p:nvGraphicFramePr>
        <p:xfrm>
          <a:off x="11540983" y="189000"/>
          <a:ext cx="345440" cy="3240000"/>
        </p:xfrm>
        <a:graphic>
          <a:graphicData uri="http://schemas.openxmlformats.org/drawingml/2006/table">
            <a:tbl>
              <a:tblPr firstRow="1" bandRow="1"/>
              <a:tblGrid>
                <a:gridCol w="345440">
                  <a:extLst>
                    <a:ext uri="{9D8B030D-6E8A-4147-A177-3AD203B41FA5}">
                      <a16:colId xmlns:a16="http://schemas.microsoft.com/office/drawing/2014/main" val="3166121499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22274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836596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6504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941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97311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34464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91512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79162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17761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1623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8532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7093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01085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19205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184792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525969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428387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013993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93590"/>
                  </a:ext>
                </a:extLst>
              </a:tr>
              <a:tr h="162000">
                <a:tc>
                  <a:txBody>
                    <a:bodyPr/>
                    <a:lstStyle/>
                    <a:p>
                      <a:endParaRPr lang="de-AT" sz="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031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5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17" name="5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Breitbild</PresentationFormat>
  <Paragraphs>6</Paragraphs>
  <Slides>68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68</vt:i4>
      </vt:variant>
    </vt:vector>
  </HeadingPairs>
  <TitlesOfParts>
    <vt:vector size="73" baseType="lpstr">
      <vt:lpstr>Architects Daughter</vt:lpstr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Jäger Dietmar</dc:creator>
  <cp:lastModifiedBy>Jäger Dietmar</cp:lastModifiedBy>
  <cp:revision>86</cp:revision>
  <dcterms:created xsi:type="dcterms:W3CDTF">2021-01-03T12:17:25Z</dcterms:created>
  <dcterms:modified xsi:type="dcterms:W3CDTF">2021-01-31T13:29:57Z</dcterms:modified>
</cp:coreProperties>
</file>