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9" r:id="rId3"/>
    <p:sldId id="302" r:id="rId4"/>
    <p:sldId id="258" r:id="rId5"/>
    <p:sldId id="260" r:id="rId6"/>
    <p:sldId id="262" r:id="rId7"/>
    <p:sldId id="264" r:id="rId8"/>
    <p:sldId id="261" r:id="rId9"/>
    <p:sldId id="256" r:id="rId10"/>
    <p:sldId id="265" r:id="rId11"/>
    <p:sldId id="266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67" r:id="rId34"/>
    <p:sldId id="268" r:id="rId35"/>
    <p:sldId id="269" r:id="rId36"/>
    <p:sldId id="270" r:id="rId37"/>
    <p:sldId id="292" r:id="rId38"/>
    <p:sldId id="293" r:id="rId39"/>
    <p:sldId id="294" r:id="rId40"/>
    <p:sldId id="296" r:id="rId41"/>
    <p:sldId id="295" r:id="rId42"/>
    <p:sldId id="298" r:id="rId43"/>
    <p:sldId id="297" r:id="rId44"/>
    <p:sldId id="299" r:id="rId45"/>
    <p:sldId id="300" r:id="rId46"/>
    <p:sldId id="303" r:id="rId4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191E8-4ED0-425F-A9D4-F247BBB6C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D89DCD-1DCB-4E28-98BF-A22B4EA19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230BA3-F116-4BEF-9B96-ECE8F3CC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EFC949-EB35-4613-8F1C-A1375780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5DCA98-6856-4246-9D83-BFB1934A3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339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C3A00-D690-4536-AE07-9E5E61F5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3CDE71-954E-4F17-86F5-D8B598F41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4A0CF-ADAF-4089-A3D4-16AFC33F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9CB5E6-4D52-4277-BFCD-53DF87D8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BF968B-06DD-46B9-B7EC-9C35E7A6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695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23A3061-4497-4BA5-B9DA-71E63521D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E86FD9-D225-45A8-A000-D27D0E50A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0DC306-2A62-406B-B7B1-13CB9D00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210CBD-EA65-40B1-84D0-79F72E38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EB1213-D39A-43C6-9660-8225A852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22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7A983-2CCC-4ECF-88A8-F49A630DE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96438F-ADEC-4B11-A060-CF9BAD8A0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5DDC5-5758-41C9-895C-6D2CA23A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8E829B-D4B3-4913-A509-43B6CBC0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A61259-E962-41F1-8428-BA627DB5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369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2BCD1-F49B-4C1D-8610-39AED1F3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E01303-34B8-4FFE-853F-93D47919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F47725-BEA5-43EC-83CD-FACBA5B78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BBBFDE-759F-40DD-BA1D-803595D79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E1CC89-2814-466F-AD11-834A1740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019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2E1F4-4F5D-4602-9F7A-C60DBD3D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2EC873-9B40-4619-907D-17780355D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ECC66B-AF91-4898-85C1-4AC9BEDB8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DA7DF0-C7EF-4526-BCAD-216531F3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DEA04F-C5C5-441D-B1DA-99810D10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23C8B1-B986-488E-8E38-5F8A14DA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375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C9F3B-BC68-4FB1-BA2E-9599D049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D3375D-B39C-432A-BF42-00ABE5084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D6E410-179E-4DCD-B182-DA61F2C8E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B547DC-6CD4-4319-AA7D-C5EE7F643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93D369-6060-42BB-8D93-F7C961547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E092D65-6EB5-47BF-A78D-3793BD97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388C4F-E3F2-4B6B-B783-DF9D86BE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A580A6-B08F-46BF-B4B6-FC8675F5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652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191EE-357D-4ABC-AE4B-182F832C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54B667-3111-49CC-9FAF-8F19D7FC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506510-8D92-442C-A05E-4EB75A86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9B0916-22A3-46DF-BF6C-40D415E3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640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74D84B5-44B4-4E50-A3AE-DE4A4339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CE08E4-31B8-4F16-9C6C-82FBF2A5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9869FD-3E56-4FC2-A7A9-3743CE53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428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B4C60-DC7C-49EE-8F6C-2C4D7990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8D5478-1C52-4552-838A-1C5542FD2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34006C-0B3C-4AF1-B04D-2750D6980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BC0A76-C957-4BFF-9864-AABEBE139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993278-2022-4E25-BDC9-2AA7F636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427B80-29AA-4112-8613-C7F22CCA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836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C9848-C262-4C56-B605-7FBBC637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71417D-17BD-46B3-95D5-C520349B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FE7416-8632-4650-BBA7-5133C085F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3490D0-D56B-4B3E-AC2E-5DCEAA98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6A9EC1-A19A-4B3F-833A-94D6D053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2C6656-A967-4524-B62D-5D2A7F92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179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7F8740-5E59-4606-89F3-407B656B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4540E5-4C33-4194-AF13-5DAC75E7E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BD516D-FECF-493F-B610-C3B3583E1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5C230-9482-4B18-BD02-E7A519B23EE4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32FB05-3DC1-4E75-BBC3-FF5835B5A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FF059C-6229-4E7C-9B31-FE4D6F3AF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88020-8BE1-4028-B4E2-E1B85B9B343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183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olke 2">
            <a:extLst>
              <a:ext uri="{FF2B5EF4-FFF2-40B4-BE49-F238E27FC236}">
                <a16:creationId xmlns:a16="http://schemas.microsoft.com/office/drawing/2014/main" id="{585A9C99-6DD0-4645-B9FD-C19954465E1E}"/>
              </a:ext>
            </a:extLst>
          </p:cNvPr>
          <p:cNvSpPr/>
          <p:nvPr/>
        </p:nvSpPr>
        <p:spPr>
          <a:xfrm>
            <a:off x="846433" y="419608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Wolke 3">
            <a:extLst>
              <a:ext uri="{FF2B5EF4-FFF2-40B4-BE49-F238E27FC236}">
                <a16:creationId xmlns:a16="http://schemas.microsoft.com/office/drawing/2014/main" id="{3A8B26A2-9FCC-4A7C-A346-59AC2E806D88}"/>
              </a:ext>
            </a:extLst>
          </p:cNvPr>
          <p:cNvSpPr/>
          <p:nvPr/>
        </p:nvSpPr>
        <p:spPr>
          <a:xfrm>
            <a:off x="1957727" y="5148667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ppelte Welle 6">
            <a:extLst>
              <a:ext uri="{FF2B5EF4-FFF2-40B4-BE49-F238E27FC236}">
                <a16:creationId xmlns:a16="http://schemas.microsoft.com/office/drawing/2014/main" id="{6C5E41FB-EB18-4B22-834E-C1B9F1CB09AB}"/>
              </a:ext>
            </a:extLst>
          </p:cNvPr>
          <p:cNvSpPr/>
          <p:nvPr/>
        </p:nvSpPr>
        <p:spPr>
          <a:xfrm>
            <a:off x="1649073" y="2123266"/>
            <a:ext cx="8724900" cy="1473200"/>
          </a:xfrm>
          <a:prstGeom prst="doubleWave">
            <a:avLst>
              <a:gd name="adj1" fmla="val 6250"/>
              <a:gd name="adj2" fmla="val -1310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1D5F4637-9095-473E-BC46-8012F7866CE3}"/>
              </a:ext>
            </a:extLst>
          </p:cNvPr>
          <p:cNvSpPr/>
          <p:nvPr/>
        </p:nvSpPr>
        <p:spPr>
          <a:xfrm>
            <a:off x="6586132" y="462280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089760-7318-4D5A-BA21-C6D9CAB463EC}"/>
              </a:ext>
            </a:extLst>
          </p:cNvPr>
          <p:cNvSpPr txBox="1"/>
          <p:nvPr/>
        </p:nvSpPr>
        <p:spPr>
          <a:xfrm>
            <a:off x="9225896" y="5049520"/>
            <a:ext cx="2520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Menge </a:t>
            </a:r>
            <a:r>
              <a:rPr kumimoji="0" lang="de-AT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1EC7D2-6C12-4024-977F-C40D2C14956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12129" y="302818"/>
            <a:ext cx="2906761" cy="3673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774E9A-9927-45BB-BCD4-19303911C3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49840" y="302818"/>
            <a:ext cx="1815601" cy="3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3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nextslide">
              <a:snd r:embed="rId3" name="Flugzeug 1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6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8" name="3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1976" y="3052819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3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1.37252 -0.01065 " pathEditMode="relative" rAng="0" ptsTypes="AA">
                                      <p:cBhvr>
                                        <p:cTn id="6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nextslide">
                <a:snd r:embed="rId4" name="Flugzeug 1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4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8" name="2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184" y="817532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2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1.36354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nextslide">
                <a:snd r:embed="rId6" name="Flugzeug 1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8" name="0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19016" y="2963919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8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1.37252 -0.010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nextslide">
                <a:snd r:embed="rId4" name="Flugzeug 1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8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8" name="2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184" y="817532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9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1.36354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nextslide">
              <a:snd r:embed="rId3" name="Flugzeug 1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7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8" name="3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19016" y="2963919"/>
            <a:ext cx="3871976" cy="2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1.37252 -0.010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olke 2">
            <a:extLst>
              <a:ext uri="{FF2B5EF4-FFF2-40B4-BE49-F238E27FC236}">
                <a16:creationId xmlns:a16="http://schemas.microsoft.com/office/drawing/2014/main" id="{585A9C99-6DD0-4645-B9FD-C19954465E1E}"/>
              </a:ext>
            </a:extLst>
          </p:cNvPr>
          <p:cNvSpPr/>
          <p:nvPr/>
        </p:nvSpPr>
        <p:spPr>
          <a:xfrm>
            <a:off x="846433" y="419608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Wolke 3">
            <a:extLst>
              <a:ext uri="{FF2B5EF4-FFF2-40B4-BE49-F238E27FC236}">
                <a16:creationId xmlns:a16="http://schemas.microsoft.com/office/drawing/2014/main" id="{3A8B26A2-9FCC-4A7C-A346-59AC2E806D88}"/>
              </a:ext>
            </a:extLst>
          </p:cNvPr>
          <p:cNvSpPr/>
          <p:nvPr/>
        </p:nvSpPr>
        <p:spPr>
          <a:xfrm>
            <a:off x="1957727" y="5148667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ppelte Welle 6">
            <a:extLst>
              <a:ext uri="{FF2B5EF4-FFF2-40B4-BE49-F238E27FC236}">
                <a16:creationId xmlns:a16="http://schemas.microsoft.com/office/drawing/2014/main" id="{6C5E41FB-EB18-4B22-834E-C1B9F1CB09AB}"/>
              </a:ext>
            </a:extLst>
          </p:cNvPr>
          <p:cNvSpPr/>
          <p:nvPr/>
        </p:nvSpPr>
        <p:spPr>
          <a:xfrm>
            <a:off x="1649073" y="2123266"/>
            <a:ext cx="8724900" cy="1473200"/>
          </a:xfrm>
          <a:prstGeom prst="doubleWave">
            <a:avLst>
              <a:gd name="adj1" fmla="val 6250"/>
              <a:gd name="adj2" fmla="val -1310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1D5F4637-9095-473E-BC46-8012F7866CE3}"/>
              </a:ext>
            </a:extLst>
          </p:cNvPr>
          <p:cNvSpPr/>
          <p:nvPr/>
        </p:nvSpPr>
        <p:spPr>
          <a:xfrm>
            <a:off x="6586132" y="462280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089760-7318-4D5A-BA21-C6D9CAB463EC}"/>
              </a:ext>
            </a:extLst>
          </p:cNvPr>
          <p:cNvSpPr txBox="1"/>
          <p:nvPr/>
        </p:nvSpPr>
        <p:spPr>
          <a:xfrm>
            <a:off x="9225896" y="5049520"/>
            <a:ext cx="2520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/>
              <a:t>Menge </a:t>
            </a:r>
            <a:r>
              <a:rPr lang="de-AT" sz="8800" dirty="0"/>
              <a:t>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184" y="817532"/>
            <a:ext cx="3871976" cy="261146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9485AB2-FD9F-4E52-83B4-07150529C9D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12129" y="302818"/>
            <a:ext cx="2906761" cy="3673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D8845DA-DE36-44E6-B211-CA054008173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49840" y="302818"/>
            <a:ext cx="1815601" cy="3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4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ndAc>
          <p:stSnd>
            <p:snd r:embed="rId2" name="Flugzeug 1.wav"/>
          </p:stSnd>
        </p:sndAc>
      </p:transition>
    </mc:Choice>
    <mc:Fallback>
      <p:transition spd="slow" advClick="0" advTm="6000">
        <p:sndAc>
          <p:stSnd>
            <p:snd r:embed="rId2" name="Flugzeug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1.35872 -7.40741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nextslide">
                <a:snd r:embed="rId5" name="Flugzeug 1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1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8" name="1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394184" y="817532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0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1.36354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nextslide">
                <a:snd r:embed="rId6" name="Flugzeug 1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3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8" name="0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0771" flipH="1">
            <a:off x="-4319016" y="2963919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4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20093 L 1.3651 -0.5798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07" y="-3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nextslide">
              <a:snd r:embed="rId3" name="Flugzeug 1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5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8" name="3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8964">
            <a:off x="12569282" y="-1305734"/>
            <a:ext cx="3871976" cy="2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9 -0.15324 L -1.36211 1.134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06" y="6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nextslide">
                <a:snd r:embed="rId5" name="Flugzeug lan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5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8" name="1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1771" y="4691962"/>
            <a:ext cx="533765" cy="36000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462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1.37252 -0.0106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nextslide">
                <a:snd r:embed="rId4" name="Flugzeug 1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9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8" name="2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184" y="817532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1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1.36354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olke 2">
            <a:extLst>
              <a:ext uri="{FF2B5EF4-FFF2-40B4-BE49-F238E27FC236}">
                <a16:creationId xmlns:a16="http://schemas.microsoft.com/office/drawing/2014/main" id="{585A9C99-6DD0-4645-B9FD-C19954465E1E}"/>
              </a:ext>
            </a:extLst>
          </p:cNvPr>
          <p:cNvSpPr/>
          <p:nvPr/>
        </p:nvSpPr>
        <p:spPr>
          <a:xfrm>
            <a:off x="846433" y="419608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Wolke 3">
            <a:extLst>
              <a:ext uri="{FF2B5EF4-FFF2-40B4-BE49-F238E27FC236}">
                <a16:creationId xmlns:a16="http://schemas.microsoft.com/office/drawing/2014/main" id="{3A8B26A2-9FCC-4A7C-A346-59AC2E806D88}"/>
              </a:ext>
            </a:extLst>
          </p:cNvPr>
          <p:cNvSpPr/>
          <p:nvPr/>
        </p:nvSpPr>
        <p:spPr>
          <a:xfrm>
            <a:off x="1957727" y="5148667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1D5F4637-9095-473E-BC46-8012F7866CE3}"/>
              </a:ext>
            </a:extLst>
          </p:cNvPr>
          <p:cNvSpPr/>
          <p:nvPr/>
        </p:nvSpPr>
        <p:spPr>
          <a:xfrm>
            <a:off x="6586132" y="462280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089760-7318-4D5A-BA21-C6D9CAB463EC}"/>
              </a:ext>
            </a:extLst>
          </p:cNvPr>
          <p:cNvSpPr txBox="1"/>
          <p:nvPr/>
        </p:nvSpPr>
        <p:spPr>
          <a:xfrm>
            <a:off x="9225896" y="5049520"/>
            <a:ext cx="2520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Menge </a:t>
            </a:r>
            <a:r>
              <a:rPr kumimoji="0" lang="de-AT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Wolke 8">
            <a:extLst>
              <a:ext uri="{FF2B5EF4-FFF2-40B4-BE49-F238E27FC236}">
                <a16:creationId xmlns:a16="http://schemas.microsoft.com/office/drawing/2014/main" id="{85C517F5-2421-4104-9F21-A47BCDEEDF0D}"/>
              </a:ext>
            </a:extLst>
          </p:cNvPr>
          <p:cNvSpPr/>
          <p:nvPr/>
        </p:nvSpPr>
        <p:spPr>
          <a:xfrm>
            <a:off x="2976664" y="2354094"/>
            <a:ext cx="5972783" cy="184198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6600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4767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nextslide">
                <a:snd r:embed="rId6" name="Flugzeug 1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09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8" name="0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19016" y="2963919"/>
            <a:ext cx="3871976" cy="2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1.37252 -0.010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sp>
        <p:nvSpPr>
          <p:cNvPr id="3" name="Doppelte Welle 2">
            <a:extLst>
              <a:ext uri="{FF2B5EF4-FFF2-40B4-BE49-F238E27FC236}">
                <a16:creationId xmlns:a16="http://schemas.microsoft.com/office/drawing/2014/main" id="{81A92817-9DAF-4D00-A193-F44398E0AC7E}"/>
              </a:ext>
            </a:extLst>
          </p:cNvPr>
          <p:cNvSpPr/>
          <p:nvPr/>
        </p:nvSpPr>
        <p:spPr>
          <a:xfrm>
            <a:off x="2771613" y="1170277"/>
            <a:ext cx="4669276" cy="2626419"/>
          </a:xfrm>
          <a:prstGeom prst="doubleWave">
            <a:avLst>
              <a:gd name="adj1" fmla="val 8796"/>
              <a:gd name="adj2" fmla="val 1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0" dirty="0"/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136721081"/>
      </p:ext>
    </p:extLst>
  </p:cSld>
  <p:clrMapOvr>
    <a:masterClrMapping/>
  </p:clrMapOvr>
  <p:transition spd="med" advClick="0" advTm="2000">
    <p:fade/>
    <p:sndAc>
      <p:stSnd>
        <p:snd r:embed="rId2" name="Rätse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nextslide">
                <a:snd r:embed="rId5" name="Flugzeug 1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  <p:sndAc>
          <p:stSnd>
            <p:snd r:embed="rId2" name="3-1.wav"/>
          </p:stSnd>
        </p:sndAc>
      </p:transition>
    </mc:Choice>
    <mc:Fallback>
      <p:transition spd="med" advClick="0">
        <p:fade/>
        <p:sndAc>
          <p:stSnd>
            <p:snd r:embed="rId2" name="3-1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184" y="817532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1.36354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nextslide">
                <a:snd r:embed="rId5" name="Flugzeug 1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01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  <p:sndAc>
          <p:stSnd>
            <p:snd r:embed="rId2" name="3-_1.wav"/>
          </p:stSnd>
        </p:sndAc>
      </p:transition>
    </mc:Choice>
    <mc:Fallback>
      <p:transition spd="med" advClick="0">
        <p:fade/>
        <p:sndAc>
          <p:stSnd>
            <p:snd r:embed="rId2" name="3-_1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19016" y="2963919"/>
            <a:ext cx="3871976" cy="2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1.37252 -0.010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nextslide">
                <a:snd r:embed="rId6" name="Flugzeug 1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62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  <p:sndAc>
          <p:stSnd>
            <p:snd r:embed="rId2" name="2+1.wav"/>
          </p:stSnd>
        </p:sndAc>
      </p:transition>
    </mc:Choice>
    <mc:Fallback>
      <p:transition spd="med" advClick="0">
        <p:fade/>
        <p:sndAc>
          <p:stSnd>
            <p:snd r:embed="rId2" name="2+1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184" y="817532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7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1.36354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nextslide">
                <a:snd r:embed="rId4" name="Flugzeug 1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794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  <p:sndAc>
          <p:stSnd>
            <p:snd r:embed="rId2" name="2+_3.wav"/>
          </p:stSnd>
        </p:sndAc>
      </p:transition>
    </mc:Choice>
    <mc:Fallback>
      <p:transition spd="med" advClick="0">
        <p:fade/>
        <p:sndAc>
          <p:stSnd>
            <p:snd r:embed="rId2" name="2+_3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674" flipH="1">
            <a:off x="-4166616" y="523066"/>
            <a:ext cx="3871976" cy="2611468"/>
          </a:xfrm>
          <a:prstGeom prst="rect">
            <a:avLst/>
          </a:prstGeom>
        </p:spPr>
      </p:pic>
      <p:sp>
        <p:nvSpPr>
          <p:cNvPr id="7" name="Wolke 6">
            <a:extLst>
              <a:ext uri="{FF2B5EF4-FFF2-40B4-BE49-F238E27FC236}">
                <a16:creationId xmlns:a16="http://schemas.microsoft.com/office/drawing/2014/main" id="{0074381D-17A6-4C6E-918F-FCB703BE5057}"/>
              </a:ext>
            </a:extLst>
          </p:cNvPr>
          <p:cNvSpPr/>
          <p:nvPr/>
        </p:nvSpPr>
        <p:spPr>
          <a:xfrm>
            <a:off x="846433" y="419608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Wolke 7">
            <a:extLst>
              <a:ext uri="{FF2B5EF4-FFF2-40B4-BE49-F238E27FC236}">
                <a16:creationId xmlns:a16="http://schemas.microsoft.com/office/drawing/2014/main" id="{B1E00522-6A8B-451E-BEA6-3AE46F8BC033}"/>
              </a:ext>
            </a:extLst>
          </p:cNvPr>
          <p:cNvSpPr/>
          <p:nvPr/>
        </p:nvSpPr>
        <p:spPr>
          <a:xfrm>
            <a:off x="1957727" y="5148667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olke 8">
            <a:extLst>
              <a:ext uri="{FF2B5EF4-FFF2-40B4-BE49-F238E27FC236}">
                <a16:creationId xmlns:a16="http://schemas.microsoft.com/office/drawing/2014/main" id="{19F7816E-D834-4A0B-B731-350592521512}"/>
              </a:ext>
            </a:extLst>
          </p:cNvPr>
          <p:cNvSpPr/>
          <p:nvPr/>
        </p:nvSpPr>
        <p:spPr>
          <a:xfrm>
            <a:off x="6586132" y="462280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4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  <p:sndAc>
          <p:stSnd>
            <p:snd r:embed="rId2" name="Flugzeug 1.wav"/>
          </p:stSnd>
        </p:sndAc>
      </p:transition>
    </mc:Choice>
    <mc:Fallback>
      <p:transition spd="med" advClick="0" advTm="2000">
        <p:fade/>
        <p:sndAc>
          <p:stSnd>
            <p:snd r:embed="rId2" name="Flugzeug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1.43086 0.4840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5" y="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19016" y="2963919"/>
            <a:ext cx="3871976" cy="2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6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1.37252 -0.010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5EE31C90-D8A3-43B4-AF08-60298189A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14" y="273976"/>
            <a:ext cx="9730059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3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  <p:sndAc>
          <p:stSnd>
            <p:snd r:embed="rId2" name="Applaus lang.wav"/>
          </p:stSnd>
        </p:sndAc>
      </p:transition>
    </mc:Choice>
    <mc:Fallback>
      <p:transition spd="slow" advClick="0" advTm="6000">
        <p:fade/>
        <p:sndAc>
          <p:stSnd>
            <p:snd r:embed="rId2" name="Applaus l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052">
            <a:off x="12325832" y="5058702"/>
            <a:ext cx="3871976" cy="2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  <p:sndAc>
          <p:stSnd>
            <p:snd r:embed="rId2" name="Flugzeug 1.wav"/>
          </p:stSnd>
        </p:sndAc>
      </p:transition>
    </mc:Choice>
    <mc:Fallback>
      <p:transition spd="med" advClick="0" advTm="2000">
        <p:fade/>
        <p:sndAc>
          <p:stSnd>
            <p:snd r:embed="rId2" name="Flugzeug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08 7.40741E-7 L 0.10208 0.00023 C 0.09557 -0.00093 0.08867 -0.00116 0.08216 -0.00278 C 0.07826 -0.00394 0.07487 -0.00671 0.0711 -0.00857 L 0.06563 -0.01134 C 0.0638 -0.0132 0.06224 -0.01574 0.06029 -0.01713 C 0.05664 -0.01945 0.05248 -0.01945 0.04922 -0.02269 C 0.0474 -0.02454 0.04583 -0.02732 0.04375 -0.02847 C 0.04076 -0.03009 0.0375 -0.03009 0.03464 -0.03125 C 0.02969 -0.0331 0.025 -0.03542 0.02005 -0.03681 C 0.01693 -0.03796 0.01393 -0.03843 0.01094 -0.03982 C 0.00716 -0.04144 0.00326 -0.04282 -0.00013 -0.04537 C -0.00911 -0.05255 -0.00482 -0.04977 -0.01289 -0.05394 C -0.01471 -0.05579 -0.0164 -0.05833 -0.01836 -0.05972 C -0.02552 -0.06435 -0.02917 -0.06042 -0.03672 -0.06806 C -0.04427 -0.07593 -0.03997 -0.07292 -0.04948 -0.07662 C -0.0651 -0.09282 -0.04531 -0.07338 -0.06042 -0.08519 C -0.06836 -0.09144 -0.06367 -0.09144 -0.07318 -0.09653 C -0.07604 -0.09792 -0.09101 -0.10139 -0.09336 -0.10208 C -0.0957 -0.10301 -0.09805 -0.1044 -0.10065 -0.10509 C -0.10482 -0.10625 -0.10898 -0.10671 -0.11341 -0.10787 C -0.11706 -0.1088 -0.1207 -0.10972 -0.12435 -0.11065 C -0.12799 -0.1125 -0.13164 -0.11482 -0.13542 -0.11644 C -0.1401 -0.11829 -0.14518 -0.11945 -0.15 -0.12199 C -0.16315 -0.12894 -0.15716 -0.12616 -0.16797 -0.13056 C -0.17396 -0.13727 -0.17604 -0.14074 -0.18268 -0.14468 C -0.18515 -0.14607 -0.18763 -0.14653 -0.18997 -0.14745 C -0.19206 -0.14838 -0.19362 -0.14954 -0.19544 -0.15046 C -0.19792 -0.15139 -0.20039 -0.15208 -0.20273 -0.15324 C -0.20456 -0.15394 -0.20638 -0.15532 -0.20833 -0.15602 C -0.22435 -0.1632 -0.20781 -0.15486 -0.22109 -0.16181 C -0.2418 -0.18588 -0.21562 -0.15648 -0.23568 -0.17593 C -0.23828 -0.17847 -0.24036 -0.18218 -0.24297 -0.18449 C -0.24466 -0.18588 -0.24674 -0.18588 -0.24844 -0.18727 C -0.25169 -0.18982 -0.2543 -0.19329 -0.25768 -0.19583 C -0.26172 -0.19907 -0.26627 -0.20116 -0.27031 -0.20417 C -0.27239 -0.20579 -0.27383 -0.20833 -0.27578 -0.20995 C -0.2789 -0.21227 -0.28216 -0.21343 -0.28502 -0.21551 C -0.29922 -0.22662 -0.28229 -0.2169 -0.29596 -0.22407 C -0.29778 -0.22593 -0.29948 -0.22824 -0.30143 -0.22986 C -0.30833 -0.23519 -0.31081 -0.23565 -0.31784 -0.23843 C -0.32018 -0.2412 -0.32265 -0.24398 -0.32513 -0.24676 C -0.32695 -0.24884 -0.32903 -0.25023 -0.33073 -0.25255 C -0.33255 -0.25509 -0.33411 -0.25833 -0.3362 -0.26111 C -0.33789 -0.2632 -0.33997 -0.26435 -0.34153 -0.26667 C -0.34414 -0.27014 -0.34596 -0.275 -0.34883 -0.27801 C -0.35338 -0.28264 -0.35976 -0.28333 -0.36354 -0.28935 C -0.36771 -0.29607 -0.37096 -0.30162 -0.3763 -0.30648 C -0.37799 -0.30787 -0.38008 -0.30833 -0.38177 -0.30926 C -0.38359 -0.31204 -0.38528 -0.31528 -0.38737 -0.31782 C -0.39075 -0.32199 -0.39505 -0.32431 -0.39818 -0.32917 C -0.40195 -0.33472 -0.40495 -0.3412 -0.40924 -0.34607 L -0.42383 -0.3632 C -0.42617 -0.36597 -0.42877 -0.36829 -0.43112 -0.37153 C -0.43294 -0.37454 -0.43463 -0.37755 -0.43672 -0.38009 C -0.43815 -0.38241 -0.44023 -0.3838 -0.44206 -0.38588 C -0.44453 -0.38866 -0.44687 -0.39167 -0.44935 -0.39445 C -0.45312 -0.39815 -0.45651 -0.40185 -0.46042 -0.40579 C -0.46471 -0.41019 -0.46914 -0.41458 -0.47305 -0.41991 C -0.47513 -0.42245 -0.47656 -0.4257 -0.47877 -0.42847 C -0.48476 -0.43634 -0.48476 -0.43241 -0.49127 -0.44259 C -0.49297 -0.44491 -0.49362 -0.44861 -0.49505 -0.45116 C -0.50976 -0.47685 -0.50091 -0.46019 -0.51315 -0.47662 C -0.53424 -0.5044 -0.50547 -0.46736 -0.52239 -0.49352 C -0.52396 -0.49607 -0.52604 -0.49745 -0.52786 -0.49931 C -0.52917 -0.50208 -0.52982 -0.50532 -0.53151 -0.50787 C -0.53307 -0.51019 -0.53568 -0.51088 -0.53698 -0.51343 C -0.53828 -0.51574 -0.53776 -0.51968 -0.5388 -0.52199 C -0.54023 -0.52454 -0.54271 -0.52546 -0.5444 -0.52755 C -0.547 -0.53125 -0.54909 -0.53542 -0.55169 -0.53912 C -0.5539 -0.54213 -0.55664 -0.54445 -0.55898 -0.54745 C -0.56094 -0.55023 -0.56263 -0.55301 -0.56432 -0.55602 C -0.56588 -0.55857 -0.5664 -0.56227 -0.5681 -0.56458 C -0.57135 -0.56898 -0.57903 -0.57593 -0.57903 -0.5757 C -0.58568 -0.59144 -0.57903 -0.57824 -0.58815 -0.59005 C -0.60221 -0.60833 -0.58555 -0.59028 -0.59909 -0.60417 L -0.60638 -0.6213 C -0.60768 -0.62407 -0.60937 -0.62662 -0.61015 -0.62986 C -0.61224 -0.64051 -0.61302 -0.6456 -0.61914 -0.65532 L -0.63021 -0.67222 C -0.63476 -0.67963 -0.63997 -0.68889 -0.64661 -0.69213 L -0.65208 -0.69491 C -0.67044 -0.69352 -0.6806 -0.69537 -0.69596 -0.68935 C -0.69778 -0.68866 -0.69961 -0.6875 -0.70143 -0.68657 C -0.70325 -0.68357 -0.70495 -0.68056 -0.7069 -0.67801 C -0.71042 -0.67384 -0.71784 -0.66667 -0.71784 -0.66644 C -0.72018 -0.66088 -0.722 -0.6544 -0.72513 -0.64954 C -0.72982 -0.64236 -0.73568 -0.63426 -0.73802 -0.62407 C -0.74232 -0.60394 -0.73945 -0.61204 -0.74531 -0.59861 C -0.74583 -0.59583 -0.74609 -0.59259 -0.74713 -0.59005 C -0.74922 -0.58403 -0.75195 -0.5787 -0.75443 -0.57315 C -0.75547 -0.57014 -0.75703 -0.56759 -0.75781 -0.56458 C -0.75924 -0.56065 -0.76068 -0.55718 -0.76172 -0.55324 C -0.76315 -0.54769 -0.76406 -0.5419 -0.76549 -0.53611 C -0.7668 -0.5287 -0.76862 -0.52037 -0.7707 -0.51343 C -0.77174 -0.51042 -0.77331 -0.50787 -0.77435 -0.50486 C -0.77917 -0.475 -0.77278 -0.51019 -0.78008 -0.48519 C -0.78138 -0.47963 -0.78203 -0.47338 -0.78346 -0.46806 C -0.78476 -0.46435 -0.7862 -0.46065 -0.78724 -0.45671 C -0.78854 -0.45116 -0.78997 -0.4456 -0.79075 -0.43982 C -0.79153 -0.43588 -0.7918 -0.43195 -0.79258 -0.42847 C -0.79362 -0.42523 -0.79518 -0.42269 -0.79635 -0.41991 C -0.80247 -0.3912 -0.7931 -0.43565 -0.79987 -0.4 C -0.80117 -0.39421 -0.80273 -0.38889 -0.80364 -0.3831 C -0.8043 -0.37917 -0.80443 -0.37523 -0.80547 -0.37153 C -0.80638 -0.36852 -0.80807 -0.3662 -0.80911 -0.3632 C -0.81055 -0.35949 -0.81172 -0.35579 -0.81276 -0.35185 C -0.81354 -0.34907 -0.8138 -0.34607 -0.81458 -0.34329 C -0.81562 -0.34028 -0.81732 -0.33773 -0.81823 -0.33472 C -0.82721 -0.30695 -0.81719 -0.33171 -0.82552 -0.31204 C -0.83021 -0.29074 -0.82383 -0.31713 -0.83112 -0.29514 C -0.8319 -0.29236 -0.8319 -0.28912 -0.83281 -0.28657 C -0.83828 -0.27315 -0.83867 -0.27384 -0.8457 -0.26667 C -0.86601 -0.21921 -0.8431 -0.27037 -0.85846 -0.2412 C -0.86224 -0.2338 -0.8651 -0.22523 -0.8694 -0.21852 C -0.87122 -0.21551 -0.87318 -0.21296 -0.87487 -0.20995 C -0.8763 -0.20741 -0.87721 -0.20417 -0.87851 -0.20139 C -0.88021 -0.19769 -0.88203 -0.19375 -0.88398 -0.19005 C -0.88568 -0.18704 -0.88789 -0.18472 -0.88945 -0.18148 C -0.8914 -0.17801 -0.89297 -0.17384 -0.89505 -0.17014 C -0.89661 -0.16713 -0.89883 -0.16482 -0.90039 -0.16181 C -0.90299 -0.15625 -0.90521 -0.15023 -0.90768 -0.14468 C -0.90963 -0.14097 -0.91146 -0.13727 -0.91315 -0.13333 C -0.91575 -0.12778 -0.91706 -0.1206 -0.92057 -0.11644 C -0.9237 -0.1125 -0.92708 -0.10949 -0.92956 -0.10509 C -0.93268 -0.1 -0.93385 -0.09282 -0.93698 -0.08796 C -0.9388 -0.08519 -0.94075 -0.08264 -0.94245 -0.0794 C -0.94401 -0.07685 -0.94453 -0.07338 -0.94609 -0.07107 C -0.94765 -0.06852 -0.94974 -0.06713 -0.95156 -0.06528 C -0.95586 -0.05556 -0.96432 -0.03495 -0.9681 -0.03125 L -0.97357 -0.02546 C -0.97487 -0.02269 -0.97578 -0.01968 -0.97721 -0.01713 C -0.98164 -0.0088 -0.98268 -0.00857 -0.98815 -0.00278 C -0.9918 0.00555 -0.99193 0.00741 -0.99726 0.01412 C -0.99896 0.01643 -1.00104 0.01759 -1.00286 0.01991 C -1.02057 0.04305 -0.99752 0.01458 -1.01185 0.0368 C -1.01328 0.03935 -1.01549 0.04051 -1.01745 0.04259 C -1.02708 0.06528 -1.01419 0.03773 -1.02656 0.05671 C -1.02786 0.05903 -1.02877 0.0625 -1.03008 0.06528 C -1.0319 0.06829 -1.03385 0.07083 -1.03568 0.07361 C -1.0362 0.07662 -1.0362 0.07986 -1.03737 0.08218 C -1.04713 0.10069 -1.04844 0.10116 -1.05755 0.11065 C -1.06732 0.13333 -1.05456 0.10579 -1.0668 0.12477 C -1.0681 0.12708 -1.06888 0.13079 -1.07018 0.13333 C -1.08515 0.15903 -1.07617 0.14236 -1.08854 0.1588 C -1.1095 0.1868 -1.08073 0.14954 -1.09765 0.17593 C -1.10651 0.18958 -1.10221 0.18079 -1.11028 0.18727 C -1.11354 0.18958 -1.11653 0.19259 -1.1194 0.1956 C -1.12448 0.20116 -1.1289 0.20741 -1.13411 0.21273 L -1.13958 0.21829 C -1.14453 0.22986 -1.14726 0.23843 -1.15781 0.24398 C -1.15963 0.24491 -1.16146 0.24537 -1.16328 0.24676 C -1.17279 0.25417 -1.16484 0.25046 -1.17422 0.26088 C -1.1763 0.26343 -1.17917 0.26435 -1.18151 0.26667 C -1.19765 0.28194 -1.18841 0.27569 -1.2069 0.29491 C -1.22474 0.31343 -1.19687 0.28449 -1.21966 0.30926 C -1.22318 0.31296 -1.22695 0.31667 -1.2306 0.3206 L -1.24154 0.33194 C -1.24336 0.33287 -1.24531 0.33333 -1.24713 0.33472 C -1.25898 0.34398 -1.24583 0.33634 -1.25794 0.34884 C -1.25963 0.35046 -1.26172 0.35069 -1.26354 0.35162 C -1.26523 0.35463 -1.26667 0.35833 -1.26901 0.36018 C -1.27213 0.36319 -1.2763 0.36389 -1.27995 0.36597 C -1.28177 0.3669 -1.28372 0.36713 -1.28542 0.36875 C -1.29245 0.37616 -1.28867 0.37338 -1.29648 0.37731 C -1.30885 0.39028 -1.30299 0.38634 -1.31289 0.39143 C -1.31627 0.39514 -1.3207 0.39792 -1.32357 0.40278 C -1.32552 0.40555 -1.32721 0.4088 -1.32917 0.41134 C -1.33242 0.41551 -1.33489 0.41713 -1.33854 0.41991 L -1.33854 0.42014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31" y="-1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7430" flipH="1">
            <a:off x="-727474" y="7749928"/>
            <a:ext cx="3871976" cy="2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  <p:sndAc>
          <p:stSnd>
            <p:snd r:embed="rId2" name="Flugzeug 1 Motorversagen.wav"/>
          </p:stSnd>
        </p:sndAc>
      </p:transition>
    </mc:Choice>
    <mc:Fallback>
      <p:transition spd="med" advClick="0" advTm="7000">
        <p:fade/>
        <p:sndAc>
          <p:stSnd>
            <p:snd r:embed="rId2" name="Flugzeug 1 Motorversag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58073 -1.740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36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nextslide">
                <a:snd r:embed="rId4" name="Flugzeug 1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60325E7A-57AE-4322-8601-B7B2C5A8D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1" b="99043" l="1625" r="94239">
                        <a14:foregroundMark x1="66765" y1="14261" x2="85672" y2="29913"/>
                        <a14:backgroundMark x1="48154" y1="42609" x2="48892" y2="4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3211" y="-3505200"/>
            <a:ext cx="2063496" cy="3505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0497807-4430-45C4-A951-C8D61AFEA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5922" l="1356" r="96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7390" y="-2305007"/>
            <a:ext cx="3084900" cy="20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7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14896 1.43241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71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-4.44444E-6 L 0.0164 1.523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7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2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nextslide">
                <a:snd r:embed="rId3" name="Flugzeug 1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4DADD689-497D-4025-A8E2-C807FA953088}"/>
              </a:ext>
            </a:extLst>
          </p:cNvPr>
          <p:cNvSpPr txBox="1"/>
          <p:nvPr/>
        </p:nvSpPr>
        <p:spPr>
          <a:xfrm>
            <a:off x="1660319" y="3016483"/>
            <a:ext cx="10003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600" dirty="0">
                <a:latin typeface="Architects Daughter" pitchFamily="2" charset="0"/>
              </a:rPr>
              <a:t>Ende gut, alles gut!</a:t>
            </a:r>
          </a:p>
        </p:txBody>
      </p:sp>
    </p:spTree>
    <p:extLst>
      <p:ext uri="{BB962C8B-B14F-4D97-AF65-F5344CB8AC3E}">
        <p14:creationId xmlns:p14="http://schemas.microsoft.com/office/powerpoint/2010/main" val="345606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zoom dir="in"/>
      </p:transition>
    </mc:Choice>
    <mc:Fallback>
      <p:transition spd="slow">
        <p:zoom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olke 6">
            <a:extLst>
              <a:ext uri="{FF2B5EF4-FFF2-40B4-BE49-F238E27FC236}">
                <a16:creationId xmlns:a16="http://schemas.microsoft.com/office/drawing/2014/main" id="{0074381D-17A6-4C6E-918F-FCB703BE5057}"/>
              </a:ext>
            </a:extLst>
          </p:cNvPr>
          <p:cNvSpPr/>
          <p:nvPr/>
        </p:nvSpPr>
        <p:spPr>
          <a:xfrm>
            <a:off x="846433" y="419608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Wolke 7">
            <a:extLst>
              <a:ext uri="{FF2B5EF4-FFF2-40B4-BE49-F238E27FC236}">
                <a16:creationId xmlns:a16="http://schemas.microsoft.com/office/drawing/2014/main" id="{B1E00522-6A8B-451E-BEA6-3AE46F8BC033}"/>
              </a:ext>
            </a:extLst>
          </p:cNvPr>
          <p:cNvSpPr/>
          <p:nvPr/>
        </p:nvSpPr>
        <p:spPr>
          <a:xfrm>
            <a:off x="1957727" y="5148667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olke 8">
            <a:extLst>
              <a:ext uri="{FF2B5EF4-FFF2-40B4-BE49-F238E27FC236}">
                <a16:creationId xmlns:a16="http://schemas.microsoft.com/office/drawing/2014/main" id="{19F7816E-D834-4A0B-B731-350592521512}"/>
              </a:ext>
            </a:extLst>
          </p:cNvPr>
          <p:cNvSpPr/>
          <p:nvPr/>
        </p:nvSpPr>
        <p:spPr>
          <a:xfrm>
            <a:off x="6586132" y="462280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16AD531-72B3-4F15-AB8B-FFADAE7CA356}"/>
              </a:ext>
            </a:extLst>
          </p:cNvPr>
          <p:cNvSpPr txBox="1"/>
          <p:nvPr/>
        </p:nvSpPr>
        <p:spPr>
          <a:xfrm>
            <a:off x="2451713" y="2235200"/>
            <a:ext cx="812975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chitects Daughter" pitchFamily="2" charset="0"/>
                <a:ea typeface="+mn-ea"/>
                <a:cs typeface="+mn-cs"/>
              </a:rPr>
              <a:t>Zerlege die Zahl 3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chitects Daughter" pitchFamily="2" charset="0"/>
                <a:ea typeface="+mn-ea"/>
                <a:cs typeface="+mn-cs"/>
              </a:rPr>
              <a:t>Ergänze, was fehlt !</a:t>
            </a:r>
          </a:p>
        </p:txBody>
      </p:sp>
    </p:spTree>
    <p:extLst>
      <p:ext uri="{BB962C8B-B14F-4D97-AF65-F5344CB8AC3E}">
        <p14:creationId xmlns:p14="http://schemas.microsoft.com/office/powerpoint/2010/main" val="42232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sndAc>
          <p:stSnd>
            <p:snd r:embed="rId2" name="Zerlegung 3.wav"/>
          </p:stSnd>
        </p:sndAc>
      </p:transition>
    </mc:Choice>
    <mc:Fallback xmlns="">
      <p:transition spd="slow" advClick="0" advTm="8000">
        <p:sndAc>
          <p:stSnd>
            <p:snd r:embed="rId3" name="Zerlegung 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76FFCD95-0455-40DB-9007-094A03736768}"/>
              </a:ext>
            </a:extLst>
          </p:cNvPr>
          <p:cNvSpPr txBox="1"/>
          <p:nvPr/>
        </p:nvSpPr>
        <p:spPr>
          <a:xfrm>
            <a:off x="6815667" y="975360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</a:t>
            </a:r>
          </a:p>
          <a:p>
            <a:pPr algn="ctr"/>
            <a:r>
              <a:rPr lang="de-AT" sz="2800" dirty="0"/>
              <a:t>Null</a:t>
            </a:r>
          </a:p>
        </p:txBody>
      </p:sp>
      <p:sp>
        <p:nvSpPr>
          <p:cNvPr id="4" name="Pfeil: eingekerbt nach rechts 3">
            <a:extLst>
              <a:ext uri="{FF2B5EF4-FFF2-40B4-BE49-F238E27FC236}">
                <a16:creationId xmlns:a16="http://schemas.microsoft.com/office/drawing/2014/main" id="{F9FED486-F80B-4ACA-A5EB-5D4C7EEC9C39}"/>
              </a:ext>
            </a:extLst>
          </p:cNvPr>
          <p:cNvSpPr/>
          <p:nvPr/>
        </p:nvSpPr>
        <p:spPr>
          <a:xfrm>
            <a:off x="7670800" y="1249680"/>
            <a:ext cx="664687" cy="304800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20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4" grpId="2" animBg="1"/>
      <p:bldP spid="4" grpId="3" animBg="1"/>
      <p:bldP spid="4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6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hlinkClick r:id="" action="ppaction://hlinkshowjump?jump=previousslide">
              <a:snd r:embed="rId3" name="cashreg.wav"/>
            </a:hlinkClick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hlinkClick r:id="" action="ppaction://hlinkshowjump?jump=nextslide">
                <a:snd r:embed="rId5" name="Flugzeug 1.wav"/>
              </a:hlinkClick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hlinkClick r:id="" action="ppaction://hlinkshowjump?jump=previousslide">
                <a:snd r:embed="rId3" name="cashreg.wav"/>
              </a:hlinkClick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8" name="1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4027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>
            <a:extLst>
              <a:ext uri="{FF2B5EF4-FFF2-40B4-BE49-F238E27FC236}">
                <a16:creationId xmlns:a16="http://schemas.microsoft.com/office/drawing/2014/main" id="{DF420771-577E-4BC8-8529-DF6DB746584B}"/>
              </a:ext>
            </a:extLst>
          </p:cNvPr>
          <p:cNvSpPr/>
          <p:nvPr/>
        </p:nvSpPr>
        <p:spPr>
          <a:xfrm>
            <a:off x="8544560" y="975360"/>
            <a:ext cx="1605280" cy="8534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95645C-8335-41BF-A0BC-4558D94A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4" b="96257" l="2487" r="96345">
                        <a14:foregroundMark x1="57800" y1="30335" x2="69103" y2="30000"/>
                        <a14:foregroundMark x1="70083" y1="31117" x2="70987" y2="32402"/>
                        <a14:foregroundMark x1="28410" y1="31844" x2="29164" y2="32961"/>
                        <a14:foregroundMark x1="27882" y1="32570" x2="30030" y2="38156"/>
                        <a14:backgroundMark x1="34439" y1="36480" x2="35192" y2="35754"/>
                        <a14:backgroundMark x1="27393" y1="35922" x2="27882" y2="36313"/>
                        <a14:backgroundMark x1="30897" y1="33520" x2="33157" y2="31117"/>
                        <a14:backgroundMark x1="28787" y1="33520" x2="30671" y2="37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817532"/>
            <a:ext cx="3871976" cy="261146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44E9429-413C-464D-8E74-E68FD2B89227}"/>
              </a:ext>
            </a:extLst>
          </p:cNvPr>
          <p:cNvGrpSpPr/>
          <p:nvPr/>
        </p:nvGrpSpPr>
        <p:grpSpPr>
          <a:xfrm>
            <a:off x="846433" y="4196080"/>
            <a:ext cx="7370521" cy="1815209"/>
            <a:chOff x="835186" y="4196080"/>
            <a:chExt cx="7370521" cy="181520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1900C14-8193-40B6-BAE2-48E5D513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86" y="4196080"/>
              <a:ext cx="1627773" cy="87180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6CB66E-B105-42CF-BCBF-AEBA9EDF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480" y="5139485"/>
              <a:ext cx="1627773" cy="87180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D71A8A1-33B8-4B49-B4A1-059F1D72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837" y="4622800"/>
              <a:ext cx="1633870" cy="87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4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1.36354 -0.00023 " pathEditMode="relative" rAng="0" ptsTypes="AA">
                                      <p:cBhvr>
                                        <p:cTn id="6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Breitbild</PresentationFormat>
  <Paragraphs>10</Paragraphs>
  <Slides>46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1" baseType="lpstr">
      <vt:lpstr>Architects Daughter</vt:lpstr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Jäger Dietmar</dc:creator>
  <cp:lastModifiedBy>Jäger Dietmar</cp:lastModifiedBy>
  <cp:revision>32</cp:revision>
  <dcterms:created xsi:type="dcterms:W3CDTF">2021-02-12T17:52:58Z</dcterms:created>
  <dcterms:modified xsi:type="dcterms:W3CDTF">2021-02-14T12:52:35Z</dcterms:modified>
</cp:coreProperties>
</file>